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4"/>
  </p:notesMasterIdLst>
  <p:sldIdLst>
    <p:sldId id="263" r:id="rId2"/>
    <p:sldId id="258" r:id="rId3"/>
    <p:sldId id="261" r:id="rId4"/>
    <p:sldId id="268" r:id="rId5"/>
    <p:sldId id="285" r:id="rId6"/>
    <p:sldId id="266" r:id="rId7"/>
    <p:sldId id="256" r:id="rId8"/>
    <p:sldId id="324" r:id="rId9"/>
    <p:sldId id="275" r:id="rId10"/>
    <p:sldId id="257" r:id="rId11"/>
    <p:sldId id="329" r:id="rId12"/>
    <p:sldId id="325" r:id="rId13"/>
    <p:sldId id="260" r:id="rId14"/>
    <p:sldId id="323" r:id="rId15"/>
    <p:sldId id="327" r:id="rId16"/>
    <p:sldId id="328" r:id="rId17"/>
    <p:sldId id="259" r:id="rId18"/>
    <p:sldId id="265" r:id="rId19"/>
    <p:sldId id="267" r:id="rId20"/>
    <p:sldId id="270" r:id="rId21"/>
    <p:sldId id="321" r:id="rId22"/>
    <p:sldId id="264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onsolas" panose="020B0609020204030204" pitchFamily="49" charset="0"/>
      <p:regular r:id="rId31"/>
      <p:bold r:id="rId32"/>
      <p:italic r:id="rId33"/>
      <p:boldItalic r:id="rId34"/>
    </p:embeddedFont>
    <p:embeddedFont>
      <p:font typeface="Life Savers" panose="020B0604020202020204" charset="0"/>
      <p:regular r:id="rId35"/>
      <p:bold r:id="rId36"/>
    </p:embeddedFont>
    <p:embeddedFont>
      <p:font typeface="Quicksand" panose="020B0604020202020204" charset="0"/>
      <p:regular r:id="rId37"/>
      <p:bold r:id="rId38"/>
    </p:embeddedFont>
    <p:embeddedFont>
      <p:font typeface="Constantia" panose="02030602050306030303" pitchFamily="18" charset="0"/>
      <p:regular r:id="rId39"/>
      <p:bold r:id="rId40"/>
      <p:italic r:id="rId41"/>
      <p:boldItalic r:id="rId42"/>
    </p:embeddedFont>
    <p:embeddedFont>
      <p:font typeface="Microsoft Yi Baiti" panose="03000500000000000000" pitchFamily="66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C0DE7A-9F1B-4084-9B56-D46B870377A2}">
  <a:tblStyle styleId="{2BC0DE7A-9F1B-4084-9B56-D46B870377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92" autoAdjust="0"/>
  </p:normalViewPr>
  <p:slideViewPr>
    <p:cSldViewPr snapToGrid="0">
      <p:cViewPr varScale="1">
        <p:scale>
          <a:sx n="62" d="100"/>
          <a:sy n="62" d="100"/>
        </p:scale>
        <p:origin x="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43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0" name="Google Shape;5350;g9f6dfa5cf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1" name="Google Shape;5351;g9f6dfa5cf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6" name="Google Shape;5166;g9feef4cd97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7" name="Google Shape;5167;g9feef4cd97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Google Shape;5332;g9f3be304d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3" name="Google Shape;5333;g9f3be304d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8" name="Google Shape;5178;g9f6dfa5cf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9" name="Google Shape;5179;g9f6dfa5cf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3" name="Google Shape;5463;g9f6dfa5cf9_0_3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4" name="Google Shape;5464;g9f6dfa5cf9_0_3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Google Shape;5475;g9feef4cd97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6" name="Google Shape;5476;g9feef4cd97_0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8" name="Google Shape;5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9" name="Google Shape;5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6" name="Google Shape;5356;g9f6dfa5c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7" name="Google Shape;5357;g9f6dfa5c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Google Shape;5172;g9f6dfa5cf9_0_3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3" name="Google Shape;5173;g9f6dfa5cf9_0_3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8" name="Google Shape;5338;g9f6dfa5cf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9" name="Google Shape;5339;g9f6dfa5cf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1" name="Google Shape;5481;g9f3be304d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2" name="Google Shape;5482;g9f3be304d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8" name="Google Shape;5638;g9feef4cd97_0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9" name="Google Shape;5639;g9feef4cd97_0_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" name="Google Shape;5469;g9f6dfa5cf9_0_3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0" name="Google Shape;5470;g9f6dfa5cf9_0_3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g9f3be304d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1" name="Google Shape;5161;g9f3be304d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" name="Google Shape;8939;g9f6dfa5cf9_0_3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0" name="Google Shape;8940;g9f6dfa5cf9_0_3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145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8" name="Google Shape;5578;g9f6dfa5cf9_0_3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9" name="Google Shape;5579;g9f6dfa5cf9_0_3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70858" y="2867797"/>
            <a:ext cx="7402200" cy="11220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">
  <p:cSld name="CUSTOM">
    <p:bg>
      <p:bgPr>
        <a:solidFill>
          <a:srgbClr val="F0EBF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-101606" y="563346"/>
            <a:ext cx="7200660" cy="6952914"/>
          </a:xfrm>
          <a:custGeom>
            <a:avLst/>
            <a:gdLst/>
            <a:ahLst/>
            <a:cxnLst/>
            <a:rect l="l" t="t" r="r" b="b"/>
            <a:pathLst>
              <a:path w="41957" h="38070" extrusionOk="0">
                <a:moveTo>
                  <a:pt x="17534" y="1"/>
                </a:moveTo>
                <a:cubicBezTo>
                  <a:pt x="17124" y="1"/>
                  <a:pt x="16715" y="34"/>
                  <a:pt x="16315" y="105"/>
                </a:cubicBezTo>
                <a:cubicBezTo>
                  <a:pt x="12108" y="417"/>
                  <a:pt x="8111" y="2422"/>
                  <a:pt x="5145" y="5423"/>
                </a:cubicBezTo>
                <a:cubicBezTo>
                  <a:pt x="2758" y="7856"/>
                  <a:pt x="1031" y="10892"/>
                  <a:pt x="0" y="14160"/>
                </a:cubicBezTo>
                <a:lnTo>
                  <a:pt x="0" y="27358"/>
                </a:lnTo>
                <a:cubicBezTo>
                  <a:pt x="394" y="28401"/>
                  <a:pt x="892" y="29397"/>
                  <a:pt x="1518" y="30335"/>
                </a:cubicBezTo>
                <a:cubicBezTo>
                  <a:pt x="4334" y="34588"/>
                  <a:pt x="9328" y="37021"/>
                  <a:pt x="14368" y="37786"/>
                </a:cubicBezTo>
                <a:cubicBezTo>
                  <a:pt x="15626" y="37976"/>
                  <a:pt x="16896" y="38070"/>
                  <a:pt x="18166" y="38070"/>
                </a:cubicBezTo>
                <a:cubicBezTo>
                  <a:pt x="24551" y="38070"/>
                  <a:pt x="30939" y="35712"/>
                  <a:pt x="35723" y="31459"/>
                </a:cubicBezTo>
                <a:cubicBezTo>
                  <a:pt x="37484" y="29884"/>
                  <a:pt x="39060" y="28041"/>
                  <a:pt x="40103" y="25932"/>
                </a:cubicBezTo>
                <a:cubicBezTo>
                  <a:pt x="40995" y="24160"/>
                  <a:pt x="41922" y="22178"/>
                  <a:pt x="41946" y="20162"/>
                </a:cubicBezTo>
                <a:cubicBezTo>
                  <a:pt x="41957" y="19072"/>
                  <a:pt x="41679" y="17983"/>
                  <a:pt x="41169" y="17033"/>
                </a:cubicBezTo>
                <a:cubicBezTo>
                  <a:pt x="40983" y="16698"/>
                  <a:pt x="40775" y="16361"/>
                  <a:pt x="40555" y="16049"/>
                </a:cubicBezTo>
                <a:cubicBezTo>
                  <a:pt x="39268" y="14206"/>
                  <a:pt x="37785" y="12804"/>
                  <a:pt x="35862" y="11646"/>
                </a:cubicBezTo>
                <a:cubicBezTo>
                  <a:pt x="34031" y="10533"/>
                  <a:pt x="32073" y="9629"/>
                  <a:pt x="30335" y="8378"/>
                </a:cubicBezTo>
                <a:cubicBezTo>
                  <a:pt x="28574" y="7103"/>
                  <a:pt x="27079" y="5492"/>
                  <a:pt x="25492" y="4009"/>
                </a:cubicBezTo>
                <a:cubicBezTo>
                  <a:pt x="23904" y="2526"/>
                  <a:pt x="22155" y="1136"/>
                  <a:pt x="20103" y="429"/>
                </a:cubicBezTo>
                <a:cubicBezTo>
                  <a:pt x="19284" y="153"/>
                  <a:pt x="18406" y="1"/>
                  <a:pt x="1753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13"/>
          <p:cNvGrpSpPr/>
          <p:nvPr/>
        </p:nvGrpSpPr>
        <p:grpSpPr>
          <a:xfrm>
            <a:off x="156206" y="2683140"/>
            <a:ext cx="4171561" cy="4335860"/>
            <a:chOff x="-163900" y="1790225"/>
            <a:chExt cx="3850079" cy="3760503"/>
          </a:xfrm>
        </p:grpSpPr>
        <p:sp>
          <p:nvSpPr>
            <p:cNvPr id="52" name="Google Shape;52;p13"/>
            <p:cNvSpPr/>
            <p:nvPr/>
          </p:nvSpPr>
          <p:spPr>
            <a:xfrm>
              <a:off x="763974" y="4528869"/>
              <a:ext cx="287208" cy="688765"/>
            </a:xfrm>
            <a:custGeom>
              <a:avLst/>
              <a:gdLst/>
              <a:ahLst/>
              <a:cxnLst/>
              <a:rect l="l" t="t" r="r" b="b"/>
              <a:pathLst>
                <a:path w="3117" h="7475" extrusionOk="0">
                  <a:moveTo>
                    <a:pt x="1715" y="0"/>
                  </a:moveTo>
                  <a:lnTo>
                    <a:pt x="0" y="1333"/>
                  </a:lnTo>
                  <a:cubicBezTo>
                    <a:pt x="359" y="3198"/>
                    <a:pt x="904" y="5018"/>
                    <a:pt x="1633" y="6756"/>
                  </a:cubicBezTo>
                  <a:cubicBezTo>
                    <a:pt x="1726" y="6976"/>
                    <a:pt x="1831" y="7207"/>
                    <a:pt x="2016" y="7346"/>
                  </a:cubicBezTo>
                  <a:cubicBezTo>
                    <a:pt x="2115" y="7427"/>
                    <a:pt x="2244" y="7475"/>
                    <a:pt x="2368" y="7475"/>
                  </a:cubicBezTo>
                  <a:cubicBezTo>
                    <a:pt x="2475" y="7475"/>
                    <a:pt x="2578" y="7439"/>
                    <a:pt x="2653" y="7359"/>
                  </a:cubicBezTo>
                  <a:cubicBezTo>
                    <a:pt x="2758" y="7254"/>
                    <a:pt x="2792" y="7092"/>
                    <a:pt x="2804" y="6941"/>
                  </a:cubicBezTo>
                  <a:cubicBezTo>
                    <a:pt x="3116" y="4589"/>
                    <a:pt x="2735" y="2155"/>
                    <a:pt x="171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133996" y="3112094"/>
              <a:ext cx="1115754" cy="1680311"/>
            </a:xfrm>
            <a:custGeom>
              <a:avLst/>
              <a:gdLst/>
              <a:ahLst/>
              <a:cxnLst/>
              <a:rect l="l" t="t" r="r" b="b"/>
              <a:pathLst>
                <a:path w="12109" h="18236" extrusionOk="0">
                  <a:moveTo>
                    <a:pt x="7636" y="1"/>
                  </a:moveTo>
                  <a:lnTo>
                    <a:pt x="3546" y="684"/>
                  </a:lnTo>
                  <a:cubicBezTo>
                    <a:pt x="1055" y="4473"/>
                    <a:pt x="1" y="9189"/>
                    <a:pt x="626" y="13673"/>
                  </a:cubicBezTo>
                  <a:cubicBezTo>
                    <a:pt x="753" y="14577"/>
                    <a:pt x="951" y="15504"/>
                    <a:pt x="1449" y="16269"/>
                  </a:cubicBezTo>
                  <a:cubicBezTo>
                    <a:pt x="2225" y="17474"/>
                    <a:pt x="3662" y="18146"/>
                    <a:pt x="5087" y="18227"/>
                  </a:cubicBezTo>
                  <a:cubicBezTo>
                    <a:pt x="5197" y="18233"/>
                    <a:pt x="5307" y="18236"/>
                    <a:pt x="5417" y="18236"/>
                  </a:cubicBezTo>
                  <a:cubicBezTo>
                    <a:pt x="6739" y="18236"/>
                    <a:pt x="8033" y="17792"/>
                    <a:pt x="9189" y="17161"/>
                  </a:cubicBezTo>
                  <a:cubicBezTo>
                    <a:pt x="9814" y="16825"/>
                    <a:pt x="10417" y="16431"/>
                    <a:pt x="10880" y="15886"/>
                  </a:cubicBezTo>
                  <a:cubicBezTo>
                    <a:pt x="11449" y="15214"/>
                    <a:pt x="11761" y="14369"/>
                    <a:pt x="11935" y="13511"/>
                  </a:cubicBezTo>
                  <a:cubicBezTo>
                    <a:pt x="12062" y="12862"/>
                    <a:pt x="12109" y="12213"/>
                    <a:pt x="12005" y="11565"/>
                  </a:cubicBezTo>
                  <a:cubicBezTo>
                    <a:pt x="11866" y="10661"/>
                    <a:pt x="11437" y="9827"/>
                    <a:pt x="11032" y="9003"/>
                  </a:cubicBezTo>
                  <a:cubicBezTo>
                    <a:pt x="9572" y="6142"/>
                    <a:pt x="8192" y="3176"/>
                    <a:pt x="763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133996" y="3112094"/>
              <a:ext cx="910736" cy="1618667"/>
            </a:xfrm>
            <a:custGeom>
              <a:avLst/>
              <a:gdLst/>
              <a:ahLst/>
              <a:cxnLst/>
              <a:rect l="l" t="t" r="r" b="b"/>
              <a:pathLst>
                <a:path w="9884" h="17567" extrusionOk="0">
                  <a:moveTo>
                    <a:pt x="7636" y="1"/>
                  </a:moveTo>
                  <a:lnTo>
                    <a:pt x="3546" y="684"/>
                  </a:lnTo>
                  <a:cubicBezTo>
                    <a:pt x="1055" y="4473"/>
                    <a:pt x="1" y="9189"/>
                    <a:pt x="626" y="13673"/>
                  </a:cubicBezTo>
                  <a:cubicBezTo>
                    <a:pt x="753" y="14577"/>
                    <a:pt x="951" y="15504"/>
                    <a:pt x="1449" y="16269"/>
                  </a:cubicBezTo>
                  <a:cubicBezTo>
                    <a:pt x="1796" y="16813"/>
                    <a:pt x="2283" y="17242"/>
                    <a:pt x="2839" y="17567"/>
                  </a:cubicBezTo>
                  <a:cubicBezTo>
                    <a:pt x="2364" y="16906"/>
                    <a:pt x="2086" y="16107"/>
                    <a:pt x="1947" y="15307"/>
                  </a:cubicBezTo>
                  <a:cubicBezTo>
                    <a:pt x="1530" y="13025"/>
                    <a:pt x="2040" y="10684"/>
                    <a:pt x="2561" y="8424"/>
                  </a:cubicBezTo>
                  <a:cubicBezTo>
                    <a:pt x="5076" y="8169"/>
                    <a:pt x="7694" y="7880"/>
                    <a:pt x="9884" y="6686"/>
                  </a:cubicBezTo>
                  <a:cubicBezTo>
                    <a:pt x="8900" y="4543"/>
                    <a:pt x="8042" y="2329"/>
                    <a:pt x="763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-79498" y="2460558"/>
              <a:ext cx="1500080" cy="1320402"/>
            </a:xfrm>
            <a:custGeom>
              <a:avLst/>
              <a:gdLst/>
              <a:ahLst/>
              <a:cxnLst/>
              <a:rect l="l" t="t" r="r" b="b"/>
              <a:pathLst>
                <a:path w="16280" h="14330" extrusionOk="0">
                  <a:moveTo>
                    <a:pt x="8457" y="0"/>
                  </a:moveTo>
                  <a:cubicBezTo>
                    <a:pt x="8396" y="0"/>
                    <a:pt x="8334" y="1"/>
                    <a:pt x="8273" y="4"/>
                  </a:cubicBezTo>
                  <a:lnTo>
                    <a:pt x="8065" y="4"/>
                  </a:lnTo>
                  <a:cubicBezTo>
                    <a:pt x="7682" y="15"/>
                    <a:pt x="7300" y="61"/>
                    <a:pt x="6917" y="131"/>
                  </a:cubicBezTo>
                  <a:cubicBezTo>
                    <a:pt x="6837" y="154"/>
                    <a:pt x="6755" y="166"/>
                    <a:pt x="6674" y="189"/>
                  </a:cubicBezTo>
                  <a:cubicBezTo>
                    <a:pt x="6477" y="223"/>
                    <a:pt x="6292" y="282"/>
                    <a:pt x="6095" y="339"/>
                  </a:cubicBezTo>
                  <a:cubicBezTo>
                    <a:pt x="6083" y="339"/>
                    <a:pt x="6072" y="351"/>
                    <a:pt x="6049" y="351"/>
                  </a:cubicBezTo>
                  <a:cubicBezTo>
                    <a:pt x="5967" y="385"/>
                    <a:pt x="5886" y="409"/>
                    <a:pt x="5805" y="444"/>
                  </a:cubicBezTo>
                  <a:cubicBezTo>
                    <a:pt x="5643" y="513"/>
                    <a:pt x="5469" y="594"/>
                    <a:pt x="5295" y="699"/>
                  </a:cubicBezTo>
                  <a:cubicBezTo>
                    <a:pt x="5238" y="733"/>
                    <a:pt x="5168" y="768"/>
                    <a:pt x="5110" y="803"/>
                  </a:cubicBezTo>
                  <a:cubicBezTo>
                    <a:pt x="4774" y="1011"/>
                    <a:pt x="4438" y="1255"/>
                    <a:pt x="4113" y="1544"/>
                  </a:cubicBezTo>
                  <a:cubicBezTo>
                    <a:pt x="4044" y="1603"/>
                    <a:pt x="3963" y="1660"/>
                    <a:pt x="3905" y="1718"/>
                  </a:cubicBezTo>
                  <a:cubicBezTo>
                    <a:pt x="3627" y="1973"/>
                    <a:pt x="3348" y="2239"/>
                    <a:pt x="3082" y="2541"/>
                  </a:cubicBezTo>
                  <a:cubicBezTo>
                    <a:pt x="3013" y="2610"/>
                    <a:pt x="2954" y="2680"/>
                    <a:pt x="2897" y="2749"/>
                  </a:cubicBezTo>
                  <a:cubicBezTo>
                    <a:pt x="2549" y="3143"/>
                    <a:pt x="2213" y="3572"/>
                    <a:pt x="1901" y="4036"/>
                  </a:cubicBezTo>
                  <a:cubicBezTo>
                    <a:pt x="1854" y="4105"/>
                    <a:pt x="1796" y="4175"/>
                    <a:pt x="1749" y="4256"/>
                  </a:cubicBezTo>
                  <a:cubicBezTo>
                    <a:pt x="1483" y="4673"/>
                    <a:pt x="1228" y="5113"/>
                    <a:pt x="997" y="5576"/>
                  </a:cubicBezTo>
                  <a:cubicBezTo>
                    <a:pt x="950" y="5658"/>
                    <a:pt x="915" y="5751"/>
                    <a:pt x="869" y="5831"/>
                  </a:cubicBezTo>
                  <a:cubicBezTo>
                    <a:pt x="776" y="6029"/>
                    <a:pt x="695" y="6237"/>
                    <a:pt x="614" y="6434"/>
                  </a:cubicBezTo>
                  <a:cubicBezTo>
                    <a:pt x="580" y="6539"/>
                    <a:pt x="533" y="6631"/>
                    <a:pt x="498" y="6735"/>
                  </a:cubicBezTo>
                  <a:cubicBezTo>
                    <a:pt x="371" y="7106"/>
                    <a:pt x="266" y="7477"/>
                    <a:pt x="174" y="7848"/>
                  </a:cubicBezTo>
                  <a:cubicBezTo>
                    <a:pt x="162" y="7952"/>
                    <a:pt x="139" y="8045"/>
                    <a:pt x="116" y="8138"/>
                  </a:cubicBezTo>
                  <a:cubicBezTo>
                    <a:pt x="70" y="8404"/>
                    <a:pt x="35" y="8671"/>
                    <a:pt x="23" y="8937"/>
                  </a:cubicBezTo>
                  <a:cubicBezTo>
                    <a:pt x="11" y="9018"/>
                    <a:pt x="11" y="9088"/>
                    <a:pt x="11" y="9168"/>
                  </a:cubicBezTo>
                  <a:cubicBezTo>
                    <a:pt x="0" y="9435"/>
                    <a:pt x="0" y="9701"/>
                    <a:pt x="23" y="9968"/>
                  </a:cubicBezTo>
                  <a:cubicBezTo>
                    <a:pt x="23" y="9980"/>
                    <a:pt x="23" y="9992"/>
                    <a:pt x="35" y="10003"/>
                  </a:cubicBezTo>
                  <a:cubicBezTo>
                    <a:pt x="35" y="10095"/>
                    <a:pt x="47" y="10177"/>
                    <a:pt x="58" y="10270"/>
                  </a:cubicBezTo>
                  <a:cubicBezTo>
                    <a:pt x="116" y="10744"/>
                    <a:pt x="220" y="11161"/>
                    <a:pt x="348" y="11521"/>
                  </a:cubicBezTo>
                  <a:cubicBezTo>
                    <a:pt x="359" y="11579"/>
                    <a:pt x="382" y="11625"/>
                    <a:pt x="405" y="11683"/>
                  </a:cubicBezTo>
                  <a:cubicBezTo>
                    <a:pt x="544" y="12042"/>
                    <a:pt x="719" y="12355"/>
                    <a:pt x="904" y="12610"/>
                  </a:cubicBezTo>
                  <a:cubicBezTo>
                    <a:pt x="927" y="12633"/>
                    <a:pt x="938" y="12657"/>
                    <a:pt x="962" y="12680"/>
                  </a:cubicBezTo>
                  <a:cubicBezTo>
                    <a:pt x="1355" y="13190"/>
                    <a:pt x="1842" y="13525"/>
                    <a:pt x="2364" y="13746"/>
                  </a:cubicBezTo>
                  <a:cubicBezTo>
                    <a:pt x="2434" y="13769"/>
                    <a:pt x="2514" y="13803"/>
                    <a:pt x="2584" y="13826"/>
                  </a:cubicBezTo>
                  <a:cubicBezTo>
                    <a:pt x="2990" y="13978"/>
                    <a:pt x="3384" y="14058"/>
                    <a:pt x="3778" y="14117"/>
                  </a:cubicBezTo>
                  <a:cubicBezTo>
                    <a:pt x="3858" y="14140"/>
                    <a:pt x="3940" y="14151"/>
                    <a:pt x="4033" y="14163"/>
                  </a:cubicBezTo>
                  <a:cubicBezTo>
                    <a:pt x="4334" y="14197"/>
                    <a:pt x="4623" y="14232"/>
                    <a:pt x="4890" y="14267"/>
                  </a:cubicBezTo>
                  <a:cubicBezTo>
                    <a:pt x="4994" y="14279"/>
                    <a:pt x="5099" y="14290"/>
                    <a:pt x="5214" y="14290"/>
                  </a:cubicBezTo>
                  <a:cubicBezTo>
                    <a:pt x="5318" y="14302"/>
                    <a:pt x="5423" y="14313"/>
                    <a:pt x="5527" y="14313"/>
                  </a:cubicBezTo>
                  <a:cubicBezTo>
                    <a:pt x="5700" y="14322"/>
                    <a:pt x="5872" y="14330"/>
                    <a:pt x="6045" y="14330"/>
                  </a:cubicBezTo>
                  <a:cubicBezTo>
                    <a:pt x="6116" y="14330"/>
                    <a:pt x="6186" y="14328"/>
                    <a:pt x="6257" y="14325"/>
                  </a:cubicBezTo>
                  <a:cubicBezTo>
                    <a:pt x="6361" y="14325"/>
                    <a:pt x="6477" y="14313"/>
                    <a:pt x="6582" y="14313"/>
                  </a:cubicBezTo>
                  <a:cubicBezTo>
                    <a:pt x="6871" y="14302"/>
                    <a:pt x="7161" y="14267"/>
                    <a:pt x="7439" y="14232"/>
                  </a:cubicBezTo>
                  <a:cubicBezTo>
                    <a:pt x="7555" y="14220"/>
                    <a:pt x="7659" y="14209"/>
                    <a:pt x="7764" y="14186"/>
                  </a:cubicBezTo>
                  <a:cubicBezTo>
                    <a:pt x="8088" y="14140"/>
                    <a:pt x="8412" y="14081"/>
                    <a:pt x="8737" y="14012"/>
                  </a:cubicBezTo>
                  <a:lnTo>
                    <a:pt x="9049" y="13942"/>
                  </a:lnTo>
                  <a:cubicBezTo>
                    <a:pt x="9316" y="13885"/>
                    <a:pt x="9582" y="13826"/>
                    <a:pt x="9860" y="13757"/>
                  </a:cubicBezTo>
                  <a:cubicBezTo>
                    <a:pt x="9884" y="13746"/>
                    <a:pt x="9919" y="13746"/>
                    <a:pt x="9942" y="13734"/>
                  </a:cubicBezTo>
                  <a:cubicBezTo>
                    <a:pt x="10011" y="13723"/>
                    <a:pt x="10081" y="13699"/>
                    <a:pt x="10151" y="13676"/>
                  </a:cubicBezTo>
                  <a:cubicBezTo>
                    <a:pt x="10591" y="13560"/>
                    <a:pt x="11031" y="13445"/>
                    <a:pt x="11471" y="13306"/>
                  </a:cubicBezTo>
                  <a:cubicBezTo>
                    <a:pt x="11564" y="13270"/>
                    <a:pt x="11657" y="13236"/>
                    <a:pt x="11761" y="13201"/>
                  </a:cubicBezTo>
                  <a:cubicBezTo>
                    <a:pt x="12259" y="13027"/>
                    <a:pt x="12746" y="12830"/>
                    <a:pt x="13210" y="12598"/>
                  </a:cubicBezTo>
                  <a:cubicBezTo>
                    <a:pt x="13302" y="12541"/>
                    <a:pt x="13406" y="12482"/>
                    <a:pt x="13511" y="12425"/>
                  </a:cubicBezTo>
                  <a:cubicBezTo>
                    <a:pt x="13661" y="12343"/>
                    <a:pt x="13812" y="12251"/>
                    <a:pt x="13962" y="12158"/>
                  </a:cubicBezTo>
                  <a:cubicBezTo>
                    <a:pt x="14136" y="12042"/>
                    <a:pt x="14310" y="11915"/>
                    <a:pt x="14484" y="11787"/>
                  </a:cubicBezTo>
                  <a:cubicBezTo>
                    <a:pt x="14554" y="11718"/>
                    <a:pt x="14623" y="11660"/>
                    <a:pt x="14704" y="11602"/>
                  </a:cubicBezTo>
                  <a:cubicBezTo>
                    <a:pt x="14912" y="11416"/>
                    <a:pt x="15110" y="11208"/>
                    <a:pt x="15283" y="10999"/>
                  </a:cubicBezTo>
                  <a:cubicBezTo>
                    <a:pt x="15353" y="10930"/>
                    <a:pt x="15411" y="10849"/>
                    <a:pt x="15469" y="10767"/>
                  </a:cubicBezTo>
                  <a:cubicBezTo>
                    <a:pt x="15677" y="10489"/>
                    <a:pt x="15851" y="10188"/>
                    <a:pt x="15990" y="9876"/>
                  </a:cubicBezTo>
                  <a:cubicBezTo>
                    <a:pt x="16014" y="9806"/>
                    <a:pt x="16048" y="9737"/>
                    <a:pt x="16071" y="9667"/>
                  </a:cubicBezTo>
                  <a:cubicBezTo>
                    <a:pt x="16153" y="9423"/>
                    <a:pt x="16210" y="9192"/>
                    <a:pt x="16233" y="8937"/>
                  </a:cubicBezTo>
                  <a:cubicBezTo>
                    <a:pt x="16280" y="8520"/>
                    <a:pt x="16245" y="8091"/>
                    <a:pt x="16164" y="7685"/>
                  </a:cubicBezTo>
                  <a:cubicBezTo>
                    <a:pt x="16141" y="7593"/>
                    <a:pt x="16129" y="7512"/>
                    <a:pt x="16106" y="7430"/>
                  </a:cubicBezTo>
                  <a:cubicBezTo>
                    <a:pt x="16083" y="7315"/>
                    <a:pt x="16048" y="7188"/>
                    <a:pt x="16025" y="7072"/>
                  </a:cubicBezTo>
                  <a:cubicBezTo>
                    <a:pt x="16025" y="7060"/>
                    <a:pt x="16014" y="7060"/>
                    <a:pt x="16014" y="7048"/>
                  </a:cubicBezTo>
                  <a:cubicBezTo>
                    <a:pt x="16002" y="6979"/>
                    <a:pt x="15978" y="6909"/>
                    <a:pt x="15955" y="6828"/>
                  </a:cubicBezTo>
                  <a:cubicBezTo>
                    <a:pt x="15886" y="6562"/>
                    <a:pt x="15793" y="6284"/>
                    <a:pt x="15712" y="6006"/>
                  </a:cubicBezTo>
                  <a:lnTo>
                    <a:pt x="15608" y="5728"/>
                  </a:lnTo>
                  <a:cubicBezTo>
                    <a:pt x="15515" y="5449"/>
                    <a:pt x="15411" y="5171"/>
                    <a:pt x="15295" y="4904"/>
                  </a:cubicBezTo>
                  <a:cubicBezTo>
                    <a:pt x="15260" y="4824"/>
                    <a:pt x="15237" y="4742"/>
                    <a:pt x="15190" y="4662"/>
                  </a:cubicBezTo>
                  <a:cubicBezTo>
                    <a:pt x="15167" y="4592"/>
                    <a:pt x="15133" y="4523"/>
                    <a:pt x="15110" y="4453"/>
                  </a:cubicBezTo>
                  <a:cubicBezTo>
                    <a:pt x="14878" y="3943"/>
                    <a:pt x="14623" y="3456"/>
                    <a:pt x="14310" y="2993"/>
                  </a:cubicBezTo>
                  <a:cubicBezTo>
                    <a:pt x="14252" y="2923"/>
                    <a:pt x="14206" y="2854"/>
                    <a:pt x="14160" y="2784"/>
                  </a:cubicBezTo>
                  <a:cubicBezTo>
                    <a:pt x="13985" y="2541"/>
                    <a:pt x="13800" y="2309"/>
                    <a:pt x="13591" y="2089"/>
                  </a:cubicBezTo>
                  <a:lnTo>
                    <a:pt x="13418" y="1915"/>
                  </a:lnTo>
                  <a:cubicBezTo>
                    <a:pt x="13406" y="1904"/>
                    <a:pt x="13406" y="1892"/>
                    <a:pt x="13395" y="1892"/>
                  </a:cubicBezTo>
                  <a:cubicBezTo>
                    <a:pt x="13105" y="1603"/>
                    <a:pt x="12780" y="1348"/>
                    <a:pt x="12422" y="1127"/>
                  </a:cubicBezTo>
                  <a:cubicBezTo>
                    <a:pt x="12352" y="1081"/>
                    <a:pt x="12283" y="1046"/>
                    <a:pt x="12201" y="1000"/>
                  </a:cubicBezTo>
                  <a:cubicBezTo>
                    <a:pt x="11865" y="803"/>
                    <a:pt x="11495" y="629"/>
                    <a:pt x="11124" y="490"/>
                  </a:cubicBezTo>
                  <a:cubicBezTo>
                    <a:pt x="11065" y="467"/>
                    <a:pt x="11019" y="455"/>
                    <a:pt x="10973" y="432"/>
                  </a:cubicBezTo>
                  <a:cubicBezTo>
                    <a:pt x="10498" y="270"/>
                    <a:pt x="10011" y="154"/>
                    <a:pt x="9513" y="84"/>
                  </a:cubicBezTo>
                  <a:cubicBezTo>
                    <a:pt x="9432" y="73"/>
                    <a:pt x="9363" y="61"/>
                    <a:pt x="9281" y="50"/>
                  </a:cubicBezTo>
                  <a:cubicBezTo>
                    <a:pt x="9007" y="21"/>
                    <a:pt x="8731" y="0"/>
                    <a:pt x="845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634698" y="2460835"/>
              <a:ext cx="50310" cy="432425"/>
            </a:xfrm>
            <a:custGeom>
              <a:avLst/>
              <a:gdLst/>
              <a:ahLst/>
              <a:cxnLst/>
              <a:rect l="l" t="t" r="r" b="b"/>
              <a:pathLst>
                <a:path w="546" h="4693" extrusionOk="0">
                  <a:moveTo>
                    <a:pt x="314" y="1"/>
                  </a:moveTo>
                  <a:cubicBezTo>
                    <a:pt x="255" y="475"/>
                    <a:pt x="186" y="1229"/>
                    <a:pt x="140" y="2074"/>
                  </a:cubicBezTo>
                  <a:cubicBezTo>
                    <a:pt x="47" y="3511"/>
                    <a:pt x="1" y="4693"/>
                    <a:pt x="105" y="4693"/>
                  </a:cubicBezTo>
                  <a:cubicBezTo>
                    <a:pt x="106" y="4693"/>
                    <a:pt x="106" y="4693"/>
                    <a:pt x="107" y="4693"/>
                  </a:cubicBezTo>
                  <a:cubicBezTo>
                    <a:pt x="200" y="4693"/>
                    <a:pt x="384" y="3539"/>
                    <a:pt x="476" y="2097"/>
                  </a:cubicBezTo>
                  <a:cubicBezTo>
                    <a:pt x="534" y="1240"/>
                    <a:pt x="546" y="475"/>
                    <a:pt x="52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667870" y="2465073"/>
              <a:ext cx="129184" cy="466702"/>
            </a:xfrm>
            <a:custGeom>
              <a:avLst/>
              <a:gdLst/>
              <a:ahLst/>
              <a:cxnLst/>
              <a:rect l="l" t="t" r="r" b="b"/>
              <a:pathLst>
                <a:path w="1402" h="5065" extrusionOk="0">
                  <a:moveTo>
                    <a:pt x="1170" y="1"/>
                  </a:moveTo>
                  <a:cubicBezTo>
                    <a:pt x="1043" y="522"/>
                    <a:pt x="869" y="1310"/>
                    <a:pt x="672" y="2167"/>
                  </a:cubicBezTo>
                  <a:cubicBezTo>
                    <a:pt x="313" y="3755"/>
                    <a:pt x="0" y="5041"/>
                    <a:pt x="93" y="5064"/>
                  </a:cubicBezTo>
                  <a:cubicBezTo>
                    <a:pt x="94" y="5064"/>
                    <a:pt x="96" y="5065"/>
                    <a:pt x="97" y="5065"/>
                  </a:cubicBezTo>
                  <a:cubicBezTo>
                    <a:pt x="198" y="5065"/>
                    <a:pt x="654" y="3826"/>
                    <a:pt x="1008" y="2249"/>
                  </a:cubicBezTo>
                  <a:cubicBezTo>
                    <a:pt x="1216" y="1368"/>
                    <a:pt x="1344" y="568"/>
                    <a:pt x="1402" y="35"/>
                  </a:cubicBezTo>
                  <a:cubicBezTo>
                    <a:pt x="1321" y="24"/>
                    <a:pt x="1252" y="12"/>
                    <a:pt x="117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776782" y="2500271"/>
              <a:ext cx="168713" cy="400636"/>
            </a:xfrm>
            <a:custGeom>
              <a:avLst/>
              <a:gdLst/>
              <a:ahLst/>
              <a:cxnLst/>
              <a:rect l="l" t="t" r="r" b="b"/>
              <a:pathLst>
                <a:path w="1831" h="4348" extrusionOk="0">
                  <a:moveTo>
                    <a:pt x="1680" y="1"/>
                  </a:moveTo>
                  <a:cubicBezTo>
                    <a:pt x="1506" y="372"/>
                    <a:pt x="1216" y="1148"/>
                    <a:pt x="869" y="2029"/>
                  </a:cubicBezTo>
                  <a:cubicBezTo>
                    <a:pt x="394" y="3280"/>
                    <a:pt x="0" y="4300"/>
                    <a:pt x="81" y="4346"/>
                  </a:cubicBezTo>
                  <a:cubicBezTo>
                    <a:pt x="82" y="4347"/>
                    <a:pt x="84" y="4347"/>
                    <a:pt x="86" y="4347"/>
                  </a:cubicBezTo>
                  <a:cubicBezTo>
                    <a:pt x="192" y="4347"/>
                    <a:pt x="715" y="3398"/>
                    <a:pt x="1193" y="2156"/>
                  </a:cubicBezTo>
                  <a:cubicBezTo>
                    <a:pt x="1541" y="1264"/>
                    <a:pt x="1761" y="464"/>
                    <a:pt x="1831" y="59"/>
                  </a:cubicBezTo>
                  <a:cubicBezTo>
                    <a:pt x="1772" y="36"/>
                    <a:pt x="1726" y="24"/>
                    <a:pt x="168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862198" y="2552700"/>
              <a:ext cx="202898" cy="355670"/>
            </a:xfrm>
            <a:custGeom>
              <a:avLst/>
              <a:gdLst/>
              <a:ahLst/>
              <a:cxnLst/>
              <a:rect l="l" t="t" r="r" b="b"/>
              <a:pathLst>
                <a:path w="2202" h="3860" extrusionOk="0">
                  <a:moveTo>
                    <a:pt x="1981" y="0"/>
                  </a:moveTo>
                  <a:cubicBezTo>
                    <a:pt x="1749" y="394"/>
                    <a:pt x="1448" y="927"/>
                    <a:pt x="1124" y="1517"/>
                  </a:cubicBezTo>
                  <a:cubicBezTo>
                    <a:pt x="464" y="2769"/>
                    <a:pt x="0" y="3812"/>
                    <a:pt x="81" y="3858"/>
                  </a:cubicBezTo>
                  <a:cubicBezTo>
                    <a:pt x="83" y="3859"/>
                    <a:pt x="85" y="3860"/>
                    <a:pt x="87" y="3860"/>
                  </a:cubicBezTo>
                  <a:cubicBezTo>
                    <a:pt x="190" y="3860"/>
                    <a:pt x="791" y="2902"/>
                    <a:pt x="1437" y="1680"/>
                  </a:cubicBezTo>
                  <a:cubicBezTo>
                    <a:pt x="1749" y="1089"/>
                    <a:pt x="2016" y="544"/>
                    <a:pt x="2202" y="127"/>
                  </a:cubicBezTo>
                  <a:cubicBezTo>
                    <a:pt x="2132" y="81"/>
                    <a:pt x="2063" y="46"/>
                    <a:pt x="198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923012" y="2634799"/>
              <a:ext cx="249890" cy="303702"/>
            </a:xfrm>
            <a:custGeom>
              <a:avLst/>
              <a:gdLst/>
              <a:ahLst/>
              <a:cxnLst/>
              <a:rect l="l" t="t" r="r" b="b"/>
              <a:pathLst>
                <a:path w="2712" h="3296" extrusionOk="0">
                  <a:moveTo>
                    <a:pt x="2515" y="1"/>
                  </a:moveTo>
                  <a:cubicBezTo>
                    <a:pt x="2260" y="348"/>
                    <a:pt x="1936" y="778"/>
                    <a:pt x="1576" y="1241"/>
                  </a:cubicBezTo>
                  <a:cubicBezTo>
                    <a:pt x="730" y="2353"/>
                    <a:pt x="0" y="3234"/>
                    <a:pt x="70" y="3292"/>
                  </a:cubicBezTo>
                  <a:cubicBezTo>
                    <a:pt x="72" y="3294"/>
                    <a:pt x="76" y="3296"/>
                    <a:pt x="81" y="3296"/>
                  </a:cubicBezTo>
                  <a:cubicBezTo>
                    <a:pt x="199" y="3296"/>
                    <a:pt x="1022" y="2538"/>
                    <a:pt x="1854" y="1450"/>
                  </a:cubicBezTo>
                  <a:cubicBezTo>
                    <a:pt x="2202" y="997"/>
                    <a:pt x="2492" y="569"/>
                    <a:pt x="2711" y="198"/>
                  </a:cubicBezTo>
                  <a:lnTo>
                    <a:pt x="2538" y="24"/>
                  </a:lnTo>
                  <a:cubicBezTo>
                    <a:pt x="2526" y="13"/>
                    <a:pt x="2526" y="1"/>
                    <a:pt x="251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972124" y="2717082"/>
              <a:ext cx="266937" cy="303610"/>
            </a:xfrm>
            <a:custGeom>
              <a:avLst/>
              <a:gdLst/>
              <a:ahLst/>
              <a:cxnLst/>
              <a:rect l="l" t="t" r="r" b="b"/>
              <a:pathLst>
                <a:path w="2897" h="3295" extrusionOk="0">
                  <a:moveTo>
                    <a:pt x="2747" y="0"/>
                  </a:moveTo>
                  <a:cubicBezTo>
                    <a:pt x="2433" y="313"/>
                    <a:pt x="2005" y="776"/>
                    <a:pt x="1553" y="1298"/>
                  </a:cubicBezTo>
                  <a:cubicBezTo>
                    <a:pt x="661" y="2341"/>
                    <a:pt x="0" y="3222"/>
                    <a:pt x="70" y="3291"/>
                  </a:cubicBezTo>
                  <a:cubicBezTo>
                    <a:pt x="72" y="3293"/>
                    <a:pt x="76" y="3294"/>
                    <a:pt x="80" y="3294"/>
                  </a:cubicBezTo>
                  <a:cubicBezTo>
                    <a:pt x="205" y="3294"/>
                    <a:pt x="958" y="2525"/>
                    <a:pt x="1820" y="1530"/>
                  </a:cubicBezTo>
                  <a:cubicBezTo>
                    <a:pt x="2248" y="1031"/>
                    <a:pt x="2631" y="557"/>
                    <a:pt x="2897" y="209"/>
                  </a:cubicBezTo>
                  <a:cubicBezTo>
                    <a:pt x="2839" y="139"/>
                    <a:pt x="2793" y="70"/>
                    <a:pt x="274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975349" y="2870774"/>
              <a:ext cx="344889" cy="220958"/>
            </a:xfrm>
            <a:custGeom>
              <a:avLst/>
              <a:gdLst/>
              <a:ahLst/>
              <a:cxnLst/>
              <a:rect l="l" t="t" r="r" b="b"/>
              <a:pathLst>
                <a:path w="3743" h="2398" extrusionOk="0">
                  <a:moveTo>
                    <a:pt x="3662" y="1"/>
                  </a:moveTo>
                  <a:cubicBezTo>
                    <a:pt x="3268" y="221"/>
                    <a:pt x="2688" y="591"/>
                    <a:pt x="2040" y="997"/>
                  </a:cubicBezTo>
                  <a:cubicBezTo>
                    <a:pt x="915" y="1716"/>
                    <a:pt x="0" y="2295"/>
                    <a:pt x="47" y="2388"/>
                  </a:cubicBezTo>
                  <a:cubicBezTo>
                    <a:pt x="50" y="2394"/>
                    <a:pt x="59" y="2397"/>
                    <a:pt x="74" y="2397"/>
                  </a:cubicBezTo>
                  <a:cubicBezTo>
                    <a:pt x="248" y="2397"/>
                    <a:pt x="1177" y="1961"/>
                    <a:pt x="2225" y="1287"/>
                  </a:cubicBezTo>
                  <a:cubicBezTo>
                    <a:pt x="2862" y="893"/>
                    <a:pt x="3407" y="488"/>
                    <a:pt x="3742" y="210"/>
                  </a:cubicBezTo>
                  <a:cubicBezTo>
                    <a:pt x="3719" y="140"/>
                    <a:pt x="3685" y="71"/>
                    <a:pt x="366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1018011" y="2988255"/>
              <a:ext cx="350326" cy="176269"/>
            </a:xfrm>
            <a:custGeom>
              <a:avLst/>
              <a:gdLst/>
              <a:ahLst/>
              <a:cxnLst/>
              <a:rect l="l" t="t" r="r" b="b"/>
              <a:pathLst>
                <a:path w="3802" h="1913" extrusionOk="0">
                  <a:moveTo>
                    <a:pt x="3697" y="1"/>
                  </a:moveTo>
                  <a:cubicBezTo>
                    <a:pt x="3326" y="163"/>
                    <a:pt x="2898" y="348"/>
                    <a:pt x="2445" y="568"/>
                  </a:cubicBezTo>
                  <a:cubicBezTo>
                    <a:pt x="1078" y="1217"/>
                    <a:pt x="1" y="1819"/>
                    <a:pt x="47" y="1901"/>
                  </a:cubicBezTo>
                  <a:cubicBezTo>
                    <a:pt x="50" y="1909"/>
                    <a:pt x="61" y="1913"/>
                    <a:pt x="80" y="1913"/>
                  </a:cubicBezTo>
                  <a:cubicBezTo>
                    <a:pt x="280" y="1913"/>
                    <a:pt x="1346" y="1474"/>
                    <a:pt x="2596" y="881"/>
                  </a:cubicBezTo>
                  <a:cubicBezTo>
                    <a:pt x="3037" y="673"/>
                    <a:pt x="3442" y="464"/>
                    <a:pt x="3801" y="279"/>
                  </a:cubicBezTo>
                  <a:lnTo>
                    <a:pt x="3697" y="1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956091" y="3145173"/>
              <a:ext cx="453802" cy="120154"/>
            </a:xfrm>
            <a:custGeom>
              <a:avLst/>
              <a:gdLst/>
              <a:ahLst/>
              <a:cxnLst/>
              <a:rect l="l" t="t" r="r" b="b"/>
              <a:pathLst>
                <a:path w="4925" h="1304" extrusionOk="0">
                  <a:moveTo>
                    <a:pt x="4867" y="0"/>
                  </a:moveTo>
                  <a:cubicBezTo>
                    <a:pt x="4345" y="116"/>
                    <a:pt x="3673" y="291"/>
                    <a:pt x="2921" y="476"/>
                  </a:cubicBezTo>
                  <a:cubicBezTo>
                    <a:pt x="1831" y="754"/>
                    <a:pt x="869" y="974"/>
                    <a:pt x="371" y="1125"/>
                  </a:cubicBezTo>
                  <a:cubicBezTo>
                    <a:pt x="290" y="1148"/>
                    <a:pt x="232" y="1171"/>
                    <a:pt x="174" y="1182"/>
                  </a:cubicBezTo>
                  <a:cubicBezTo>
                    <a:pt x="58" y="1229"/>
                    <a:pt x="1" y="1252"/>
                    <a:pt x="1" y="1275"/>
                  </a:cubicBezTo>
                  <a:cubicBezTo>
                    <a:pt x="7" y="1294"/>
                    <a:pt x="52" y="1303"/>
                    <a:pt x="130" y="1303"/>
                  </a:cubicBezTo>
                  <a:cubicBezTo>
                    <a:pt x="194" y="1303"/>
                    <a:pt x="279" y="1297"/>
                    <a:pt x="383" y="1287"/>
                  </a:cubicBezTo>
                  <a:cubicBezTo>
                    <a:pt x="511" y="1287"/>
                    <a:pt x="673" y="1264"/>
                    <a:pt x="869" y="1241"/>
                  </a:cubicBezTo>
                  <a:cubicBezTo>
                    <a:pt x="1414" y="1159"/>
                    <a:pt x="2179" y="1020"/>
                    <a:pt x="3001" y="811"/>
                  </a:cubicBezTo>
                  <a:cubicBezTo>
                    <a:pt x="3755" y="626"/>
                    <a:pt x="4415" y="430"/>
                    <a:pt x="4925" y="255"/>
                  </a:cubicBezTo>
                  <a:cubicBezTo>
                    <a:pt x="4902" y="163"/>
                    <a:pt x="4890" y="82"/>
                    <a:pt x="486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964660" y="3246161"/>
              <a:ext cx="436755" cy="124392"/>
            </a:xfrm>
            <a:custGeom>
              <a:avLst/>
              <a:gdLst/>
              <a:ahLst/>
              <a:cxnLst/>
              <a:rect l="l" t="t" r="r" b="b"/>
              <a:pathLst>
                <a:path w="4740" h="1350" extrusionOk="0">
                  <a:moveTo>
                    <a:pt x="70" y="1"/>
                  </a:moveTo>
                  <a:cubicBezTo>
                    <a:pt x="33" y="1"/>
                    <a:pt x="12" y="6"/>
                    <a:pt x="12" y="17"/>
                  </a:cubicBezTo>
                  <a:cubicBezTo>
                    <a:pt x="0" y="29"/>
                    <a:pt x="24" y="52"/>
                    <a:pt x="81" y="86"/>
                  </a:cubicBezTo>
                  <a:cubicBezTo>
                    <a:pt x="127" y="122"/>
                    <a:pt x="197" y="156"/>
                    <a:pt x="290" y="191"/>
                  </a:cubicBezTo>
                  <a:cubicBezTo>
                    <a:pt x="719" y="388"/>
                    <a:pt x="1576" y="701"/>
                    <a:pt x="2596" y="956"/>
                  </a:cubicBezTo>
                  <a:cubicBezTo>
                    <a:pt x="3418" y="1164"/>
                    <a:pt x="4149" y="1291"/>
                    <a:pt x="4658" y="1350"/>
                  </a:cubicBezTo>
                  <a:cubicBezTo>
                    <a:pt x="4682" y="1280"/>
                    <a:pt x="4716" y="1211"/>
                    <a:pt x="4739" y="1141"/>
                  </a:cubicBezTo>
                  <a:cubicBezTo>
                    <a:pt x="4252" y="1013"/>
                    <a:pt x="3511" y="840"/>
                    <a:pt x="2689" y="631"/>
                  </a:cubicBezTo>
                  <a:cubicBezTo>
                    <a:pt x="1935" y="434"/>
                    <a:pt x="1263" y="261"/>
                    <a:pt x="776" y="145"/>
                  </a:cubicBezTo>
                  <a:cubicBezTo>
                    <a:pt x="568" y="86"/>
                    <a:pt x="405" y="52"/>
                    <a:pt x="278" y="29"/>
                  </a:cubicBezTo>
                  <a:cubicBezTo>
                    <a:pt x="189" y="9"/>
                    <a:pt x="117" y="1"/>
                    <a:pt x="7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861000" y="3316834"/>
              <a:ext cx="484854" cy="157287"/>
            </a:xfrm>
            <a:custGeom>
              <a:avLst/>
              <a:gdLst/>
              <a:ahLst/>
              <a:cxnLst/>
              <a:rect l="l" t="t" r="r" b="b"/>
              <a:pathLst>
                <a:path w="5262" h="1707" extrusionOk="0">
                  <a:moveTo>
                    <a:pt x="74" y="1"/>
                  </a:moveTo>
                  <a:cubicBezTo>
                    <a:pt x="45" y="1"/>
                    <a:pt x="28" y="5"/>
                    <a:pt x="24" y="15"/>
                  </a:cubicBezTo>
                  <a:cubicBezTo>
                    <a:pt x="1" y="107"/>
                    <a:pt x="1380" y="652"/>
                    <a:pt x="3129" y="1173"/>
                  </a:cubicBezTo>
                  <a:cubicBezTo>
                    <a:pt x="3860" y="1394"/>
                    <a:pt x="4532" y="1579"/>
                    <a:pt x="5076" y="1706"/>
                  </a:cubicBezTo>
                  <a:cubicBezTo>
                    <a:pt x="5146" y="1637"/>
                    <a:pt x="5204" y="1556"/>
                    <a:pt x="5262" y="1474"/>
                  </a:cubicBezTo>
                  <a:cubicBezTo>
                    <a:pt x="4717" y="1301"/>
                    <a:pt x="4010" y="1081"/>
                    <a:pt x="3234" y="849"/>
                  </a:cubicBezTo>
                  <a:cubicBezTo>
                    <a:pt x="1657" y="368"/>
                    <a:pt x="344" y="1"/>
                    <a:pt x="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808755" y="3384834"/>
              <a:ext cx="356684" cy="236622"/>
            </a:xfrm>
            <a:custGeom>
              <a:avLst/>
              <a:gdLst/>
              <a:ahLst/>
              <a:cxnLst/>
              <a:rect l="l" t="t" r="r" b="b"/>
              <a:pathLst>
                <a:path w="3871" h="2568" extrusionOk="0">
                  <a:moveTo>
                    <a:pt x="75" y="1"/>
                  </a:moveTo>
                  <a:cubicBezTo>
                    <a:pt x="67" y="1"/>
                    <a:pt x="61" y="3"/>
                    <a:pt x="58" y="7"/>
                  </a:cubicBezTo>
                  <a:cubicBezTo>
                    <a:pt x="1" y="76"/>
                    <a:pt x="1020" y="957"/>
                    <a:pt x="2399" y="1849"/>
                  </a:cubicBezTo>
                  <a:cubicBezTo>
                    <a:pt x="2816" y="2127"/>
                    <a:pt x="3210" y="2359"/>
                    <a:pt x="3570" y="2567"/>
                  </a:cubicBezTo>
                  <a:cubicBezTo>
                    <a:pt x="3662" y="2510"/>
                    <a:pt x="3766" y="2451"/>
                    <a:pt x="3871" y="2394"/>
                  </a:cubicBezTo>
                  <a:cubicBezTo>
                    <a:pt x="3500" y="2150"/>
                    <a:pt x="3060" y="1872"/>
                    <a:pt x="2596" y="1560"/>
                  </a:cubicBezTo>
                  <a:cubicBezTo>
                    <a:pt x="1287" y="712"/>
                    <a:pt x="229" y="1"/>
                    <a:pt x="7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772451" y="3362812"/>
              <a:ext cx="231738" cy="323789"/>
            </a:xfrm>
            <a:custGeom>
              <a:avLst/>
              <a:gdLst/>
              <a:ahLst/>
              <a:cxnLst/>
              <a:rect l="l" t="t" r="r" b="b"/>
              <a:pathLst>
                <a:path w="2515" h="3514" extrusionOk="0">
                  <a:moveTo>
                    <a:pt x="42" y="1"/>
                  </a:moveTo>
                  <a:cubicBezTo>
                    <a:pt x="39" y="1"/>
                    <a:pt x="37" y="1"/>
                    <a:pt x="35" y="2"/>
                  </a:cubicBezTo>
                  <a:cubicBezTo>
                    <a:pt x="1" y="25"/>
                    <a:pt x="81" y="315"/>
                    <a:pt x="313" y="756"/>
                  </a:cubicBezTo>
                  <a:cubicBezTo>
                    <a:pt x="545" y="1196"/>
                    <a:pt x="928" y="1763"/>
                    <a:pt x="1356" y="2366"/>
                  </a:cubicBezTo>
                  <a:cubicBezTo>
                    <a:pt x="1669" y="2783"/>
                    <a:pt x="1971" y="3177"/>
                    <a:pt x="2225" y="3514"/>
                  </a:cubicBezTo>
                  <a:cubicBezTo>
                    <a:pt x="2318" y="3478"/>
                    <a:pt x="2411" y="3444"/>
                    <a:pt x="2515" y="3409"/>
                  </a:cubicBezTo>
                  <a:cubicBezTo>
                    <a:pt x="2272" y="3050"/>
                    <a:pt x="1971" y="2621"/>
                    <a:pt x="1634" y="2157"/>
                  </a:cubicBezTo>
                  <a:cubicBezTo>
                    <a:pt x="1206" y="1555"/>
                    <a:pt x="800" y="1022"/>
                    <a:pt x="522" y="628"/>
                  </a:cubicBezTo>
                  <a:cubicBezTo>
                    <a:pt x="255" y="250"/>
                    <a:pt x="95" y="1"/>
                    <a:pt x="4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691366" y="3386309"/>
              <a:ext cx="164474" cy="341849"/>
            </a:xfrm>
            <a:custGeom>
              <a:avLst/>
              <a:gdLst/>
              <a:ahLst/>
              <a:cxnLst/>
              <a:rect l="l" t="t" r="r" b="b"/>
              <a:pathLst>
                <a:path w="1785" h="3710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0" y="25"/>
                    <a:pt x="104" y="315"/>
                    <a:pt x="289" y="779"/>
                  </a:cubicBezTo>
                  <a:cubicBezTo>
                    <a:pt x="487" y="1230"/>
                    <a:pt x="765" y="1856"/>
                    <a:pt x="1054" y="2551"/>
                  </a:cubicBezTo>
                  <a:cubicBezTo>
                    <a:pt x="1193" y="2899"/>
                    <a:pt x="1321" y="3235"/>
                    <a:pt x="1437" y="3548"/>
                  </a:cubicBezTo>
                  <a:cubicBezTo>
                    <a:pt x="1448" y="3606"/>
                    <a:pt x="1471" y="3652"/>
                    <a:pt x="1494" y="3710"/>
                  </a:cubicBezTo>
                  <a:cubicBezTo>
                    <a:pt x="1518" y="3699"/>
                    <a:pt x="1553" y="3699"/>
                    <a:pt x="1576" y="3687"/>
                  </a:cubicBezTo>
                  <a:cubicBezTo>
                    <a:pt x="1645" y="3676"/>
                    <a:pt x="1715" y="3652"/>
                    <a:pt x="1785" y="3629"/>
                  </a:cubicBezTo>
                  <a:cubicBezTo>
                    <a:pt x="1772" y="3571"/>
                    <a:pt x="1749" y="3513"/>
                    <a:pt x="1738" y="3444"/>
                  </a:cubicBezTo>
                  <a:cubicBezTo>
                    <a:pt x="1633" y="3131"/>
                    <a:pt x="1518" y="2783"/>
                    <a:pt x="1379" y="2424"/>
                  </a:cubicBezTo>
                  <a:cubicBezTo>
                    <a:pt x="1077" y="1717"/>
                    <a:pt x="765" y="1103"/>
                    <a:pt x="510" y="663"/>
                  </a:cubicBezTo>
                  <a:cubicBezTo>
                    <a:pt x="266" y="252"/>
                    <a:pt x="96" y="1"/>
                    <a:pt x="4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679572" y="3417453"/>
              <a:ext cx="74820" cy="334201"/>
            </a:xfrm>
            <a:custGeom>
              <a:avLst/>
              <a:gdLst/>
              <a:ahLst/>
              <a:cxnLst/>
              <a:rect l="l" t="t" r="r" b="b"/>
              <a:pathLst>
                <a:path w="812" h="3627" extrusionOk="0">
                  <a:moveTo>
                    <a:pt x="94" y="0"/>
                  </a:moveTo>
                  <a:cubicBezTo>
                    <a:pt x="94" y="0"/>
                    <a:pt x="93" y="0"/>
                    <a:pt x="93" y="1"/>
                  </a:cubicBezTo>
                  <a:cubicBezTo>
                    <a:pt x="0" y="24"/>
                    <a:pt x="151" y="1170"/>
                    <a:pt x="348" y="2584"/>
                  </a:cubicBezTo>
                  <a:cubicBezTo>
                    <a:pt x="394" y="2955"/>
                    <a:pt x="453" y="3314"/>
                    <a:pt x="499" y="3627"/>
                  </a:cubicBezTo>
                  <a:lnTo>
                    <a:pt x="811" y="3557"/>
                  </a:lnTo>
                  <a:cubicBezTo>
                    <a:pt x="777" y="3245"/>
                    <a:pt x="742" y="2897"/>
                    <a:pt x="684" y="2538"/>
                  </a:cubicBezTo>
                  <a:cubicBezTo>
                    <a:pt x="488" y="1120"/>
                    <a:pt x="189" y="0"/>
                    <a:pt x="9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894171" y="3353783"/>
              <a:ext cx="381194" cy="192946"/>
            </a:xfrm>
            <a:custGeom>
              <a:avLst/>
              <a:gdLst/>
              <a:ahLst/>
              <a:cxnLst/>
              <a:rect l="l" t="t" r="r" b="b"/>
              <a:pathLst>
                <a:path w="4137" h="2094" extrusionOk="0">
                  <a:moveTo>
                    <a:pt x="68" y="0"/>
                  </a:moveTo>
                  <a:cubicBezTo>
                    <a:pt x="58" y="0"/>
                    <a:pt x="51" y="3"/>
                    <a:pt x="47" y="7"/>
                  </a:cubicBezTo>
                  <a:cubicBezTo>
                    <a:pt x="1" y="77"/>
                    <a:pt x="939" y="819"/>
                    <a:pt x="2272" y="1444"/>
                  </a:cubicBezTo>
                  <a:cubicBezTo>
                    <a:pt x="2885" y="1734"/>
                    <a:pt x="3465" y="1954"/>
                    <a:pt x="3917" y="2093"/>
                  </a:cubicBezTo>
                  <a:cubicBezTo>
                    <a:pt x="3987" y="2024"/>
                    <a:pt x="4056" y="1966"/>
                    <a:pt x="4137" y="1908"/>
                  </a:cubicBezTo>
                  <a:cubicBezTo>
                    <a:pt x="3696" y="1711"/>
                    <a:pt x="3083" y="1456"/>
                    <a:pt x="2422" y="1143"/>
                  </a:cubicBezTo>
                  <a:cubicBezTo>
                    <a:pt x="1193" y="567"/>
                    <a:pt x="228" y="0"/>
                    <a:pt x="68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965674" y="3089612"/>
              <a:ext cx="430398" cy="120983"/>
            </a:xfrm>
            <a:custGeom>
              <a:avLst/>
              <a:gdLst/>
              <a:ahLst/>
              <a:cxnLst/>
              <a:rect l="l" t="t" r="r" b="b"/>
              <a:pathLst>
                <a:path w="4671" h="1313" extrusionOk="0">
                  <a:moveTo>
                    <a:pt x="4612" y="1"/>
                  </a:moveTo>
                  <a:cubicBezTo>
                    <a:pt x="4138" y="140"/>
                    <a:pt x="3430" y="361"/>
                    <a:pt x="2631" y="569"/>
                  </a:cubicBezTo>
                  <a:cubicBezTo>
                    <a:pt x="1182" y="951"/>
                    <a:pt x="1" y="1183"/>
                    <a:pt x="13" y="1275"/>
                  </a:cubicBezTo>
                  <a:cubicBezTo>
                    <a:pt x="15" y="1299"/>
                    <a:pt x="96" y="1312"/>
                    <a:pt x="240" y="1312"/>
                  </a:cubicBezTo>
                  <a:cubicBezTo>
                    <a:pt x="661" y="1312"/>
                    <a:pt x="1622" y="1199"/>
                    <a:pt x="2712" y="905"/>
                  </a:cubicBezTo>
                  <a:cubicBezTo>
                    <a:pt x="3523" y="685"/>
                    <a:pt x="4218" y="430"/>
                    <a:pt x="4671" y="221"/>
                  </a:cubicBezTo>
                  <a:cubicBezTo>
                    <a:pt x="4659" y="152"/>
                    <a:pt x="4635" y="82"/>
                    <a:pt x="4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605950" y="3452651"/>
              <a:ext cx="44873" cy="319366"/>
            </a:xfrm>
            <a:custGeom>
              <a:avLst/>
              <a:gdLst/>
              <a:ahLst/>
              <a:cxnLst/>
              <a:rect l="l" t="t" r="r" b="b"/>
              <a:pathLst>
                <a:path w="487" h="3466" extrusionOk="0">
                  <a:moveTo>
                    <a:pt x="233" y="0"/>
                  </a:moveTo>
                  <a:cubicBezTo>
                    <a:pt x="233" y="0"/>
                    <a:pt x="232" y="0"/>
                    <a:pt x="232" y="0"/>
                  </a:cubicBezTo>
                  <a:cubicBezTo>
                    <a:pt x="139" y="0"/>
                    <a:pt x="139" y="1125"/>
                    <a:pt x="58" y="2492"/>
                  </a:cubicBezTo>
                  <a:cubicBezTo>
                    <a:pt x="47" y="2840"/>
                    <a:pt x="23" y="3164"/>
                    <a:pt x="0" y="3465"/>
                  </a:cubicBezTo>
                  <a:cubicBezTo>
                    <a:pt x="116" y="3453"/>
                    <a:pt x="220" y="3442"/>
                    <a:pt x="325" y="3419"/>
                  </a:cubicBezTo>
                  <a:cubicBezTo>
                    <a:pt x="359" y="3141"/>
                    <a:pt x="394" y="2840"/>
                    <a:pt x="405" y="2515"/>
                  </a:cubicBezTo>
                  <a:cubicBezTo>
                    <a:pt x="486" y="1120"/>
                    <a:pt x="326" y="0"/>
                    <a:pt x="23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497038" y="3406764"/>
              <a:ext cx="91866" cy="373822"/>
            </a:xfrm>
            <a:custGeom>
              <a:avLst/>
              <a:gdLst/>
              <a:ahLst/>
              <a:cxnLst/>
              <a:rect l="l" t="t" r="r" b="b"/>
              <a:pathLst>
                <a:path w="997" h="4057" extrusionOk="0">
                  <a:moveTo>
                    <a:pt x="879" y="1"/>
                  </a:moveTo>
                  <a:cubicBezTo>
                    <a:pt x="775" y="1"/>
                    <a:pt x="648" y="1270"/>
                    <a:pt x="313" y="2782"/>
                  </a:cubicBezTo>
                  <a:cubicBezTo>
                    <a:pt x="209" y="3245"/>
                    <a:pt x="104" y="3673"/>
                    <a:pt x="0" y="4056"/>
                  </a:cubicBezTo>
                  <a:cubicBezTo>
                    <a:pt x="104" y="4056"/>
                    <a:pt x="220" y="4044"/>
                    <a:pt x="325" y="4044"/>
                  </a:cubicBezTo>
                  <a:cubicBezTo>
                    <a:pt x="441" y="3685"/>
                    <a:pt x="556" y="3291"/>
                    <a:pt x="649" y="2862"/>
                  </a:cubicBezTo>
                  <a:cubicBezTo>
                    <a:pt x="997" y="1298"/>
                    <a:pt x="974" y="1"/>
                    <a:pt x="881" y="1"/>
                  </a:cubicBezTo>
                  <a:cubicBezTo>
                    <a:pt x="880" y="1"/>
                    <a:pt x="880" y="1"/>
                    <a:pt x="87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400933" y="3412016"/>
              <a:ext cx="164474" cy="367464"/>
            </a:xfrm>
            <a:custGeom>
              <a:avLst/>
              <a:gdLst/>
              <a:ahLst/>
              <a:cxnLst/>
              <a:rect l="l" t="t" r="r" b="b"/>
              <a:pathLst>
                <a:path w="1785" h="3988" extrusionOk="0">
                  <a:moveTo>
                    <a:pt x="1689" y="1"/>
                  </a:moveTo>
                  <a:cubicBezTo>
                    <a:pt x="1592" y="1"/>
                    <a:pt x="1188" y="1186"/>
                    <a:pt x="591" y="2609"/>
                  </a:cubicBezTo>
                  <a:cubicBezTo>
                    <a:pt x="371" y="3107"/>
                    <a:pt x="174" y="3570"/>
                    <a:pt x="0" y="3964"/>
                  </a:cubicBezTo>
                  <a:cubicBezTo>
                    <a:pt x="104" y="3976"/>
                    <a:pt x="209" y="3987"/>
                    <a:pt x="313" y="3987"/>
                  </a:cubicBezTo>
                  <a:cubicBezTo>
                    <a:pt x="510" y="3628"/>
                    <a:pt x="707" y="3199"/>
                    <a:pt x="904" y="2736"/>
                  </a:cubicBezTo>
                  <a:cubicBezTo>
                    <a:pt x="1518" y="1288"/>
                    <a:pt x="1785" y="24"/>
                    <a:pt x="1692" y="1"/>
                  </a:cubicBezTo>
                  <a:cubicBezTo>
                    <a:pt x="1691" y="1"/>
                    <a:pt x="1690" y="1"/>
                    <a:pt x="168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268524" y="3365024"/>
              <a:ext cx="246665" cy="400543"/>
            </a:xfrm>
            <a:custGeom>
              <a:avLst/>
              <a:gdLst/>
              <a:ahLst/>
              <a:cxnLst/>
              <a:rect l="l" t="t" r="r" b="b"/>
              <a:pathLst>
                <a:path w="2677" h="4347" extrusionOk="0">
                  <a:moveTo>
                    <a:pt x="2592" y="1"/>
                  </a:moveTo>
                  <a:cubicBezTo>
                    <a:pt x="2487" y="1"/>
                    <a:pt x="1947" y="1122"/>
                    <a:pt x="1170" y="2435"/>
                  </a:cubicBezTo>
                  <a:cubicBezTo>
                    <a:pt x="719" y="3199"/>
                    <a:pt x="279" y="3871"/>
                    <a:pt x="1" y="4301"/>
                  </a:cubicBezTo>
                  <a:cubicBezTo>
                    <a:pt x="81" y="4324"/>
                    <a:pt x="163" y="4335"/>
                    <a:pt x="256" y="4347"/>
                  </a:cubicBezTo>
                  <a:cubicBezTo>
                    <a:pt x="591" y="3941"/>
                    <a:pt x="1043" y="3338"/>
                    <a:pt x="1472" y="2609"/>
                  </a:cubicBezTo>
                  <a:cubicBezTo>
                    <a:pt x="2272" y="1253"/>
                    <a:pt x="2677" y="37"/>
                    <a:pt x="2596" y="1"/>
                  </a:cubicBezTo>
                  <a:cubicBezTo>
                    <a:pt x="2595" y="1"/>
                    <a:pt x="2593" y="1"/>
                    <a:pt x="259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138327" y="3321164"/>
              <a:ext cx="339545" cy="413443"/>
            </a:xfrm>
            <a:custGeom>
              <a:avLst/>
              <a:gdLst/>
              <a:ahLst/>
              <a:cxnLst/>
              <a:rect l="l" t="t" r="r" b="b"/>
              <a:pathLst>
                <a:path w="3685" h="4487" extrusionOk="0">
                  <a:moveTo>
                    <a:pt x="3608" y="1"/>
                  </a:moveTo>
                  <a:cubicBezTo>
                    <a:pt x="3489" y="1"/>
                    <a:pt x="2591" y="1126"/>
                    <a:pt x="1494" y="2493"/>
                  </a:cubicBezTo>
                  <a:cubicBezTo>
                    <a:pt x="927" y="3201"/>
                    <a:pt x="417" y="3838"/>
                    <a:pt x="57" y="4313"/>
                  </a:cubicBezTo>
                  <a:cubicBezTo>
                    <a:pt x="34" y="4336"/>
                    <a:pt x="11" y="4371"/>
                    <a:pt x="0" y="4406"/>
                  </a:cubicBezTo>
                  <a:cubicBezTo>
                    <a:pt x="70" y="4429"/>
                    <a:pt x="150" y="4463"/>
                    <a:pt x="220" y="4486"/>
                  </a:cubicBezTo>
                  <a:cubicBezTo>
                    <a:pt x="232" y="4486"/>
                    <a:pt x="243" y="4475"/>
                    <a:pt x="243" y="4463"/>
                  </a:cubicBezTo>
                  <a:cubicBezTo>
                    <a:pt x="660" y="4035"/>
                    <a:pt x="1193" y="3420"/>
                    <a:pt x="1761" y="2714"/>
                  </a:cubicBezTo>
                  <a:cubicBezTo>
                    <a:pt x="2897" y="1288"/>
                    <a:pt x="3685" y="60"/>
                    <a:pt x="3615" y="3"/>
                  </a:cubicBezTo>
                  <a:cubicBezTo>
                    <a:pt x="3613" y="1"/>
                    <a:pt x="3611" y="1"/>
                    <a:pt x="3608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3799" y="3249478"/>
              <a:ext cx="470848" cy="379443"/>
            </a:xfrm>
            <a:custGeom>
              <a:avLst/>
              <a:gdLst/>
              <a:ahLst/>
              <a:cxnLst/>
              <a:rect l="l" t="t" r="r" b="b"/>
              <a:pathLst>
                <a:path w="5110" h="4118" extrusionOk="0">
                  <a:moveTo>
                    <a:pt x="5063" y="0"/>
                  </a:moveTo>
                  <a:cubicBezTo>
                    <a:pt x="4992" y="0"/>
                    <a:pt x="4692" y="193"/>
                    <a:pt x="4252" y="526"/>
                  </a:cubicBezTo>
                  <a:cubicBezTo>
                    <a:pt x="3789" y="897"/>
                    <a:pt x="3163" y="1441"/>
                    <a:pt x="2491" y="2043"/>
                  </a:cubicBezTo>
                  <a:cubicBezTo>
                    <a:pt x="1808" y="2646"/>
                    <a:pt x="1182" y="3168"/>
                    <a:pt x="730" y="3538"/>
                  </a:cubicBezTo>
                  <a:cubicBezTo>
                    <a:pt x="614" y="3631"/>
                    <a:pt x="498" y="3712"/>
                    <a:pt x="417" y="3781"/>
                  </a:cubicBezTo>
                  <a:cubicBezTo>
                    <a:pt x="312" y="3863"/>
                    <a:pt x="243" y="3920"/>
                    <a:pt x="173" y="3967"/>
                  </a:cubicBezTo>
                  <a:cubicBezTo>
                    <a:pt x="104" y="4025"/>
                    <a:pt x="46" y="4036"/>
                    <a:pt x="0" y="4048"/>
                  </a:cubicBezTo>
                  <a:cubicBezTo>
                    <a:pt x="23" y="4071"/>
                    <a:pt x="34" y="4095"/>
                    <a:pt x="58" y="4118"/>
                  </a:cubicBezTo>
                  <a:cubicBezTo>
                    <a:pt x="104" y="4118"/>
                    <a:pt x="173" y="4118"/>
                    <a:pt x="243" y="4083"/>
                  </a:cubicBezTo>
                  <a:cubicBezTo>
                    <a:pt x="324" y="4048"/>
                    <a:pt x="417" y="4002"/>
                    <a:pt x="521" y="3944"/>
                  </a:cubicBezTo>
                  <a:cubicBezTo>
                    <a:pt x="626" y="3886"/>
                    <a:pt x="742" y="3817"/>
                    <a:pt x="869" y="3735"/>
                  </a:cubicBezTo>
                  <a:cubicBezTo>
                    <a:pt x="1378" y="3411"/>
                    <a:pt x="2027" y="2901"/>
                    <a:pt x="2711" y="2298"/>
                  </a:cubicBezTo>
                  <a:cubicBezTo>
                    <a:pt x="3395" y="1696"/>
                    <a:pt x="3986" y="1128"/>
                    <a:pt x="4414" y="711"/>
                  </a:cubicBezTo>
                  <a:cubicBezTo>
                    <a:pt x="4843" y="305"/>
                    <a:pt x="5109" y="39"/>
                    <a:pt x="5075" y="4"/>
                  </a:cubicBezTo>
                  <a:cubicBezTo>
                    <a:pt x="5073" y="1"/>
                    <a:pt x="5068" y="0"/>
                    <a:pt x="506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47524" y="3257771"/>
              <a:ext cx="472046" cy="279376"/>
            </a:xfrm>
            <a:custGeom>
              <a:avLst/>
              <a:gdLst/>
              <a:ahLst/>
              <a:cxnLst/>
              <a:rect l="l" t="t" r="r" b="b"/>
              <a:pathLst>
                <a:path w="5123" h="3032" extrusionOk="0">
                  <a:moveTo>
                    <a:pt x="5047" y="0"/>
                  </a:moveTo>
                  <a:cubicBezTo>
                    <a:pt x="4891" y="0"/>
                    <a:pt x="3736" y="677"/>
                    <a:pt x="2341" y="1490"/>
                  </a:cubicBezTo>
                  <a:cubicBezTo>
                    <a:pt x="1322" y="2081"/>
                    <a:pt x="441" y="2579"/>
                    <a:pt x="1" y="2869"/>
                  </a:cubicBezTo>
                  <a:cubicBezTo>
                    <a:pt x="12" y="2927"/>
                    <a:pt x="35" y="2973"/>
                    <a:pt x="58" y="3031"/>
                  </a:cubicBezTo>
                  <a:cubicBezTo>
                    <a:pt x="545" y="2834"/>
                    <a:pt x="1484" y="2382"/>
                    <a:pt x="2515" y="1791"/>
                  </a:cubicBezTo>
                  <a:cubicBezTo>
                    <a:pt x="3998" y="922"/>
                    <a:pt x="5122" y="88"/>
                    <a:pt x="5064" y="7"/>
                  </a:cubicBezTo>
                  <a:cubicBezTo>
                    <a:pt x="5062" y="2"/>
                    <a:pt x="5056" y="0"/>
                    <a:pt x="504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76365" y="3192350"/>
              <a:ext cx="444219" cy="214508"/>
            </a:xfrm>
            <a:custGeom>
              <a:avLst/>
              <a:gdLst/>
              <a:ahLst/>
              <a:cxnLst/>
              <a:rect l="l" t="t" r="r" b="b"/>
              <a:pathLst>
                <a:path w="4821" h="2328" extrusionOk="0">
                  <a:moveTo>
                    <a:pt x="4746" y="1"/>
                  </a:moveTo>
                  <a:cubicBezTo>
                    <a:pt x="4546" y="1"/>
                    <a:pt x="3342" y="547"/>
                    <a:pt x="1890" y="1203"/>
                  </a:cubicBezTo>
                  <a:cubicBezTo>
                    <a:pt x="1159" y="1528"/>
                    <a:pt x="499" y="1829"/>
                    <a:pt x="1" y="2061"/>
                  </a:cubicBezTo>
                  <a:cubicBezTo>
                    <a:pt x="1" y="2153"/>
                    <a:pt x="13" y="2235"/>
                    <a:pt x="24" y="2328"/>
                  </a:cubicBezTo>
                  <a:cubicBezTo>
                    <a:pt x="557" y="2142"/>
                    <a:pt x="1264" y="1864"/>
                    <a:pt x="2029" y="1517"/>
                  </a:cubicBezTo>
                  <a:cubicBezTo>
                    <a:pt x="3605" y="809"/>
                    <a:pt x="4821" y="91"/>
                    <a:pt x="4774" y="10"/>
                  </a:cubicBezTo>
                  <a:cubicBezTo>
                    <a:pt x="4771" y="4"/>
                    <a:pt x="4762" y="1"/>
                    <a:pt x="474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78484" y="3192534"/>
              <a:ext cx="399346" cy="112875"/>
            </a:xfrm>
            <a:custGeom>
              <a:avLst/>
              <a:gdLst/>
              <a:ahLst/>
              <a:cxnLst/>
              <a:rect l="l" t="t" r="r" b="b"/>
              <a:pathLst>
                <a:path w="4334" h="1225" extrusionOk="0">
                  <a:moveTo>
                    <a:pt x="4229" y="0"/>
                  </a:moveTo>
                  <a:cubicBezTo>
                    <a:pt x="3964" y="0"/>
                    <a:pt x="2998" y="229"/>
                    <a:pt x="1843" y="518"/>
                  </a:cubicBezTo>
                  <a:cubicBezTo>
                    <a:pt x="1113" y="704"/>
                    <a:pt x="453" y="866"/>
                    <a:pt x="12" y="993"/>
                  </a:cubicBezTo>
                  <a:cubicBezTo>
                    <a:pt x="0" y="1074"/>
                    <a:pt x="0" y="1144"/>
                    <a:pt x="0" y="1224"/>
                  </a:cubicBezTo>
                  <a:cubicBezTo>
                    <a:pt x="453" y="1167"/>
                    <a:pt x="1148" y="1039"/>
                    <a:pt x="1924" y="854"/>
                  </a:cubicBezTo>
                  <a:cubicBezTo>
                    <a:pt x="3280" y="518"/>
                    <a:pt x="4334" y="112"/>
                    <a:pt x="4300" y="19"/>
                  </a:cubicBezTo>
                  <a:cubicBezTo>
                    <a:pt x="4296" y="6"/>
                    <a:pt x="4272" y="0"/>
                    <a:pt x="422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68809" y="3145634"/>
              <a:ext cx="448458" cy="64776"/>
            </a:xfrm>
            <a:custGeom>
              <a:avLst/>
              <a:gdLst/>
              <a:ahLst/>
              <a:cxnLst/>
              <a:rect l="l" t="t" r="r" b="b"/>
              <a:pathLst>
                <a:path w="4867" h="703" extrusionOk="0">
                  <a:moveTo>
                    <a:pt x="4560" y="1"/>
                  </a:moveTo>
                  <a:cubicBezTo>
                    <a:pt x="4061" y="1"/>
                    <a:pt x="2986" y="92"/>
                    <a:pt x="1738" y="227"/>
                  </a:cubicBezTo>
                  <a:cubicBezTo>
                    <a:pt x="1124" y="286"/>
                    <a:pt x="544" y="355"/>
                    <a:pt x="58" y="413"/>
                  </a:cubicBezTo>
                  <a:cubicBezTo>
                    <a:pt x="46" y="517"/>
                    <a:pt x="23" y="610"/>
                    <a:pt x="0" y="703"/>
                  </a:cubicBezTo>
                  <a:cubicBezTo>
                    <a:pt x="510" y="679"/>
                    <a:pt x="1124" y="633"/>
                    <a:pt x="1772" y="564"/>
                  </a:cubicBezTo>
                  <a:cubicBezTo>
                    <a:pt x="3487" y="389"/>
                    <a:pt x="4867" y="134"/>
                    <a:pt x="4855" y="42"/>
                  </a:cubicBezTo>
                  <a:cubicBezTo>
                    <a:pt x="4852" y="13"/>
                    <a:pt x="4746" y="1"/>
                    <a:pt x="456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33611" y="3046397"/>
              <a:ext cx="411140" cy="36581"/>
            </a:xfrm>
            <a:custGeom>
              <a:avLst/>
              <a:gdLst/>
              <a:ahLst/>
              <a:cxnLst/>
              <a:rect l="l" t="t" r="r" b="b"/>
              <a:pathLst>
                <a:path w="4462" h="397" extrusionOk="0">
                  <a:moveTo>
                    <a:pt x="3704" y="0"/>
                  </a:moveTo>
                  <a:cubicBezTo>
                    <a:pt x="3156" y="0"/>
                    <a:pt x="2360" y="23"/>
                    <a:pt x="1472" y="42"/>
                  </a:cubicBezTo>
                  <a:cubicBezTo>
                    <a:pt x="985" y="53"/>
                    <a:pt x="522" y="65"/>
                    <a:pt x="116" y="76"/>
                  </a:cubicBezTo>
                  <a:cubicBezTo>
                    <a:pt x="82" y="181"/>
                    <a:pt x="35" y="273"/>
                    <a:pt x="0" y="377"/>
                  </a:cubicBezTo>
                  <a:cubicBezTo>
                    <a:pt x="260" y="391"/>
                    <a:pt x="545" y="396"/>
                    <a:pt x="844" y="396"/>
                  </a:cubicBezTo>
                  <a:cubicBezTo>
                    <a:pt x="1051" y="396"/>
                    <a:pt x="1265" y="394"/>
                    <a:pt x="1483" y="389"/>
                  </a:cubicBezTo>
                  <a:cubicBezTo>
                    <a:pt x="3141" y="354"/>
                    <a:pt x="4462" y="157"/>
                    <a:pt x="4462" y="65"/>
                  </a:cubicBezTo>
                  <a:cubicBezTo>
                    <a:pt x="4456" y="17"/>
                    <a:pt x="4171" y="0"/>
                    <a:pt x="370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482" y="2974342"/>
              <a:ext cx="405427" cy="61275"/>
            </a:xfrm>
            <a:custGeom>
              <a:avLst/>
              <a:gdLst/>
              <a:ahLst/>
              <a:cxnLst/>
              <a:rect l="l" t="t" r="r" b="b"/>
              <a:pathLst>
                <a:path w="4400" h="665" extrusionOk="0">
                  <a:moveTo>
                    <a:pt x="129" y="0"/>
                  </a:moveTo>
                  <a:cubicBezTo>
                    <a:pt x="82" y="82"/>
                    <a:pt x="47" y="175"/>
                    <a:pt x="1" y="255"/>
                  </a:cubicBezTo>
                  <a:cubicBezTo>
                    <a:pt x="453" y="383"/>
                    <a:pt x="997" y="499"/>
                    <a:pt x="1600" y="569"/>
                  </a:cubicBezTo>
                  <a:cubicBezTo>
                    <a:pt x="2152" y="639"/>
                    <a:pt x="2668" y="665"/>
                    <a:pt x="3103" y="665"/>
                  </a:cubicBezTo>
                  <a:cubicBezTo>
                    <a:pt x="3882" y="665"/>
                    <a:pt x="4400" y="582"/>
                    <a:pt x="4393" y="522"/>
                  </a:cubicBezTo>
                  <a:cubicBezTo>
                    <a:pt x="4393" y="430"/>
                    <a:pt x="3153" y="430"/>
                    <a:pt x="1646" y="232"/>
                  </a:cubicBezTo>
                  <a:cubicBezTo>
                    <a:pt x="1079" y="163"/>
                    <a:pt x="557" y="70"/>
                    <a:pt x="12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81660" y="2832351"/>
              <a:ext cx="372716" cy="105227"/>
            </a:xfrm>
            <a:custGeom>
              <a:avLst/>
              <a:gdLst/>
              <a:ahLst/>
              <a:cxnLst/>
              <a:rect l="l" t="t" r="r" b="b"/>
              <a:pathLst>
                <a:path w="4045" h="1142" extrusionOk="0">
                  <a:moveTo>
                    <a:pt x="152" y="1"/>
                  </a:moveTo>
                  <a:cubicBezTo>
                    <a:pt x="105" y="70"/>
                    <a:pt x="47" y="140"/>
                    <a:pt x="0" y="221"/>
                  </a:cubicBezTo>
                  <a:cubicBezTo>
                    <a:pt x="406" y="383"/>
                    <a:pt x="974" y="591"/>
                    <a:pt x="1612" y="766"/>
                  </a:cubicBezTo>
                  <a:cubicBezTo>
                    <a:pt x="2272" y="951"/>
                    <a:pt x="2863" y="1067"/>
                    <a:pt x="3303" y="1124"/>
                  </a:cubicBezTo>
                  <a:cubicBezTo>
                    <a:pt x="3419" y="1136"/>
                    <a:pt x="3523" y="1142"/>
                    <a:pt x="3615" y="1142"/>
                  </a:cubicBezTo>
                  <a:cubicBezTo>
                    <a:pt x="3706" y="1142"/>
                    <a:pt x="3784" y="1136"/>
                    <a:pt x="3847" y="1124"/>
                  </a:cubicBezTo>
                  <a:cubicBezTo>
                    <a:pt x="3975" y="1101"/>
                    <a:pt x="4045" y="1055"/>
                    <a:pt x="4033" y="1032"/>
                  </a:cubicBezTo>
                  <a:cubicBezTo>
                    <a:pt x="4033" y="1008"/>
                    <a:pt x="3963" y="1008"/>
                    <a:pt x="3847" y="985"/>
                  </a:cubicBezTo>
                  <a:cubicBezTo>
                    <a:pt x="3731" y="974"/>
                    <a:pt x="3558" y="939"/>
                    <a:pt x="3350" y="881"/>
                  </a:cubicBezTo>
                  <a:cubicBezTo>
                    <a:pt x="2909" y="766"/>
                    <a:pt x="2341" y="603"/>
                    <a:pt x="1704" y="429"/>
                  </a:cubicBezTo>
                  <a:cubicBezTo>
                    <a:pt x="1113" y="267"/>
                    <a:pt x="569" y="117"/>
                    <a:pt x="15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187439" y="2694599"/>
              <a:ext cx="291447" cy="171016"/>
            </a:xfrm>
            <a:custGeom>
              <a:avLst/>
              <a:gdLst/>
              <a:ahLst/>
              <a:cxnLst/>
              <a:rect l="l" t="t" r="r" b="b"/>
              <a:pathLst>
                <a:path w="3163" h="1856" extrusionOk="0">
                  <a:moveTo>
                    <a:pt x="185" y="1"/>
                  </a:moveTo>
                  <a:cubicBezTo>
                    <a:pt x="116" y="70"/>
                    <a:pt x="57" y="140"/>
                    <a:pt x="0" y="209"/>
                  </a:cubicBezTo>
                  <a:cubicBezTo>
                    <a:pt x="278" y="441"/>
                    <a:pt x="649" y="708"/>
                    <a:pt x="1077" y="974"/>
                  </a:cubicBezTo>
                  <a:cubicBezTo>
                    <a:pt x="2023" y="1546"/>
                    <a:pt x="2893" y="1856"/>
                    <a:pt x="3080" y="1856"/>
                  </a:cubicBezTo>
                  <a:cubicBezTo>
                    <a:pt x="3102" y="1856"/>
                    <a:pt x="3114" y="1852"/>
                    <a:pt x="3116" y="1843"/>
                  </a:cubicBezTo>
                  <a:cubicBezTo>
                    <a:pt x="3163" y="1751"/>
                    <a:pt x="2282" y="1298"/>
                    <a:pt x="1263" y="673"/>
                  </a:cubicBezTo>
                  <a:cubicBezTo>
                    <a:pt x="857" y="430"/>
                    <a:pt x="487" y="198"/>
                    <a:pt x="18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280226" y="2602825"/>
              <a:ext cx="222156" cy="256617"/>
            </a:xfrm>
            <a:custGeom>
              <a:avLst/>
              <a:gdLst/>
              <a:ahLst/>
              <a:cxnLst/>
              <a:rect l="l" t="t" r="r" b="b"/>
              <a:pathLst>
                <a:path w="2411" h="2785" extrusionOk="0">
                  <a:moveTo>
                    <a:pt x="209" y="0"/>
                  </a:moveTo>
                  <a:cubicBezTo>
                    <a:pt x="140" y="59"/>
                    <a:pt x="59" y="116"/>
                    <a:pt x="1" y="174"/>
                  </a:cubicBezTo>
                  <a:cubicBezTo>
                    <a:pt x="186" y="487"/>
                    <a:pt x="453" y="858"/>
                    <a:pt x="765" y="1252"/>
                  </a:cubicBezTo>
                  <a:cubicBezTo>
                    <a:pt x="1498" y="2161"/>
                    <a:pt x="2209" y="2785"/>
                    <a:pt x="2329" y="2785"/>
                  </a:cubicBezTo>
                  <a:cubicBezTo>
                    <a:pt x="2334" y="2785"/>
                    <a:pt x="2338" y="2784"/>
                    <a:pt x="2341" y="2781"/>
                  </a:cubicBezTo>
                  <a:cubicBezTo>
                    <a:pt x="2411" y="2712"/>
                    <a:pt x="1785" y="1970"/>
                    <a:pt x="1032" y="1032"/>
                  </a:cubicBezTo>
                  <a:cubicBezTo>
                    <a:pt x="719" y="649"/>
                    <a:pt x="430" y="278"/>
                    <a:pt x="20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391258" y="2524873"/>
              <a:ext cx="157103" cy="317339"/>
            </a:xfrm>
            <a:custGeom>
              <a:avLst/>
              <a:gdLst/>
              <a:ahLst/>
              <a:cxnLst/>
              <a:rect l="l" t="t" r="r" b="b"/>
              <a:pathLst>
                <a:path w="1705" h="3444" extrusionOk="0">
                  <a:moveTo>
                    <a:pt x="186" y="1"/>
                  </a:moveTo>
                  <a:cubicBezTo>
                    <a:pt x="129" y="35"/>
                    <a:pt x="59" y="70"/>
                    <a:pt x="1" y="105"/>
                  </a:cubicBezTo>
                  <a:cubicBezTo>
                    <a:pt x="82" y="487"/>
                    <a:pt x="256" y="1044"/>
                    <a:pt x="523" y="1646"/>
                  </a:cubicBezTo>
                  <a:cubicBezTo>
                    <a:pt x="973" y="2682"/>
                    <a:pt x="1511" y="3444"/>
                    <a:pt x="1615" y="3444"/>
                  </a:cubicBezTo>
                  <a:cubicBezTo>
                    <a:pt x="1618" y="3444"/>
                    <a:pt x="1621" y="3443"/>
                    <a:pt x="1623" y="3442"/>
                  </a:cubicBezTo>
                  <a:cubicBezTo>
                    <a:pt x="1704" y="3395"/>
                    <a:pt x="1287" y="2550"/>
                    <a:pt x="835" y="1507"/>
                  </a:cubicBezTo>
                  <a:cubicBezTo>
                    <a:pt x="569" y="893"/>
                    <a:pt x="348" y="348"/>
                    <a:pt x="18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535461" y="2472537"/>
              <a:ext cx="101449" cy="365345"/>
            </a:xfrm>
            <a:custGeom>
              <a:avLst/>
              <a:gdLst/>
              <a:ahLst/>
              <a:cxnLst/>
              <a:rect l="l" t="t" r="r" b="b"/>
              <a:pathLst>
                <a:path w="1101" h="3965" extrusionOk="0">
                  <a:moveTo>
                    <a:pt x="243" y="1"/>
                  </a:moveTo>
                  <a:cubicBezTo>
                    <a:pt x="163" y="24"/>
                    <a:pt x="81" y="36"/>
                    <a:pt x="0" y="59"/>
                  </a:cubicBezTo>
                  <a:cubicBezTo>
                    <a:pt x="35" y="487"/>
                    <a:pt x="104" y="1055"/>
                    <a:pt x="232" y="1669"/>
                  </a:cubicBezTo>
                  <a:cubicBezTo>
                    <a:pt x="506" y="2957"/>
                    <a:pt x="913" y="3964"/>
                    <a:pt x="1004" y="3964"/>
                  </a:cubicBezTo>
                  <a:cubicBezTo>
                    <a:pt x="1005" y="3964"/>
                    <a:pt x="1007" y="3964"/>
                    <a:pt x="1008" y="3963"/>
                  </a:cubicBezTo>
                  <a:cubicBezTo>
                    <a:pt x="1101" y="3940"/>
                    <a:pt x="846" y="2886"/>
                    <a:pt x="580" y="1600"/>
                  </a:cubicBezTo>
                  <a:cubicBezTo>
                    <a:pt x="441" y="986"/>
                    <a:pt x="336" y="418"/>
                    <a:pt x="24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55297" y="2492900"/>
              <a:ext cx="140057" cy="426067"/>
            </a:xfrm>
            <a:custGeom>
              <a:avLst/>
              <a:gdLst/>
              <a:ahLst/>
              <a:cxnLst/>
              <a:rect l="l" t="t" r="r" b="b"/>
              <a:pathLst>
                <a:path w="1520" h="4624" extrusionOk="0">
                  <a:moveTo>
                    <a:pt x="245" y="0"/>
                  </a:moveTo>
                  <a:cubicBezTo>
                    <a:pt x="163" y="34"/>
                    <a:pt x="82" y="58"/>
                    <a:pt x="1" y="93"/>
                  </a:cubicBezTo>
                  <a:cubicBezTo>
                    <a:pt x="94" y="591"/>
                    <a:pt x="245" y="1240"/>
                    <a:pt x="430" y="1947"/>
                  </a:cubicBezTo>
                  <a:cubicBezTo>
                    <a:pt x="843" y="3450"/>
                    <a:pt x="1325" y="4623"/>
                    <a:pt x="1424" y="4623"/>
                  </a:cubicBezTo>
                  <a:cubicBezTo>
                    <a:pt x="1425" y="4623"/>
                    <a:pt x="1426" y="4623"/>
                    <a:pt x="1427" y="4623"/>
                  </a:cubicBezTo>
                  <a:cubicBezTo>
                    <a:pt x="1519" y="4589"/>
                    <a:pt x="1183" y="3360"/>
                    <a:pt x="766" y="1854"/>
                  </a:cubicBezTo>
                  <a:cubicBezTo>
                    <a:pt x="569" y="1136"/>
                    <a:pt x="395" y="487"/>
                    <a:pt x="24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131877" y="2600430"/>
              <a:ext cx="1055953" cy="974776"/>
            </a:xfrm>
            <a:custGeom>
              <a:avLst/>
              <a:gdLst/>
              <a:ahLst/>
              <a:cxnLst/>
              <a:rect l="l" t="t" r="r" b="b"/>
              <a:pathLst>
                <a:path w="11460" h="10579" extrusionOk="0">
                  <a:moveTo>
                    <a:pt x="8409" y="0"/>
                  </a:moveTo>
                  <a:cubicBezTo>
                    <a:pt x="8270" y="0"/>
                    <a:pt x="8130" y="37"/>
                    <a:pt x="7996" y="85"/>
                  </a:cubicBezTo>
                  <a:cubicBezTo>
                    <a:pt x="7636" y="235"/>
                    <a:pt x="7300" y="502"/>
                    <a:pt x="7149" y="860"/>
                  </a:cubicBezTo>
                  <a:cubicBezTo>
                    <a:pt x="7045" y="1127"/>
                    <a:pt x="7033" y="1393"/>
                    <a:pt x="7080" y="1672"/>
                  </a:cubicBezTo>
                  <a:cubicBezTo>
                    <a:pt x="6694" y="1569"/>
                    <a:pt x="6295" y="1510"/>
                    <a:pt x="5898" y="1510"/>
                  </a:cubicBezTo>
                  <a:cubicBezTo>
                    <a:pt x="5758" y="1510"/>
                    <a:pt x="5619" y="1518"/>
                    <a:pt x="5481" y="1532"/>
                  </a:cubicBezTo>
                  <a:cubicBezTo>
                    <a:pt x="4600" y="1614"/>
                    <a:pt x="3732" y="1880"/>
                    <a:pt x="2967" y="2286"/>
                  </a:cubicBezTo>
                  <a:cubicBezTo>
                    <a:pt x="2908" y="2112"/>
                    <a:pt x="2828" y="1950"/>
                    <a:pt x="2735" y="1799"/>
                  </a:cubicBezTo>
                  <a:cubicBezTo>
                    <a:pt x="2480" y="1359"/>
                    <a:pt x="2074" y="988"/>
                    <a:pt x="1576" y="884"/>
                  </a:cubicBezTo>
                  <a:cubicBezTo>
                    <a:pt x="1478" y="861"/>
                    <a:pt x="1377" y="850"/>
                    <a:pt x="1277" y="850"/>
                  </a:cubicBezTo>
                  <a:cubicBezTo>
                    <a:pt x="866" y="850"/>
                    <a:pt x="456" y="1035"/>
                    <a:pt x="232" y="1370"/>
                  </a:cubicBezTo>
                  <a:cubicBezTo>
                    <a:pt x="35" y="1672"/>
                    <a:pt x="0" y="2065"/>
                    <a:pt x="93" y="2413"/>
                  </a:cubicBezTo>
                  <a:cubicBezTo>
                    <a:pt x="174" y="2761"/>
                    <a:pt x="382" y="3074"/>
                    <a:pt x="626" y="3340"/>
                  </a:cubicBezTo>
                  <a:cubicBezTo>
                    <a:pt x="776" y="3514"/>
                    <a:pt x="951" y="3677"/>
                    <a:pt x="1147" y="3816"/>
                  </a:cubicBezTo>
                  <a:cubicBezTo>
                    <a:pt x="892" y="4151"/>
                    <a:pt x="707" y="4522"/>
                    <a:pt x="568" y="4905"/>
                  </a:cubicBezTo>
                  <a:cubicBezTo>
                    <a:pt x="70" y="6399"/>
                    <a:pt x="325" y="8219"/>
                    <a:pt x="1495" y="9285"/>
                  </a:cubicBezTo>
                  <a:cubicBezTo>
                    <a:pt x="1970" y="9736"/>
                    <a:pt x="2561" y="10026"/>
                    <a:pt x="3175" y="10235"/>
                  </a:cubicBezTo>
                  <a:cubicBezTo>
                    <a:pt x="3848" y="10466"/>
                    <a:pt x="4559" y="10578"/>
                    <a:pt x="5270" y="10578"/>
                  </a:cubicBezTo>
                  <a:cubicBezTo>
                    <a:pt x="7265" y="10578"/>
                    <a:pt x="9264" y="9697"/>
                    <a:pt x="10452" y="8091"/>
                  </a:cubicBezTo>
                  <a:cubicBezTo>
                    <a:pt x="10788" y="7627"/>
                    <a:pt x="11066" y="7106"/>
                    <a:pt x="11170" y="6550"/>
                  </a:cubicBezTo>
                  <a:cubicBezTo>
                    <a:pt x="11460" y="5067"/>
                    <a:pt x="10522" y="3607"/>
                    <a:pt x="9281" y="2714"/>
                  </a:cubicBezTo>
                  <a:cubicBezTo>
                    <a:pt x="9386" y="2170"/>
                    <a:pt x="9386" y="1614"/>
                    <a:pt x="9304" y="1069"/>
                  </a:cubicBezTo>
                  <a:cubicBezTo>
                    <a:pt x="9258" y="849"/>
                    <a:pt x="9212" y="629"/>
                    <a:pt x="9096" y="443"/>
                  </a:cubicBezTo>
                  <a:cubicBezTo>
                    <a:pt x="8992" y="247"/>
                    <a:pt x="8818" y="85"/>
                    <a:pt x="8598" y="26"/>
                  </a:cubicBezTo>
                  <a:cubicBezTo>
                    <a:pt x="8536" y="8"/>
                    <a:pt x="8472" y="0"/>
                    <a:pt x="84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852523" y="2671656"/>
              <a:ext cx="89747" cy="146875"/>
            </a:xfrm>
            <a:custGeom>
              <a:avLst/>
              <a:gdLst/>
              <a:ahLst/>
              <a:cxnLst/>
              <a:rect l="l" t="t" r="r" b="b"/>
              <a:pathLst>
                <a:path w="974" h="1594" extrusionOk="0">
                  <a:moveTo>
                    <a:pt x="554" y="1"/>
                  </a:moveTo>
                  <a:cubicBezTo>
                    <a:pt x="478" y="1"/>
                    <a:pt x="403" y="42"/>
                    <a:pt x="337" y="99"/>
                  </a:cubicBezTo>
                  <a:cubicBezTo>
                    <a:pt x="36" y="354"/>
                    <a:pt x="0" y="795"/>
                    <a:pt x="0" y="1200"/>
                  </a:cubicBezTo>
                  <a:lnTo>
                    <a:pt x="858" y="1594"/>
                  </a:lnTo>
                  <a:cubicBezTo>
                    <a:pt x="974" y="1165"/>
                    <a:pt x="962" y="702"/>
                    <a:pt x="823" y="285"/>
                  </a:cubicBezTo>
                  <a:cubicBezTo>
                    <a:pt x="777" y="169"/>
                    <a:pt x="719" y="41"/>
                    <a:pt x="603" y="7"/>
                  </a:cubicBezTo>
                  <a:cubicBezTo>
                    <a:pt x="586" y="3"/>
                    <a:pt x="570" y="1"/>
                    <a:pt x="55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867450" y="2943290"/>
              <a:ext cx="176269" cy="196816"/>
            </a:xfrm>
            <a:custGeom>
              <a:avLst/>
              <a:gdLst/>
              <a:ahLst/>
              <a:cxnLst/>
              <a:rect l="l" t="t" r="r" b="b"/>
              <a:pathLst>
                <a:path w="1913" h="2136" extrusionOk="0">
                  <a:moveTo>
                    <a:pt x="1681" y="0"/>
                  </a:moveTo>
                  <a:cubicBezTo>
                    <a:pt x="1677" y="0"/>
                    <a:pt x="1673" y="1"/>
                    <a:pt x="1669" y="2"/>
                  </a:cubicBezTo>
                  <a:cubicBezTo>
                    <a:pt x="1612" y="25"/>
                    <a:pt x="1623" y="245"/>
                    <a:pt x="1553" y="604"/>
                  </a:cubicBezTo>
                  <a:cubicBezTo>
                    <a:pt x="1519" y="778"/>
                    <a:pt x="1496" y="1010"/>
                    <a:pt x="1426" y="1218"/>
                  </a:cubicBezTo>
                  <a:cubicBezTo>
                    <a:pt x="1391" y="1323"/>
                    <a:pt x="1345" y="1416"/>
                    <a:pt x="1275" y="1485"/>
                  </a:cubicBezTo>
                  <a:cubicBezTo>
                    <a:pt x="1218" y="1555"/>
                    <a:pt x="1136" y="1612"/>
                    <a:pt x="1055" y="1635"/>
                  </a:cubicBezTo>
                  <a:cubicBezTo>
                    <a:pt x="1033" y="1643"/>
                    <a:pt x="1008" y="1646"/>
                    <a:pt x="983" y="1646"/>
                  </a:cubicBezTo>
                  <a:cubicBezTo>
                    <a:pt x="854" y="1646"/>
                    <a:pt x="698" y="1553"/>
                    <a:pt x="592" y="1427"/>
                  </a:cubicBezTo>
                  <a:cubicBezTo>
                    <a:pt x="464" y="1276"/>
                    <a:pt x="394" y="1079"/>
                    <a:pt x="348" y="917"/>
                  </a:cubicBezTo>
                  <a:cubicBezTo>
                    <a:pt x="267" y="569"/>
                    <a:pt x="221" y="314"/>
                    <a:pt x="152" y="314"/>
                  </a:cubicBezTo>
                  <a:cubicBezTo>
                    <a:pt x="116" y="314"/>
                    <a:pt x="82" y="373"/>
                    <a:pt x="59" y="489"/>
                  </a:cubicBezTo>
                  <a:cubicBezTo>
                    <a:pt x="24" y="592"/>
                    <a:pt x="1" y="755"/>
                    <a:pt x="13" y="963"/>
                  </a:cubicBezTo>
                  <a:cubicBezTo>
                    <a:pt x="13" y="1172"/>
                    <a:pt x="59" y="1439"/>
                    <a:pt x="232" y="1694"/>
                  </a:cubicBezTo>
                  <a:cubicBezTo>
                    <a:pt x="314" y="1821"/>
                    <a:pt x="441" y="1949"/>
                    <a:pt x="603" y="2029"/>
                  </a:cubicBezTo>
                  <a:cubicBezTo>
                    <a:pt x="709" y="2094"/>
                    <a:pt x="847" y="2136"/>
                    <a:pt x="993" y="2136"/>
                  </a:cubicBezTo>
                  <a:cubicBezTo>
                    <a:pt x="1055" y="2136"/>
                    <a:pt x="1119" y="2128"/>
                    <a:pt x="1182" y="2111"/>
                  </a:cubicBezTo>
                  <a:cubicBezTo>
                    <a:pt x="1600" y="1983"/>
                    <a:pt x="1797" y="1612"/>
                    <a:pt x="1854" y="1334"/>
                  </a:cubicBezTo>
                  <a:cubicBezTo>
                    <a:pt x="1890" y="1195"/>
                    <a:pt x="1901" y="1068"/>
                    <a:pt x="1901" y="952"/>
                  </a:cubicBezTo>
                  <a:cubicBezTo>
                    <a:pt x="1913" y="836"/>
                    <a:pt x="1913" y="720"/>
                    <a:pt x="1901" y="628"/>
                  </a:cubicBezTo>
                  <a:cubicBezTo>
                    <a:pt x="1890" y="419"/>
                    <a:pt x="1854" y="257"/>
                    <a:pt x="1808" y="141"/>
                  </a:cubicBezTo>
                  <a:cubicBezTo>
                    <a:pt x="1767" y="47"/>
                    <a:pt x="1716" y="0"/>
                    <a:pt x="1681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661420" y="3195298"/>
              <a:ext cx="71595" cy="247955"/>
            </a:xfrm>
            <a:custGeom>
              <a:avLst/>
              <a:gdLst/>
              <a:ahLst/>
              <a:cxnLst/>
              <a:rect l="l" t="t" r="r" b="b"/>
              <a:pathLst>
                <a:path w="777" h="2691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1" y="36"/>
                    <a:pt x="12" y="650"/>
                    <a:pt x="151" y="1392"/>
                  </a:cubicBezTo>
                  <a:cubicBezTo>
                    <a:pt x="287" y="2119"/>
                    <a:pt x="502" y="2690"/>
                    <a:pt x="641" y="2690"/>
                  </a:cubicBezTo>
                  <a:cubicBezTo>
                    <a:pt x="644" y="2690"/>
                    <a:pt x="647" y="2690"/>
                    <a:pt x="650" y="2690"/>
                  </a:cubicBezTo>
                  <a:cubicBezTo>
                    <a:pt x="777" y="2666"/>
                    <a:pt x="777" y="2041"/>
                    <a:pt x="626" y="1299"/>
                  </a:cubicBezTo>
                  <a:cubicBezTo>
                    <a:pt x="490" y="572"/>
                    <a:pt x="275" y="1"/>
                    <a:pt x="147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663539" y="3393956"/>
              <a:ext cx="107899" cy="81454"/>
            </a:xfrm>
            <a:custGeom>
              <a:avLst/>
              <a:gdLst/>
              <a:ahLst/>
              <a:cxnLst/>
              <a:rect l="l" t="t" r="r" b="b"/>
              <a:pathLst>
                <a:path w="1171" h="884" extrusionOk="0">
                  <a:moveTo>
                    <a:pt x="1032" y="1"/>
                  </a:moveTo>
                  <a:cubicBezTo>
                    <a:pt x="962" y="1"/>
                    <a:pt x="905" y="81"/>
                    <a:pt x="835" y="197"/>
                  </a:cubicBezTo>
                  <a:cubicBezTo>
                    <a:pt x="800" y="244"/>
                    <a:pt x="766" y="302"/>
                    <a:pt x="730" y="336"/>
                  </a:cubicBezTo>
                  <a:cubicBezTo>
                    <a:pt x="684" y="371"/>
                    <a:pt x="661" y="383"/>
                    <a:pt x="627" y="395"/>
                  </a:cubicBezTo>
                  <a:cubicBezTo>
                    <a:pt x="609" y="401"/>
                    <a:pt x="588" y="403"/>
                    <a:pt x="565" y="403"/>
                  </a:cubicBezTo>
                  <a:cubicBezTo>
                    <a:pt x="499" y="403"/>
                    <a:pt x="417" y="380"/>
                    <a:pt x="348" y="336"/>
                  </a:cubicBezTo>
                  <a:cubicBezTo>
                    <a:pt x="260" y="288"/>
                    <a:pt x="188" y="238"/>
                    <a:pt x="133" y="238"/>
                  </a:cubicBezTo>
                  <a:cubicBezTo>
                    <a:pt x="123" y="238"/>
                    <a:pt x="114" y="240"/>
                    <a:pt x="105" y="244"/>
                  </a:cubicBezTo>
                  <a:cubicBezTo>
                    <a:pt x="47" y="267"/>
                    <a:pt x="1" y="371"/>
                    <a:pt x="70" y="545"/>
                  </a:cubicBezTo>
                  <a:cubicBezTo>
                    <a:pt x="105" y="626"/>
                    <a:pt x="174" y="719"/>
                    <a:pt x="290" y="800"/>
                  </a:cubicBezTo>
                  <a:cubicBezTo>
                    <a:pt x="375" y="851"/>
                    <a:pt x="484" y="883"/>
                    <a:pt x="605" y="883"/>
                  </a:cubicBezTo>
                  <a:cubicBezTo>
                    <a:pt x="650" y="883"/>
                    <a:pt x="696" y="879"/>
                    <a:pt x="742" y="869"/>
                  </a:cubicBezTo>
                  <a:cubicBezTo>
                    <a:pt x="916" y="823"/>
                    <a:pt x="1055" y="696"/>
                    <a:pt x="1113" y="568"/>
                  </a:cubicBezTo>
                  <a:cubicBezTo>
                    <a:pt x="1171" y="452"/>
                    <a:pt x="1171" y="348"/>
                    <a:pt x="1171" y="267"/>
                  </a:cubicBezTo>
                  <a:cubicBezTo>
                    <a:pt x="1160" y="104"/>
                    <a:pt x="1101" y="12"/>
                    <a:pt x="1032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488468" y="2870774"/>
              <a:ext cx="350326" cy="402755"/>
            </a:xfrm>
            <a:custGeom>
              <a:avLst/>
              <a:gdLst/>
              <a:ahLst/>
              <a:cxnLst/>
              <a:rect l="l" t="t" r="r" b="b"/>
              <a:pathLst>
                <a:path w="3802" h="4371" extrusionOk="0">
                  <a:moveTo>
                    <a:pt x="1229" y="1"/>
                  </a:moveTo>
                  <a:cubicBezTo>
                    <a:pt x="1229" y="1"/>
                    <a:pt x="348" y="1449"/>
                    <a:pt x="174" y="2167"/>
                  </a:cubicBezTo>
                  <a:cubicBezTo>
                    <a:pt x="1" y="2875"/>
                    <a:pt x="116" y="3755"/>
                    <a:pt x="730" y="4160"/>
                  </a:cubicBezTo>
                  <a:cubicBezTo>
                    <a:pt x="964" y="4312"/>
                    <a:pt x="1227" y="4371"/>
                    <a:pt x="1501" y="4371"/>
                  </a:cubicBezTo>
                  <a:cubicBezTo>
                    <a:pt x="1918" y="4371"/>
                    <a:pt x="2359" y="4234"/>
                    <a:pt x="2758" y="4080"/>
                  </a:cubicBezTo>
                  <a:cubicBezTo>
                    <a:pt x="3117" y="3941"/>
                    <a:pt x="3500" y="3755"/>
                    <a:pt x="3685" y="3419"/>
                  </a:cubicBezTo>
                  <a:cubicBezTo>
                    <a:pt x="3789" y="3187"/>
                    <a:pt x="3801" y="2932"/>
                    <a:pt x="3778" y="2677"/>
                  </a:cubicBezTo>
                  <a:cubicBezTo>
                    <a:pt x="3639" y="1379"/>
                    <a:pt x="2503" y="325"/>
                    <a:pt x="122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578123" y="3117531"/>
              <a:ext cx="188063" cy="106885"/>
            </a:xfrm>
            <a:custGeom>
              <a:avLst/>
              <a:gdLst/>
              <a:ahLst/>
              <a:cxnLst/>
              <a:rect l="l" t="t" r="r" b="b"/>
              <a:pathLst>
                <a:path w="2041" h="1160" extrusionOk="0">
                  <a:moveTo>
                    <a:pt x="1808" y="0"/>
                  </a:moveTo>
                  <a:cubicBezTo>
                    <a:pt x="1428" y="0"/>
                    <a:pt x="623" y="164"/>
                    <a:pt x="186" y="347"/>
                  </a:cubicBezTo>
                  <a:cubicBezTo>
                    <a:pt x="105" y="382"/>
                    <a:pt x="1" y="439"/>
                    <a:pt x="12" y="521"/>
                  </a:cubicBezTo>
                  <a:cubicBezTo>
                    <a:pt x="12" y="567"/>
                    <a:pt x="47" y="602"/>
                    <a:pt x="82" y="637"/>
                  </a:cubicBezTo>
                  <a:cubicBezTo>
                    <a:pt x="316" y="882"/>
                    <a:pt x="700" y="1159"/>
                    <a:pt x="1049" y="1159"/>
                  </a:cubicBezTo>
                  <a:cubicBezTo>
                    <a:pt x="1063" y="1159"/>
                    <a:pt x="1076" y="1159"/>
                    <a:pt x="1090" y="1158"/>
                  </a:cubicBezTo>
                  <a:cubicBezTo>
                    <a:pt x="1611" y="822"/>
                    <a:pt x="2040" y="208"/>
                    <a:pt x="2017" y="58"/>
                  </a:cubicBezTo>
                  <a:cubicBezTo>
                    <a:pt x="2011" y="18"/>
                    <a:pt x="1933" y="0"/>
                    <a:pt x="1808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-163900" y="3410911"/>
              <a:ext cx="500887" cy="534058"/>
            </a:xfrm>
            <a:custGeom>
              <a:avLst/>
              <a:gdLst/>
              <a:ahLst/>
              <a:cxnLst/>
              <a:rect l="l" t="t" r="r" b="b"/>
              <a:pathLst>
                <a:path w="5436" h="5796" extrusionOk="0">
                  <a:moveTo>
                    <a:pt x="621" y="1"/>
                  </a:moveTo>
                  <a:cubicBezTo>
                    <a:pt x="407" y="1"/>
                    <a:pt x="289" y="254"/>
                    <a:pt x="255" y="466"/>
                  </a:cubicBezTo>
                  <a:cubicBezTo>
                    <a:pt x="0" y="1821"/>
                    <a:pt x="649" y="3246"/>
                    <a:pt x="1681" y="4173"/>
                  </a:cubicBezTo>
                  <a:cubicBezTo>
                    <a:pt x="2712" y="5088"/>
                    <a:pt x="4068" y="5564"/>
                    <a:pt x="5435" y="5796"/>
                  </a:cubicBezTo>
                  <a:lnTo>
                    <a:pt x="4937" y="4602"/>
                  </a:lnTo>
                  <a:cubicBezTo>
                    <a:pt x="3685" y="3814"/>
                    <a:pt x="2608" y="2737"/>
                    <a:pt x="1843" y="1462"/>
                  </a:cubicBezTo>
                  <a:cubicBezTo>
                    <a:pt x="1553" y="999"/>
                    <a:pt x="1298" y="489"/>
                    <a:pt x="881" y="129"/>
                  </a:cubicBezTo>
                  <a:cubicBezTo>
                    <a:pt x="812" y="72"/>
                    <a:pt x="731" y="13"/>
                    <a:pt x="649" y="2"/>
                  </a:cubicBezTo>
                  <a:cubicBezTo>
                    <a:pt x="640" y="1"/>
                    <a:pt x="630" y="1"/>
                    <a:pt x="6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1021236" y="3173369"/>
              <a:ext cx="411140" cy="681947"/>
            </a:xfrm>
            <a:custGeom>
              <a:avLst/>
              <a:gdLst/>
              <a:ahLst/>
              <a:cxnLst/>
              <a:rect l="l" t="t" r="r" b="b"/>
              <a:pathLst>
                <a:path w="4462" h="7401" extrusionOk="0">
                  <a:moveTo>
                    <a:pt x="3634" y="0"/>
                  </a:moveTo>
                  <a:cubicBezTo>
                    <a:pt x="3617" y="0"/>
                    <a:pt x="3599" y="2"/>
                    <a:pt x="3581" y="8"/>
                  </a:cubicBezTo>
                  <a:cubicBezTo>
                    <a:pt x="3535" y="31"/>
                    <a:pt x="3488" y="77"/>
                    <a:pt x="3442" y="124"/>
                  </a:cubicBezTo>
                  <a:cubicBezTo>
                    <a:pt x="2619" y="1108"/>
                    <a:pt x="2920" y="2614"/>
                    <a:pt x="2410" y="3796"/>
                  </a:cubicBezTo>
                  <a:cubicBezTo>
                    <a:pt x="2260" y="4156"/>
                    <a:pt x="2028" y="4468"/>
                    <a:pt x="1797" y="4770"/>
                  </a:cubicBezTo>
                  <a:cubicBezTo>
                    <a:pt x="1275" y="5430"/>
                    <a:pt x="672" y="6010"/>
                    <a:pt x="0" y="6520"/>
                  </a:cubicBezTo>
                  <a:lnTo>
                    <a:pt x="765" y="7400"/>
                  </a:lnTo>
                  <a:cubicBezTo>
                    <a:pt x="2039" y="6751"/>
                    <a:pt x="3129" y="5720"/>
                    <a:pt x="3743" y="4434"/>
                  </a:cubicBezTo>
                  <a:cubicBezTo>
                    <a:pt x="4346" y="3147"/>
                    <a:pt x="4462" y="1607"/>
                    <a:pt x="3929" y="286"/>
                  </a:cubicBezTo>
                  <a:cubicBezTo>
                    <a:pt x="3867" y="152"/>
                    <a:pt x="3769" y="0"/>
                    <a:pt x="363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377437" y="4633450"/>
              <a:ext cx="265923" cy="577826"/>
            </a:xfrm>
            <a:custGeom>
              <a:avLst/>
              <a:gdLst/>
              <a:ahLst/>
              <a:cxnLst/>
              <a:rect l="l" t="t" r="r" b="b"/>
              <a:pathLst>
                <a:path w="2886" h="6271" extrusionOk="0">
                  <a:moveTo>
                    <a:pt x="2885" y="1"/>
                  </a:moveTo>
                  <a:lnTo>
                    <a:pt x="1263" y="140"/>
                  </a:lnTo>
                  <a:cubicBezTo>
                    <a:pt x="1298" y="1947"/>
                    <a:pt x="452" y="3639"/>
                    <a:pt x="70" y="5412"/>
                  </a:cubicBezTo>
                  <a:cubicBezTo>
                    <a:pt x="35" y="5575"/>
                    <a:pt x="1" y="5760"/>
                    <a:pt x="47" y="5922"/>
                  </a:cubicBezTo>
                  <a:cubicBezTo>
                    <a:pt x="93" y="6096"/>
                    <a:pt x="232" y="6258"/>
                    <a:pt x="406" y="6270"/>
                  </a:cubicBezTo>
                  <a:cubicBezTo>
                    <a:pt x="412" y="6270"/>
                    <a:pt x="418" y="6270"/>
                    <a:pt x="424" y="6270"/>
                  </a:cubicBezTo>
                  <a:cubicBezTo>
                    <a:pt x="602" y="6270"/>
                    <a:pt x="757" y="6114"/>
                    <a:pt x="869" y="5969"/>
                  </a:cubicBezTo>
                  <a:cubicBezTo>
                    <a:pt x="2202" y="4311"/>
                    <a:pt x="2723" y="2122"/>
                    <a:pt x="288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447926" y="3878715"/>
              <a:ext cx="49204" cy="135634"/>
            </a:xfrm>
            <a:custGeom>
              <a:avLst/>
              <a:gdLst/>
              <a:ahLst/>
              <a:cxnLst/>
              <a:rect l="l" t="t" r="r" b="b"/>
              <a:pathLst>
                <a:path w="534" h="1472" extrusionOk="0">
                  <a:moveTo>
                    <a:pt x="255" y="0"/>
                  </a:moveTo>
                  <a:cubicBezTo>
                    <a:pt x="127" y="0"/>
                    <a:pt x="0" y="325"/>
                    <a:pt x="23" y="742"/>
                  </a:cubicBezTo>
                  <a:cubicBezTo>
                    <a:pt x="46" y="1151"/>
                    <a:pt x="191" y="1472"/>
                    <a:pt x="318" y="1472"/>
                  </a:cubicBezTo>
                  <a:cubicBezTo>
                    <a:pt x="320" y="1472"/>
                    <a:pt x="322" y="1471"/>
                    <a:pt x="325" y="1471"/>
                  </a:cubicBezTo>
                  <a:cubicBezTo>
                    <a:pt x="464" y="1448"/>
                    <a:pt x="533" y="1113"/>
                    <a:pt x="510" y="719"/>
                  </a:cubicBezTo>
                  <a:cubicBezTo>
                    <a:pt x="487" y="325"/>
                    <a:pt x="394" y="0"/>
                    <a:pt x="25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540713" y="3887745"/>
              <a:ext cx="47085" cy="118219"/>
            </a:xfrm>
            <a:custGeom>
              <a:avLst/>
              <a:gdLst/>
              <a:ahLst/>
              <a:cxnLst/>
              <a:rect l="l" t="t" r="r" b="b"/>
              <a:pathLst>
                <a:path w="511" h="1283" extrusionOk="0">
                  <a:moveTo>
                    <a:pt x="340" y="1"/>
                  </a:moveTo>
                  <a:cubicBezTo>
                    <a:pt x="279" y="1"/>
                    <a:pt x="211" y="56"/>
                    <a:pt x="152" y="145"/>
                  </a:cubicBezTo>
                  <a:cubicBezTo>
                    <a:pt x="82" y="261"/>
                    <a:pt x="24" y="423"/>
                    <a:pt x="13" y="621"/>
                  </a:cubicBezTo>
                  <a:cubicBezTo>
                    <a:pt x="1" y="817"/>
                    <a:pt x="36" y="991"/>
                    <a:pt x="94" y="1107"/>
                  </a:cubicBezTo>
                  <a:cubicBezTo>
                    <a:pt x="147" y="1223"/>
                    <a:pt x="219" y="1282"/>
                    <a:pt x="276" y="1282"/>
                  </a:cubicBezTo>
                  <a:cubicBezTo>
                    <a:pt x="281" y="1282"/>
                    <a:pt x="286" y="1282"/>
                    <a:pt x="291" y="1281"/>
                  </a:cubicBezTo>
                  <a:cubicBezTo>
                    <a:pt x="430" y="1246"/>
                    <a:pt x="476" y="968"/>
                    <a:pt x="500" y="655"/>
                  </a:cubicBezTo>
                  <a:cubicBezTo>
                    <a:pt x="511" y="330"/>
                    <a:pt x="500" y="52"/>
                    <a:pt x="372" y="6"/>
                  </a:cubicBezTo>
                  <a:cubicBezTo>
                    <a:pt x="361" y="3"/>
                    <a:pt x="351" y="1"/>
                    <a:pt x="34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680677" y="3890325"/>
              <a:ext cx="56575" cy="95091"/>
            </a:xfrm>
            <a:custGeom>
              <a:avLst/>
              <a:gdLst/>
              <a:ahLst/>
              <a:cxnLst/>
              <a:rect l="l" t="t" r="r" b="b"/>
              <a:pathLst>
                <a:path w="614" h="1032" extrusionOk="0">
                  <a:moveTo>
                    <a:pt x="242" y="1"/>
                  </a:moveTo>
                  <a:cubicBezTo>
                    <a:pt x="239" y="1"/>
                    <a:pt x="235" y="1"/>
                    <a:pt x="232" y="1"/>
                  </a:cubicBezTo>
                  <a:cubicBezTo>
                    <a:pt x="104" y="1"/>
                    <a:pt x="0" y="268"/>
                    <a:pt x="81" y="581"/>
                  </a:cubicBezTo>
                  <a:cubicBezTo>
                    <a:pt x="152" y="855"/>
                    <a:pt x="321" y="1032"/>
                    <a:pt x="448" y="1032"/>
                  </a:cubicBezTo>
                  <a:cubicBezTo>
                    <a:pt x="465" y="1032"/>
                    <a:pt x="482" y="1028"/>
                    <a:pt x="498" y="1021"/>
                  </a:cubicBezTo>
                  <a:cubicBezTo>
                    <a:pt x="614" y="951"/>
                    <a:pt x="614" y="708"/>
                    <a:pt x="556" y="454"/>
                  </a:cubicBezTo>
                  <a:cubicBezTo>
                    <a:pt x="489" y="216"/>
                    <a:pt x="377" y="1"/>
                    <a:pt x="24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798067" y="3846650"/>
              <a:ext cx="65237" cy="98592"/>
            </a:xfrm>
            <a:custGeom>
              <a:avLst/>
              <a:gdLst/>
              <a:ahLst/>
              <a:cxnLst/>
              <a:rect l="l" t="t" r="r" b="b"/>
              <a:pathLst>
                <a:path w="708" h="1070" extrusionOk="0">
                  <a:moveTo>
                    <a:pt x="220" y="0"/>
                  </a:moveTo>
                  <a:cubicBezTo>
                    <a:pt x="216" y="0"/>
                    <a:pt x="213" y="0"/>
                    <a:pt x="209" y="1"/>
                  </a:cubicBezTo>
                  <a:cubicBezTo>
                    <a:pt x="70" y="24"/>
                    <a:pt x="1" y="313"/>
                    <a:pt x="128" y="626"/>
                  </a:cubicBezTo>
                  <a:cubicBezTo>
                    <a:pt x="227" y="903"/>
                    <a:pt x="410" y="1070"/>
                    <a:pt x="533" y="1070"/>
                  </a:cubicBezTo>
                  <a:cubicBezTo>
                    <a:pt x="555" y="1070"/>
                    <a:pt x="574" y="1065"/>
                    <a:pt x="591" y="1055"/>
                  </a:cubicBezTo>
                  <a:cubicBezTo>
                    <a:pt x="707" y="974"/>
                    <a:pt x="673" y="730"/>
                    <a:pt x="580" y="464"/>
                  </a:cubicBezTo>
                  <a:cubicBezTo>
                    <a:pt x="490" y="204"/>
                    <a:pt x="345" y="0"/>
                    <a:pt x="2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925131" y="3810530"/>
              <a:ext cx="82283" cy="100620"/>
            </a:xfrm>
            <a:custGeom>
              <a:avLst/>
              <a:gdLst/>
              <a:ahLst/>
              <a:cxnLst/>
              <a:rect l="l" t="t" r="r" b="b"/>
              <a:pathLst>
                <a:path w="893" h="1092" extrusionOk="0">
                  <a:moveTo>
                    <a:pt x="174" y="0"/>
                  </a:moveTo>
                  <a:cubicBezTo>
                    <a:pt x="158" y="0"/>
                    <a:pt x="142" y="3"/>
                    <a:pt x="128" y="10"/>
                  </a:cubicBezTo>
                  <a:cubicBezTo>
                    <a:pt x="0" y="56"/>
                    <a:pt x="23" y="381"/>
                    <a:pt x="221" y="694"/>
                  </a:cubicBezTo>
                  <a:cubicBezTo>
                    <a:pt x="379" y="945"/>
                    <a:pt x="589" y="1092"/>
                    <a:pt x="720" y="1092"/>
                  </a:cubicBezTo>
                  <a:cubicBezTo>
                    <a:pt x="752" y="1092"/>
                    <a:pt x="780" y="1083"/>
                    <a:pt x="800" y="1065"/>
                  </a:cubicBezTo>
                  <a:cubicBezTo>
                    <a:pt x="893" y="972"/>
                    <a:pt x="800" y="705"/>
                    <a:pt x="626" y="427"/>
                  </a:cubicBezTo>
                  <a:cubicBezTo>
                    <a:pt x="472" y="191"/>
                    <a:pt x="299" y="0"/>
                    <a:pt x="17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486349" y="4102713"/>
              <a:ext cx="47085" cy="85324"/>
            </a:xfrm>
            <a:custGeom>
              <a:avLst/>
              <a:gdLst/>
              <a:ahLst/>
              <a:cxnLst/>
              <a:rect l="l" t="t" r="r" b="b"/>
              <a:pathLst>
                <a:path w="511" h="926" extrusionOk="0">
                  <a:moveTo>
                    <a:pt x="244" y="1"/>
                  </a:moveTo>
                  <a:cubicBezTo>
                    <a:pt x="182" y="1"/>
                    <a:pt x="121" y="45"/>
                    <a:pt x="70" y="118"/>
                  </a:cubicBezTo>
                  <a:cubicBezTo>
                    <a:pt x="24" y="211"/>
                    <a:pt x="0" y="350"/>
                    <a:pt x="12" y="489"/>
                  </a:cubicBezTo>
                  <a:cubicBezTo>
                    <a:pt x="35" y="639"/>
                    <a:pt x="93" y="767"/>
                    <a:pt x="163" y="837"/>
                  </a:cubicBezTo>
                  <a:cubicBezTo>
                    <a:pt x="215" y="898"/>
                    <a:pt x="274" y="926"/>
                    <a:pt x="325" y="926"/>
                  </a:cubicBezTo>
                  <a:cubicBezTo>
                    <a:pt x="342" y="926"/>
                    <a:pt x="357" y="923"/>
                    <a:pt x="371" y="917"/>
                  </a:cubicBezTo>
                  <a:cubicBezTo>
                    <a:pt x="441" y="883"/>
                    <a:pt x="475" y="814"/>
                    <a:pt x="487" y="732"/>
                  </a:cubicBezTo>
                  <a:cubicBezTo>
                    <a:pt x="510" y="639"/>
                    <a:pt x="510" y="547"/>
                    <a:pt x="498" y="431"/>
                  </a:cubicBezTo>
                  <a:cubicBezTo>
                    <a:pt x="487" y="327"/>
                    <a:pt x="452" y="222"/>
                    <a:pt x="418" y="153"/>
                  </a:cubicBezTo>
                  <a:cubicBezTo>
                    <a:pt x="382" y="72"/>
                    <a:pt x="325" y="14"/>
                    <a:pt x="266" y="2"/>
                  </a:cubicBezTo>
                  <a:cubicBezTo>
                    <a:pt x="259" y="1"/>
                    <a:pt x="252" y="1"/>
                    <a:pt x="24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4573" y="4085666"/>
              <a:ext cx="48098" cy="89194"/>
            </a:xfrm>
            <a:custGeom>
              <a:avLst/>
              <a:gdLst/>
              <a:ahLst/>
              <a:cxnLst/>
              <a:rect l="l" t="t" r="r" b="b"/>
              <a:pathLst>
                <a:path w="522" h="968" extrusionOk="0">
                  <a:moveTo>
                    <a:pt x="248" y="0"/>
                  </a:moveTo>
                  <a:cubicBezTo>
                    <a:pt x="192" y="0"/>
                    <a:pt x="123" y="46"/>
                    <a:pt x="81" y="129"/>
                  </a:cubicBezTo>
                  <a:cubicBezTo>
                    <a:pt x="24" y="222"/>
                    <a:pt x="0" y="373"/>
                    <a:pt x="24" y="523"/>
                  </a:cubicBezTo>
                  <a:cubicBezTo>
                    <a:pt x="47" y="674"/>
                    <a:pt x="116" y="813"/>
                    <a:pt x="197" y="883"/>
                  </a:cubicBezTo>
                  <a:cubicBezTo>
                    <a:pt x="254" y="939"/>
                    <a:pt x="311" y="968"/>
                    <a:pt x="360" y="968"/>
                  </a:cubicBezTo>
                  <a:cubicBezTo>
                    <a:pt x="381" y="968"/>
                    <a:pt x="400" y="962"/>
                    <a:pt x="418" y="952"/>
                  </a:cubicBezTo>
                  <a:cubicBezTo>
                    <a:pt x="475" y="917"/>
                    <a:pt x="498" y="847"/>
                    <a:pt x="510" y="755"/>
                  </a:cubicBezTo>
                  <a:cubicBezTo>
                    <a:pt x="521" y="662"/>
                    <a:pt x="521" y="558"/>
                    <a:pt x="510" y="454"/>
                  </a:cubicBezTo>
                  <a:cubicBezTo>
                    <a:pt x="487" y="338"/>
                    <a:pt x="464" y="234"/>
                    <a:pt x="418" y="152"/>
                  </a:cubicBezTo>
                  <a:cubicBezTo>
                    <a:pt x="382" y="72"/>
                    <a:pt x="336" y="13"/>
                    <a:pt x="266" y="2"/>
                  </a:cubicBezTo>
                  <a:cubicBezTo>
                    <a:pt x="260" y="1"/>
                    <a:pt x="254" y="0"/>
                    <a:pt x="24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697724" y="4044018"/>
              <a:ext cx="70581" cy="109557"/>
            </a:xfrm>
            <a:custGeom>
              <a:avLst/>
              <a:gdLst/>
              <a:ahLst/>
              <a:cxnLst/>
              <a:rect l="l" t="t" r="r" b="b"/>
              <a:pathLst>
                <a:path w="766" h="1189" extrusionOk="0">
                  <a:moveTo>
                    <a:pt x="135" y="0"/>
                  </a:moveTo>
                  <a:cubicBezTo>
                    <a:pt x="129" y="0"/>
                    <a:pt x="123" y="1"/>
                    <a:pt x="117" y="2"/>
                  </a:cubicBezTo>
                  <a:cubicBezTo>
                    <a:pt x="58" y="14"/>
                    <a:pt x="12" y="106"/>
                    <a:pt x="1" y="233"/>
                  </a:cubicBezTo>
                  <a:cubicBezTo>
                    <a:pt x="1" y="361"/>
                    <a:pt x="24" y="547"/>
                    <a:pt x="104" y="720"/>
                  </a:cubicBezTo>
                  <a:cubicBezTo>
                    <a:pt x="186" y="894"/>
                    <a:pt x="302" y="1033"/>
                    <a:pt x="406" y="1114"/>
                  </a:cubicBezTo>
                  <a:cubicBezTo>
                    <a:pt x="486" y="1162"/>
                    <a:pt x="555" y="1188"/>
                    <a:pt x="605" y="1188"/>
                  </a:cubicBezTo>
                  <a:cubicBezTo>
                    <a:pt x="628" y="1188"/>
                    <a:pt x="646" y="1183"/>
                    <a:pt x="661" y="1172"/>
                  </a:cubicBezTo>
                  <a:cubicBezTo>
                    <a:pt x="765" y="1080"/>
                    <a:pt x="684" y="802"/>
                    <a:pt x="545" y="512"/>
                  </a:cubicBezTo>
                  <a:cubicBezTo>
                    <a:pt x="412" y="235"/>
                    <a:pt x="269" y="0"/>
                    <a:pt x="13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793828" y="4030289"/>
              <a:ext cx="53443" cy="84495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86" y="1"/>
                  </a:moveTo>
                  <a:cubicBezTo>
                    <a:pt x="127" y="1"/>
                    <a:pt x="58" y="58"/>
                    <a:pt x="35" y="163"/>
                  </a:cubicBezTo>
                  <a:cubicBezTo>
                    <a:pt x="0" y="267"/>
                    <a:pt x="0" y="406"/>
                    <a:pt x="47" y="557"/>
                  </a:cubicBezTo>
                  <a:cubicBezTo>
                    <a:pt x="104" y="696"/>
                    <a:pt x="197" y="812"/>
                    <a:pt x="279" y="869"/>
                  </a:cubicBezTo>
                  <a:cubicBezTo>
                    <a:pt x="331" y="902"/>
                    <a:pt x="379" y="916"/>
                    <a:pt x="422" y="916"/>
                  </a:cubicBezTo>
                  <a:cubicBezTo>
                    <a:pt x="455" y="916"/>
                    <a:pt x="485" y="908"/>
                    <a:pt x="510" y="892"/>
                  </a:cubicBezTo>
                  <a:cubicBezTo>
                    <a:pt x="557" y="846"/>
                    <a:pt x="580" y="776"/>
                    <a:pt x="580" y="684"/>
                  </a:cubicBezTo>
                  <a:cubicBezTo>
                    <a:pt x="568" y="591"/>
                    <a:pt x="545" y="498"/>
                    <a:pt x="510" y="382"/>
                  </a:cubicBezTo>
                  <a:cubicBezTo>
                    <a:pt x="475" y="279"/>
                    <a:pt x="429" y="186"/>
                    <a:pt x="371" y="116"/>
                  </a:cubicBezTo>
                  <a:cubicBezTo>
                    <a:pt x="313" y="47"/>
                    <a:pt x="255" y="1"/>
                    <a:pt x="18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885602" y="4020614"/>
              <a:ext cx="57773" cy="62841"/>
            </a:xfrm>
            <a:custGeom>
              <a:avLst/>
              <a:gdLst/>
              <a:ahLst/>
              <a:cxnLst/>
              <a:rect l="l" t="t" r="r" b="b"/>
              <a:pathLst>
                <a:path w="627" h="682" extrusionOk="0">
                  <a:moveTo>
                    <a:pt x="215" y="1"/>
                  </a:moveTo>
                  <a:cubicBezTo>
                    <a:pt x="193" y="1"/>
                    <a:pt x="171" y="5"/>
                    <a:pt x="151" y="13"/>
                  </a:cubicBezTo>
                  <a:cubicBezTo>
                    <a:pt x="24" y="70"/>
                    <a:pt x="1" y="279"/>
                    <a:pt x="105" y="464"/>
                  </a:cubicBezTo>
                  <a:cubicBezTo>
                    <a:pt x="182" y="601"/>
                    <a:pt x="309" y="681"/>
                    <a:pt x="413" y="681"/>
                  </a:cubicBezTo>
                  <a:cubicBezTo>
                    <a:pt x="449" y="681"/>
                    <a:pt x="483" y="671"/>
                    <a:pt x="511" y="650"/>
                  </a:cubicBezTo>
                  <a:cubicBezTo>
                    <a:pt x="627" y="569"/>
                    <a:pt x="627" y="384"/>
                    <a:pt x="534" y="221"/>
                  </a:cubicBezTo>
                  <a:cubicBezTo>
                    <a:pt x="447" y="87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1020130" y="3963578"/>
              <a:ext cx="63118" cy="66066"/>
            </a:xfrm>
            <a:custGeom>
              <a:avLst/>
              <a:gdLst/>
              <a:ahLst/>
              <a:cxnLst/>
              <a:rect l="l" t="t" r="r" b="b"/>
              <a:pathLst>
                <a:path w="685" h="717" extrusionOk="0">
                  <a:moveTo>
                    <a:pt x="199" y="0"/>
                  </a:moveTo>
                  <a:cubicBezTo>
                    <a:pt x="170" y="0"/>
                    <a:pt x="142" y="6"/>
                    <a:pt x="117" y="17"/>
                  </a:cubicBezTo>
                  <a:cubicBezTo>
                    <a:pt x="1" y="87"/>
                    <a:pt x="1" y="307"/>
                    <a:pt x="140" y="504"/>
                  </a:cubicBezTo>
                  <a:cubicBezTo>
                    <a:pt x="240" y="637"/>
                    <a:pt x="375" y="717"/>
                    <a:pt x="478" y="717"/>
                  </a:cubicBezTo>
                  <a:cubicBezTo>
                    <a:pt x="519" y="717"/>
                    <a:pt x="554" y="704"/>
                    <a:pt x="580" y="678"/>
                  </a:cubicBezTo>
                  <a:cubicBezTo>
                    <a:pt x="684" y="586"/>
                    <a:pt x="650" y="388"/>
                    <a:pt x="534" y="215"/>
                  </a:cubicBezTo>
                  <a:cubicBezTo>
                    <a:pt x="442" y="85"/>
                    <a:pt x="312" y="0"/>
                    <a:pt x="1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530117" y="4264053"/>
              <a:ext cx="56668" cy="87628"/>
            </a:xfrm>
            <a:custGeom>
              <a:avLst/>
              <a:gdLst/>
              <a:ahLst/>
              <a:cxnLst/>
              <a:rect l="l" t="t" r="r" b="b"/>
              <a:pathLst>
                <a:path w="615" h="951" extrusionOk="0">
                  <a:moveTo>
                    <a:pt x="243" y="0"/>
                  </a:moveTo>
                  <a:cubicBezTo>
                    <a:pt x="239" y="0"/>
                    <a:pt x="236" y="0"/>
                    <a:pt x="232" y="1"/>
                  </a:cubicBezTo>
                  <a:cubicBezTo>
                    <a:pt x="105" y="1"/>
                    <a:pt x="0" y="256"/>
                    <a:pt x="82" y="534"/>
                  </a:cubicBezTo>
                  <a:cubicBezTo>
                    <a:pt x="142" y="786"/>
                    <a:pt x="308" y="951"/>
                    <a:pt x="427" y="951"/>
                  </a:cubicBezTo>
                  <a:cubicBezTo>
                    <a:pt x="444" y="951"/>
                    <a:pt x="461" y="947"/>
                    <a:pt x="476" y="940"/>
                  </a:cubicBezTo>
                  <a:cubicBezTo>
                    <a:pt x="591" y="881"/>
                    <a:pt x="615" y="650"/>
                    <a:pt x="556" y="418"/>
                  </a:cubicBezTo>
                  <a:cubicBezTo>
                    <a:pt x="489" y="192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37923" y="4260644"/>
              <a:ext cx="56668" cy="68554"/>
            </a:xfrm>
            <a:custGeom>
              <a:avLst/>
              <a:gdLst/>
              <a:ahLst/>
              <a:cxnLst/>
              <a:rect l="l" t="t" r="r" b="b"/>
              <a:pathLst>
                <a:path w="615" h="744" extrusionOk="0">
                  <a:moveTo>
                    <a:pt x="217" y="1"/>
                  </a:moveTo>
                  <a:cubicBezTo>
                    <a:pt x="194" y="1"/>
                    <a:pt x="172" y="5"/>
                    <a:pt x="151" y="14"/>
                  </a:cubicBezTo>
                  <a:cubicBezTo>
                    <a:pt x="35" y="61"/>
                    <a:pt x="1" y="269"/>
                    <a:pt x="81" y="467"/>
                  </a:cubicBezTo>
                  <a:cubicBezTo>
                    <a:pt x="151" y="634"/>
                    <a:pt x="287" y="743"/>
                    <a:pt x="397" y="743"/>
                  </a:cubicBezTo>
                  <a:cubicBezTo>
                    <a:pt x="417" y="743"/>
                    <a:pt x="435" y="740"/>
                    <a:pt x="452" y="733"/>
                  </a:cubicBezTo>
                  <a:cubicBezTo>
                    <a:pt x="580" y="687"/>
                    <a:pt x="614" y="478"/>
                    <a:pt x="534" y="281"/>
                  </a:cubicBezTo>
                  <a:cubicBezTo>
                    <a:pt x="466" y="116"/>
                    <a:pt x="333" y="1"/>
                    <a:pt x="21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749968" y="4215679"/>
              <a:ext cx="63210" cy="86983"/>
            </a:xfrm>
            <a:custGeom>
              <a:avLst/>
              <a:gdLst/>
              <a:ahLst/>
              <a:cxnLst/>
              <a:rect l="l" t="t" r="r" b="b"/>
              <a:pathLst>
                <a:path w="686" h="944" extrusionOk="0">
                  <a:moveTo>
                    <a:pt x="172" y="0"/>
                  </a:moveTo>
                  <a:cubicBezTo>
                    <a:pt x="161" y="0"/>
                    <a:pt x="151" y="2"/>
                    <a:pt x="140" y="5"/>
                  </a:cubicBezTo>
                  <a:cubicBezTo>
                    <a:pt x="70" y="16"/>
                    <a:pt x="24" y="85"/>
                    <a:pt x="13" y="201"/>
                  </a:cubicBezTo>
                  <a:cubicBezTo>
                    <a:pt x="1" y="306"/>
                    <a:pt x="24" y="445"/>
                    <a:pt x="94" y="584"/>
                  </a:cubicBezTo>
                  <a:cubicBezTo>
                    <a:pt x="163" y="723"/>
                    <a:pt x="256" y="839"/>
                    <a:pt x="349" y="896"/>
                  </a:cubicBezTo>
                  <a:cubicBezTo>
                    <a:pt x="401" y="929"/>
                    <a:pt x="449" y="944"/>
                    <a:pt x="492" y="944"/>
                  </a:cubicBezTo>
                  <a:cubicBezTo>
                    <a:pt x="525" y="944"/>
                    <a:pt x="555" y="935"/>
                    <a:pt x="580" y="920"/>
                  </a:cubicBezTo>
                  <a:cubicBezTo>
                    <a:pt x="685" y="839"/>
                    <a:pt x="639" y="607"/>
                    <a:pt x="534" y="375"/>
                  </a:cubicBezTo>
                  <a:cubicBezTo>
                    <a:pt x="428" y="173"/>
                    <a:pt x="293" y="0"/>
                    <a:pt x="17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845059" y="4209413"/>
              <a:ext cx="63025" cy="72885"/>
            </a:xfrm>
            <a:custGeom>
              <a:avLst/>
              <a:gdLst/>
              <a:ahLst/>
              <a:cxnLst/>
              <a:rect l="l" t="t" r="r" b="b"/>
              <a:pathLst>
                <a:path w="684" h="791" extrusionOk="0">
                  <a:moveTo>
                    <a:pt x="216" y="0"/>
                  </a:moveTo>
                  <a:cubicBezTo>
                    <a:pt x="194" y="0"/>
                    <a:pt x="172" y="5"/>
                    <a:pt x="151" y="14"/>
                  </a:cubicBezTo>
                  <a:cubicBezTo>
                    <a:pt x="24" y="61"/>
                    <a:pt x="1" y="292"/>
                    <a:pt x="128" y="513"/>
                  </a:cubicBezTo>
                  <a:cubicBezTo>
                    <a:pt x="228" y="694"/>
                    <a:pt x="377" y="791"/>
                    <a:pt x="487" y="791"/>
                  </a:cubicBezTo>
                  <a:cubicBezTo>
                    <a:pt x="518" y="791"/>
                    <a:pt x="545" y="783"/>
                    <a:pt x="568" y="768"/>
                  </a:cubicBezTo>
                  <a:cubicBezTo>
                    <a:pt x="684" y="686"/>
                    <a:pt x="661" y="478"/>
                    <a:pt x="557" y="281"/>
                  </a:cubicBezTo>
                  <a:cubicBezTo>
                    <a:pt x="460" y="116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952866" y="4182784"/>
              <a:ext cx="64131" cy="82560"/>
            </a:xfrm>
            <a:custGeom>
              <a:avLst/>
              <a:gdLst/>
              <a:ahLst/>
              <a:cxnLst/>
              <a:rect l="l" t="t" r="r" b="b"/>
              <a:pathLst>
                <a:path w="696" h="896" extrusionOk="0">
                  <a:moveTo>
                    <a:pt x="176" y="1"/>
                  </a:moveTo>
                  <a:cubicBezTo>
                    <a:pt x="154" y="1"/>
                    <a:pt x="134" y="5"/>
                    <a:pt x="116" y="14"/>
                  </a:cubicBezTo>
                  <a:cubicBezTo>
                    <a:pt x="0" y="84"/>
                    <a:pt x="13" y="326"/>
                    <a:pt x="140" y="558"/>
                  </a:cubicBezTo>
                  <a:cubicBezTo>
                    <a:pt x="248" y="765"/>
                    <a:pt x="405" y="896"/>
                    <a:pt x="521" y="896"/>
                  </a:cubicBezTo>
                  <a:cubicBezTo>
                    <a:pt x="542" y="896"/>
                    <a:pt x="562" y="892"/>
                    <a:pt x="580" y="883"/>
                  </a:cubicBezTo>
                  <a:cubicBezTo>
                    <a:pt x="696" y="813"/>
                    <a:pt x="696" y="570"/>
                    <a:pt x="569" y="339"/>
                  </a:cubicBezTo>
                  <a:cubicBezTo>
                    <a:pt x="460" y="132"/>
                    <a:pt x="294" y="1"/>
                    <a:pt x="17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1054315" y="4138187"/>
              <a:ext cx="57773" cy="90945"/>
            </a:xfrm>
            <a:custGeom>
              <a:avLst/>
              <a:gdLst/>
              <a:ahLst/>
              <a:cxnLst/>
              <a:rect l="l" t="t" r="r" b="b"/>
              <a:pathLst>
                <a:path w="627" h="987" extrusionOk="0">
                  <a:moveTo>
                    <a:pt x="181" y="0"/>
                  </a:moveTo>
                  <a:cubicBezTo>
                    <a:pt x="162" y="0"/>
                    <a:pt x="144" y="4"/>
                    <a:pt x="128" y="11"/>
                  </a:cubicBezTo>
                  <a:cubicBezTo>
                    <a:pt x="12" y="69"/>
                    <a:pt x="1" y="313"/>
                    <a:pt x="81" y="568"/>
                  </a:cubicBezTo>
                  <a:cubicBezTo>
                    <a:pt x="147" y="797"/>
                    <a:pt x="286" y="987"/>
                    <a:pt x="408" y="987"/>
                  </a:cubicBezTo>
                  <a:cubicBezTo>
                    <a:pt x="415" y="987"/>
                    <a:pt x="422" y="986"/>
                    <a:pt x="429" y="985"/>
                  </a:cubicBezTo>
                  <a:cubicBezTo>
                    <a:pt x="568" y="962"/>
                    <a:pt x="626" y="707"/>
                    <a:pt x="545" y="417"/>
                  </a:cubicBezTo>
                  <a:cubicBezTo>
                    <a:pt x="464" y="165"/>
                    <a:pt x="305" y="0"/>
                    <a:pt x="18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422310" y="4283127"/>
              <a:ext cx="54456" cy="102923"/>
            </a:xfrm>
            <a:custGeom>
              <a:avLst/>
              <a:gdLst/>
              <a:ahLst/>
              <a:cxnLst/>
              <a:rect l="l" t="t" r="r" b="b"/>
              <a:pathLst>
                <a:path w="591" h="1117" extrusionOk="0">
                  <a:moveTo>
                    <a:pt x="215" y="1"/>
                  </a:moveTo>
                  <a:cubicBezTo>
                    <a:pt x="209" y="1"/>
                    <a:pt x="203" y="1"/>
                    <a:pt x="197" y="2"/>
                  </a:cubicBezTo>
                  <a:cubicBezTo>
                    <a:pt x="58" y="25"/>
                    <a:pt x="0" y="292"/>
                    <a:pt x="58" y="594"/>
                  </a:cubicBezTo>
                  <a:cubicBezTo>
                    <a:pt x="102" y="892"/>
                    <a:pt x="251" y="1116"/>
                    <a:pt x="376" y="1116"/>
                  </a:cubicBezTo>
                  <a:cubicBezTo>
                    <a:pt x="382" y="1116"/>
                    <a:pt x="388" y="1116"/>
                    <a:pt x="394" y="1115"/>
                  </a:cubicBezTo>
                  <a:cubicBezTo>
                    <a:pt x="521" y="1091"/>
                    <a:pt x="591" y="813"/>
                    <a:pt x="533" y="512"/>
                  </a:cubicBezTo>
                  <a:cubicBezTo>
                    <a:pt x="477" y="22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492707" y="4436267"/>
              <a:ext cx="57773" cy="79611"/>
            </a:xfrm>
            <a:custGeom>
              <a:avLst/>
              <a:gdLst/>
              <a:ahLst/>
              <a:cxnLst/>
              <a:rect l="l" t="t" r="r" b="b"/>
              <a:pathLst>
                <a:path w="627" h="864" extrusionOk="0">
                  <a:moveTo>
                    <a:pt x="222" y="0"/>
                  </a:moveTo>
                  <a:cubicBezTo>
                    <a:pt x="206" y="0"/>
                    <a:pt x="190" y="3"/>
                    <a:pt x="174" y="9"/>
                  </a:cubicBezTo>
                  <a:cubicBezTo>
                    <a:pt x="47" y="55"/>
                    <a:pt x="1" y="276"/>
                    <a:pt x="82" y="507"/>
                  </a:cubicBezTo>
                  <a:cubicBezTo>
                    <a:pt x="154" y="712"/>
                    <a:pt x="289" y="863"/>
                    <a:pt x="407" y="863"/>
                  </a:cubicBezTo>
                  <a:cubicBezTo>
                    <a:pt x="423" y="863"/>
                    <a:pt x="438" y="860"/>
                    <a:pt x="452" y="855"/>
                  </a:cubicBezTo>
                  <a:cubicBezTo>
                    <a:pt x="580" y="809"/>
                    <a:pt x="627" y="588"/>
                    <a:pt x="545" y="356"/>
                  </a:cubicBezTo>
                  <a:cubicBezTo>
                    <a:pt x="474" y="143"/>
                    <a:pt x="340" y="0"/>
                    <a:pt x="22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605950" y="4429356"/>
              <a:ext cx="56575" cy="80440"/>
            </a:xfrm>
            <a:custGeom>
              <a:avLst/>
              <a:gdLst/>
              <a:ahLst/>
              <a:cxnLst/>
              <a:rect l="l" t="t" r="r" b="b"/>
              <a:pathLst>
                <a:path w="614" h="873" extrusionOk="0">
                  <a:moveTo>
                    <a:pt x="189" y="1"/>
                  </a:moveTo>
                  <a:cubicBezTo>
                    <a:pt x="180" y="1"/>
                    <a:pt x="171" y="2"/>
                    <a:pt x="162" y="3"/>
                  </a:cubicBezTo>
                  <a:cubicBezTo>
                    <a:pt x="93" y="14"/>
                    <a:pt x="47" y="73"/>
                    <a:pt x="23" y="176"/>
                  </a:cubicBezTo>
                  <a:cubicBezTo>
                    <a:pt x="0" y="281"/>
                    <a:pt x="11" y="420"/>
                    <a:pt x="81" y="547"/>
                  </a:cubicBezTo>
                  <a:cubicBezTo>
                    <a:pt x="139" y="686"/>
                    <a:pt x="243" y="791"/>
                    <a:pt x="336" y="837"/>
                  </a:cubicBezTo>
                  <a:cubicBezTo>
                    <a:pt x="382" y="861"/>
                    <a:pt x="426" y="872"/>
                    <a:pt x="463" y="872"/>
                  </a:cubicBezTo>
                  <a:cubicBezTo>
                    <a:pt x="501" y="872"/>
                    <a:pt x="533" y="861"/>
                    <a:pt x="556" y="837"/>
                  </a:cubicBezTo>
                  <a:cubicBezTo>
                    <a:pt x="614" y="791"/>
                    <a:pt x="614" y="709"/>
                    <a:pt x="614" y="629"/>
                  </a:cubicBezTo>
                  <a:cubicBezTo>
                    <a:pt x="603" y="536"/>
                    <a:pt x="567" y="443"/>
                    <a:pt x="521" y="339"/>
                  </a:cubicBezTo>
                  <a:cubicBezTo>
                    <a:pt x="475" y="246"/>
                    <a:pt x="417" y="153"/>
                    <a:pt x="359" y="96"/>
                  </a:cubicBezTo>
                  <a:cubicBezTo>
                    <a:pt x="309" y="35"/>
                    <a:pt x="250" y="1"/>
                    <a:pt x="189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730803" y="4396185"/>
              <a:ext cx="60998" cy="75465"/>
            </a:xfrm>
            <a:custGeom>
              <a:avLst/>
              <a:gdLst/>
              <a:ahLst/>
              <a:cxnLst/>
              <a:rect l="l" t="t" r="r" b="b"/>
              <a:pathLst>
                <a:path w="662" h="819" extrusionOk="0">
                  <a:moveTo>
                    <a:pt x="216" y="1"/>
                  </a:moveTo>
                  <a:cubicBezTo>
                    <a:pt x="206" y="1"/>
                    <a:pt x="196" y="2"/>
                    <a:pt x="186" y="3"/>
                  </a:cubicBezTo>
                  <a:cubicBezTo>
                    <a:pt x="59" y="27"/>
                    <a:pt x="0" y="270"/>
                    <a:pt x="105" y="513"/>
                  </a:cubicBezTo>
                  <a:cubicBezTo>
                    <a:pt x="195" y="711"/>
                    <a:pt x="348" y="819"/>
                    <a:pt x="460" y="819"/>
                  </a:cubicBezTo>
                  <a:cubicBezTo>
                    <a:pt x="493" y="819"/>
                    <a:pt x="522" y="810"/>
                    <a:pt x="545" y="791"/>
                  </a:cubicBezTo>
                  <a:cubicBezTo>
                    <a:pt x="661" y="711"/>
                    <a:pt x="638" y="513"/>
                    <a:pt x="557" y="317"/>
                  </a:cubicBezTo>
                  <a:cubicBezTo>
                    <a:pt x="471" y="134"/>
                    <a:pt x="345" y="1"/>
                    <a:pt x="216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838702" y="4376927"/>
              <a:ext cx="50218" cy="57589"/>
            </a:xfrm>
            <a:custGeom>
              <a:avLst/>
              <a:gdLst/>
              <a:ahLst/>
              <a:cxnLst/>
              <a:rect l="l" t="t" r="r" b="b"/>
              <a:pathLst>
                <a:path w="545" h="625" extrusionOk="0">
                  <a:moveTo>
                    <a:pt x="244" y="1"/>
                  </a:moveTo>
                  <a:cubicBezTo>
                    <a:pt x="232" y="1"/>
                    <a:pt x="221" y="2"/>
                    <a:pt x="209" y="4"/>
                  </a:cubicBezTo>
                  <a:cubicBezTo>
                    <a:pt x="81" y="39"/>
                    <a:pt x="0" y="189"/>
                    <a:pt x="34" y="364"/>
                  </a:cubicBezTo>
                  <a:cubicBezTo>
                    <a:pt x="65" y="516"/>
                    <a:pt x="177" y="624"/>
                    <a:pt x="290" y="624"/>
                  </a:cubicBezTo>
                  <a:cubicBezTo>
                    <a:pt x="305" y="624"/>
                    <a:pt x="321" y="623"/>
                    <a:pt x="336" y="618"/>
                  </a:cubicBezTo>
                  <a:cubicBezTo>
                    <a:pt x="475" y="595"/>
                    <a:pt x="544" y="433"/>
                    <a:pt x="510" y="259"/>
                  </a:cubicBezTo>
                  <a:cubicBezTo>
                    <a:pt x="478" y="110"/>
                    <a:pt x="369" y="1"/>
                    <a:pt x="24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945402" y="4366884"/>
              <a:ext cx="47085" cy="73622"/>
            </a:xfrm>
            <a:custGeom>
              <a:avLst/>
              <a:gdLst/>
              <a:ahLst/>
              <a:cxnLst/>
              <a:rect l="l" t="t" r="r" b="b"/>
              <a:pathLst>
                <a:path w="511" h="799" extrusionOk="0">
                  <a:moveTo>
                    <a:pt x="220" y="0"/>
                  </a:moveTo>
                  <a:cubicBezTo>
                    <a:pt x="204" y="0"/>
                    <a:pt x="189" y="3"/>
                    <a:pt x="174" y="9"/>
                  </a:cubicBezTo>
                  <a:cubicBezTo>
                    <a:pt x="47" y="55"/>
                    <a:pt x="1" y="241"/>
                    <a:pt x="12" y="426"/>
                  </a:cubicBezTo>
                  <a:cubicBezTo>
                    <a:pt x="35" y="612"/>
                    <a:pt x="128" y="774"/>
                    <a:pt x="256" y="797"/>
                  </a:cubicBezTo>
                  <a:cubicBezTo>
                    <a:pt x="263" y="798"/>
                    <a:pt x="270" y="799"/>
                    <a:pt x="277" y="799"/>
                  </a:cubicBezTo>
                  <a:cubicBezTo>
                    <a:pt x="339" y="799"/>
                    <a:pt x="399" y="755"/>
                    <a:pt x="441" y="692"/>
                  </a:cubicBezTo>
                  <a:cubicBezTo>
                    <a:pt x="487" y="612"/>
                    <a:pt x="511" y="496"/>
                    <a:pt x="499" y="368"/>
                  </a:cubicBezTo>
                  <a:cubicBezTo>
                    <a:pt x="487" y="241"/>
                    <a:pt x="429" y="136"/>
                    <a:pt x="372" y="79"/>
                  </a:cubicBezTo>
                  <a:cubicBezTo>
                    <a:pt x="319" y="26"/>
                    <a:pt x="267" y="0"/>
                    <a:pt x="22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1034043" y="4354444"/>
              <a:ext cx="49112" cy="73161"/>
            </a:xfrm>
            <a:custGeom>
              <a:avLst/>
              <a:gdLst/>
              <a:ahLst/>
              <a:cxnLst/>
              <a:rect l="l" t="t" r="r" b="b"/>
              <a:pathLst>
                <a:path w="533" h="794" extrusionOk="0">
                  <a:moveTo>
                    <a:pt x="244" y="0"/>
                  </a:moveTo>
                  <a:cubicBezTo>
                    <a:pt x="232" y="0"/>
                    <a:pt x="220" y="2"/>
                    <a:pt x="209" y="5"/>
                  </a:cubicBezTo>
                  <a:cubicBezTo>
                    <a:pt x="70" y="39"/>
                    <a:pt x="0" y="225"/>
                    <a:pt x="23" y="422"/>
                  </a:cubicBezTo>
                  <a:cubicBezTo>
                    <a:pt x="46" y="631"/>
                    <a:pt x="151" y="793"/>
                    <a:pt x="290" y="793"/>
                  </a:cubicBezTo>
                  <a:cubicBezTo>
                    <a:pt x="294" y="793"/>
                    <a:pt x="297" y="793"/>
                    <a:pt x="301" y="793"/>
                  </a:cubicBezTo>
                  <a:cubicBezTo>
                    <a:pt x="423" y="793"/>
                    <a:pt x="532" y="601"/>
                    <a:pt x="510" y="376"/>
                  </a:cubicBezTo>
                  <a:cubicBezTo>
                    <a:pt x="489" y="154"/>
                    <a:pt x="363" y="0"/>
                    <a:pt x="24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1109877" y="4344125"/>
              <a:ext cx="46993" cy="75096"/>
            </a:xfrm>
            <a:custGeom>
              <a:avLst/>
              <a:gdLst/>
              <a:ahLst/>
              <a:cxnLst/>
              <a:rect l="l" t="t" r="r" b="b"/>
              <a:pathLst>
                <a:path w="510" h="815" extrusionOk="0">
                  <a:moveTo>
                    <a:pt x="267" y="1"/>
                  </a:moveTo>
                  <a:cubicBezTo>
                    <a:pt x="263" y="1"/>
                    <a:pt x="259" y="1"/>
                    <a:pt x="255" y="1"/>
                  </a:cubicBezTo>
                  <a:cubicBezTo>
                    <a:pt x="116" y="12"/>
                    <a:pt x="23" y="187"/>
                    <a:pt x="11" y="395"/>
                  </a:cubicBezTo>
                  <a:cubicBezTo>
                    <a:pt x="0" y="592"/>
                    <a:pt x="70" y="777"/>
                    <a:pt x="209" y="812"/>
                  </a:cubicBezTo>
                  <a:cubicBezTo>
                    <a:pt x="216" y="814"/>
                    <a:pt x="224" y="814"/>
                    <a:pt x="232" y="814"/>
                  </a:cubicBezTo>
                  <a:cubicBezTo>
                    <a:pt x="352" y="814"/>
                    <a:pt x="476" y="647"/>
                    <a:pt x="498" y="418"/>
                  </a:cubicBezTo>
                  <a:cubicBezTo>
                    <a:pt x="510" y="182"/>
                    <a:pt x="390" y="1"/>
                    <a:pt x="26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605950" y="4592079"/>
              <a:ext cx="68370" cy="78690"/>
            </a:xfrm>
            <a:custGeom>
              <a:avLst/>
              <a:gdLst/>
              <a:ahLst/>
              <a:cxnLst/>
              <a:rect l="l" t="t" r="r" b="b"/>
              <a:pathLst>
                <a:path w="742" h="854" extrusionOk="0">
                  <a:moveTo>
                    <a:pt x="202" y="1"/>
                  </a:moveTo>
                  <a:cubicBezTo>
                    <a:pt x="184" y="1"/>
                    <a:pt x="167" y="3"/>
                    <a:pt x="150" y="9"/>
                  </a:cubicBezTo>
                  <a:cubicBezTo>
                    <a:pt x="23" y="56"/>
                    <a:pt x="0" y="311"/>
                    <a:pt x="150" y="555"/>
                  </a:cubicBezTo>
                  <a:cubicBezTo>
                    <a:pt x="265" y="748"/>
                    <a:pt x="425" y="854"/>
                    <a:pt x="542" y="854"/>
                  </a:cubicBezTo>
                  <a:cubicBezTo>
                    <a:pt x="579" y="854"/>
                    <a:pt x="612" y="843"/>
                    <a:pt x="637" y="821"/>
                  </a:cubicBezTo>
                  <a:cubicBezTo>
                    <a:pt x="742" y="740"/>
                    <a:pt x="695" y="519"/>
                    <a:pt x="567" y="311"/>
                  </a:cubicBezTo>
                  <a:cubicBezTo>
                    <a:pt x="467" y="129"/>
                    <a:pt x="322" y="1"/>
                    <a:pt x="20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720114" y="4580469"/>
              <a:ext cx="58879" cy="86706"/>
            </a:xfrm>
            <a:custGeom>
              <a:avLst/>
              <a:gdLst/>
              <a:ahLst/>
              <a:cxnLst/>
              <a:rect l="l" t="t" r="r" b="b"/>
              <a:pathLst>
                <a:path w="639" h="941" extrusionOk="0">
                  <a:moveTo>
                    <a:pt x="203" y="1"/>
                  </a:moveTo>
                  <a:cubicBezTo>
                    <a:pt x="189" y="1"/>
                    <a:pt x="175" y="3"/>
                    <a:pt x="163" y="8"/>
                  </a:cubicBezTo>
                  <a:cubicBezTo>
                    <a:pt x="36" y="43"/>
                    <a:pt x="1" y="287"/>
                    <a:pt x="93" y="553"/>
                  </a:cubicBezTo>
                  <a:cubicBezTo>
                    <a:pt x="178" y="785"/>
                    <a:pt x="330" y="940"/>
                    <a:pt x="452" y="940"/>
                  </a:cubicBezTo>
                  <a:cubicBezTo>
                    <a:pt x="464" y="940"/>
                    <a:pt x="476" y="939"/>
                    <a:pt x="487" y="935"/>
                  </a:cubicBezTo>
                  <a:cubicBezTo>
                    <a:pt x="615" y="889"/>
                    <a:pt x="638" y="645"/>
                    <a:pt x="546" y="390"/>
                  </a:cubicBezTo>
                  <a:cubicBezTo>
                    <a:pt x="473" y="163"/>
                    <a:pt x="318" y="1"/>
                    <a:pt x="20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843954" y="4551168"/>
              <a:ext cx="50310" cy="88825"/>
            </a:xfrm>
            <a:custGeom>
              <a:avLst/>
              <a:gdLst/>
              <a:ahLst/>
              <a:cxnLst/>
              <a:rect l="l" t="t" r="r" b="b"/>
              <a:pathLst>
                <a:path w="546" h="964" extrusionOk="0">
                  <a:moveTo>
                    <a:pt x="219" y="0"/>
                  </a:moveTo>
                  <a:cubicBezTo>
                    <a:pt x="212" y="0"/>
                    <a:pt x="205" y="1"/>
                    <a:pt x="198" y="2"/>
                  </a:cubicBezTo>
                  <a:cubicBezTo>
                    <a:pt x="70" y="36"/>
                    <a:pt x="1" y="257"/>
                    <a:pt x="36" y="512"/>
                  </a:cubicBezTo>
                  <a:cubicBezTo>
                    <a:pt x="59" y="767"/>
                    <a:pt x="175" y="963"/>
                    <a:pt x="302" y="963"/>
                  </a:cubicBezTo>
                  <a:cubicBezTo>
                    <a:pt x="441" y="963"/>
                    <a:pt x="546" y="732"/>
                    <a:pt x="510" y="453"/>
                  </a:cubicBezTo>
                  <a:cubicBezTo>
                    <a:pt x="489" y="190"/>
                    <a:pt x="342" y="0"/>
                    <a:pt x="2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976362" y="4509612"/>
              <a:ext cx="47085" cy="107991"/>
            </a:xfrm>
            <a:custGeom>
              <a:avLst/>
              <a:gdLst/>
              <a:ahLst/>
              <a:cxnLst/>
              <a:rect l="l" t="t" r="r" b="b"/>
              <a:pathLst>
                <a:path w="511" h="1172" extrusionOk="0">
                  <a:moveTo>
                    <a:pt x="221" y="1"/>
                  </a:moveTo>
                  <a:cubicBezTo>
                    <a:pt x="93" y="13"/>
                    <a:pt x="0" y="279"/>
                    <a:pt x="24" y="603"/>
                  </a:cubicBezTo>
                  <a:cubicBezTo>
                    <a:pt x="24" y="673"/>
                    <a:pt x="36" y="754"/>
                    <a:pt x="59" y="824"/>
                  </a:cubicBezTo>
                  <a:cubicBezTo>
                    <a:pt x="70" y="881"/>
                    <a:pt x="82" y="917"/>
                    <a:pt x="105" y="940"/>
                  </a:cubicBezTo>
                  <a:cubicBezTo>
                    <a:pt x="116" y="974"/>
                    <a:pt x="139" y="986"/>
                    <a:pt x="151" y="1009"/>
                  </a:cubicBezTo>
                  <a:cubicBezTo>
                    <a:pt x="163" y="1044"/>
                    <a:pt x="151" y="1079"/>
                    <a:pt x="163" y="1113"/>
                  </a:cubicBezTo>
                  <a:cubicBezTo>
                    <a:pt x="163" y="1136"/>
                    <a:pt x="198" y="1171"/>
                    <a:pt x="255" y="1171"/>
                  </a:cubicBezTo>
                  <a:cubicBezTo>
                    <a:pt x="314" y="1171"/>
                    <a:pt x="394" y="1102"/>
                    <a:pt x="430" y="1032"/>
                  </a:cubicBezTo>
                  <a:cubicBezTo>
                    <a:pt x="476" y="963"/>
                    <a:pt x="499" y="870"/>
                    <a:pt x="499" y="789"/>
                  </a:cubicBezTo>
                  <a:cubicBezTo>
                    <a:pt x="510" y="719"/>
                    <a:pt x="510" y="650"/>
                    <a:pt x="510" y="569"/>
                  </a:cubicBezTo>
                  <a:cubicBezTo>
                    <a:pt x="487" y="244"/>
                    <a:pt x="360" y="1"/>
                    <a:pt x="22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1060765" y="4505373"/>
              <a:ext cx="50218" cy="73161"/>
            </a:xfrm>
            <a:custGeom>
              <a:avLst/>
              <a:gdLst/>
              <a:ahLst/>
              <a:cxnLst/>
              <a:rect l="l" t="t" r="r" b="b"/>
              <a:pathLst>
                <a:path w="545" h="794" extrusionOk="0">
                  <a:moveTo>
                    <a:pt x="302" y="0"/>
                  </a:moveTo>
                  <a:cubicBezTo>
                    <a:pt x="174" y="0"/>
                    <a:pt x="58" y="163"/>
                    <a:pt x="35" y="360"/>
                  </a:cubicBezTo>
                  <a:cubicBezTo>
                    <a:pt x="0" y="557"/>
                    <a:pt x="47" y="742"/>
                    <a:pt x="174" y="788"/>
                  </a:cubicBezTo>
                  <a:cubicBezTo>
                    <a:pt x="186" y="792"/>
                    <a:pt x="199" y="793"/>
                    <a:pt x="212" y="793"/>
                  </a:cubicBezTo>
                  <a:cubicBezTo>
                    <a:pt x="334" y="793"/>
                    <a:pt x="478" y="649"/>
                    <a:pt x="510" y="430"/>
                  </a:cubicBezTo>
                  <a:cubicBezTo>
                    <a:pt x="544" y="198"/>
                    <a:pt x="441" y="0"/>
                    <a:pt x="30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131877" y="2683910"/>
              <a:ext cx="397226" cy="885213"/>
            </a:xfrm>
            <a:custGeom>
              <a:avLst/>
              <a:gdLst/>
              <a:ahLst/>
              <a:cxnLst/>
              <a:rect l="l" t="t" r="r" b="b"/>
              <a:pathLst>
                <a:path w="4311" h="9607" extrusionOk="0">
                  <a:moveTo>
                    <a:pt x="904" y="1"/>
                  </a:moveTo>
                  <a:cubicBezTo>
                    <a:pt x="626" y="70"/>
                    <a:pt x="382" y="233"/>
                    <a:pt x="232" y="464"/>
                  </a:cubicBezTo>
                  <a:cubicBezTo>
                    <a:pt x="35" y="766"/>
                    <a:pt x="0" y="1159"/>
                    <a:pt x="93" y="1507"/>
                  </a:cubicBezTo>
                  <a:cubicBezTo>
                    <a:pt x="174" y="1855"/>
                    <a:pt x="382" y="2168"/>
                    <a:pt x="626" y="2434"/>
                  </a:cubicBezTo>
                  <a:cubicBezTo>
                    <a:pt x="776" y="2608"/>
                    <a:pt x="951" y="2771"/>
                    <a:pt x="1147" y="2910"/>
                  </a:cubicBezTo>
                  <a:cubicBezTo>
                    <a:pt x="892" y="3245"/>
                    <a:pt x="707" y="3616"/>
                    <a:pt x="568" y="3999"/>
                  </a:cubicBezTo>
                  <a:cubicBezTo>
                    <a:pt x="70" y="5493"/>
                    <a:pt x="325" y="7313"/>
                    <a:pt x="1495" y="8379"/>
                  </a:cubicBezTo>
                  <a:cubicBezTo>
                    <a:pt x="1970" y="8830"/>
                    <a:pt x="2561" y="9120"/>
                    <a:pt x="3175" y="9329"/>
                  </a:cubicBezTo>
                  <a:cubicBezTo>
                    <a:pt x="3546" y="9456"/>
                    <a:pt x="3928" y="9549"/>
                    <a:pt x="4311" y="9607"/>
                  </a:cubicBezTo>
                  <a:cubicBezTo>
                    <a:pt x="3430" y="9131"/>
                    <a:pt x="2689" y="8425"/>
                    <a:pt x="2283" y="7521"/>
                  </a:cubicBezTo>
                  <a:cubicBezTo>
                    <a:pt x="1623" y="6072"/>
                    <a:pt x="1970" y="4161"/>
                    <a:pt x="3256" y="3234"/>
                  </a:cubicBezTo>
                  <a:lnTo>
                    <a:pt x="3256" y="3234"/>
                  </a:lnTo>
                  <a:cubicBezTo>
                    <a:pt x="3238" y="3235"/>
                    <a:pt x="3219" y="3235"/>
                    <a:pt x="3201" y="3235"/>
                  </a:cubicBezTo>
                  <a:cubicBezTo>
                    <a:pt x="2592" y="3235"/>
                    <a:pt x="1782" y="2873"/>
                    <a:pt x="1333" y="2446"/>
                  </a:cubicBezTo>
                  <a:cubicBezTo>
                    <a:pt x="881" y="2006"/>
                    <a:pt x="116" y="719"/>
                    <a:pt x="90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238670" y="2775500"/>
              <a:ext cx="102555" cy="128447"/>
            </a:xfrm>
            <a:custGeom>
              <a:avLst/>
              <a:gdLst/>
              <a:ahLst/>
              <a:cxnLst/>
              <a:rect l="l" t="t" r="r" b="b"/>
              <a:pathLst>
                <a:path w="1113" h="1394" extrusionOk="0">
                  <a:moveTo>
                    <a:pt x="199" y="1"/>
                  </a:moveTo>
                  <a:cubicBezTo>
                    <a:pt x="175" y="1"/>
                    <a:pt x="151" y="5"/>
                    <a:pt x="127" y="15"/>
                  </a:cubicBezTo>
                  <a:cubicBezTo>
                    <a:pt x="23" y="62"/>
                    <a:pt x="0" y="189"/>
                    <a:pt x="0" y="305"/>
                  </a:cubicBezTo>
                  <a:cubicBezTo>
                    <a:pt x="11" y="698"/>
                    <a:pt x="243" y="1058"/>
                    <a:pt x="475" y="1394"/>
                  </a:cubicBezTo>
                  <a:lnTo>
                    <a:pt x="1113" y="884"/>
                  </a:lnTo>
                  <a:cubicBezTo>
                    <a:pt x="985" y="525"/>
                    <a:pt x="707" y="224"/>
                    <a:pt x="371" y="50"/>
                  </a:cubicBezTo>
                  <a:cubicBezTo>
                    <a:pt x="313" y="25"/>
                    <a:pt x="256" y="1"/>
                    <a:pt x="19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256730" y="3049438"/>
              <a:ext cx="169911" cy="188155"/>
            </a:xfrm>
            <a:custGeom>
              <a:avLst/>
              <a:gdLst/>
              <a:ahLst/>
              <a:cxnLst/>
              <a:rect l="l" t="t" r="r" b="b"/>
              <a:pathLst>
                <a:path w="1844" h="2042" extrusionOk="0">
                  <a:moveTo>
                    <a:pt x="1462" y="0"/>
                  </a:moveTo>
                  <a:cubicBezTo>
                    <a:pt x="1452" y="0"/>
                    <a:pt x="1443" y="3"/>
                    <a:pt x="1438" y="9"/>
                  </a:cubicBezTo>
                  <a:cubicBezTo>
                    <a:pt x="1391" y="55"/>
                    <a:pt x="1496" y="240"/>
                    <a:pt x="1461" y="542"/>
                  </a:cubicBezTo>
                  <a:cubicBezTo>
                    <a:pt x="1450" y="681"/>
                    <a:pt x="1403" y="854"/>
                    <a:pt x="1334" y="1051"/>
                  </a:cubicBezTo>
                  <a:cubicBezTo>
                    <a:pt x="1252" y="1248"/>
                    <a:pt x="1148" y="1445"/>
                    <a:pt x="1009" y="1515"/>
                  </a:cubicBezTo>
                  <a:cubicBezTo>
                    <a:pt x="940" y="1561"/>
                    <a:pt x="870" y="1561"/>
                    <a:pt x="824" y="1561"/>
                  </a:cubicBezTo>
                  <a:cubicBezTo>
                    <a:pt x="778" y="1549"/>
                    <a:pt x="719" y="1503"/>
                    <a:pt x="662" y="1445"/>
                  </a:cubicBezTo>
                  <a:cubicBezTo>
                    <a:pt x="557" y="1306"/>
                    <a:pt x="476" y="1109"/>
                    <a:pt x="395" y="959"/>
                  </a:cubicBezTo>
                  <a:cubicBezTo>
                    <a:pt x="260" y="666"/>
                    <a:pt x="168" y="472"/>
                    <a:pt x="100" y="472"/>
                  </a:cubicBezTo>
                  <a:cubicBezTo>
                    <a:pt x="97" y="472"/>
                    <a:pt x="95" y="472"/>
                    <a:pt x="93" y="472"/>
                  </a:cubicBezTo>
                  <a:cubicBezTo>
                    <a:pt x="36" y="483"/>
                    <a:pt x="1" y="704"/>
                    <a:pt x="70" y="1063"/>
                  </a:cubicBezTo>
                  <a:cubicBezTo>
                    <a:pt x="93" y="1155"/>
                    <a:pt x="117" y="1248"/>
                    <a:pt x="152" y="1353"/>
                  </a:cubicBezTo>
                  <a:cubicBezTo>
                    <a:pt x="175" y="1457"/>
                    <a:pt x="221" y="1572"/>
                    <a:pt x="302" y="1700"/>
                  </a:cubicBezTo>
                  <a:cubicBezTo>
                    <a:pt x="372" y="1816"/>
                    <a:pt x="499" y="1955"/>
                    <a:pt x="696" y="2013"/>
                  </a:cubicBezTo>
                  <a:cubicBezTo>
                    <a:pt x="762" y="2032"/>
                    <a:pt x="827" y="2041"/>
                    <a:pt x="892" y="2041"/>
                  </a:cubicBezTo>
                  <a:cubicBezTo>
                    <a:pt x="1021" y="2041"/>
                    <a:pt x="1144" y="2005"/>
                    <a:pt x="1252" y="1943"/>
                  </a:cubicBezTo>
                  <a:cubicBezTo>
                    <a:pt x="1414" y="1850"/>
                    <a:pt x="1530" y="1711"/>
                    <a:pt x="1600" y="1572"/>
                  </a:cubicBezTo>
                  <a:cubicBezTo>
                    <a:pt x="1681" y="1445"/>
                    <a:pt x="1716" y="1317"/>
                    <a:pt x="1751" y="1202"/>
                  </a:cubicBezTo>
                  <a:cubicBezTo>
                    <a:pt x="1820" y="959"/>
                    <a:pt x="1844" y="715"/>
                    <a:pt x="1808" y="518"/>
                  </a:cubicBezTo>
                  <a:cubicBezTo>
                    <a:pt x="1774" y="310"/>
                    <a:pt x="1692" y="171"/>
                    <a:pt x="1612" y="89"/>
                  </a:cubicBezTo>
                  <a:cubicBezTo>
                    <a:pt x="1550" y="28"/>
                    <a:pt x="1495" y="0"/>
                    <a:pt x="1462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451058" y="2040207"/>
              <a:ext cx="425053" cy="669876"/>
            </a:xfrm>
            <a:custGeom>
              <a:avLst/>
              <a:gdLst/>
              <a:ahLst/>
              <a:cxnLst/>
              <a:rect l="l" t="t" r="r" b="b"/>
              <a:pathLst>
                <a:path w="4613" h="7270" extrusionOk="0">
                  <a:moveTo>
                    <a:pt x="4184" y="0"/>
                  </a:moveTo>
                  <a:lnTo>
                    <a:pt x="4184" y="0"/>
                  </a:lnTo>
                  <a:cubicBezTo>
                    <a:pt x="2794" y="1749"/>
                    <a:pt x="1218" y="4020"/>
                    <a:pt x="1" y="5921"/>
                  </a:cubicBezTo>
                  <a:cubicBezTo>
                    <a:pt x="383" y="6582"/>
                    <a:pt x="1113" y="6987"/>
                    <a:pt x="1854" y="7149"/>
                  </a:cubicBezTo>
                  <a:cubicBezTo>
                    <a:pt x="2270" y="7240"/>
                    <a:pt x="2696" y="7269"/>
                    <a:pt x="3125" y="7269"/>
                  </a:cubicBezTo>
                  <a:cubicBezTo>
                    <a:pt x="3462" y="7269"/>
                    <a:pt x="3801" y="7251"/>
                    <a:pt x="4138" y="7231"/>
                  </a:cubicBezTo>
                  <a:cubicBezTo>
                    <a:pt x="4601" y="4855"/>
                    <a:pt x="4612" y="2387"/>
                    <a:pt x="4184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704174" y="2040207"/>
              <a:ext cx="171938" cy="670152"/>
            </a:xfrm>
            <a:custGeom>
              <a:avLst/>
              <a:gdLst/>
              <a:ahLst/>
              <a:cxnLst/>
              <a:rect l="l" t="t" r="r" b="b"/>
              <a:pathLst>
                <a:path w="1866" h="727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008" y="533"/>
                    <a:pt x="567" y="1124"/>
                    <a:pt x="116" y="1738"/>
                  </a:cubicBezTo>
                  <a:cubicBezTo>
                    <a:pt x="683" y="3453"/>
                    <a:pt x="637" y="5493"/>
                    <a:pt x="0" y="7265"/>
                  </a:cubicBezTo>
                  <a:cubicBezTo>
                    <a:pt x="109" y="7270"/>
                    <a:pt x="217" y="7273"/>
                    <a:pt x="326" y="7273"/>
                  </a:cubicBezTo>
                  <a:cubicBezTo>
                    <a:pt x="681" y="7273"/>
                    <a:pt x="1036" y="7248"/>
                    <a:pt x="1391" y="7231"/>
                  </a:cubicBezTo>
                  <a:cubicBezTo>
                    <a:pt x="1854" y="4855"/>
                    <a:pt x="1865" y="2387"/>
                    <a:pt x="143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730803" y="2096413"/>
              <a:ext cx="62012" cy="57589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39" y="1"/>
                  </a:moveTo>
                  <a:cubicBezTo>
                    <a:pt x="182" y="1"/>
                    <a:pt x="45" y="111"/>
                    <a:pt x="24" y="271"/>
                  </a:cubicBezTo>
                  <a:cubicBezTo>
                    <a:pt x="0" y="444"/>
                    <a:pt x="116" y="595"/>
                    <a:pt x="291" y="618"/>
                  </a:cubicBezTo>
                  <a:cubicBezTo>
                    <a:pt x="310" y="622"/>
                    <a:pt x="329" y="624"/>
                    <a:pt x="347" y="624"/>
                  </a:cubicBezTo>
                  <a:cubicBezTo>
                    <a:pt x="496" y="624"/>
                    <a:pt x="618" y="506"/>
                    <a:pt x="638" y="351"/>
                  </a:cubicBezTo>
                  <a:cubicBezTo>
                    <a:pt x="672" y="189"/>
                    <a:pt x="545" y="27"/>
                    <a:pt x="383" y="4"/>
                  </a:cubicBezTo>
                  <a:cubicBezTo>
                    <a:pt x="368" y="2"/>
                    <a:pt x="354" y="1"/>
                    <a:pt x="3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98067" y="2307879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30" y="0"/>
                  </a:moveTo>
                  <a:cubicBezTo>
                    <a:pt x="183" y="0"/>
                    <a:pt x="45" y="111"/>
                    <a:pt x="24" y="270"/>
                  </a:cubicBezTo>
                  <a:cubicBezTo>
                    <a:pt x="1" y="443"/>
                    <a:pt x="117" y="606"/>
                    <a:pt x="290" y="629"/>
                  </a:cubicBezTo>
                  <a:cubicBezTo>
                    <a:pt x="305" y="631"/>
                    <a:pt x="320" y="632"/>
                    <a:pt x="334" y="632"/>
                  </a:cubicBezTo>
                  <a:cubicBezTo>
                    <a:pt x="489" y="632"/>
                    <a:pt x="616" y="521"/>
                    <a:pt x="638" y="363"/>
                  </a:cubicBezTo>
                  <a:cubicBezTo>
                    <a:pt x="673" y="189"/>
                    <a:pt x="545" y="26"/>
                    <a:pt x="372" y="3"/>
                  </a:cubicBezTo>
                  <a:cubicBezTo>
                    <a:pt x="358" y="1"/>
                    <a:pt x="344" y="0"/>
                    <a:pt x="3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17325" y="2169113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42" y="0"/>
                  </a:moveTo>
                  <a:cubicBezTo>
                    <a:pt x="186" y="0"/>
                    <a:pt x="55" y="120"/>
                    <a:pt x="24" y="270"/>
                  </a:cubicBezTo>
                  <a:cubicBezTo>
                    <a:pt x="0" y="443"/>
                    <a:pt x="127" y="605"/>
                    <a:pt x="290" y="629"/>
                  </a:cubicBezTo>
                  <a:cubicBezTo>
                    <a:pt x="304" y="630"/>
                    <a:pt x="319" y="631"/>
                    <a:pt x="334" y="631"/>
                  </a:cubicBezTo>
                  <a:cubicBezTo>
                    <a:pt x="491" y="631"/>
                    <a:pt x="628" y="521"/>
                    <a:pt x="649" y="362"/>
                  </a:cubicBezTo>
                  <a:cubicBezTo>
                    <a:pt x="672" y="188"/>
                    <a:pt x="557" y="26"/>
                    <a:pt x="382" y="3"/>
                  </a:cubicBezTo>
                  <a:cubicBezTo>
                    <a:pt x="369" y="1"/>
                    <a:pt x="355" y="0"/>
                    <a:pt x="34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685929" y="2356714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27" y="1"/>
                  </a:moveTo>
                  <a:cubicBezTo>
                    <a:pt x="177" y="1"/>
                    <a:pt x="55" y="118"/>
                    <a:pt x="24" y="273"/>
                  </a:cubicBezTo>
                  <a:cubicBezTo>
                    <a:pt x="1" y="435"/>
                    <a:pt x="129" y="598"/>
                    <a:pt x="291" y="621"/>
                  </a:cubicBezTo>
                  <a:cubicBezTo>
                    <a:pt x="306" y="623"/>
                    <a:pt x="320" y="624"/>
                    <a:pt x="335" y="624"/>
                  </a:cubicBezTo>
                  <a:cubicBezTo>
                    <a:pt x="491" y="624"/>
                    <a:pt x="628" y="513"/>
                    <a:pt x="650" y="354"/>
                  </a:cubicBezTo>
                  <a:cubicBezTo>
                    <a:pt x="673" y="180"/>
                    <a:pt x="557" y="29"/>
                    <a:pt x="384" y="6"/>
                  </a:cubicBezTo>
                  <a:cubicBezTo>
                    <a:pt x="364" y="2"/>
                    <a:pt x="345" y="1"/>
                    <a:pt x="32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651745" y="2497876"/>
              <a:ext cx="60998" cy="58326"/>
            </a:xfrm>
            <a:custGeom>
              <a:avLst/>
              <a:gdLst/>
              <a:ahLst/>
              <a:cxnLst/>
              <a:rect l="l" t="t" r="r" b="b"/>
              <a:pathLst>
                <a:path w="662" h="633" extrusionOk="0">
                  <a:moveTo>
                    <a:pt x="330" y="1"/>
                  </a:moveTo>
                  <a:cubicBezTo>
                    <a:pt x="183" y="1"/>
                    <a:pt x="45" y="111"/>
                    <a:pt x="24" y="271"/>
                  </a:cubicBezTo>
                  <a:cubicBezTo>
                    <a:pt x="1" y="444"/>
                    <a:pt x="117" y="606"/>
                    <a:pt x="291" y="629"/>
                  </a:cubicBezTo>
                  <a:cubicBezTo>
                    <a:pt x="305" y="631"/>
                    <a:pt x="319" y="632"/>
                    <a:pt x="333" y="632"/>
                  </a:cubicBezTo>
                  <a:cubicBezTo>
                    <a:pt x="480" y="632"/>
                    <a:pt x="617" y="522"/>
                    <a:pt x="639" y="363"/>
                  </a:cubicBezTo>
                  <a:cubicBezTo>
                    <a:pt x="662" y="189"/>
                    <a:pt x="546" y="27"/>
                    <a:pt x="372" y="4"/>
                  </a:cubicBezTo>
                  <a:cubicBezTo>
                    <a:pt x="358" y="2"/>
                    <a:pt x="344" y="1"/>
                    <a:pt x="33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585586" y="2668707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9" y="1"/>
                  </a:moveTo>
                  <a:cubicBezTo>
                    <a:pt x="182" y="1"/>
                    <a:pt x="45" y="111"/>
                    <a:pt x="24" y="271"/>
                  </a:cubicBezTo>
                  <a:cubicBezTo>
                    <a:pt x="1" y="444"/>
                    <a:pt x="116" y="595"/>
                    <a:pt x="291" y="618"/>
                  </a:cubicBezTo>
                  <a:cubicBezTo>
                    <a:pt x="310" y="622"/>
                    <a:pt x="329" y="624"/>
                    <a:pt x="348" y="624"/>
                  </a:cubicBezTo>
                  <a:cubicBezTo>
                    <a:pt x="498" y="624"/>
                    <a:pt x="629" y="506"/>
                    <a:pt x="649" y="351"/>
                  </a:cubicBezTo>
                  <a:cubicBezTo>
                    <a:pt x="673" y="189"/>
                    <a:pt x="557" y="27"/>
                    <a:pt x="383" y="4"/>
                  </a:cubicBezTo>
                  <a:cubicBezTo>
                    <a:pt x="368" y="2"/>
                    <a:pt x="354" y="1"/>
                    <a:pt x="3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776782" y="2455214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8" y="0"/>
                  </a:moveTo>
                  <a:cubicBezTo>
                    <a:pt x="182" y="0"/>
                    <a:pt x="44" y="111"/>
                    <a:pt x="23" y="270"/>
                  </a:cubicBezTo>
                  <a:cubicBezTo>
                    <a:pt x="0" y="443"/>
                    <a:pt x="116" y="595"/>
                    <a:pt x="289" y="618"/>
                  </a:cubicBezTo>
                  <a:cubicBezTo>
                    <a:pt x="309" y="622"/>
                    <a:pt x="328" y="623"/>
                    <a:pt x="347" y="623"/>
                  </a:cubicBezTo>
                  <a:cubicBezTo>
                    <a:pt x="498" y="623"/>
                    <a:pt x="628" y="506"/>
                    <a:pt x="649" y="351"/>
                  </a:cubicBezTo>
                  <a:cubicBezTo>
                    <a:pt x="672" y="189"/>
                    <a:pt x="556" y="26"/>
                    <a:pt x="382" y="3"/>
                  </a:cubicBezTo>
                  <a:cubicBezTo>
                    <a:pt x="367" y="1"/>
                    <a:pt x="352" y="0"/>
                    <a:pt x="33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830132" y="2554267"/>
              <a:ext cx="62012" cy="57405"/>
            </a:xfrm>
            <a:custGeom>
              <a:avLst/>
              <a:gdLst/>
              <a:ahLst/>
              <a:cxnLst/>
              <a:rect l="l" t="t" r="r" b="b"/>
              <a:pathLst>
                <a:path w="673" h="623" extrusionOk="0">
                  <a:moveTo>
                    <a:pt x="317" y="0"/>
                  </a:moveTo>
                  <a:cubicBezTo>
                    <a:pt x="174" y="0"/>
                    <a:pt x="44" y="118"/>
                    <a:pt x="24" y="272"/>
                  </a:cubicBezTo>
                  <a:cubicBezTo>
                    <a:pt x="0" y="434"/>
                    <a:pt x="116" y="597"/>
                    <a:pt x="290" y="620"/>
                  </a:cubicBezTo>
                  <a:cubicBezTo>
                    <a:pt x="305" y="622"/>
                    <a:pt x="319" y="623"/>
                    <a:pt x="334" y="623"/>
                  </a:cubicBezTo>
                  <a:cubicBezTo>
                    <a:pt x="489" y="623"/>
                    <a:pt x="616" y="512"/>
                    <a:pt x="637" y="354"/>
                  </a:cubicBezTo>
                  <a:cubicBezTo>
                    <a:pt x="672" y="180"/>
                    <a:pt x="545" y="29"/>
                    <a:pt x="371" y="6"/>
                  </a:cubicBezTo>
                  <a:cubicBezTo>
                    <a:pt x="353" y="2"/>
                    <a:pt x="335" y="0"/>
                    <a:pt x="3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727670" y="2621715"/>
              <a:ext cx="62012" cy="57497"/>
            </a:xfrm>
            <a:custGeom>
              <a:avLst/>
              <a:gdLst/>
              <a:ahLst/>
              <a:cxnLst/>
              <a:rect l="l" t="t" r="r" b="b"/>
              <a:pathLst>
                <a:path w="673" h="624" extrusionOk="0">
                  <a:moveTo>
                    <a:pt x="338" y="1"/>
                  </a:moveTo>
                  <a:cubicBezTo>
                    <a:pt x="184" y="1"/>
                    <a:pt x="55" y="111"/>
                    <a:pt x="23" y="271"/>
                  </a:cubicBezTo>
                  <a:cubicBezTo>
                    <a:pt x="0" y="444"/>
                    <a:pt x="127" y="595"/>
                    <a:pt x="289" y="618"/>
                  </a:cubicBezTo>
                  <a:cubicBezTo>
                    <a:pt x="309" y="622"/>
                    <a:pt x="328" y="624"/>
                    <a:pt x="347" y="624"/>
                  </a:cubicBezTo>
                  <a:cubicBezTo>
                    <a:pt x="498" y="624"/>
                    <a:pt x="628" y="508"/>
                    <a:pt x="649" y="363"/>
                  </a:cubicBezTo>
                  <a:cubicBezTo>
                    <a:pt x="672" y="189"/>
                    <a:pt x="556" y="27"/>
                    <a:pt x="382" y="4"/>
                  </a:cubicBezTo>
                  <a:cubicBezTo>
                    <a:pt x="367" y="2"/>
                    <a:pt x="353" y="1"/>
                    <a:pt x="33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697724" y="2224583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38" y="0"/>
                  </a:moveTo>
                  <a:cubicBezTo>
                    <a:pt x="182" y="0"/>
                    <a:pt x="45" y="111"/>
                    <a:pt x="24" y="270"/>
                  </a:cubicBezTo>
                  <a:cubicBezTo>
                    <a:pt x="1" y="444"/>
                    <a:pt x="117" y="606"/>
                    <a:pt x="290" y="629"/>
                  </a:cubicBezTo>
                  <a:cubicBezTo>
                    <a:pt x="305" y="631"/>
                    <a:pt x="319" y="632"/>
                    <a:pt x="334" y="632"/>
                  </a:cubicBezTo>
                  <a:cubicBezTo>
                    <a:pt x="489" y="632"/>
                    <a:pt x="617" y="522"/>
                    <a:pt x="650" y="363"/>
                  </a:cubicBezTo>
                  <a:cubicBezTo>
                    <a:pt x="673" y="189"/>
                    <a:pt x="545" y="27"/>
                    <a:pt x="383" y="3"/>
                  </a:cubicBezTo>
                  <a:cubicBezTo>
                    <a:pt x="368" y="1"/>
                    <a:pt x="353" y="0"/>
                    <a:pt x="33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61076" y="2367679"/>
              <a:ext cx="60906" cy="58234"/>
            </a:xfrm>
            <a:custGeom>
              <a:avLst/>
              <a:gdLst/>
              <a:ahLst/>
              <a:cxnLst/>
              <a:rect l="l" t="t" r="r" b="b"/>
              <a:pathLst>
                <a:path w="661" h="632" extrusionOk="0">
                  <a:moveTo>
                    <a:pt x="330" y="0"/>
                  </a:moveTo>
                  <a:cubicBezTo>
                    <a:pt x="182" y="0"/>
                    <a:pt x="45" y="111"/>
                    <a:pt x="24" y="270"/>
                  </a:cubicBezTo>
                  <a:cubicBezTo>
                    <a:pt x="0" y="443"/>
                    <a:pt x="116" y="606"/>
                    <a:pt x="290" y="629"/>
                  </a:cubicBezTo>
                  <a:cubicBezTo>
                    <a:pt x="304" y="631"/>
                    <a:pt x="317" y="632"/>
                    <a:pt x="331" y="632"/>
                  </a:cubicBezTo>
                  <a:cubicBezTo>
                    <a:pt x="479" y="632"/>
                    <a:pt x="616" y="521"/>
                    <a:pt x="637" y="363"/>
                  </a:cubicBezTo>
                  <a:cubicBezTo>
                    <a:pt x="660" y="188"/>
                    <a:pt x="545" y="26"/>
                    <a:pt x="371" y="3"/>
                  </a:cubicBezTo>
                  <a:cubicBezTo>
                    <a:pt x="357" y="1"/>
                    <a:pt x="344" y="0"/>
                    <a:pt x="3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07726" y="2531047"/>
              <a:ext cx="62012" cy="58234"/>
            </a:xfrm>
            <a:custGeom>
              <a:avLst/>
              <a:gdLst/>
              <a:ahLst/>
              <a:cxnLst/>
              <a:rect l="l" t="t" r="r" b="b"/>
              <a:pathLst>
                <a:path w="673" h="632" extrusionOk="0">
                  <a:moveTo>
                    <a:pt x="341" y="1"/>
                  </a:moveTo>
                  <a:cubicBezTo>
                    <a:pt x="184" y="1"/>
                    <a:pt x="45" y="120"/>
                    <a:pt x="23" y="269"/>
                  </a:cubicBezTo>
                  <a:cubicBezTo>
                    <a:pt x="0" y="444"/>
                    <a:pt x="116" y="606"/>
                    <a:pt x="289" y="629"/>
                  </a:cubicBezTo>
                  <a:cubicBezTo>
                    <a:pt x="304" y="631"/>
                    <a:pt x="319" y="632"/>
                    <a:pt x="334" y="632"/>
                  </a:cubicBezTo>
                  <a:cubicBezTo>
                    <a:pt x="490" y="632"/>
                    <a:pt x="628" y="521"/>
                    <a:pt x="649" y="362"/>
                  </a:cubicBezTo>
                  <a:cubicBezTo>
                    <a:pt x="672" y="189"/>
                    <a:pt x="556" y="38"/>
                    <a:pt x="382" y="3"/>
                  </a:cubicBezTo>
                  <a:cubicBezTo>
                    <a:pt x="368" y="1"/>
                    <a:pt x="355" y="1"/>
                    <a:pt x="34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668883" y="1854172"/>
              <a:ext cx="313929" cy="311350"/>
            </a:xfrm>
            <a:custGeom>
              <a:avLst/>
              <a:gdLst/>
              <a:ahLst/>
              <a:cxnLst/>
              <a:rect l="l" t="t" r="r" b="b"/>
              <a:pathLst>
                <a:path w="3407" h="3379" extrusionOk="0">
                  <a:moveTo>
                    <a:pt x="2358" y="1"/>
                  </a:moveTo>
                  <a:cubicBezTo>
                    <a:pt x="2320" y="1"/>
                    <a:pt x="2288" y="31"/>
                    <a:pt x="2248" y="61"/>
                  </a:cubicBezTo>
                  <a:cubicBezTo>
                    <a:pt x="1866" y="408"/>
                    <a:pt x="1669" y="953"/>
                    <a:pt x="1738" y="1474"/>
                  </a:cubicBezTo>
                  <a:cubicBezTo>
                    <a:pt x="1507" y="1023"/>
                    <a:pt x="1113" y="640"/>
                    <a:pt x="626" y="467"/>
                  </a:cubicBezTo>
                  <a:lnTo>
                    <a:pt x="626" y="467"/>
                  </a:lnTo>
                  <a:cubicBezTo>
                    <a:pt x="811" y="907"/>
                    <a:pt x="1113" y="1301"/>
                    <a:pt x="1403" y="1683"/>
                  </a:cubicBezTo>
                  <a:cubicBezTo>
                    <a:pt x="1159" y="1553"/>
                    <a:pt x="881" y="1480"/>
                    <a:pt x="601" y="1480"/>
                  </a:cubicBezTo>
                  <a:cubicBezTo>
                    <a:pt x="481" y="1480"/>
                    <a:pt x="362" y="1493"/>
                    <a:pt x="244" y="1521"/>
                  </a:cubicBezTo>
                  <a:cubicBezTo>
                    <a:pt x="209" y="1533"/>
                    <a:pt x="175" y="1544"/>
                    <a:pt x="151" y="1567"/>
                  </a:cubicBezTo>
                  <a:cubicBezTo>
                    <a:pt x="105" y="1636"/>
                    <a:pt x="163" y="1718"/>
                    <a:pt x="232" y="1764"/>
                  </a:cubicBezTo>
                  <a:cubicBezTo>
                    <a:pt x="487" y="1961"/>
                    <a:pt x="823" y="2030"/>
                    <a:pt x="1148" y="2089"/>
                  </a:cubicBezTo>
                  <a:cubicBezTo>
                    <a:pt x="835" y="2123"/>
                    <a:pt x="510" y="2228"/>
                    <a:pt x="232" y="2378"/>
                  </a:cubicBezTo>
                  <a:cubicBezTo>
                    <a:pt x="116" y="2436"/>
                    <a:pt x="0" y="2575"/>
                    <a:pt x="82" y="2668"/>
                  </a:cubicBezTo>
                  <a:cubicBezTo>
                    <a:pt x="105" y="2702"/>
                    <a:pt x="163" y="2714"/>
                    <a:pt x="209" y="2726"/>
                  </a:cubicBezTo>
                  <a:cubicBezTo>
                    <a:pt x="255" y="2732"/>
                    <a:pt x="301" y="2736"/>
                    <a:pt x="346" y="2736"/>
                  </a:cubicBezTo>
                  <a:cubicBezTo>
                    <a:pt x="689" y="2736"/>
                    <a:pt x="1013" y="2554"/>
                    <a:pt x="1310" y="2390"/>
                  </a:cubicBezTo>
                  <a:lnTo>
                    <a:pt x="1310" y="2390"/>
                  </a:lnTo>
                  <a:cubicBezTo>
                    <a:pt x="1066" y="2587"/>
                    <a:pt x="881" y="2854"/>
                    <a:pt x="754" y="3143"/>
                  </a:cubicBezTo>
                  <a:cubicBezTo>
                    <a:pt x="731" y="3224"/>
                    <a:pt x="719" y="3340"/>
                    <a:pt x="800" y="3351"/>
                  </a:cubicBezTo>
                  <a:cubicBezTo>
                    <a:pt x="807" y="3354"/>
                    <a:pt x="813" y="3355"/>
                    <a:pt x="820" y="3355"/>
                  </a:cubicBezTo>
                  <a:cubicBezTo>
                    <a:pt x="847" y="3355"/>
                    <a:pt x="874" y="3336"/>
                    <a:pt x="893" y="3317"/>
                  </a:cubicBezTo>
                  <a:cubicBezTo>
                    <a:pt x="1194" y="3120"/>
                    <a:pt x="1391" y="2807"/>
                    <a:pt x="1576" y="2494"/>
                  </a:cubicBezTo>
                  <a:lnTo>
                    <a:pt x="1576" y="2494"/>
                  </a:lnTo>
                  <a:cubicBezTo>
                    <a:pt x="1519" y="2749"/>
                    <a:pt x="1460" y="3016"/>
                    <a:pt x="1565" y="3259"/>
                  </a:cubicBezTo>
                  <a:cubicBezTo>
                    <a:pt x="1585" y="3319"/>
                    <a:pt x="1640" y="3379"/>
                    <a:pt x="1699" y="3379"/>
                  </a:cubicBezTo>
                  <a:cubicBezTo>
                    <a:pt x="1709" y="3379"/>
                    <a:pt x="1718" y="3378"/>
                    <a:pt x="1727" y="3374"/>
                  </a:cubicBezTo>
                  <a:cubicBezTo>
                    <a:pt x="1762" y="3363"/>
                    <a:pt x="1785" y="3328"/>
                    <a:pt x="1808" y="3294"/>
                  </a:cubicBezTo>
                  <a:cubicBezTo>
                    <a:pt x="1913" y="3120"/>
                    <a:pt x="1982" y="2911"/>
                    <a:pt x="1982" y="2702"/>
                  </a:cubicBezTo>
                  <a:cubicBezTo>
                    <a:pt x="2016" y="2807"/>
                    <a:pt x="2075" y="2900"/>
                    <a:pt x="2144" y="2969"/>
                  </a:cubicBezTo>
                  <a:cubicBezTo>
                    <a:pt x="2260" y="3096"/>
                    <a:pt x="2422" y="3166"/>
                    <a:pt x="2585" y="3224"/>
                  </a:cubicBezTo>
                  <a:cubicBezTo>
                    <a:pt x="2781" y="2830"/>
                    <a:pt x="2619" y="2308"/>
                    <a:pt x="2248" y="2077"/>
                  </a:cubicBezTo>
                  <a:lnTo>
                    <a:pt x="2248" y="2077"/>
                  </a:lnTo>
                  <a:cubicBezTo>
                    <a:pt x="2330" y="2084"/>
                    <a:pt x="2415" y="2089"/>
                    <a:pt x="2500" y="2089"/>
                  </a:cubicBezTo>
                  <a:cubicBezTo>
                    <a:pt x="2803" y="2089"/>
                    <a:pt x="3113" y="2028"/>
                    <a:pt x="3303" y="1811"/>
                  </a:cubicBezTo>
                  <a:cubicBezTo>
                    <a:pt x="3361" y="1752"/>
                    <a:pt x="3407" y="1660"/>
                    <a:pt x="3384" y="1579"/>
                  </a:cubicBezTo>
                  <a:cubicBezTo>
                    <a:pt x="3349" y="1463"/>
                    <a:pt x="3210" y="1428"/>
                    <a:pt x="3095" y="1417"/>
                  </a:cubicBezTo>
                  <a:cubicBezTo>
                    <a:pt x="3062" y="1415"/>
                    <a:pt x="3031" y="1414"/>
                    <a:pt x="2999" y="1414"/>
                  </a:cubicBezTo>
                  <a:cubicBezTo>
                    <a:pt x="2778" y="1414"/>
                    <a:pt x="2567" y="1452"/>
                    <a:pt x="2364" y="1533"/>
                  </a:cubicBezTo>
                  <a:cubicBezTo>
                    <a:pt x="2747" y="1370"/>
                    <a:pt x="3059" y="1080"/>
                    <a:pt x="3245" y="709"/>
                  </a:cubicBezTo>
                  <a:cubicBezTo>
                    <a:pt x="3268" y="675"/>
                    <a:pt x="3280" y="617"/>
                    <a:pt x="3257" y="594"/>
                  </a:cubicBezTo>
                  <a:cubicBezTo>
                    <a:pt x="3241" y="578"/>
                    <a:pt x="3223" y="572"/>
                    <a:pt x="3203" y="572"/>
                  </a:cubicBezTo>
                  <a:cubicBezTo>
                    <a:pt x="3180" y="572"/>
                    <a:pt x="3154" y="581"/>
                    <a:pt x="3129" y="594"/>
                  </a:cubicBezTo>
                  <a:cubicBezTo>
                    <a:pt x="2804" y="721"/>
                    <a:pt x="2515" y="930"/>
                    <a:pt x="2271" y="1185"/>
                  </a:cubicBezTo>
                  <a:cubicBezTo>
                    <a:pt x="2457" y="884"/>
                    <a:pt x="2549" y="513"/>
                    <a:pt x="2492" y="153"/>
                  </a:cubicBezTo>
                  <a:cubicBezTo>
                    <a:pt x="2480" y="96"/>
                    <a:pt x="2446" y="14"/>
                    <a:pt x="2376" y="3"/>
                  </a:cubicBezTo>
                  <a:cubicBezTo>
                    <a:pt x="2370" y="1"/>
                    <a:pt x="2364" y="1"/>
                    <a:pt x="235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2943050" y="2525610"/>
              <a:ext cx="743129" cy="2194466"/>
            </a:xfrm>
            <a:custGeom>
              <a:avLst/>
              <a:gdLst/>
              <a:ahLst/>
              <a:cxnLst/>
              <a:rect l="l" t="t" r="r" b="b"/>
              <a:pathLst>
                <a:path w="8065" h="23816" extrusionOk="0">
                  <a:moveTo>
                    <a:pt x="429" y="0"/>
                  </a:moveTo>
                  <a:cubicBezTo>
                    <a:pt x="168" y="0"/>
                    <a:pt x="1" y="386"/>
                    <a:pt x="12" y="688"/>
                  </a:cubicBezTo>
                  <a:cubicBezTo>
                    <a:pt x="35" y="1232"/>
                    <a:pt x="220" y="1765"/>
                    <a:pt x="522" y="2217"/>
                  </a:cubicBezTo>
                  <a:lnTo>
                    <a:pt x="2526" y="20791"/>
                  </a:lnTo>
                  <a:cubicBezTo>
                    <a:pt x="2793" y="22019"/>
                    <a:pt x="3476" y="23294"/>
                    <a:pt x="4658" y="23723"/>
                  </a:cubicBezTo>
                  <a:cubicBezTo>
                    <a:pt x="4809" y="23777"/>
                    <a:pt x="4972" y="23816"/>
                    <a:pt x="5129" y="23816"/>
                  </a:cubicBezTo>
                  <a:cubicBezTo>
                    <a:pt x="5272" y="23816"/>
                    <a:pt x="5410" y="23783"/>
                    <a:pt x="5527" y="23700"/>
                  </a:cubicBezTo>
                  <a:cubicBezTo>
                    <a:pt x="5909" y="23445"/>
                    <a:pt x="5852" y="22866"/>
                    <a:pt x="5736" y="22413"/>
                  </a:cubicBezTo>
                  <a:lnTo>
                    <a:pt x="5736" y="22413"/>
                  </a:lnTo>
                  <a:cubicBezTo>
                    <a:pt x="5880" y="22592"/>
                    <a:pt x="6100" y="22675"/>
                    <a:pt x="6328" y="22675"/>
                  </a:cubicBezTo>
                  <a:cubicBezTo>
                    <a:pt x="6630" y="22675"/>
                    <a:pt x="6944" y="22528"/>
                    <a:pt x="7103" y="22263"/>
                  </a:cubicBezTo>
                  <a:cubicBezTo>
                    <a:pt x="7381" y="21800"/>
                    <a:pt x="7196" y="21151"/>
                    <a:pt x="6779" y="20814"/>
                  </a:cubicBezTo>
                  <a:lnTo>
                    <a:pt x="6779" y="20814"/>
                  </a:lnTo>
                  <a:cubicBezTo>
                    <a:pt x="6843" y="20840"/>
                    <a:pt x="6910" y="20852"/>
                    <a:pt x="6977" y="20852"/>
                  </a:cubicBezTo>
                  <a:cubicBezTo>
                    <a:pt x="7389" y="20852"/>
                    <a:pt x="7799" y="20400"/>
                    <a:pt x="7659" y="19992"/>
                  </a:cubicBezTo>
                  <a:cubicBezTo>
                    <a:pt x="7531" y="19598"/>
                    <a:pt x="7080" y="19424"/>
                    <a:pt x="6767" y="19158"/>
                  </a:cubicBezTo>
                  <a:cubicBezTo>
                    <a:pt x="7091" y="18949"/>
                    <a:pt x="7995" y="18914"/>
                    <a:pt x="8030" y="18138"/>
                  </a:cubicBezTo>
                  <a:cubicBezTo>
                    <a:pt x="8064" y="17373"/>
                    <a:pt x="6349" y="17142"/>
                    <a:pt x="6349" y="17142"/>
                  </a:cubicBezTo>
                  <a:cubicBezTo>
                    <a:pt x="6349" y="17142"/>
                    <a:pt x="6616" y="17060"/>
                    <a:pt x="6848" y="16933"/>
                  </a:cubicBezTo>
                  <a:cubicBezTo>
                    <a:pt x="7080" y="16817"/>
                    <a:pt x="7335" y="16712"/>
                    <a:pt x="7497" y="16504"/>
                  </a:cubicBezTo>
                  <a:cubicBezTo>
                    <a:pt x="7670" y="16307"/>
                    <a:pt x="7694" y="15960"/>
                    <a:pt x="7474" y="15809"/>
                  </a:cubicBezTo>
                  <a:cubicBezTo>
                    <a:pt x="7383" y="15754"/>
                    <a:pt x="7277" y="15735"/>
                    <a:pt x="7169" y="15735"/>
                  </a:cubicBezTo>
                  <a:cubicBezTo>
                    <a:pt x="7139" y="15735"/>
                    <a:pt x="7110" y="15737"/>
                    <a:pt x="7080" y="15739"/>
                  </a:cubicBezTo>
                  <a:cubicBezTo>
                    <a:pt x="6709" y="15739"/>
                    <a:pt x="5968" y="15751"/>
                    <a:pt x="5968" y="15751"/>
                  </a:cubicBezTo>
                  <a:cubicBezTo>
                    <a:pt x="5968" y="15751"/>
                    <a:pt x="7161" y="15149"/>
                    <a:pt x="6998" y="14743"/>
                  </a:cubicBezTo>
                  <a:cubicBezTo>
                    <a:pt x="6915" y="14528"/>
                    <a:pt x="6632" y="14452"/>
                    <a:pt x="6331" y="14452"/>
                  </a:cubicBezTo>
                  <a:cubicBezTo>
                    <a:pt x="6055" y="14452"/>
                    <a:pt x="5763" y="14516"/>
                    <a:pt x="5597" y="14597"/>
                  </a:cubicBezTo>
                  <a:lnTo>
                    <a:pt x="5597" y="14597"/>
                  </a:lnTo>
                  <a:cubicBezTo>
                    <a:pt x="5963" y="14413"/>
                    <a:pt x="6306" y="14172"/>
                    <a:pt x="6593" y="13874"/>
                  </a:cubicBezTo>
                  <a:cubicBezTo>
                    <a:pt x="6674" y="13793"/>
                    <a:pt x="6755" y="13700"/>
                    <a:pt x="6779" y="13584"/>
                  </a:cubicBezTo>
                  <a:cubicBezTo>
                    <a:pt x="6836" y="13248"/>
                    <a:pt x="6396" y="13051"/>
                    <a:pt x="6060" y="13051"/>
                  </a:cubicBezTo>
                  <a:cubicBezTo>
                    <a:pt x="5538" y="13051"/>
                    <a:pt x="5029" y="13190"/>
                    <a:pt x="4577" y="13445"/>
                  </a:cubicBezTo>
                  <a:cubicBezTo>
                    <a:pt x="4786" y="13283"/>
                    <a:pt x="4994" y="13120"/>
                    <a:pt x="5133" y="12901"/>
                  </a:cubicBezTo>
                  <a:cubicBezTo>
                    <a:pt x="5272" y="12680"/>
                    <a:pt x="5319" y="12379"/>
                    <a:pt x="5191" y="12159"/>
                  </a:cubicBezTo>
                  <a:cubicBezTo>
                    <a:pt x="5065" y="11956"/>
                    <a:pt x="4826" y="11858"/>
                    <a:pt x="4589" y="11858"/>
                  </a:cubicBezTo>
                  <a:cubicBezTo>
                    <a:pt x="4542" y="11858"/>
                    <a:pt x="4495" y="11861"/>
                    <a:pt x="4449" y="11869"/>
                  </a:cubicBezTo>
                  <a:cubicBezTo>
                    <a:pt x="4171" y="11915"/>
                    <a:pt x="3916" y="12054"/>
                    <a:pt x="3673" y="12206"/>
                  </a:cubicBezTo>
                  <a:cubicBezTo>
                    <a:pt x="3963" y="11835"/>
                    <a:pt x="4229" y="11441"/>
                    <a:pt x="4438" y="11024"/>
                  </a:cubicBezTo>
                  <a:cubicBezTo>
                    <a:pt x="4588" y="10734"/>
                    <a:pt x="4693" y="10328"/>
                    <a:pt x="4426" y="10143"/>
                  </a:cubicBezTo>
                  <a:cubicBezTo>
                    <a:pt x="4343" y="10090"/>
                    <a:pt x="4245" y="10071"/>
                    <a:pt x="4145" y="10071"/>
                  </a:cubicBezTo>
                  <a:cubicBezTo>
                    <a:pt x="4092" y="10071"/>
                    <a:pt x="4038" y="10077"/>
                    <a:pt x="3986" y="10085"/>
                  </a:cubicBezTo>
                  <a:cubicBezTo>
                    <a:pt x="3766" y="10120"/>
                    <a:pt x="3557" y="10189"/>
                    <a:pt x="3360" y="10305"/>
                  </a:cubicBezTo>
                  <a:cubicBezTo>
                    <a:pt x="3581" y="10085"/>
                    <a:pt x="3777" y="9853"/>
                    <a:pt x="3951" y="9598"/>
                  </a:cubicBezTo>
                  <a:cubicBezTo>
                    <a:pt x="4032" y="9471"/>
                    <a:pt x="4114" y="9332"/>
                    <a:pt x="4125" y="9181"/>
                  </a:cubicBezTo>
                  <a:cubicBezTo>
                    <a:pt x="4145" y="8844"/>
                    <a:pt x="3786" y="8588"/>
                    <a:pt x="3439" y="8588"/>
                  </a:cubicBezTo>
                  <a:cubicBezTo>
                    <a:pt x="3393" y="8588"/>
                    <a:pt x="3347" y="8592"/>
                    <a:pt x="3303" y="8602"/>
                  </a:cubicBezTo>
                  <a:cubicBezTo>
                    <a:pt x="3094" y="8637"/>
                    <a:pt x="2909" y="8741"/>
                    <a:pt x="2746" y="8880"/>
                  </a:cubicBezTo>
                  <a:cubicBezTo>
                    <a:pt x="3048" y="8578"/>
                    <a:pt x="3314" y="8243"/>
                    <a:pt x="3557" y="7895"/>
                  </a:cubicBezTo>
                  <a:cubicBezTo>
                    <a:pt x="3650" y="7744"/>
                    <a:pt x="3754" y="7582"/>
                    <a:pt x="3766" y="7396"/>
                  </a:cubicBezTo>
                  <a:cubicBezTo>
                    <a:pt x="3777" y="7211"/>
                    <a:pt x="3684" y="7015"/>
                    <a:pt x="3511" y="6956"/>
                  </a:cubicBezTo>
                  <a:cubicBezTo>
                    <a:pt x="3482" y="6950"/>
                    <a:pt x="3452" y="6947"/>
                    <a:pt x="3421" y="6947"/>
                  </a:cubicBezTo>
                  <a:cubicBezTo>
                    <a:pt x="3343" y="6947"/>
                    <a:pt x="3262" y="6966"/>
                    <a:pt x="3187" y="6991"/>
                  </a:cubicBezTo>
                  <a:cubicBezTo>
                    <a:pt x="3048" y="7038"/>
                    <a:pt x="2909" y="7118"/>
                    <a:pt x="2781" y="7200"/>
                  </a:cubicBezTo>
                  <a:cubicBezTo>
                    <a:pt x="3187" y="6794"/>
                    <a:pt x="3569" y="6354"/>
                    <a:pt x="3893" y="5879"/>
                  </a:cubicBezTo>
                  <a:cubicBezTo>
                    <a:pt x="4114" y="5566"/>
                    <a:pt x="4253" y="5056"/>
                    <a:pt x="3916" y="4894"/>
                  </a:cubicBezTo>
                  <a:cubicBezTo>
                    <a:pt x="3859" y="4862"/>
                    <a:pt x="3797" y="4850"/>
                    <a:pt x="3733" y="4850"/>
                  </a:cubicBezTo>
                  <a:cubicBezTo>
                    <a:pt x="3655" y="4850"/>
                    <a:pt x="3575" y="4868"/>
                    <a:pt x="3499" y="4894"/>
                  </a:cubicBezTo>
                  <a:cubicBezTo>
                    <a:pt x="3163" y="4975"/>
                    <a:pt x="2862" y="5149"/>
                    <a:pt x="2607" y="5380"/>
                  </a:cubicBezTo>
                  <a:cubicBezTo>
                    <a:pt x="3244" y="4767"/>
                    <a:pt x="3766" y="4025"/>
                    <a:pt x="4125" y="3225"/>
                  </a:cubicBezTo>
                  <a:cubicBezTo>
                    <a:pt x="4253" y="2936"/>
                    <a:pt x="4310" y="2507"/>
                    <a:pt x="4021" y="2391"/>
                  </a:cubicBezTo>
                  <a:cubicBezTo>
                    <a:pt x="3979" y="2375"/>
                    <a:pt x="3932" y="2369"/>
                    <a:pt x="3885" y="2369"/>
                  </a:cubicBezTo>
                  <a:cubicBezTo>
                    <a:pt x="3828" y="2369"/>
                    <a:pt x="3770" y="2378"/>
                    <a:pt x="3720" y="2391"/>
                  </a:cubicBezTo>
                  <a:cubicBezTo>
                    <a:pt x="3180" y="2506"/>
                    <a:pt x="2704" y="2862"/>
                    <a:pt x="2437" y="3335"/>
                  </a:cubicBezTo>
                  <a:lnTo>
                    <a:pt x="2437" y="3335"/>
                  </a:lnTo>
                  <a:cubicBezTo>
                    <a:pt x="2906" y="2374"/>
                    <a:pt x="3515" y="763"/>
                    <a:pt x="3024" y="479"/>
                  </a:cubicBezTo>
                  <a:cubicBezTo>
                    <a:pt x="2959" y="441"/>
                    <a:pt x="2888" y="423"/>
                    <a:pt x="2813" y="423"/>
                  </a:cubicBezTo>
                  <a:cubicBezTo>
                    <a:pt x="2280" y="423"/>
                    <a:pt x="1574" y="1327"/>
                    <a:pt x="1564" y="2009"/>
                  </a:cubicBezTo>
                  <a:cubicBezTo>
                    <a:pt x="1413" y="1371"/>
                    <a:pt x="1135" y="758"/>
                    <a:pt x="753" y="225"/>
                  </a:cubicBezTo>
                  <a:cubicBezTo>
                    <a:pt x="695" y="143"/>
                    <a:pt x="614" y="50"/>
                    <a:pt x="522" y="16"/>
                  </a:cubicBezTo>
                  <a:cubicBezTo>
                    <a:pt x="490" y="5"/>
                    <a:pt x="459" y="0"/>
                    <a:pt x="42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2995295" y="4520300"/>
              <a:ext cx="182626" cy="653567"/>
            </a:xfrm>
            <a:custGeom>
              <a:avLst/>
              <a:gdLst/>
              <a:ahLst/>
              <a:cxnLst/>
              <a:rect l="l" t="t" r="r" b="b"/>
              <a:pathLst>
                <a:path w="1982" h="7093" extrusionOk="0">
                  <a:moveTo>
                    <a:pt x="1276" y="1"/>
                  </a:moveTo>
                  <a:lnTo>
                    <a:pt x="1" y="638"/>
                  </a:lnTo>
                  <a:cubicBezTo>
                    <a:pt x="58" y="1576"/>
                    <a:pt x="117" y="2515"/>
                    <a:pt x="163" y="3454"/>
                  </a:cubicBezTo>
                  <a:cubicBezTo>
                    <a:pt x="233" y="4473"/>
                    <a:pt x="290" y="5493"/>
                    <a:pt x="557" y="6478"/>
                  </a:cubicBezTo>
                  <a:cubicBezTo>
                    <a:pt x="615" y="6721"/>
                    <a:pt x="719" y="6976"/>
                    <a:pt x="951" y="7069"/>
                  </a:cubicBezTo>
                  <a:cubicBezTo>
                    <a:pt x="996" y="7085"/>
                    <a:pt x="1043" y="7092"/>
                    <a:pt x="1089" y="7092"/>
                  </a:cubicBezTo>
                  <a:cubicBezTo>
                    <a:pt x="1245" y="7092"/>
                    <a:pt x="1400" y="7008"/>
                    <a:pt x="1507" y="6883"/>
                  </a:cubicBezTo>
                  <a:cubicBezTo>
                    <a:pt x="1646" y="6733"/>
                    <a:pt x="1716" y="6525"/>
                    <a:pt x="1762" y="6327"/>
                  </a:cubicBezTo>
                  <a:cubicBezTo>
                    <a:pt x="1982" y="5446"/>
                    <a:pt x="1936" y="4520"/>
                    <a:pt x="1843" y="3628"/>
                  </a:cubicBezTo>
                  <a:cubicBezTo>
                    <a:pt x="1716" y="2411"/>
                    <a:pt x="1495" y="1206"/>
                    <a:pt x="1276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2637598" y="4496804"/>
              <a:ext cx="256340" cy="669968"/>
            </a:xfrm>
            <a:custGeom>
              <a:avLst/>
              <a:gdLst/>
              <a:ahLst/>
              <a:cxnLst/>
              <a:rect l="l" t="t" r="r" b="b"/>
              <a:pathLst>
                <a:path w="2782" h="7271" extrusionOk="0">
                  <a:moveTo>
                    <a:pt x="1391" y="1"/>
                  </a:moveTo>
                  <a:cubicBezTo>
                    <a:pt x="1125" y="1056"/>
                    <a:pt x="858" y="2122"/>
                    <a:pt x="603" y="3188"/>
                  </a:cubicBezTo>
                  <a:cubicBezTo>
                    <a:pt x="430" y="3871"/>
                    <a:pt x="268" y="4555"/>
                    <a:pt x="140" y="5238"/>
                  </a:cubicBezTo>
                  <a:cubicBezTo>
                    <a:pt x="59" y="5678"/>
                    <a:pt x="1" y="6131"/>
                    <a:pt x="59" y="6571"/>
                  </a:cubicBezTo>
                  <a:cubicBezTo>
                    <a:pt x="94" y="6883"/>
                    <a:pt x="233" y="7231"/>
                    <a:pt x="534" y="7266"/>
                  </a:cubicBezTo>
                  <a:cubicBezTo>
                    <a:pt x="554" y="7269"/>
                    <a:pt x="574" y="7271"/>
                    <a:pt x="594" y="7271"/>
                  </a:cubicBezTo>
                  <a:cubicBezTo>
                    <a:pt x="887" y="7271"/>
                    <a:pt x="1098" y="6957"/>
                    <a:pt x="1218" y="6675"/>
                  </a:cubicBezTo>
                  <a:cubicBezTo>
                    <a:pt x="2040" y="4821"/>
                    <a:pt x="2099" y="2712"/>
                    <a:pt x="2782" y="801"/>
                  </a:cubicBezTo>
                  <a:lnTo>
                    <a:pt x="1391" y="1"/>
                  </a:ln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1978964" y="3380319"/>
              <a:ext cx="589436" cy="468360"/>
            </a:xfrm>
            <a:custGeom>
              <a:avLst/>
              <a:gdLst/>
              <a:ahLst/>
              <a:cxnLst/>
              <a:rect l="l" t="t" r="r" b="b"/>
              <a:pathLst>
                <a:path w="6397" h="5083" extrusionOk="0">
                  <a:moveTo>
                    <a:pt x="746" y="0"/>
                  </a:moveTo>
                  <a:cubicBezTo>
                    <a:pt x="634" y="0"/>
                    <a:pt x="526" y="31"/>
                    <a:pt x="440" y="102"/>
                  </a:cubicBezTo>
                  <a:cubicBezTo>
                    <a:pt x="359" y="183"/>
                    <a:pt x="301" y="276"/>
                    <a:pt x="255" y="380"/>
                  </a:cubicBezTo>
                  <a:cubicBezTo>
                    <a:pt x="0" y="1029"/>
                    <a:pt x="209" y="1771"/>
                    <a:pt x="544" y="2384"/>
                  </a:cubicBezTo>
                  <a:cubicBezTo>
                    <a:pt x="1456" y="4037"/>
                    <a:pt x="3327" y="5083"/>
                    <a:pt x="5201" y="5083"/>
                  </a:cubicBezTo>
                  <a:cubicBezTo>
                    <a:pt x="5496" y="5083"/>
                    <a:pt x="5791" y="5057"/>
                    <a:pt x="6083" y="5003"/>
                  </a:cubicBezTo>
                  <a:lnTo>
                    <a:pt x="6396" y="3764"/>
                  </a:lnTo>
                  <a:lnTo>
                    <a:pt x="6396" y="3764"/>
                  </a:lnTo>
                  <a:cubicBezTo>
                    <a:pt x="6273" y="3795"/>
                    <a:pt x="6149" y="3808"/>
                    <a:pt x="6025" y="3808"/>
                  </a:cubicBezTo>
                  <a:cubicBezTo>
                    <a:pt x="5587" y="3808"/>
                    <a:pt x="5148" y="3638"/>
                    <a:pt x="4751" y="3439"/>
                  </a:cubicBezTo>
                  <a:cubicBezTo>
                    <a:pt x="3511" y="2825"/>
                    <a:pt x="2433" y="1875"/>
                    <a:pt x="1645" y="716"/>
                  </a:cubicBezTo>
                  <a:cubicBezTo>
                    <a:pt x="1506" y="507"/>
                    <a:pt x="1367" y="276"/>
                    <a:pt x="1159" y="137"/>
                  </a:cubicBezTo>
                  <a:cubicBezTo>
                    <a:pt x="1041" y="52"/>
                    <a:pt x="891" y="0"/>
                    <a:pt x="74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2587472" y="2599969"/>
              <a:ext cx="201884" cy="219668"/>
            </a:xfrm>
            <a:custGeom>
              <a:avLst/>
              <a:gdLst/>
              <a:ahLst/>
              <a:cxnLst/>
              <a:rect l="l" t="t" r="r" b="b"/>
              <a:pathLst>
                <a:path w="2191" h="2384" extrusionOk="0">
                  <a:moveTo>
                    <a:pt x="469" y="0"/>
                  </a:moveTo>
                  <a:cubicBezTo>
                    <a:pt x="389" y="0"/>
                    <a:pt x="312" y="19"/>
                    <a:pt x="244" y="66"/>
                  </a:cubicBezTo>
                  <a:cubicBezTo>
                    <a:pt x="186" y="113"/>
                    <a:pt x="151" y="170"/>
                    <a:pt x="117" y="240"/>
                  </a:cubicBezTo>
                  <a:cubicBezTo>
                    <a:pt x="1" y="518"/>
                    <a:pt x="105" y="842"/>
                    <a:pt x="232" y="1120"/>
                  </a:cubicBezTo>
                  <a:cubicBezTo>
                    <a:pt x="475" y="1630"/>
                    <a:pt x="812" y="2117"/>
                    <a:pt x="1310" y="2384"/>
                  </a:cubicBezTo>
                  <a:lnTo>
                    <a:pt x="2144" y="1665"/>
                  </a:lnTo>
                  <a:cubicBezTo>
                    <a:pt x="2190" y="1514"/>
                    <a:pt x="2133" y="1352"/>
                    <a:pt x="2051" y="1213"/>
                  </a:cubicBezTo>
                  <a:cubicBezTo>
                    <a:pt x="1785" y="692"/>
                    <a:pt x="1322" y="275"/>
                    <a:pt x="765" y="66"/>
                  </a:cubicBezTo>
                  <a:cubicBezTo>
                    <a:pt x="670" y="28"/>
                    <a:pt x="567" y="0"/>
                    <a:pt x="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2206279" y="2660967"/>
              <a:ext cx="1315426" cy="2011194"/>
            </a:xfrm>
            <a:custGeom>
              <a:avLst/>
              <a:gdLst/>
              <a:ahLst/>
              <a:cxnLst/>
              <a:rect l="l" t="t" r="r" b="b"/>
              <a:pathLst>
                <a:path w="14276" h="21827" extrusionOk="0">
                  <a:moveTo>
                    <a:pt x="8256" y="1"/>
                  </a:moveTo>
                  <a:cubicBezTo>
                    <a:pt x="5625" y="1"/>
                    <a:pt x="770" y="3875"/>
                    <a:pt x="209" y="5128"/>
                  </a:cubicBezTo>
                  <a:cubicBezTo>
                    <a:pt x="1" y="5626"/>
                    <a:pt x="523" y="6229"/>
                    <a:pt x="812" y="6681"/>
                  </a:cubicBezTo>
                  <a:cubicBezTo>
                    <a:pt x="1122" y="7166"/>
                    <a:pt x="1732" y="7310"/>
                    <a:pt x="2331" y="7310"/>
                  </a:cubicBezTo>
                  <a:cubicBezTo>
                    <a:pt x="2448" y="7310"/>
                    <a:pt x="2564" y="7304"/>
                    <a:pt x="2678" y="7295"/>
                  </a:cubicBezTo>
                  <a:cubicBezTo>
                    <a:pt x="3512" y="7225"/>
                    <a:pt x="4346" y="7029"/>
                    <a:pt x="5122" y="6704"/>
                  </a:cubicBezTo>
                  <a:lnTo>
                    <a:pt x="5122" y="6704"/>
                  </a:lnTo>
                  <a:cubicBezTo>
                    <a:pt x="5006" y="7029"/>
                    <a:pt x="4879" y="7341"/>
                    <a:pt x="4763" y="7666"/>
                  </a:cubicBezTo>
                  <a:cubicBezTo>
                    <a:pt x="4671" y="7897"/>
                    <a:pt x="4589" y="8141"/>
                    <a:pt x="4496" y="8373"/>
                  </a:cubicBezTo>
                  <a:cubicBezTo>
                    <a:pt x="4300" y="8917"/>
                    <a:pt x="4103" y="9450"/>
                    <a:pt x="3906" y="9983"/>
                  </a:cubicBezTo>
                  <a:cubicBezTo>
                    <a:pt x="3801" y="10307"/>
                    <a:pt x="3685" y="10621"/>
                    <a:pt x="3569" y="10945"/>
                  </a:cubicBezTo>
                  <a:cubicBezTo>
                    <a:pt x="3443" y="11304"/>
                    <a:pt x="3315" y="11651"/>
                    <a:pt x="3199" y="12011"/>
                  </a:cubicBezTo>
                  <a:cubicBezTo>
                    <a:pt x="3049" y="12428"/>
                    <a:pt x="2897" y="12857"/>
                    <a:pt x="2758" y="13286"/>
                  </a:cubicBezTo>
                  <a:cubicBezTo>
                    <a:pt x="2666" y="13575"/>
                    <a:pt x="2585" y="13865"/>
                    <a:pt x="2503" y="14166"/>
                  </a:cubicBezTo>
                  <a:cubicBezTo>
                    <a:pt x="2376" y="14641"/>
                    <a:pt x="2272" y="15116"/>
                    <a:pt x="2191" y="15591"/>
                  </a:cubicBezTo>
                  <a:cubicBezTo>
                    <a:pt x="2122" y="16101"/>
                    <a:pt x="2086" y="16623"/>
                    <a:pt x="2110" y="17144"/>
                  </a:cubicBezTo>
                  <a:cubicBezTo>
                    <a:pt x="2133" y="17654"/>
                    <a:pt x="2225" y="18152"/>
                    <a:pt x="2400" y="18616"/>
                  </a:cubicBezTo>
                  <a:cubicBezTo>
                    <a:pt x="2539" y="19010"/>
                    <a:pt x="2747" y="19381"/>
                    <a:pt x="3025" y="19716"/>
                  </a:cubicBezTo>
                  <a:cubicBezTo>
                    <a:pt x="3036" y="19728"/>
                    <a:pt x="3049" y="19728"/>
                    <a:pt x="3060" y="19739"/>
                  </a:cubicBezTo>
                  <a:cubicBezTo>
                    <a:pt x="3396" y="20145"/>
                    <a:pt x="3824" y="20447"/>
                    <a:pt x="4300" y="20678"/>
                  </a:cubicBezTo>
                  <a:cubicBezTo>
                    <a:pt x="4589" y="20828"/>
                    <a:pt x="4902" y="20956"/>
                    <a:pt x="5215" y="21060"/>
                  </a:cubicBezTo>
                  <a:cubicBezTo>
                    <a:pt x="5575" y="21188"/>
                    <a:pt x="5945" y="21292"/>
                    <a:pt x="6304" y="21385"/>
                  </a:cubicBezTo>
                  <a:lnTo>
                    <a:pt x="6617" y="21454"/>
                  </a:lnTo>
                  <a:cubicBezTo>
                    <a:pt x="7500" y="21668"/>
                    <a:pt x="8422" y="21827"/>
                    <a:pt x="9324" y="21827"/>
                  </a:cubicBezTo>
                  <a:cubicBezTo>
                    <a:pt x="10233" y="21827"/>
                    <a:pt x="11121" y="21665"/>
                    <a:pt x="11924" y="21234"/>
                  </a:cubicBezTo>
                  <a:cubicBezTo>
                    <a:pt x="12723" y="20805"/>
                    <a:pt x="13384" y="20133"/>
                    <a:pt x="13801" y="19322"/>
                  </a:cubicBezTo>
                  <a:cubicBezTo>
                    <a:pt x="13905" y="19126"/>
                    <a:pt x="13987" y="18905"/>
                    <a:pt x="14067" y="18696"/>
                  </a:cubicBezTo>
                  <a:cubicBezTo>
                    <a:pt x="14206" y="18256"/>
                    <a:pt x="14276" y="17793"/>
                    <a:pt x="14276" y="17341"/>
                  </a:cubicBezTo>
                  <a:cubicBezTo>
                    <a:pt x="14276" y="16889"/>
                    <a:pt x="14206" y="16437"/>
                    <a:pt x="14079" y="15997"/>
                  </a:cubicBezTo>
                  <a:cubicBezTo>
                    <a:pt x="14010" y="15789"/>
                    <a:pt x="13928" y="15580"/>
                    <a:pt x="13836" y="15383"/>
                  </a:cubicBezTo>
                  <a:cubicBezTo>
                    <a:pt x="13778" y="15256"/>
                    <a:pt x="13709" y="15128"/>
                    <a:pt x="13639" y="15012"/>
                  </a:cubicBezTo>
                  <a:cubicBezTo>
                    <a:pt x="13500" y="14792"/>
                    <a:pt x="13361" y="14583"/>
                    <a:pt x="13199" y="14386"/>
                  </a:cubicBezTo>
                  <a:cubicBezTo>
                    <a:pt x="12978" y="14108"/>
                    <a:pt x="12735" y="13830"/>
                    <a:pt x="12480" y="13575"/>
                  </a:cubicBezTo>
                  <a:cubicBezTo>
                    <a:pt x="12352" y="13448"/>
                    <a:pt x="12225" y="13309"/>
                    <a:pt x="12098" y="13181"/>
                  </a:cubicBezTo>
                  <a:cubicBezTo>
                    <a:pt x="11808" y="12903"/>
                    <a:pt x="11530" y="12625"/>
                    <a:pt x="11263" y="12336"/>
                  </a:cubicBezTo>
                  <a:cubicBezTo>
                    <a:pt x="11147" y="12208"/>
                    <a:pt x="11044" y="12092"/>
                    <a:pt x="10939" y="11965"/>
                  </a:cubicBezTo>
                  <a:cubicBezTo>
                    <a:pt x="10730" y="11710"/>
                    <a:pt x="10522" y="11443"/>
                    <a:pt x="10348" y="11154"/>
                  </a:cubicBezTo>
                  <a:lnTo>
                    <a:pt x="10209" y="10910"/>
                  </a:lnTo>
                  <a:cubicBezTo>
                    <a:pt x="10140" y="10771"/>
                    <a:pt x="10081" y="10644"/>
                    <a:pt x="10024" y="10505"/>
                  </a:cubicBezTo>
                  <a:cubicBezTo>
                    <a:pt x="9839" y="10088"/>
                    <a:pt x="9711" y="9658"/>
                    <a:pt x="9618" y="9207"/>
                  </a:cubicBezTo>
                  <a:cubicBezTo>
                    <a:pt x="9595" y="9079"/>
                    <a:pt x="9572" y="8940"/>
                    <a:pt x="9560" y="8801"/>
                  </a:cubicBezTo>
                  <a:cubicBezTo>
                    <a:pt x="9502" y="8465"/>
                    <a:pt x="9479" y="8118"/>
                    <a:pt x="9468" y="7770"/>
                  </a:cubicBezTo>
                  <a:lnTo>
                    <a:pt x="9468" y="7330"/>
                  </a:lnTo>
                  <a:cubicBezTo>
                    <a:pt x="9468" y="7214"/>
                    <a:pt x="9468" y="7098"/>
                    <a:pt x="9479" y="6982"/>
                  </a:cubicBezTo>
                  <a:cubicBezTo>
                    <a:pt x="9491" y="6727"/>
                    <a:pt x="9502" y="6473"/>
                    <a:pt x="9537" y="6229"/>
                  </a:cubicBezTo>
                  <a:cubicBezTo>
                    <a:pt x="9548" y="6090"/>
                    <a:pt x="9560" y="5963"/>
                    <a:pt x="9572" y="5835"/>
                  </a:cubicBezTo>
                  <a:cubicBezTo>
                    <a:pt x="9595" y="5638"/>
                    <a:pt x="9618" y="5453"/>
                    <a:pt x="9653" y="5255"/>
                  </a:cubicBezTo>
                  <a:cubicBezTo>
                    <a:pt x="9676" y="5036"/>
                    <a:pt x="9711" y="4804"/>
                    <a:pt x="9746" y="4583"/>
                  </a:cubicBezTo>
                  <a:cubicBezTo>
                    <a:pt x="9780" y="4398"/>
                    <a:pt x="9803" y="4225"/>
                    <a:pt x="9839" y="4039"/>
                  </a:cubicBezTo>
                  <a:cubicBezTo>
                    <a:pt x="9908" y="3599"/>
                    <a:pt x="9978" y="3147"/>
                    <a:pt x="10047" y="2695"/>
                  </a:cubicBezTo>
                  <a:cubicBezTo>
                    <a:pt x="10105" y="2255"/>
                    <a:pt x="10151" y="1802"/>
                    <a:pt x="10024" y="1374"/>
                  </a:cubicBezTo>
                  <a:cubicBezTo>
                    <a:pt x="9885" y="922"/>
                    <a:pt x="9607" y="482"/>
                    <a:pt x="9201" y="239"/>
                  </a:cubicBezTo>
                  <a:cubicBezTo>
                    <a:pt x="8940" y="74"/>
                    <a:pt x="8619" y="1"/>
                    <a:pt x="8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2783920" y="3003090"/>
              <a:ext cx="40727" cy="58971"/>
            </a:xfrm>
            <a:custGeom>
              <a:avLst/>
              <a:gdLst/>
              <a:ahLst/>
              <a:cxnLst/>
              <a:rect l="l" t="t" r="r" b="b"/>
              <a:pathLst>
                <a:path w="442" h="640" extrusionOk="0">
                  <a:moveTo>
                    <a:pt x="264" y="1"/>
                  </a:moveTo>
                  <a:cubicBezTo>
                    <a:pt x="163" y="1"/>
                    <a:pt x="57" y="114"/>
                    <a:pt x="24" y="280"/>
                  </a:cubicBezTo>
                  <a:cubicBezTo>
                    <a:pt x="1" y="453"/>
                    <a:pt x="58" y="615"/>
                    <a:pt x="163" y="639"/>
                  </a:cubicBezTo>
                  <a:cubicBezTo>
                    <a:pt x="168" y="639"/>
                    <a:pt x="173" y="639"/>
                    <a:pt x="178" y="639"/>
                  </a:cubicBezTo>
                  <a:cubicBezTo>
                    <a:pt x="278" y="639"/>
                    <a:pt x="384" y="526"/>
                    <a:pt x="418" y="361"/>
                  </a:cubicBezTo>
                  <a:cubicBezTo>
                    <a:pt x="441" y="187"/>
                    <a:pt x="383" y="25"/>
                    <a:pt x="279" y="2"/>
                  </a:cubicBezTo>
                  <a:cubicBezTo>
                    <a:pt x="274" y="1"/>
                    <a:pt x="269" y="1"/>
                    <a:pt x="264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032705" y="2749055"/>
              <a:ext cx="348114" cy="260671"/>
            </a:xfrm>
            <a:custGeom>
              <a:avLst/>
              <a:gdLst/>
              <a:ahLst/>
              <a:cxnLst/>
              <a:rect l="l" t="t" r="r" b="b"/>
              <a:pathLst>
                <a:path w="3778" h="2829" extrusionOk="0">
                  <a:moveTo>
                    <a:pt x="2720" y="0"/>
                  </a:moveTo>
                  <a:cubicBezTo>
                    <a:pt x="2706" y="0"/>
                    <a:pt x="2692" y="1"/>
                    <a:pt x="2677" y="1"/>
                  </a:cubicBezTo>
                  <a:cubicBezTo>
                    <a:pt x="2353" y="12"/>
                    <a:pt x="2028" y="128"/>
                    <a:pt x="1727" y="279"/>
                  </a:cubicBezTo>
                  <a:cubicBezTo>
                    <a:pt x="1194" y="534"/>
                    <a:pt x="649" y="882"/>
                    <a:pt x="394" y="1426"/>
                  </a:cubicBezTo>
                  <a:lnTo>
                    <a:pt x="0" y="2828"/>
                  </a:lnTo>
                  <a:cubicBezTo>
                    <a:pt x="823" y="2747"/>
                    <a:pt x="1622" y="2550"/>
                    <a:pt x="2387" y="2237"/>
                  </a:cubicBezTo>
                  <a:cubicBezTo>
                    <a:pt x="2781" y="2075"/>
                    <a:pt x="3164" y="1889"/>
                    <a:pt x="3430" y="1554"/>
                  </a:cubicBezTo>
                  <a:cubicBezTo>
                    <a:pt x="3685" y="1229"/>
                    <a:pt x="3777" y="743"/>
                    <a:pt x="3546" y="395"/>
                  </a:cubicBezTo>
                  <a:cubicBezTo>
                    <a:pt x="3368" y="129"/>
                    <a:pt x="3042" y="0"/>
                    <a:pt x="2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1673604" y="2848752"/>
              <a:ext cx="240215" cy="324157"/>
            </a:xfrm>
            <a:custGeom>
              <a:avLst/>
              <a:gdLst/>
              <a:ahLst/>
              <a:cxnLst/>
              <a:rect l="l" t="t" r="r" b="b"/>
              <a:pathLst>
                <a:path w="2607" h="3518" extrusionOk="0">
                  <a:moveTo>
                    <a:pt x="1362" y="0"/>
                  </a:moveTo>
                  <a:cubicBezTo>
                    <a:pt x="1093" y="0"/>
                    <a:pt x="817" y="83"/>
                    <a:pt x="591" y="240"/>
                  </a:cubicBezTo>
                  <a:cubicBezTo>
                    <a:pt x="452" y="333"/>
                    <a:pt x="336" y="449"/>
                    <a:pt x="243" y="588"/>
                  </a:cubicBezTo>
                  <a:cubicBezTo>
                    <a:pt x="162" y="727"/>
                    <a:pt x="93" y="877"/>
                    <a:pt x="70" y="1028"/>
                  </a:cubicBezTo>
                  <a:cubicBezTo>
                    <a:pt x="0" y="1329"/>
                    <a:pt x="35" y="1618"/>
                    <a:pt x="116" y="1885"/>
                  </a:cubicBezTo>
                  <a:cubicBezTo>
                    <a:pt x="197" y="2140"/>
                    <a:pt x="325" y="2360"/>
                    <a:pt x="475" y="2545"/>
                  </a:cubicBezTo>
                  <a:cubicBezTo>
                    <a:pt x="614" y="2731"/>
                    <a:pt x="765" y="2870"/>
                    <a:pt x="915" y="2998"/>
                  </a:cubicBezTo>
                  <a:cubicBezTo>
                    <a:pt x="1066" y="3125"/>
                    <a:pt x="1205" y="3217"/>
                    <a:pt x="1332" y="3310"/>
                  </a:cubicBezTo>
                  <a:cubicBezTo>
                    <a:pt x="1460" y="3392"/>
                    <a:pt x="1576" y="3461"/>
                    <a:pt x="1692" y="3484"/>
                  </a:cubicBezTo>
                  <a:cubicBezTo>
                    <a:pt x="1769" y="3509"/>
                    <a:pt x="1834" y="3517"/>
                    <a:pt x="1887" y="3517"/>
                  </a:cubicBezTo>
                  <a:cubicBezTo>
                    <a:pt x="1984" y="3517"/>
                    <a:pt x="2035" y="3487"/>
                    <a:pt x="2027" y="3472"/>
                  </a:cubicBezTo>
                  <a:cubicBezTo>
                    <a:pt x="2027" y="3438"/>
                    <a:pt x="1912" y="3449"/>
                    <a:pt x="1749" y="3356"/>
                  </a:cubicBezTo>
                  <a:cubicBezTo>
                    <a:pt x="1657" y="3299"/>
                    <a:pt x="1564" y="3229"/>
                    <a:pt x="1460" y="3137"/>
                  </a:cubicBezTo>
                  <a:cubicBezTo>
                    <a:pt x="1344" y="3044"/>
                    <a:pt x="1228" y="2928"/>
                    <a:pt x="1101" y="2800"/>
                  </a:cubicBezTo>
                  <a:cubicBezTo>
                    <a:pt x="846" y="2545"/>
                    <a:pt x="568" y="2210"/>
                    <a:pt x="452" y="1781"/>
                  </a:cubicBezTo>
                  <a:cubicBezTo>
                    <a:pt x="394" y="1572"/>
                    <a:pt x="371" y="1329"/>
                    <a:pt x="428" y="1109"/>
                  </a:cubicBezTo>
                  <a:cubicBezTo>
                    <a:pt x="487" y="889"/>
                    <a:pt x="603" y="680"/>
                    <a:pt x="799" y="552"/>
                  </a:cubicBezTo>
                  <a:cubicBezTo>
                    <a:pt x="968" y="433"/>
                    <a:pt x="1171" y="374"/>
                    <a:pt x="1364" y="374"/>
                  </a:cubicBezTo>
                  <a:cubicBezTo>
                    <a:pt x="1396" y="374"/>
                    <a:pt x="1429" y="376"/>
                    <a:pt x="1460" y="379"/>
                  </a:cubicBezTo>
                  <a:cubicBezTo>
                    <a:pt x="1680" y="402"/>
                    <a:pt x="1877" y="518"/>
                    <a:pt x="2027" y="668"/>
                  </a:cubicBezTo>
                  <a:cubicBezTo>
                    <a:pt x="2167" y="819"/>
                    <a:pt x="2259" y="1016"/>
                    <a:pt x="2282" y="1190"/>
                  </a:cubicBezTo>
                  <a:cubicBezTo>
                    <a:pt x="2306" y="1376"/>
                    <a:pt x="2259" y="1538"/>
                    <a:pt x="2167" y="1642"/>
                  </a:cubicBezTo>
                  <a:cubicBezTo>
                    <a:pt x="2074" y="1757"/>
                    <a:pt x="1935" y="1804"/>
                    <a:pt x="1808" y="1804"/>
                  </a:cubicBezTo>
                  <a:cubicBezTo>
                    <a:pt x="1692" y="1804"/>
                    <a:pt x="1587" y="1757"/>
                    <a:pt x="1518" y="1700"/>
                  </a:cubicBezTo>
                  <a:cubicBezTo>
                    <a:pt x="1374" y="1600"/>
                    <a:pt x="1335" y="1479"/>
                    <a:pt x="1302" y="1479"/>
                  </a:cubicBezTo>
                  <a:cubicBezTo>
                    <a:pt x="1301" y="1479"/>
                    <a:pt x="1299" y="1479"/>
                    <a:pt x="1298" y="1479"/>
                  </a:cubicBezTo>
                  <a:cubicBezTo>
                    <a:pt x="1286" y="1491"/>
                    <a:pt x="1286" y="1515"/>
                    <a:pt x="1286" y="1572"/>
                  </a:cubicBezTo>
                  <a:cubicBezTo>
                    <a:pt x="1309" y="1630"/>
                    <a:pt x="1332" y="1723"/>
                    <a:pt x="1414" y="1816"/>
                  </a:cubicBezTo>
                  <a:cubicBezTo>
                    <a:pt x="1494" y="1896"/>
                    <a:pt x="1622" y="1989"/>
                    <a:pt x="1796" y="2012"/>
                  </a:cubicBezTo>
                  <a:cubicBezTo>
                    <a:pt x="1827" y="2017"/>
                    <a:pt x="1860" y="2019"/>
                    <a:pt x="1894" y="2019"/>
                  </a:cubicBezTo>
                  <a:cubicBezTo>
                    <a:pt x="2045" y="2019"/>
                    <a:pt x="2210" y="1972"/>
                    <a:pt x="2352" y="1839"/>
                  </a:cubicBezTo>
                  <a:cubicBezTo>
                    <a:pt x="2526" y="1677"/>
                    <a:pt x="2607" y="1422"/>
                    <a:pt x="2596" y="1167"/>
                  </a:cubicBezTo>
                  <a:cubicBezTo>
                    <a:pt x="2584" y="912"/>
                    <a:pt x="2468" y="645"/>
                    <a:pt x="2282" y="436"/>
                  </a:cubicBezTo>
                  <a:cubicBezTo>
                    <a:pt x="2097" y="228"/>
                    <a:pt x="1831" y="55"/>
                    <a:pt x="1507" y="8"/>
                  </a:cubicBezTo>
                  <a:cubicBezTo>
                    <a:pt x="1459" y="3"/>
                    <a:pt x="1411" y="0"/>
                    <a:pt x="1362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694889" y="3063996"/>
              <a:ext cx="511483" cy="313008"/>
            </a:xfrm>
            <a:custGeom>
              <a:avLst/>
              <a:gdLst/>
              <a:ahLst/>
              <a:cxnLst/>
              <a:rect l="l" t="t" r="r" b="b"/>
              <a:pathLst>
                <a:path w="5551" h="3397" extrusionOk="0">
                  <a:moveTo>
                    <a:pt x="1796" y="1"/>
                  </a:moveTo>
                  <a:lnTo>
                    <a:pt x="1" y="1797"/>
                  </a:lnTo>
                  <a:cubicBezTo>
                    <a:pt x="1855" y="2330"/>
                    <a:pt x="3709" y="2863"/>
                    <a:pt x="5551" y="3396"/>
                  </a:cubicBezTo>
                  <a:cubicBezTo>
                    <a:pt x="5424" y="3245"/>
                    <a:pt x="5285" y="3118"/>
                    <a:pt x="5146" y="2990"/>
                  </a:cubicBezTo>
                  <a:cubicBezTo>
                    <a:pt x="4033" y="1994"/>
                    <a:pt x="2921" y="997"/>
                    <a:pt x="1796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694889" y="3105736"/>
              <a:ext cx="240308" cy="139872"/>
            </a:xfrm>
            <a:custGeom>
              <a:avLst/>
              <a:gdLst/>
              <a:ahLst/>
              <a:cxnLst/>
              <a:rect l="l" t="t" r="r" b="b"/>
              <a:pathLst>
                <a:path w="2608" h="1518" extrusionOk="0">
                  <a:moveTo>
                    <a:pt x="2306" y="0"/>
                  </a:moveTo>
                  <a:cubicBezTo>
                    <a:pt x="1809" y="371"/>
                    <a:pt x="1252" y="649"/>
                    <a:pt x="661" y="834"/>
                  </a:cubicBezTo>
                  <a:cubicBezTo>
                    <a:pt x="603" y="858"/>
                    <a:pt x="534" y="869"/>
                    <a:pt x="464" y="881"/>
                  </a:cubicBezTo>
                  <a:lnTo>
                    <a:pt x="1" y="1344"/>
                  </a:lnTo>
                  <a:cubicBezTo>
                    <a:pt x="197" y="1402"/>
                    <a:pt x="395" y="1460"/>
                    <a:pt x="580" y="1518"/>
                  </a:cubicBezTo>
                  <a:cubicBezTo>
                    <a:pt x="916" y="1402"/>
                    <a:pt x="1252" y="1252"/>
                    <a:pt x="1554" y="1066"/>
                  </a:cubicBezTo>
                  <a:cubicBezTo>
                    <a:pt x="1936" y="846"/>
                    <a:pt x="2283" y="567"/>
                    <a:pt x="2608" y="278"/>
                  </a:cubicBezTo>
                  <a:cubicBezTo>
                    <a:pt x="2504" y="186"/>
                    <a:pt x="2399" y="93"/>
                    <a:pt x="230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975647" y="3217781"/>
              <a:ext cx="88825" cy="114349"/>
            </a:xfrm>
            <a:custGeom>
              <a:avLst/>
              <a:gdLst/>
              <a:ahLst/>
              <a:cxnLst/>
              <a:rect l="l" t="t" r="r" b="b"/>
              <a:pathLst>
                <a:path w="964" h="1241" extrusionOk="0">
                  <a:moveTo>
                    <a:pt x="615" y="0"/>
                  </a:moveTo>
                  <a:cubicBezTo>
                    <a:pt x="464" y="360"/>
                    <a:pt x="256" y="708"/>
                    <a:pt x="1" y="1009"/>
                  </a:cubicBezTo>
                  <a:cubicBezTo>
                    <a:pt x="279" y="1090"/>
                    <a:pt x="546" y="1159"/>
                    <a:pt x="812" y="1241"/>
                  </a:cubicBezTo>
                  <a:cubicBezTo>
                    <a:pt x="870" y="1078"/>
                    <a:pt x="917" y="904"/>
                    <a:pt x="940" y="731"/>
                  </a:cubicBezTo>
                  <a:cubicBezTo>
                    <a:pt x="951" y="592"/>
                    <a:pt x="963" y="453"/>
                    <a:pt x="963" y="314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2050374" y="3246621"/>
              <a:ext cx="64223" cy="101449"/>
            </a:xfrm>
            <a:custGeom>
              <a:avLst/>
              <a:gdLst/>
              <a:ahLst/>
              <a:cxnLst/>
              <a:rect l="l" t="t" r="r" b="b"/>
              <a:pathLst>
                <a:path w="697" h="1101" extrusionOk="0">
                  <a:moveTo>
                    <a:pt x="152" y="1"/>
                  </a:moveTo>
                  <a:cubicBezTo>
                    <a:pt x="152" y="140"/>
                    <a:pt x="140" y="279"/>
                    <a:pt x="129" y="418"/>
                  </a:cubicBezTo>
                  <a:cubicBezTo>
                    <a:pt x="106" y="591"/>
                    <a:pt x="59" y="765"/>
                    <a:pt x="1" y="928"/>
                  </a:cubicBezTo>
                  <a:cubicBezTo>
                    <a:pt x="210" y="985"/>
                    <a:pt x="418" y="1043"/>
                    <a:pt x="616" y="1101"/>
                  </a:cubicBezTo>
                  <a:cubicBezTo>
                    <a:pt x="673" y="904"/>
                    <a:pt x="696" y="684"/>
                    <a:pt x="685" y="475"/>
                  </a:cubicBezTo>
                  <a:cubicBezTo>
                    <a:pt x="511" y="325"/>
                    <a:pt x="337" y="163"/>
                    <a:pt x="152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1748331" y="3131352"/>
              <a:ext cx="244546" cy="150561"/>
            </a:xfrm>
            <a:custGeom>
              <a:avLst/>
              <a:gdLst/>
              <a:ahLst/>
              <a:cxnLst/>
              <a:rect l="l" t="t" r="r" b="b"/>
              <a:pathLst>
                <a:path w="2654" h="1634" extrusionOk="0">
                  <a:moveTo>
                    <a:pt x="2028" y="0"/>
                  </a:moveTo>
                  <a:cubicBezTo>
                    <a:pt x="1703" y="289"/>
                    <a:pt x="1356" y="568"/>
                    <a:pt x="974" y="788"/>
                  </a:cubicBezTo>
                  <a:cubicBezTo>
                    <a:pt x="672" y="974"/>
                    <a:pt x="336" y="1124"/>
                    <a:pt x="0" y="1240"/>
                  </a:cubicBezTo>
                  <a:cubicBezTo>
                    <a:pt x="464" y="1368"/>
                    <a:pt x="915" y="1494"/>
                    <a:pt x="1379" y="1634"/>
                  </a:cubicBezTo>
                  <a:cubicBezTo>
                    <a:pt x="1599" y="1518"/>
                    <a:pt x="1808" y="1368"/>
                    <a:pt x="1993" y="1216"/>
                  </a:cubicBezTo>
                  <a:cubicBezTo>
                    <a:pt x="2236" y="1008"/>
                    <a:pt x="2457" y="788"/>
                    <a:pt x="2653" y="556"/>
                  </a:cubicBezTo>
                  <a:lnTo>
                    <a:pt x="2028" y="0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2948394" y="2981529"/>
              <a:ext cx="164474" cy="101817"/>
            </a:xfrm>
            <a:custGeom>
              <a:avLst/>
              <a:gdLst/>
              <a:ahLst/>
              <a:cxnLst/>
              <a:rect l="l" t="t" r="r" b="b"/>
              <a:pathLst>
                <a:path w="1785" h="1105" extrusionOk="0">
                  <a:moveTo>
                    <a:pt x="181" y="1"/>
                  </a:moveTo>
                  <a:cubicBezTo>
                    <a:pt x="167" y="1"/>
                    <a:pt x="153" y="2"/>
                    <a:pt x="139" y="4"/>
                  </a:cubicBezTo>
                  <a:cubicBezTo>
                    <a:pt x="70" y="15"/>
                    <a:pt x="0" y="85"/>
                    <a:pt x="0" y="154"/>
                  </a:cubicBezTo>
                  <a:cubicBezTo>
                    <a:pt x="0" y="201"/>
                    <a:pt x="23" y="247"/>
                    <a:pt x="58" y="282"/>
                  </a:cubicBezTo>
                  <a:cubicBezTo>
                    <a:pt x="301" y="607"/>
                    <a:pt x="706" y="769"/>
                    <a:pt x="1089" y="896"/>
                  </a:cubicBezTo>
                  <a:cubicBezTo>
                    <a:pt x="1298" y="954"/>
                    <a:pt x="1506" y="1024"/>
                    <a:pt x="1692" y="1104"/>
                  </a:cubicBezTo>
                  <a:cubicBezTo>
                    <a:pt x="1726" y="919"/>
                    <a:pt x="1749" y="746"/>
                    <a:pt x="1785" y="560"/>
                  </a:cubicBezTo>
                  <a:cubicBezTo>
                    <a:pt x="1321" y="340"/>
                    <a:pt x="846" y="166"/>
                    <a:pt x="359" y="27"/>
                  </a:cubicBezTo>
                  <a:cubicBezTo>
                    <a:pt x="303" y="18"/>
                    <a:pt x="240" y="1"/>
                    <a:pt x="181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2870350" y="3132181"/>
              <a:ext cx="225473" cy="66435"/>
            </a:xfrm>
            <a:custGeom>
              <a:avLst/>
              <a:gdLst/>
              <a:ahLst/>
              <a:cxnLst/>
              <a:rect l="l" t="t" r="r" b="b"/>
              <a:pathLst>
                <a:path w="2447" h="721" extrusionOk="0">
                  <a:moveTo>
                    <a:pt x="1402" y="1"/>
                  </a:moveTo>
                  <a:cubicBezTo>
                    <a:pt x="971" y="1"/>
                    <a:pt x="542" y="71"/>
                    <a:pt x="140" y="211"/>
                  </a:cubicBezTo>
                  <a:cubicBezTo>
                    <a:pt x="82" y="234"/>
                    <a:pt x="13" y="269"/>
                    <a:pt x="1" y="327"/>
                  </a:cubicBezTo>
                  <a:cubicBezTo>
                    <a:pt x="1" y="408"/>
                    <a:pt x="82" y="443"/>
                    <a:pt x="152" y="466"/>
                  </a:cubicBezTo>
                  <a:cubicBezTo>
                    <a:pt x="870" y="663"/>
                    <a:pt x="1623" y="721"/>
                    <a:pt x="2365" y="721"/>
                  </a:cubicBezTo>
                  <a:cubicBezTo>
                    <a:pt x="2388" y="524"/>
                    <a:pt x="2411" y="339"/>
                    <a:pt x="2446" y="141"/>
                  </a:cubicBezTo>
                  <a:cubicBezTo>
                    <a:pt x="2107" y="48"/>
                    <a:pt x="1754" y="1"/>
                    <a:pt x="140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2766874" y="3234827"/>
              <a:ext cx="318260" cy="124761"/>
            </a:xfrm>
            <a:custGeom>
              <a:avLst/>
              <a:gdLst/>
              <a:ahLst/>
              <a:cxnLst/>
              <a:rect l="l" t="t" r="r" b="b"/>
              <a:pathLst>
                <a:path w="3454" h="1354" extrusionOk="0">
                  <a:moveTo>
                    <a:pt x="3453" y="1"/>
                  </a:moveTo>
                  <a:lnTo>
                    <a:pt x="3453" y="1"/>
                  </a:lnTo>
                  <a:cubicBezTo>
                    <a:pt x="2259" y="82"/>
                    <a:pt x="1101" y="453"/>
                    <a:pt x="81" y="1079"/>
                  </a:cubicBezTo>
                  <a:cubicBezTo>
                    <a:pt x="47" y="1102"/>
                    <a:pt x="11" y="1125"/>
                    <a:pt x="0" y="1171"/>
                  </a:cubicBezTo>
                  <a:cubicBezTo>
                    <a:pt x="0" y="1229"/>
                    <a:pt x="58" y="1264"/>
                    <a:pt x="116" y="1275"/>
                  </a:cubicBezTo>
                  <a:cubicBezTo>
                    <a:pt x="263" y="1335"/>
                    <a:pt x="417" y="1353"/>
                    <a:pt x="572" y="1353"/>
                  </a:cubicBezTo>
                  <a:cubicBezTo>
                    <a:pt x="687" y="1353"/>
                    <a:pt x="802" y="1344"/>
                    <a:pt x="915" y="1334"/>
                  </a:cubicBezTo>
                  <a:cubicBezTo>
                    <a:pt x="1738" y="1252"/>
                    <a:pt x="2561" y="1183"/>
                    <a:pt x="3384" y="1102"/>
                  </a:cubicBezTo>
                  <a:cubicBezTo>
                    <a:pt x="3384" y="986"/>
                    <a:pt x="3384" y="870"/>
                    <a:pt x="3395" y="754"/>
                  </a:cubicBezTo>
                  <a:cubicBezTo>
                    <a:pt x="3407" y="499"/>
                    <a:pt x="3418" y="245"/>
                    <a:pt x="345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2685696" y="3376910"/>
              <a:ext cx="401557" cy="207689"/>
            </a:xfrm>
            <a:custGeom>
              <a:avLst/>
              <a:gdLst/>
              <a:ahLst/>
              <a:cxnLst/>
              <a:rect l="l" t="t" r="r" b="b"/>
              <a:pathLst>
                <a:path w="4358" h="2254" extrusionOk="0">
                  <a:moveTo>
                    <a:pt x="4265" y="0"/>
                  </a:moveTo>
                  <a:cubicBezTo>
                    <a:pt x="2746" y="313"/>
                    <a:pt x="1310" y="1008"/>
                    <a:pt x="117" y="2016"/>
                  </a:cubicBezTo>
                  <a:cubicBezTo>
                    <a:pt x="70" y="2063"/>
                    <a:pt x="1" y="2120"/>
                    <a:pt x="35" y="2190"/>
                  </a:cubicBezTo>
                  <a:cubicBezTo>
                    <a:pt x="52" y="2239"/>
                    <a:pt x="104" y="2254"/>
                    <a:pt x="162" y="2254"/>
                  </a:cubicBezTo>
                  <a:cubicBezTo>
                    <a:pt x="185" y="2254"/>
                    <a:pt x="209" y="2251"/>
                    <a:pt x="232" y="2248"/>
                  </a:cubicBezTo>
                  <a:cubicBezTo>
                    <a:pt x="1657" y="2051"/>
                    <a:pt x="3048" y="1646"/>
                    <a:pt x="4357" y="1031"/>
                  </a:cubicBezTo>
                  <a:cubicBezTo>
                    <a:pt x="4299" y="695"/>
                    <a:pt x="4276" y="348"/>
                    <a:pt x="426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2846853" y="3509318"/>
              <a:ext cx="283062" cy="209163"/>
            </a:xfrm>
            <a:custGeom>
              <a:avLst/>
              <a:gdLst/>
              <a:ahLst/>
              <a:cxnLst/>
              <a:rect l="l" t="t" r="r" b="b"/>
              <a:pathLst>
                <a:path w="3072" h="2270" extrusionOk="0">
                  <a:moveTo>
                    <a:pt x="2666" y="0"/>
                  </a:moveTo>
                  <a:cubicBezTo>
                    <a:pt x="2029" y="312"/>
                    <a:pt x="1403" y="672"/>
                    <a:pt x="812" y="1077"/>
                  </a:cubicBezTo>
                  <a:cubicBezTo>
                    <a:pt x="500" y="1286"/>
                    <a:pt x="175" y="1517"/>
                    <a:pt x="47" y="1877"/>
                  </a:cubicBezTo>
                  <a:cubicBezTo>
                    <a:pt x="24" y="1958"/>
                    <a:pt x="1" y="2063"/>
                    <a:pt x="47" y="2143"/>
                  </a:cubicBezTo>
                  <a:cubicBezTo>
                    <a:pt x="97" y="2237"/>
                    <a:pt x="193" y="2270"/>
                    <a:pt x="299" y="2270"/>
                  </a:cubicBezTo>
                  <a:cubicBezTo>
                    <a:pt x="390" y="2270"/>
                    <a:pt x="488" y="2245"/>
                    <a:pt x="569" y="2213"/>
                  </a:cubicBezTo>
                  <a:cubicBezTo>
                    <a:pt x="1403" y="1911"/>
                    <a:pt x="2238" y="1610"/>
                    <a:pt x="3072" y="1298"/>
                  </a:cubicBezTo>
                  <a:cubicBezTo>
                    <a:pt x="2887" y="881"/>
                    <a:pt x="2759" y="451"/>
                    <a:pt x="2666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2620552" y="3367235"/>
              <a:ext cx="106885" cy="66250"/>
            </a:xfrm>
            <a:custGeom>
              <a:avLst/>
              <a:gdLst/>
              <a:ahLst/>
              <a:cxnLst/>
              <a:rect l="l" t="t" r="r" b="b"/>
              <a:pathLst>
                <a:path w="1160" h="719" extrusionOk="0">
                  <a:moveTo>
                    <a:pt x="267" y="1"/>
                  </a:moveTo>
                  <a:cubicBezTo>
                    <a:pt x="175" y="232"/>
                    <a:pt x="93" y="476"/>
                    <a:pt x="0" y="708"/>
                  </a:cubicBezTo>
                  <a:cubicBezTo>
                    <a:pt x="267" y="719"/>
                    <a:pt x="533" y="719"/>
                    <a:pt x="800" y="719"/>
                  </a:cubicBezTo>
                  <a:cubicBezTo>
                    <a:pt x="881" y="719"/>
                    <a:pt x="963" y="719"/>
                    <a:pt x="1032" y="685"/>
                  </a:cubicBezTo>
                  <a:cubicBezTo>
                    <a:pt x="1102" y="661"/>
                    <a:pt x="1159" y="580"/>
                    <a:pt x="1148" y="499"/>
                  </a:cubicBezTo>
                  <a:cubicBezTo>
                    <a:pt x="1136" y="464"/>
                    <a:pt x="1125" y="441"/>
                    <a:pt x="1102" y="407"/>
                  </a:cubicBezTo>
                  <a:cubicBezTo>
                    <a:pt x="904" y="152"/>
                    <a:pt x="592" y="47"/>
                    <a:pt x="26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535135" y="3580728"/>
              <a:ext cx="191288" cy="124024"/>
            </a:xfrm>
            <a:custGeom>
              <a:avLst/>
              <a:gdLst/>
              <a:ahLst/>
              <a:cxnLst/>
              <a:rect l="l" t="t" r="r" b="b"/>
              <a:pathLst>
                <a:path w="2076" h="1346" extrusionOk="0">
                  <a:moveTo>
                    <a:pt x="337" y="1"/>
                  </a:moveTo>
                  <a:cubicBezTo>
                    <a:pt x="232" y="325"/>
                    <a:pt x="116" y="639"/>
                    <a:pt x="0" y="963"/>
                  </a:cubicBezTo>
                  <a:cubicBezTo>
                    <a:pt x="534" y="1183"/>
                    <a:pt x="1113" y="1311"/>
                    <a:pt x="1704" y="1345"/>
                  </a:cubicBezTo>
                  <a:cubicBezTo>
                    <a:pt x="1785" y="1345"/>
                    <a:pt x="1878" y="1345"/>
                    <a:pt x="1947" y="1299"/>
                  </a:cubicBezTo>
                  <a:cubicBezTo>
                    <a:pt x="2063" y="1229"/>
                    <a:pt x="2075" y="1044"/>
                    <a:pt x="1993" y="928"/>
                  </a:cubicBezTo>
                  <a:cubicBezTo>
                    <a:pt x="1924" y="812"/>
                    <a:pt x="1797" y="731"/>
                    <a:pt x="1681" y="673"/>
                  </a:cubicBezTo>
                  <a:cubicBezTo>
                    <a:pt x="1241" y="441"/>
                    <a:pt x="742" y="291"/>
                    <a:pt x="33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900296" y="3666144"/>
              <a:ext cx="313929" cy="216351"/>
            </a:xfrm>
            <a:custGeom>
              <a:avLst/>
              <a:gdLst/>
              <a:ahLst/>
              <a:cxnLst/>
              <a:rect l="l" t="t" r="r" b="b"/>
              <a:pathLst>
                <a:path w="3407" h="2348" extrusionOk="0">
                  <a:moveTo>
                    <a:pt x="2677" y="1"/>
                  </a:moveTo>
                  <a:cubicBezTo>
                    <a:pt x="1797" y="488"/>
                    <a:pt x="962" y="1067"/>
                    <a:pt x="209" y="1739"/>
                  </a:cubicBezTo>
                  <a:cubicBezTo>
                    <a:pt x="139" y="1797"/>
                    <a:pt x="70" y="1867"/>
                    <a:pt x="47" y="1948"/>
                  </a:cubicBezTo>
                  <a:cubicBezTo>
                    <a:pt x="0" y="2122"/>
                    <a:pt x="151" y="2295"/>
                    <a:pt x="314" y="2330"/>
                  </a:cubicBezTo>
                  <a:cubicBezTo>
                    <a:pt x="358" y="2342"/>
                    <a:pt x="402" y="2347"/>
                    <a:pt x="445" y="2347"/>
                  </a:cubicBezTo>
                  <a:cubicBezTo>
                    <a:pt x="575" y="2347"/>
                    <a:pt x="702" y="2304"/>
                    <a:pt x="823" y="2261"/>
                  </a:cubicBezTo>
                  <a:cubicBezTo>
                    <a:pt x="1727" y="1960"/>
                    <a:pt x="2596" y="1554"/>
                    <a:pt x="3407" y="1056"/>
                  </a:cubicBezTo>
                  <a:cubicBezTo>
                    <a:pt x="3198" y="801"/>
                    <a:pt x="2990" y="534"/>
                    <a:pt x="2816" y="245"/>
                  </a:cubicBezTo>
                  <a:lnTo>
                    <a:pt x="2677" y="1"/>
                  </a:ln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996400" y="3797538"/>
              <a:ext cx="324618" cy="259934"/>
            </a:xfrm>
            <a:custGeom>
              <a:avLst/>
              <a:gdLst/>
              <a:ahLst/>
              <a:cxnLst/>
              <a:rect l="l" t="t" r="r" b="b"/>
              <a:pathLst>
                <a:path w="3523" h="2821" extrusionOk="0">
                  <a:moveTo>
                    <a:pt x="2688" y="1"/>
                  </a:moveTo>
                  <a:cubicBezTo>
                    <a:pt x="1970" y="475"/>
                    <a:pt x="1287" y="997"/>
                    <a:pt x="695" y="1623"/>
                  </a:cubicBezTo>
                  <a:cubicBezTo>
                    <a:pt x="371" y="1958"/>
                    <a:pt x="82" y="2352"/>
                    <a:pt x="0" y="2805"/>
                  </a:cubicBezTo>
                  <a:cubicBezTo>
                    <a:pt x="59" y="2815"/>
                    <a:pt x="118" y="2820"/>
                    <a:pt x="176" y="2820"/>
                  </a:cubicBezTo>
                  <a:cubicBezTo>
                    <a:pt x="555" y="2820"/>
                    <a:pt x="921" y="2611"/>
                    <a:pt x="1252" y="2411"/>
                  </a:cubicBezTo>
                  <a:cubicBezTo>
                    <a:pt x="2039" y="1924"/>
                    <a:pt x="2781" y="1391"/>
                    <a:pt x="3523" y="846"/>
                  </a:cubicBezTo>
                  <a:cubicBezTo>
                    <a:pt x="3233" y="568"/>
                    <a:pt x="2955" y="290"/>
                    <a:pt x="268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142630" y="3911702"/>
              <a:ext cx="279837" cy="327474"/>
            </a:xfrm>
            <a:custGeom>
              <a:avLst/>
              <a:gdLst/>
              <a:ahLst/>
              <a:cxnLst/>
              <a:rect l="l" t="t" r="r" b="b"/>
              <a:pathLst>
                <a:path w="3037" h="3554" extrusionOk="0">
                  <a:moveTo>
                    <a:pt x="2318" y="1"/>
                  </a:moveTo>
                  <a:cubicBezTo>
                    <a:pt x="1403" y="917"/>
                    <a:pt x="545" y="1890"/>
                    <a:pt x="94" y="3083"/>
                  </a:cubicBezTo>
                  <a:cubicBezTo>
                    <a:pt x="35" y="3234"/>
                    <a:pt x="1" y="3454"/>
                    <a:pt x="151" y="3535"/>
                  </a:cubicBezTo>
                  <a:cubicBezTo>
                    <a:pt x="176" y="3548"/>
                    <a:pt x="202" y="3553"/>
                    <a:pt x="229" y="3553"/>
                  </a:cubicBezTo>
                  <a:cubicBezTo>
                    <a:pt x="326" y="3553"/>
                    <a:pt x="429" y="3483"/>
                    <a:pt x="511" y="3420"/>
                  </a:cubicBezTo>
                  <a:cubicBezTo>
                    <a:pt x="1449" y="2655"/>
                    <a:pt x="2306" y="1774"/>
                    <a:pt x="3037" y="812"/>
                  </a:cubicBezTo>
                  <a:cubicBezTo>
                    <a:pt x="2816" y="534"/>
                    <a:pt x="2573" y="256"/>
                    <a:pt x="231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339170" y="4044110"/>
              <a:ext cx="164474" cy="280942"/>
            </a:xfrm>
            <a:custGeom>
              <a:avLst/>
              <a:gdLst/>
              <a:ahLst/>
              <a:cxnLst/>
              <a:rect l="l" t="t" r="r" b="b"/>
              <a:pathLst>
                <a:path w="1785" h="3049" extrusionOk="0">
                  <a:moveTo>
                    <a:pt x="1344" y="1"/>
                  </a:moveTo>
                  <a:cubicBezTo>
                    <a:pt x="834" y="754"/>
                    <a:pt x="382" y="1519"/>
                    <a:pt x="116" y="2377"/>
                  </a:cubicBezTo>
                  <a:cubicBezTo>
                    <a:pt x="46" y="2596"/>
                    <a:pt x="0" y="2874"/>
                    <a:pt x="162" y="3049"/>
                  </a:cubicBezTo>
                  <a:cubicBezTo>
                    <a:pt x="405" y="2910"/>
                    <a:pt x="590" y="2678"/>
                    <a:pt x="765" y="2446"/>
                  </a:cubicBezTo>
                  <a:cubicBezTo>
                    <a:pt x="1112" y="1971"/>
                    <a:pt x="1460" y="1484"/>
                    <a:pt x="1784" y="986"/>
                  </a:cubicBezTo>
                  <a:cubicBezTo>
                    <a:pt x="1715" y="778"/>
                    <a:pt x="1633" y="569"/>
                    <a:pt x="1541" y="372"/>
                  </a:cubicBezTo>
                  <a:cubicBezTo>
                    <a:pt x="1483" y="245"/>
                    <a:pt x="1414" y="117"/>
                    <a:pt x="134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2436912" y="3885073"/>
              <a:ext cx="220036" cy="81823"/>
            </a:xfrm>
            <a:custGeom>
              <a:avLst/>
              <a:gdLst/>
              <a:ahLst/>
              <a:cxnLst/>
              <a:rect l="l" t="t" r="r" b="b"/>
              <a:pathLst>
                <a:path w="2388" h="888" extrusionOk="0">
                  <a:moveTo>
                    <a:pt x="255" y="1"/>
                  </a:moveTo>
                  <a:cubicBezTo>
                    <a:pt x="163" y="290"/>
                    <a:pt x="82" y="580"/>
                    <a:pt x="0" y="881"/>
                  </a:cubicBezTo>
                  <a:cubicBezTo>
                    <a:pt x="95" y="885"/>
                    <a:pt x="190" y="887"/>
                    <a:pt x="284" y="887"/>
                  </a:cubicBezTo>
                  <a:cubicBezTo>
                    <a:pt x="757" y="887"/>
                    <a:pt x="1227" y="839"/>
                    <a:pt x="1681" y="742"/>
                  </a:cubicBezTo>
                  <a:cubicBezTo>
                    <a:pt x="1924" y="696"/>
                    <a:pt x="2179" y="614"/>
                    <a:pt x="2330" y="418"/>
                  </a:cubicBezTo>
                  <a:cubicBezTo>
                    <a:pt x="2364" y="383"/>
                    <a:pt x="2387" y="325"/>
                    <a:pt x="2376" y="279"/>
                  </a:cubicBezTo>
                  <a:cubicBezTo>
                    <a:pt x="2353" y="186"/>
                    <a:pt x="2237" y="151"/>
                    <a:pt x="2145" y="151"/>
                  </a:cubicBezTo>
                  <a:cubicBezTo>
                    <a:pt x="1519" y="93"/>
                    <a:pt x="893" y="47"/>
                    <a:pt x="255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2400608" y="4140214"/>
              <a:ext cx="285181" cy="236069"/>
            </a:xfrm>
            <a:custGeom>
              <a:avLst/>
              <a:gdLst/>
              <a:ahLst/>
              <a:cxnLst/>
              <a:rect l="l" t="t" r="r" b="b"/>
              <a:pathLst>
                <a:path w="3095" h="2562" extrusionOk="0">
                  <a:moveTo>
                    <a:pt x="2817" y="1"/>
                  </a:moveTo>
                  <a:cubicBezTo>
                    <a:pt x="1808" y="47"/>
                    <a:pt x="940" y="685"/>
                    <a:pt x="1" y="1090"/>
                  </a:cubicBezTo>
                  <a:cubicBezTo>
                    <a:pt x="24" y="1600"/>
                    <a:pt x="116" y="2098"/>
                    <a:pt x="291" y="2562"/>
                  </a:cubicBezTo>
                  <a:cubicBezTo>
                    <a:pt x="360" y="2527"/>
                    <a:pt x="430" y="2503"/>
                    <a:pt x="499" y="2469"/>
                  </a:cubicBezTo>
                  <a:cubicBezTo>
                    <a:pt x="1519" y="2040"/>
                    <a:pt x="2492" y="1368"/>
                    <a:pt x="2990" y="395"/>
                  </a:cubicBezTo>
                  <a:cubicBezTo>
                    <a:pt x="3048" y="268"/>
                    <a:pt x="3095" y="105"/>
                    <a:pt x="2979" y="24"/>
                  </a:cubicBezTo>
                  <a:cubicBezTo>
                    <a:pt x="2933" y="1"/>
                    <a:pt x="2874" y="1"/>
                    <a:pt x="281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2488143" y="4311046"/>
              <a:ext cx="215798" cy="255327"/>
            </a:xfrm>
            <a:custGeom>
              <a:avLst/>
              <a:gdLst/>
              <a:ahLst/>
              <a:cxnLst/>
              <a:rect l="l" t="t" r="r" b="b"/>
              <a:pathLst>
                <a:path w="2342" h="2771" extrusionOk="0">
                  <a:moveTo>
                    <a:pt x="2168" y="0"/>
                  </a:moveTo>
                  <a:cubicBezTo>
                    <a:pt x="1391" y="546"/>
                    <a:pt x="662" y="1159"/>
                    <a:pt x="1" y="1831"/>
                  </a:cubicBezTo>
                  <a:cubicBezTo>
                    <a:pt x="337" y="2237"/>
                    <a:pt x="765" y="2539"/>
                    <a:pt x="1241" y="2770"/>
                  </a:cubicBezTo>
                  <a:cubicBezTo>
                    <a:pt x="1751" y="2145"/>
                    <a:pt x="2110" y="1391"/>
                    <a:pt x="2284" y="603"/>
                  </a:cubicBezTo>
                  <a:cubicBezTo>
                    <a:pt x="2330" y="394"/>
                    <a:pt x="2341" y="128"/>
                    <a:pt x="216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2686710" y="4387063"/>
              <a:ext cx="214784" cy="250812"/>
            </a:xfrm>
            <a:custGeom>
              <a:avLst/>
              <a:gdLst/>
              <a:ahLst/>
              <a:cxnLst/>
              <a:rect l="l" t="t" r="r" b="b"/>
              <a:pathLst>
                <a:path w="2331" h="2722" extrusionOk="0">
                  <a:moveTo>
                    <a:pt x="2171" y="0"/>
                  </a:moveTo>
                  <a:cubicBezTo>
                    <a:pt x="2093" y="0"/>
                    <a:pt x="2005" y="54"/>
                    <a:pt x="1936" y="115"/>
                  </a:cubicBezTo>
                  <a:cubicBezTo>
                    <a:pt x="1206" y="775"/>
                    <a:pt x="639" y="1586"/>
                    <a:pt x="1" y="2327"/>
                  </a:cubicBezTo>
                  <a:cubicBezTo>
                    <a:pt x="361" y="2455"/>
                    <a:pt x="731" y="2559"/>
                    <a:pt x="1090" y="2652"/>
                  </a:cubicBezTo>
                  <a:lnTo>
                    <a:pt x="1403" y="2721"/>
                  </a:lnTo>
                  <a:cubicBezTo>
                    <a:pt x="1855" y="1992"/>
                    <a:pt x="2168" y="1157"/>
                    <a:pt x="2307" y="300"/>
                  </a:cubicBezTo>
                  <a:cubicBezTo>
                    <a:pt x="2330" y="207"/>
                    <a:pt x="2330" y="79"/>
                    <a:pt x="2249" y="22"/>
                  </a:cubicBezTo>
                  <a:cubicBezTo>
                    <a:pt x="2225" y="7"/>
                    <a:pt x="2199" y="0"/>
                    <a:pt x="2171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2615299" y="4665516"/>
              <a:ext cx="8569" cy="3317"/>
            </a:xfrm>
            <a:custGeom>
              <a:avLst/>
              <a:gdLst/>
              <a:ahLst/>
              <a:cxnLst/>
              <a:rect l="l" t="t" r="r" b="b"/>
              <a:pathLst>
                <a:path w="93" h="36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23"/>
                    <a:pt x="21" y="36"/>
                    <a:pt x="48" y="36"/>
                  </a:cubicBezTo>
                  <a:cubicBezTo>
                    <a:pt x="63" y="36"/>
                    <a:pt x="80" y="32"/>
                    <a:pt x="93" y="2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3237629" y="4258801"/>
              <a:ext cx="284075" cy="254221"/>
            </a:xfrm>
            <a:custGeom>
              <a:avLst/>
              <a:gdLst/>
              <a:ahLst/>
              <a:cxnLst/>
              <a:rect l="l" t="t" r="r" b="b"/>
              <a:pathLst>
                <a:path w="3083" h="275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2179" y="1020"/>
                    <a:pt x="1148" y="1912"/>
                    <a:pt x="1" y="2653"/>
                  </a:cubicBezTo>
                  <a:cubicBezTo>
                    <a:pt x="1" y="2723"/>
                    <a:pt x="106" y="2758"/>
                    <a:pt x="175" y="2758"/>
                  </a:cubicBezTo>
                  <a:cubicBezTo>
                    <a:pt x="190" y="2758"/>
                    <a:pt x="204" y="2758"/>
                    <a:pt x="218" y="2758"/>
                  </a:cubicBezTo>
                  <a:cubicBezTo>
                    <a:pt x="829" y="2758"/>
                    <a:pt x="1428" y="2531"/>
                    <a:pt x="1983" y="2282"/>
                  </a:cubicBezTo>
                  <a:cubicBezTo>
                    <a:pt x="2191" y="2190"/>
                    <a:pt x="2400" y="2097"/>
                    <a:pt x="2608" y="1981"/>
                  </a:cubicBezTo>
                  <a:cubicBezTo>
                    <a:pt x="2712" y="1785"/>
                    <a:pt x="2794" y="1564"/>
                    <a:pt x="2874" y="1355"/>
                  </a:cubicBezTo>
                  <a:cubicBezTo>
                    <a:pt x="3013" y="915"/>
                    <a:pt x="3083" y="452"/>
                    <a:pt x="3083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2866111" y="3428694"/>
              <a:ext cx="552118" cy="468176"/>
            </a:xfrm>
            <a:custGeom>
              <a:avLst/>
              <a:gdLst/>
              <a:ahLst/>
              <a:cxnLst/>
              <a:rect l="l" t="t" r="r" b="b"/>
              <a:pathLst>
                <a:path w="5992" h="5081" extrusionOk="0">
                  <a:moveTo>
                    <a:pt x="5334" y="1"/>
                  </a:moveTo>
                  <a:cubicBezTo>
                    <a:pt x="5164" y="1"/>
                    <a:pt x="4989" y="92"/>
                    <a:pt x="4844" y="203"/>
                  </a:cubicBezTo>
                  <a:cubicBezTo>
                    <a:pt x="4114" y="724"/>
                    <a:pt x="3720" y="1581"/>
                    <a:pt x="3118" y="2253"/>
                  </a:cubicBezTo>
                  <a:cubicBezTo>
                    <a:pt x="2341" y="3123"/>
                    <a:pt x="1182" y="3644"/>
                    <a:pt x="0" y="3679"/>
                  </a:cubicBezTo>
                  <a:lnTo>
                    <a:pt x="348" y="5081"/>
                  </a:lnTo>
                  <a:cubicBezTo>
                    <a:pt x="1692" y="5023"/>
                    <a:pt x="3013" y="4594"/>
                    <a:pt x="4114" y="3841"/>
                  </a:cubicBezTo>
                  <a:cubicBezTo>
                    <a:pt x="4671" y="3471"/>
                    <a:pt x="5168" y="3007"/>
                    <a:pt x="5505" y="2439"/>
                  </a:cubicBezTo>
                  <a:cubicBezTo>
                    <a:pt x="5840" y="1859"/>
                    <a:pt x="5991" y="1164"/>
                    <a:pt x="5829" y="515"/>
                  </a:cubicBezTo>
                  <a:cubicBezTo>
                    <a:pt x="5783" y="330"/>
                    <a:pt x="5690" y="133"/>
                    <a:pt x="5516" y="41"/>
                  </a:cubicBezTo>
                  <a:cubicBezTo>
                    <a:pt x="5457" y="13"/>
                    <a:pt x="5396" y="1"/>
                    <a:pt x="5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2784934" y="1965479"/>
              <a:ext cx="365253" cy="635230"/>
            </a:xfrm>
            <a:custGeom>
              <a:avLst/>
              <a:gdLst/>
              <a:ahLst/>
              <a:cxnLst/>
              <a:rect l="l" t="t" r="r" b="b"/>
              <a:pathLst>
                <a:path w="3964" h="6894" extrusionOk="0">
                  <a:moveTo>
                    <a:pt x="1797" y="0"/>
                  </a:moveTo>
                  <a:cubicBezTo>
                    <a:pt x="1136" y="1947"/>
                    <a:pt x="476" y="4380"/>
                    <a:pt x="1" y="6373"/>
                  </a:cubicBezTo>
                  <a:cubicBezTo>
                    <a:pt x="435" y="6741"/>
                    <a:pt x="1008" y="6894"/>
                    <a:pt x="1581" y="6894"/>
                  </a:cubicBezTo>
                  <a:cubicBezTo>
                    <a:pt x="1711" y="6894"/>
                    <a:pt x="1842" y="6886"/>
                    <a:pt x="1971" y="6871"/>
                  </a:cubicBezTo>
                  <a:cubicBezTo>
                    <a:pt x="2666" y="6790"/>
                    <a:pt x="3315" y="6512"/>
                    <a:pt x="3964" y="6245"/>
                  </a:cubicBezTo>
                  <a:cubicBezTo>
                    <a:pt x="3628" y="4056"/>
                    <a:pt x="2898" y="1924"/>
                    <a:pt x="1797" y="0"/>
                  </a:cubicBezTo>
                  <a:close/>
                </a:path>
              </a:pathLst>
            </a:custGeom>
            <a:solidFill>
              <a:srgbClr val="DB294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2894952" y="1965479"/>
              <a:ext cx="255235" cy="617170"/>
            </a:xfrm>
            <a:custGeom>
              <a:avLst/>
              <a:gdLst/>
              <a:ahLst/>
              <a:cxnLst/>
              <a:rect l="l" t="t" r="r" b="b"/>
              <a:pathLst>
                <a:path w="2770" h="6698" extrusionOk="0">
                  <a:moveTo>
                    <a:pt x="603" y="0"/>
                  </a:moveTo>
                  <a:cubicBezTo>
                    <a:pt x="406" y="603"/>
                    <a:pt x="197" y="1239"/>
                    <a:pt x="1" y="1912"/>
                  </a:cubicBezTo>
                  <a:cubicBezTo>
                    <a:pt x="1008" y="3209"/>
                    <a:pt x="1588" y="4971"/>
                    <a:pt x="1577" y="6697"/>
                  </a:cubicBezTo>
                  <a:cubicBezTo>
                    <a:pt x="1982" y="6570"/>
                    <a:pt x="2376" y="6407"/>
                    <a:pt x="2770" y="6245"/>
                  </a:cubicBezTo>
                  <a:cubicBezTo>
                    <a:pt x="2434" y="4056"/>
                    <a:pt x="1704" y="1924"/>
                    <a:pt x="603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2883157" y="2035599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02" y="0"/>
                  </a:moveTo>
                  <a:cubicBezTo>
                    <a:pt x="287" y="0"/>
                    <a:pt x="271" y="2"/>
                    <a:pt x="256" y="4"/>
                  </a:cubicBezTo>
                  <a:cubicBezTo>
                    <a:pt x="106" y="38"/>
                    <a:pt x="1" y="189"/>
                    <a:pt x="36" y="351"/>
                  </a:cubicBezTo>
                  <a:cubicBezTo>
                    <a:pt x="56" y="482"/>
                    <a:pt x="172" y="578"/>
                    <a:pt x="308" y="578"/>
                  </a:cubicBezTo>
                  <a:cubicBezTo>
                    <a:pt x="329" y="578"/>
                    <a:pt x="350" y="576"/>
                    <a:pt x="372" y="571"/>
                  </a:cubicBezTo>
                  <a:cubicBezTo>
                    <a:pt x="523" y="537"/>
                    <a:pt x="627" y="386"/>
                    <a:pt x="592" y="236"/>
                  </a:cubicBezTo>
                  <a:cubicBezTo>
                    <a:pt x="561" y="90"/>
                    <a:pt x="436" y="0"/>
                    <a:pt x="30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3005983" y="2197585"/>
              <a:ext cx="56668" cy="53258"/>
            </a:xfrm>
            <a:custGeom>
              <a:avLst/>
              <a:gdLst/>
              <a:ahLst/>
              <a:cxnLst/>
              <a:rect l="l" t="t" r="r" b="b"/>
              <a:pathLst>
                <a:path w="615" h="578" extrusionOk="0">
                  <a:moveTo>
                    <a:pt x="315" y="0"/>
                  </a:moveTo>
                  <a:cubicBezTo>
                    <a:pt x="295" y="0"/>
                    <a:pt x="276" y="2"/>
                    <a:pt x="256" y="7"/>
                  </a:cubicBezTo>
                  <a:cubicBezTo>
                    <a:pt x="94" y="41"/>
                    <a:pt x="1" y="193"/>
                    <a:pt x="24" y="343"/>
                  </a:cubicBezTo>
                  <a:cubicBezTo>
                    <a:pt x="55" y="488"/>
                    <a:pt x="180" y="578"/>
                    <a:pt x="314" y="578"/>
                  </a:cubicBezTo>
                  <a:cubicBezTo>
                    <a:pt x="329" y="578"/>
                    <a:pt x="344" y="577"/>
                    <a:pt x="360" y="574"/>
                  </a:cubicBezTo>
                  <a:cubicBezTo>
                    <a:pt x="522" y="540"/>
                    <a:pt x="615" y="389"/>
                    <a:pt x="591" y="227"/>
                  </a:cubicBezTo>
                  <a:cubicBezTo>
                    <a:pt x="562" y="96"/>
                    <a:pt x="444" y="0"/>
                    <a:pt x="31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2980368" y="2072640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8" y="0"/>
                  </a:moveTo>
                  <a:cubicBezTo>
                    <a:pt x="298" y="0"/>
                    <a:pt x="277" y="3"/>
                    <a:pt x="256" y="7"/>
                  </a:cubicBezTo>
                  <a:cubicBezTo>
                    <a:pt x="105" y="30"/>
                    <a:pt x="1" y="181"/>
                    <a:pt x="35" y="343"/>
                  </a:cubicBezTo>
                  <a:cubicBezTo>
                    <a:pt x="55" y="474"/>
                    <a:pt x="172" y="570"/>
                    <a:pt x="308" y="570"/>
                  </a:cubicBezTo>
                  <a:cubicBezTo>
                    <a:pt x="329" y="570"/>
                    <a:pt x="350" y="568"/>
                    <a:pt x="372" y="563"/>
                  </a:cubicBezTo>
                  <a:cubicBezTo>
                    <a:pt x="522" y="529"/>
                    <a:pt x="626" y="378"/>
                    <a:pt x="591" y="228"/>
                  </a:cubicBezTo>
                  <a:cubicBezTo>
                    <a:pt x="571" y="96"/>
                    <a:pt x="455" y="0"/>
                    <a:pt x="31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2924898" y="2273326"/>
              <a:ext cx="56575" cy="52613"/>
            </a:xfrm>
            <a:custGeom>
              <a:avLst/>
              <a:gdLst/>
              <a:ahLst/>
              <a:cxnLst/>
              <a:rect l="l" t="t" r="r" b="b"/>
              <a:pathLst>
                <a:path w="614" h="571" extrusionOk="0">
                  <a:moveTo>
                    <a:pt x="313" y="1"/>
                  </a:moveTo>
                  <a:cubicBezTo>
                    <a:pt x="294" y="1"/>
                    <a:pt x="275" y="3"/>
                    <a:pt x="255" y="7"/>
                  </a:cubicBezTo>
                  <a:cubicBezTo>
                    <a:pt x="93" y="43"/>
                    <a:pt x="0" y="193"/>
                    <a:pt x="23" y="344"/>
                  </a:cubicBezTo>
                  <a:cubicBezTo>
                    <a:pt x="53" y="474"/>
                    <a:pt x="171" y="570"/>
                    <a:pt x="300" y="570"/>
                  </a:cubicBezTo>
                  <a:cubicBezTo>
                    <a:pt x="319" y="570"/>
                    <a:pt x="339" y="568"/>
                    <a:pt x="359" y="564"/>
                  </a:cubicBezTo>
                  <a:cubicBezTo>
                    <a:pt x="521" y="540"/>
                    <a:pt x="614" y="390"/>
                    <a:pt x="591" y="228"/>
                  </a:cubicBezTo>
                  <a:cubicBezTo>
                    <a:pt x="561" y="96"/>
                    <a:pt x="443" y="1"/>
                    <a:pt x="31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937706" y="2405734"/>
              <a:ext cx="57681" cy="53351"/>
            </a:xfrm>
            <a:custGeom>
              <a:avLst/>
              <a:gdLst/>
              <a:ahLst/>
              <a:cxnLst/>
              <a:rect l="l" t="t" r="r" b="b"/>
              <a:pathLst>
                <a:path w="626" h="579" extrusionOk="0">
                  <a:moveTo>
                    <a:pt x="313" y="1"/>
                  </a:moveTo>
                  <a:cubicBezTo>
                    <a:pt x="294" y="1"/>
                    <a:pt x="275" y="3"/>
                    <a:pt x="255" y="7"/>
                  </a:cubicBezTo>
                  <a:cubicBezTo>
                    <a:pt x="93" y="42"/>
                    <a:pt x="0" y="193"/>
                    <a:pt x="23" y="344"/>
                  </a:cubicBezTo>
                  <a:cubicBezTo>
                    <a:pt x="54" y="489"/>
                    <a:pt x="179" y="579"/>
                    <a:pt x="322" y="579"/>
                  </a:cubicBezTo>
                  <a:cubicBezTo>
                    <a:pt x="338" y="579"/>
                    <a:pt x="355" y="578"/>
                    <a:pt x="371" y="575"/>
                  </a:cubicBezTo>
                  <a:cubicBezTo>
                    <a:pt x="521" y="540"/>
                    <a:pt x="626" y="390"/>
                    <a:pt x="591" y="228"/>
                  </a:cubicBezTo>
                  <a:cubicBezTo>
                    <a:pt x="561" y="96"/>
                    <a:pt x="443" y="1"/>
                    <a:pt x="31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2933375" y="2572326"/>
              <a:ext cx="56668" cy="53351"/>
            </a:xfrm>
            <a:custGeom>
              <a:avLst/>
              <a:gdLst/>
              <a:ahLst/>
              <a:cxnLst/>
              <a:rect l="l" t="t" r="r" b="b"/>
              <a:pathLst>
                <a:path w="615" h="579" extrusionOk="0">
                  <a:moveTo>
                    <a:pt x="314" y="0"/>
                  </a:moveTo>
                  <a:cubicBezTo>
                    <a:pt x="295" y="0"/>
                    <a:pt x="275" y="2"/>
                    <a:pt x="256" y="7"/>
                  </a:cubicBezTo>
                  <a:cubicBezTo>
                    <a:pt x="94" y="42"/>
                    <a:pt x="1" y="192"/>
                    <a:pt x="24" y="343"/>
                  </a:cubicBezTo>
                  <a:cubicBezTo>
                    <a:pt x="55" y="489"/>
                    <a:pt x="180" y="578"/>
                    <a:pt x="314" y="578"/>
                  </a:cubicBezTo>
                  <a:cubicBezTo>
                    <a:pt x="329" y="578"/>
                    <a:pt x="344" y="577"/>
                    <a:pt x="360" y="575"/>
                  </a:cubicBezTo>
                  <a:cubicBezTo>
                    <a:pt x="522" y="540"/>
                    <a:pt x="615" y="390"/>
                    <a:pt x="591" y="227"/>
                  </a:cubicBezTo>
                  <a:cubicBezTo>
                    <a:pt x="562" y="96"/>
                    <a:pt x="443" y="0"/>
                    <a:pt x="31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031599" y="2330269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13" y="0"/>
                  </a:moveTo>
                  <a:cubicBezTo>
                    <a:pt x="298" y="0"/>
                    <a:pt x="282" y="2"/>
                    <a:pt x="267" y="4"/>
                  </a:cubicBezTo>
                  <a:cubicBezTo>
                    <a:pt x="105" y="38"/>
                    <a:pt x="1" y="189"/>
                    <a:pt x="35" y="352"/>
                  </a:cubicBezTo>
                  <a:cubicBezTo>
                    <a:pt x="66" y="482"/>
                    <a:pt x="183" y="578"/>
                    <a:pt x="312" y="578"/>
                  </a:cubicBezTo>
                  <a:cubicBezTo>
                    <a:pt x="332" y="578"/>
                    <a:pt x="352" y="576"/>
                    <a:pt x="372" y="571"/>
                  </a:cubicBezTo>
                  <a:cubicBezTo>
                    <a:pt x="534" y="537"/>
                    <a:pt x="627" y="386"/>
                    <a:pt x="603" y="236"/>
                  </a:cubicBezTo>
                  <a:cubicBezTo>
                    <a:pt x="572" y="90"/>
                    <a:pt x="448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3108538" y="2399376"/>
              <a:ext cx="56575" cy="53351"/>
            </a:xfrm>
            <a:custGeom>
              <a:avLst/>
              <a:gdLst/>
              <a:ahLst/>
              <a:cxnLst/>
              <a:rect l="l" t="t" r="r" b="b"/>
              <a:pathLst>
                <a:path w="614" h="579" extrusionOk="0">
                  <a:moveTo>
                    <a:pt x="313" y="0"/>
                  </a:moveTo>
                  <a:cubicBezTo>
                    <a:pt x="294" y="0"/>
                    <a:pt x="274" y="2"/>
                    <a:pt x="255" y="7"/>
                  </a:cubicBezTo>
                  <a:cubicBezTo>
                    <a:pt x="93" y="42"/>
                    <a:pt x="0" y="192"/>
                    <a:pt x="23" y="343"/>
                  </a:cubicBezTo>
                  <a:cubicBezTo>
                    <a:pt x="54" y="489"/>
                    <a:pt x="179" y="578"/>
                    <a:pt x="313" y="578"/>
                  </a:cubicBezTo>
                  <a:cubicBezTo>
                    <a:pt x="328" y="578"/>
                    <a:pt x="344" y="577"/>
                    <a:pt x="359" y="575"/>
                  </a:cubicBezTo>
                  <a:cubicBezTo>
                    <a:pt x="521" y="540"/>
                    <a:pt x="614" y="389"/>
                    <a:pt x="591" y="238"/>
                  </a:cubicBezTo>
                  <a:cubicBezTo>
                    <a:pt x="561" y="97"/>
                    <a:pt x="442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3041182" y="2489030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4" y="0"/>
                  </a:moveTo>
                  <a:cubicBezTo>
                    <a:pt x="295" y="0"/>
                    <a:pt x="275" y="2"/>
                    <a:pt x="256" y="7"/>
                  </a:cubicBezTo>
                  <a:cubicBezTo>
                    <a:pt x="93" y="30"/>
                    <a:pt x="1" y="181"/>
                    <a:pt x="24" y="343"/>
                  </a:cubicBezTo>
                  <a:cubicBezTo>
                    <a:pt x="55" y="474"/>
                    <a:pt x="172" y="570"/>
                    <a:pt x="308" y="570"/>
                  </a:cubicBezTo>
                  <a:cubicBezTo>
                    <a:pt x="329" y="570"/>
                    <a:pt x="350" y="568"/>
                    <a:pt x="372" y="563"/>
                  </a:cubicBezTo>
                  <a:cubicBezTo>
                    <a:pt x="523" y="540"/>
                    <a:pt x="626" y="378"/>
                    <a:pt x="592" y="228"/>
                  </a:cubicBezTo>
                  <a:cubicBezTo>
                    <a:pt x="562" y="96"/>
                    <a:pt x="444" y="0"/>
                    <a:pt x="31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2893846" y="2156213"/>
              <a:ext cx="57773" cy="53351"/>
            </a:xfrm>
            <a:custGeom>
              <a:avLst/>
              <a:gdLst/>
              <a:ahLst/>
              <a:cxnLst/>
              <a:rect l="l" t="t" r="r" b="b"/>
              <a:pathLst>
                <a:path w="627" h="579" extrusionOk="0">
                  <a:moveTo>
                    <a:pt x="305" y="0"/>
                  </a:moveTo>
                  <a:cubicBezTo>
                    <a:pt x="289" y="0"/>
                    <a:pt x="272" y="1"/>
                    <a:pt x="256" y="4"/>
                  </a:cubicBezTo>
                  <a:cubicBezTo>
                    <a:pt x="105" y="39"/>
                    <a:pt x="1" y="189"/>
                    <a:pt x="36" y="351"/>
                  </a:cubicBezTo>
                  <a:cubicBezTo>
                    <a:pt x="56" y="483"/>
                    <a:pt x="173" y="579"/>
                    <a:pt x="309" y="579"/>
                  </a:cubicBezTo>
                  <a:cubicBezTo>
                    <a:pt x="330" y="579"/>
                    <a:pt x="350" y="576"/>
                    <a:pt x="372" y="572"/>
                  </a:cubicBezTo>
                  <a:cubicBezTo>
                    <a:pt x="523" y="537"/>
                    <a:pt x="626" y="387"/>
                    <a:pt x="592" y="236"/>
                  </a:cubicBezTo>
                  <a:cubicBezTo>
                    <a:pt x="571" y="90"/>
                    <a:pt x="447" y="0"/>
                    <a:pt x="30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2819118" y="2321424"/>
              <a:ext cx="57773" cy="52521"/>
            </a:xfrm>
            <a:custGeom>
              <a:avLst/>
              <a:gdLst/>
              <a:ahLst/>
              <a:cxnLst/>
              <a:rect l="l" t="t" r="r" b="b"/>
              <a:pathLst>
                <a:path w="627" h="570" extrusionOk="0">
                  <a:moveTo>
                    <a:pt x="319" y="0"/>
                  </a:moveTo>
                  <a:cubicBezTo>
                    <a:pt x="298" y="0"/>
                    <a:pt x="277" y="3"/>
                    <a:pt x="256" y="7"/>
                  </a:cubicBezTo>
                  <a:cubicBezTo>
                    <a:pt x="105" y="30"/>
                    <a:pt x="1" y="181"/>
                    <a:pt x="36" y="343"/>
                  </a:cubicBezTo>
                  <a:cubicBezTo>
                    <a:pt x="66" y="474"/>
                    <a:pt x="184" y="570"/>
                    <a:pt x="313" y="570"/>
                  </a:cubicBezTo>
                  <a:cubicBezTo>
                    <a:pt x="332" y="570"/>
                    <a:pt x="352" y="568"/>
                    <a:pt x="371" y="563"/>
                  </a:cubicBezTo>
                  <a:cubicBezTo>
                    <a:pt x="534" y="540"/>
                    <a:pt x="626" y="389"/>
                    <a:pt x="603" y="227"/>
                  </a:cubicBezTo>
                  <a:cubicBezTo>
                    <a:pt x="573" y="97"/>
                    <a:pt x="456" y="0"/>
                    <a:pt x="3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2824555" y="2478342"/>
              <a:ext cx="56575" cy="52613"/>
            </a:xfrm>
            <a:custGeom>
              <a:avLst/>
              <a:gdLst/>
              <a:ahLst/>
              <a:cxnLst/>
              <a:rect l="l" t="t" r="r" b="b"/>
              <a:pathLst>
                <a:path w="614" h="571" extrusionOk="0">
                  <a:moveTo>
                    <a:pt x="313" y="0"/>
                  </a:moveTo>
                  <a:cubicBezTo>
                    <a:pt x="294" y="0"/>
                    <a:pt x="274" y="3"/>
                    <a:pt x="255" y="7"/>
                  </a:cubicBezTo>
                  <a:cubicBezTo>
                    <a:pt x="93" y="42"/>
                    <a:pt x="0" y="192"/>
                    <a:pt x="23" y="344"/>
                  </a:cubicBezTo>
                  <a:cubicBezTo>
                    <a:pt x="53" y="474"/>
                    <a:pt x="171" y="570"/>
                    <a:pt x="300" y="570"/>
                  </a:cubicBezTo>
                  <a:cubicBezTo>
                    <a:pt x="319" y="570"/>
                    <a:pt x="339" y="568"/>
                    <a:pt x="359" y="563"/>
                  </a:cubicBezTo>
                  <a:cubicBezTo>
                    <a:pt x="521" y="540"/>
                    <a:pt x="614" y="390"/>
                    <a:pt x="591" y="228"/>
                  </a:cubicBezTo>
                  <a:cubicBezTo>
                    <a:pt x="561" y="96"/>
                    <a:pt x="442" y="0"/>
                    <a:pt x="31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2803178" y="1790225"/>
              <a:ext cx="263712" cy="310981"/>
            </a:xfrm>
            <a:custGeom>
              <a:avLst/>
              <a:gdLst/>
              <a:ahLst/>
              <a:cxnLst/>
              <a:rect l="l" t="t" r="r" b="b"/>
              <a:pathLst>
                <a:path w="2862" h="3375" extrusionOk="0">
                  <a:moveTo>
                    <a:pt x="1487" y="0"/>
                  </a:moveTo>
                  <a:cubicBezTo>
                    <a:pt x="1482" y="0"/>
                    <a:pt x="1477" y="1"/>
                    <a:pt x="1471" y="2"/>
                  </a:cubicBezTo>
                  <a:cubicBezTo>
                    <a:pt x="1425" y="13"/>
                    <a:pt x="1402" y="48"/>
                    <a:pt x="1379" y="95"/>
                  </a:cubicBezTo>
                  <a:cubicBezTo>
                    <a:pt x="1147" y="512"/>
                    <a:pt x="1147" y="1045"/>
                    <a:pt x="1368" y="1473"/>
                  </a:cubicBezTo>
                  <a:cubicBezTo>
                    <a:pt x="1031" y="1137"/>
                    <a:pt x="568" y="940"/>
                    <a:pt x="104" y="929"/>
                  </a:cubicBezTo>
                  <a:lnTo>
                    <a:pt x="104" y="929"/>
                  </a:lnTo>
                  <a:cubicBezTo>
                    <a:pt x="405" y="1264"/>
                    <a:pt x="776" y="1508"/>
                    <a:pt x="1147" y="1751"/>
                  </a:cubicBezTo>
                  <a:cubicBezTo>
                    <a:pt x="1066" y="1738"/>
                    <a:pt x="983" y="1732"/>
                    <a:pt x="901" y="1732"/>
                  </a:cubicBezTo>
                  <a:cubicBezTo>
                    <a:pt x="619" y="1732"/>
                    <a:pt x="335" y="1808"/>
                    <a:pt x="93" y="1960"/>
                  </a:cubicBezTo>
                  <a:cubicBezTo>
                    <a:pt x="70" y="1972"/>
                    <a:pt x="35" y="1995"/>
                    <a:pt x="23" y="2029"/>
                  </a:cubicBezTo>
                  <a:cubicBezTo>
                    <a:pt x="0" y="2099"/>
                    <a:pt x="81" y="2157"/>
                    <a:pt x="163" y="2180"/>
                  </a:cubicBezTo>
                  <a:cubicBezTo>
                    <a:pt x="280" y="2219"/>
                    <a:pt x="404" y="2234"/>
                    <a:pt x="529" y="2234"/>
                  </a:cubicBezTo>
                  <a:cubicBezTo>
                    <a:pt x="701" y="2234"/>
                    <a:pt x="876" y="2207"/>
                    <a:pt x="1043" y="2180"/>
                  </a:cubicBezTo>
                  <a:lnTo>
                    <a:pt x="1043" y="2180"/>
                  </a:lnTo>
                  <a:cubicBezTo>
                    <a:pt x="776" y="2307"/>
                    <a:pt x="544" y="2481"/>
                    <a:pt x="348" y="2701"/>
                  </a:cubicBezTo>
                  <a:cubicBezTo>
                    <a:pt x="266" y="2783"/>
                    <a:pt x="197" y="2945"/>
                    <a:pt x="302" y="3002"/>
                  </a:cubicBezTo>
                  <a:cubicBezTo>
                    <a:pt x="319" y="3014"/>
                    <a:pt x="340" y="3017"/>
                    <a:pt x="362" y="3017"/>
                  </a:cubicBezTo>
                  <a:cubicBezTo>
                    <a:pt x="383" y="3017"/>
                    <a:pt x="406" y="3014"/>
                    <a:pt x="429" y="3014"/>
                  </a:cubicBezTo>
                  <a:cubicBezTo>
                    <a:pt x="776" y="2933"/>
                    <a:pt x="1043" y="2655"/>
                    <a:pt x="1275" y="2377"/>
                  </a:cubicBezTo>
                  <a:lnTo>
                    <a:pt x="1275" y="2377"/>
                  </a:lnTo>
                  <a:cubicBezTo>
                    <a:pt x="1136" y="2632"/>
                    <a:pt x="1043" y="2910"/>
                    <a:pt x="1031" y="3200"/>
                  </a:cubicBezTo>
                  <a:cubicBezTo>
                    <a:pt x="1021" y="3276"/>
                    <a:pt x="1051" y="3374"/>
                    <a:pt x="1123" y="3374"/>
                  </a:cubicBezTo>
                  <a:cubicBezTo>
                    <a:pt x="1127" y="3374"/>
                    <a:pt x="1131" y="3374"/>
                    <a:pt x="1136" y="3373"/>
                  </a:cubicBezTo>
                  <a:cubicBezTo>
                    <a:pt x="1159" y="3362"/>
                    <a:pt x="1182" y="3339"/>
                    <a:pt x="1205" y="3316"/>
                  </a:cubicBezTo>
                  <a:cubicBezTo>
                    <a:pt x="1402" y="3049"/>
                    <a:pt x="1471" y="2713"/>
                    <a:pt x="1530" y="2389"/>
                  </a:cubicBezTo>
                  <a:cubicBezTo>
                    <a:pt x="1564" y="2632"/>
                    <a:pt x="1599" y="2875"/>
                    <a:pt x="1762" y="3049"/>
                  </a:cubicBezTo>
                  <a:cubicBezTo>
                    <a:pt x="1795" y="3091"/>
                    <a:pt x="1841" y="3121"/>
                    <a:pt x="1886" y="3121"/>
                  </a:cubicBezTo>
                  <a:cubicBezTo>
                    <a:pt x="1902" y="3121"/>
                    <a:pt x="1919" y="3117"/>
                    <a:pt x="1935" y="3107"/>
                  </a:cubicBezTo>
                  <a:cubicBezTo>
                    <a:pt x="1958" y="3084"/>
                    <a:pt x="1970" y="3049"/>
                    <a:pt x="1981" y="3014"/>
                  </a:cubicBezTo>
                  <a:cubicBezTo>
                    <a:pt x="2016" y="2829"/>
                    <a:pt x="2004" y="2632"/>
                    <a:pt x="1947" y="2446"/>
                  </a:cubicBezTo>
                  <a:lnTo>
                    <a:pt x="1947" y="2446"/>
                  </a:lnTo>
                  <a:cubicBezTo>
                    <a:pt x="2004" y="2528"/>
                    <a:pt x="2086" y="2585"/>
                    <a:pt x="2167" y="2632"/>
                  </a:cubicBezTo>
                  <a:cubicBezTo>
                    <a:pt x="2306" y="2701"/>
                    <a:pt x="2468" y="2713"/>
                    <a:pt x="2630" y="2713"/>
                  </a:cubicBezTo>
                  <a:cubicBezTo>
                    <a:pt x="2676" y="2319"/>
                    <a:pt x="2375" y="1913"/>
                    <a:pt x="1993" y="1833"/>
                  </a:cubicBezTo>
                  <a:cubicBezTo>
                    <a:pt x="2318" y="1740"/>
                    <a:pt x="2689" y="1601"/>
                    <a:pt x="2816" y="1276"/>
                  </a:cubicBezTo>
                  <a:cubicBezTo>
                    <a:pt x="2839" y="1207"/>
                    <a:pt x="2862" y="1125"/>
                    <a:pt x="2816" y="1056"/>
                  </a:cubicBezTo>
                  <a:cubicBezTo>
                    <a:pt x="2783" y="1003"/>
                    <a:pt x="2723" y="984"/>
                    <a:pt x="2659" y="984"/>
                  </a:cubicBezTo>
                  <a:cubicBezTo>
                    <a:pt x="2610" y="984"/>
                    <a:pt x="2559" y="995"/>
                    <a:pt x="2514" y="1009"/>
                  </a:cubicBezTo>
                  <a:cubicBezTo>
                    <a:pt x="2295" y="1068"/>
                    <a:pt x="2097" y="1172"/>
                    <a:pt x="1924" y="1323"/>
                  </a:cubicBezTo>
                  <a:cubicBezTo>
                    <a:pt x="2202" y="1079"/>
                    <a:pt x="2387" y="720"/>
                    <a:pt x="2434" y="349"/>
                  </a:cubicBezTo>
                  <a:cubicBezTo>
                    <a:pt x="2434" y="303"/>
                    <a:pt x="2434" y="257"/>
                    <a:pt x="2398" y="245"/>
                  </a:cubicBezTo>
                  <a:cubicBezTo>
                    <a:pt x="2390" y="239"/>
                    <a:pt x="2383" y="237"/>
                    <a:pt x="2375" y="237"/>
                  </a:cubicBezTo>
                  <a:cubicBezTo>
                    <a:pt x="2348" y="237"/>
                    <a:pt x="2321" y="262"/>
                    <a:pt x="2295" y="280"/>
                  </a:cubicBezTo>
                  <a:cubicBezTo>
                    <a:pt x="2063" y="500"/>
                    <a:pt x="1865" y="767"/>
                    <a:pt x="1738" y="1056"/>
                  </a:cubicBezTo>
                  <a:cubicBezTo>
                    <a:pt x="1808" y="743"/>
                    <a:pt x="1773" y="396"/>
                    <a:pt x="1610" y="106"/>
                  </a:cubicBezTo>
                  <a:cubicBezTo>
                    <a:pt x="1579" y="53"/>
                    <a:pt x="1538" y="0"/>
                    <a:pt x="1487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115909" y="2830140"/>
              <a:ext cx="147428" cy="118680"/>
            </a:xfrm>
            <a:custGeom>
              <a:avLst/>
              <a:gdLst/>
              <a:ahLst/>
              <a:cxnLst/>
              <a:rect l="l" t="t" r="r" b="b"/>
              <a:pathLst>
                <a:path w="1600" h="1288" extrusionOk="0">
                  <a:moveTo>
                    <a:pt x="1115" y="0"/>
                  </a:moveTo>
                  <a:cubicBezTo>
                    <a:pt x="1103" y="0"/>
                    <a:pt x="1091" y="1"/>
                    <a:pt x="1079" y="2"/>
                  </a:cubicBezTo>
                  <a:cubicBezTo>
                    <a:pt x="928" y="2"/>
                    <a:pt x="778" y="59"/>
                    <a:pt x="639" y="129"/>
                  </a:cubicBezTo>
                  <a:cubicBezTo>
                    <a:pt x="384" y="245"/>
                    <a:pt x="1" y="662"/>
                    <a:pt x="1" y="662"/>
                  </a:cubicBezTo>
                  <a:lnTo>
                    <a:pt x="129" y="1287"/>
                  </a:lnTo>
                  <a:cubicBezTo>
                    <a:pt x="129" y="1287"/>
                    <a:pt x="580" y="1195"/>
                    <a:pt x="940" y="1045"/>
                  </a:cubicBezTo>
                  <a:cubicBezTo>
                    <a:pt x="1125" y="975"/>
                    <a:pt x="1311" y="882"/>
                    <a:pt x="1427" y="731"/>
                  </a:cubicBezTo>
                  <a:cubicBezTo>
                    <a:pt x="1554" y="581"/>
                    <a:pt x="1600" y="349"/>
                    <a:pt x="1484" y="187"/>
                  </a:cubicBezTo>
                  <a:cubicBezTo>
                    <a:pt x="1409" y="69"/>
                    <a:pt x="1265" y="0"/>
                    <a:pt x="111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2408163" y="3848769"/>
              <a:ext cx="858492" cy="818963"/>
            </a:xfrm>
            <a:custGeom>
              <a:avLst/>
              <a:gdLst/>
              <a:ahLst/>
              <a:cxnLst/>
              <a:rect l="l" t="t" r="r" b="b"/>
              <a:pathLst>
                <a:path w="9317" h="8888" extrusionOk="0">
                  <a:moveTo>
                    <a:pt x="9316" y="8540"/>
                  </a:moveTo>
                  <a:cubicBezTo>
                    <a:pt x="8876" y="8725"/>
                    <a:pt x="8412" y="8830"/>
                    <a:pt x="7937" y="8888"/>
                  </a:cubicBezTo>
                  <a:lnTo>
                    <a:pt x="7937" y="8888"/>
                  </a:lnTo>
                  <a:cubicBezTo>
                    <a:pt x="8412" y="8830"/>
                    <a:pt x="8876" y="8725"/>
                    <a:pt x="9316" y="8540"/>
                  </a:cubicBezTo>
                  <a:lnTo>
                    <a:pt x="9316" y="8540"/>
                  </a:lnTo>
                  <a:close/>
                  <a:moveTo>
                    <a:pt x="695" y="1"/>
                  </a:moveTo>
                  <a:lnTo>
                    <a:pt x="695" y="1"/>
                  </a:lnTo>
                  <a:cubicBezTo>
                    <a:pt x="660" y="128"/>
                    <a:pt x="614" y="267"/>
                    <a:pt x="567" y="395"/>
                  </a:cubicBezTo>
                  <a:cubicBezTo>
                    <a:pt x="475" y="684"/>
                    <a:pt x="394" y="974"/>
                    <a:pt x="312" y="1275"/>
                  </a:cubicBezTo>
                  <a:cubicBezTo>
                    <a:pt x="185" y="1750"/>
                    <a:pt x="81" y="2225"/>
                    <a:pt x="0" y="2700"/>
                  </a:cubicBezTo>
                  <a:lnTo>
                    <a:pt x="0" y="2700"/>
                  </a:lnTo>
                  <a:lnTo>
                    <a:pt x="0" y="2700"/>
                  </a:lnTo>
                  <a:cubicBezTo>
                    <a:pt x="81" y="2225"/>
                    <a:pt x="185" y="1750"/>
                    <a:pt x="312" y="1275"/>
                  </a:cubicBezTo>
                  <a:lnTo>
                    <a:pt x="312" y="1275"/>
                  </a:lnTo>
                  <a:lnTo>
                    <a:pt x="312" y="1275"/>
                  </a:lnTo>
                  <a:cubicBezTo>
                    <a:pt x="394" y="974"/>
                    <a:pt x="475" y="684"/>
                    <a:pt x="567" y="395"/>
                  </a:cubicBezTo>
                  <a:lnTo>
                    <a:pt x="567" y="395"/>
                  </a:lnTo>
                  <a:cubicBezTo>
                    <a:pt x="614" y="267"/>
                    <a:pt x="660" y="128"/>
                    <a:pt x="695" y="1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3266562" y="4616404"/>
              <a:ext cx="41648" cy="19258"/>
            </a:xfrm>
            <a:custGeom>
              <a:avLst/>
              <a:gdLst/>
              <a:ahLst/>
              <a:cxnLst/>
              <a:rect l="l" t="t" r="r" b="b"/>
              <a:pathLst>
                <a:path w="452" h="209" extrusionOk="0">
                  <a:moveTo>
                    <a:pt x="405" y="24"/>
                  </a:moveTo>
                  <a:cubicBezTo>
                    <a:pt x="278" y="93"/>
                    <a:pt x="139" y="151"/>
                    <a:pt x="0" y="209"/>
                  </a:cubicBezTo>
                  <a:lnTo>
                    <a:pt x="0" y="209"/>
                  </a:lnTo>
                  <a:cubicBezTo>
                    <a:pt x="139" y="151"/>
                    <a:pt x="278" y="93"/>
                    <a:pt x="405" y="24"/>
                  </a:cubicBezTo>
                  <a:close/>
                  <a:moveTo>
                    <a:pt x="428" y="12"/>
                  </a:moveTo>
                  <a:lnTo>
                    <a:pt x="417" y="12"/>
                  </a:lnTo>
                  <a:lnTo>
                    <a:pt x="428" y="12"/>
                  </a:lnTo>
                  <a:close/>
                  <a:moveTo>
                    <a:pt x="440" y="0"/>
                  </a:moveTo>
                  <a:cubicBezTo>
                    <a:pt x="440" y="0"/>
                    <a:pt x="440" y="12"/>
                    <a:pt x="428" y="12"/>
                  </a:cubicBezTo>
                  <a:cubicBezTo>
                    <a:pt x="440" y="12"/>
                    <a:pt x="440" y="0"/>
                    <a:pt x="440" y="0"/>
                  </a:cubicBezTo>
                  <a:close/>
                  <a:moveTo>
                    <a:pt x="452" y="0"/>
                  </a:moveTo>
                  <a:lnTo>
                    <a:pt x="440" y="0"/>
                  </a:lnTo>
                  <a:close/>
                </a:path>
              </a:pathLst>
            </a:custGeom>
            <a:solidFill>
              <a:srgbClr val="3C37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3064678" y="4667635"/>
              <a:ext cx="74820" cy="4331"/>
            </a:xfrm>
            <a:custGeom>
              <a:avLst/>
              <a:gdLst/>
              <a:ahLst/>
              <a:cxnLst/>
              <a:rect l="l" t="t" r="r" b="b"/>
              <a:pathLst>
                <a:path w="812" h="47" extrusionOk="0">
                  <a:moveTo>
                    <a:pt x="812" y="1"/>
                  </a:moveTo>
                  <a:cubicBezTo>
                    <a:pt x="546" y="36"/>
                    <a:pt x="279" y="47"/>
                    <a:pt x="1" y="47"/>
                  </a:cubicBezTo>
                  <a:lnTo>
                    <a:pt x="1" y="47"/>
                  </a:lnTo>
                  <a:cubicBezTo>
                    <a:pt x="279" y="47"/>
                    <a:pt x="546" y="36"/>
                    <a:pt x="812" y="1"/>
                  </a:cubicBezTo>
                  <a:close/>
                </a:path>
              </a:pathLst>
            </a:custGeom>
            <a:solidFill>
              <a:srgbClr val="E2D9E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2398488" y="3186821"/>
              <a:ext cx="1050701" cy="1485153"/>
            </a:xfrm>
            <a:custGeom>
              <a:avLst/>
              <a:gdLst/>
              <a:ahLst/>
              <a:cxnLst/>
              <a:rect l="l" t="t" r="r" b="b"/>
              <a:pathLst>
                <a:path w="11403" h="16118" extrusionOk="0">
                  <a:moveTo>
                    <a:pt x="5505" y="1"/>
                  </a:moveTo>
                  <a:lnTo>
                    <a:pt x="5505" y="1"/>
                  </a:lnTo>
                  <a:cubicBezTo>
                    <a:pt x="4578" y="209"/>
                    <a:pt x="3616" y="325"/>
                    <a:pt x="2654" y="325"/>
                  </a:cubicBezTo>
                  <a:cubicBezTo>
                    <a:pt x="2040" y="325"/>
                    <a:pt x="1414" y="279"/>
                    <a:pt x="788" y="186"/>
                  </a:cubicBezTo>
                  <a:cubicBezTo>
                    <a:pt x="672" y="163"/>
                    <a:pt x="545" y="151"/>
                    <a:pt x="430" y="117"/>
                  </a:cubicBezTo>
                  <a:lnTo>
                    <a:pt x="430" y="117"/>
                  </a:lnTo>
                  <a:cubicBezTo>
                    <a:pt x="615" y="372"/>
                    <a:pt x="800" y="626"/>
                    <a:pt x="1032" y="835"/>
                  </a:cubicBezTo>
                  <a:cubicBezTo>
                    <a:pt x="1310" y="1078"/>
                    <a:pt x="1658" y="1263"/>
                    <a:pt x="2029" y="1263"/>
                  </a:cubicBezTo>
                  <a:lnTo>
                    <a:pt x="2098" y="1263"/>
                  </a:lnTo>
                  <a:cubicBezTo>
                    <a:pt x="2063" y="1299"/>
                    <a:pt x="2040" y="1322"/>
                    <a:pt x="2005" y="1345"/>
                  </a:cubicBezTo>
                  <a:cubicBezTo>
                    <a:pt x="2353" y="1252"/>
                    <a:pt x="2701" y="1136"/>
                    <a:pt x="3036" y="997"/>
                  </a:cubicBezTo>
                  <a:lnTo>
                    <a:pt x="3036" y="997"/>
                  </a:lnTo>
                  <a:cubicBezTo>
                    <a:pt x="2920" y="1322"/>
                    <a:pt x="2793" y="1634"/>
                    <a:pt x="2677" y="1959"/>
                  </a:cubicBezTo>
                  <a:cubicBezTo>
                    <a:pt x="3002" y="2005"/>
                    <a:pt x="3314" y="2110"/>
                    <a:pt x="3512" y="2365"/>
                  </a:cubicBezTo>
                  <a:cubicBezTo>
                    <a:pt x="3535" y="2399"/>
                    <a:pt x="3546" y="2422"/>
                    <a:pt x="3558" y="2457"/>
                  </a:cubicBezTo>
                  <a:cubicBezTo>
                    <a:pt x="3569" y="2538"/>
                    <a:pt x="3512" y="2619"/>
                    <a:pt x="3442" y="2643"/>
                  </a:cubicBezTo>
                  <a:cubicBezTo>
                    <a:pt x="3384" y="2677"/>
                    <a:pt x="3314" y="2677"/>
                    <a:pt x="3245" y="2677"/>
                  </a:cubicBezTo>
                  <a:lnTo>
                    <a:pt x="3210" y="2677"/>
                  </a:lnTo>
                  <a:cubicBezTo>
                    <a:pt x="2943" y="2677"/>
                    <a:pt x="2677" y="2677"/>
                    <a:pt x="2410" y="2666"/>
                  </a:cubicBezTo>
                  <a:cubicBezTo>
                    <a:pt x="2214" y="3210"/>
                    <a:pt x="2017" y="3743"/>
                    <a:pt x="1820" y="4276"/>
                  </a:cubicBezTo>
                  <a:cubicBezTo>
                    <a:pt x="2225" y="4566"/>
                    <a:pt x="2724" y="4716"/>
                    <a:pt x="3164" y="4948"/>
                  </a:cubicBezTo>
                  <a:cubicBezTo>
                    <a:pt x="3257" y="4994"/>
                    <a:pt x="3361" y="5053"/>
                    <a:pt x="3442" y="5145"/>
                  </a:cubicBezTo>
                  <a:cubicBezTo>
                    <a:pt x="3523" y="4844"/>
                    <a:pt x="3616" y="4554"/>
                    <a:pt x="3720" y="4253"/>
                  </a:cubicBezTo>
                  <a:lnTo>
                    <a:pt x="3720" y="4253"/>
                  </a:lnTo>
                  <a:cubicBezTo>
                    <a:pt x="3592" y="4276"/>
                    <a:pt x="3465" y="4299"/>
                    <a:pt x="3349" y="4311"/>
                  </a:cubicBezTo>
                  <a:cubicBezTo>
                    <a:pt x="3326" y="4322"/>
                    <a:pt x="3303" y="4322"/>
                    <a:pt x="3280" y="4322"/>
                  </a:cubicBezTo>
                  <a:cubicBezTo>
                    <a:pt x="3222" y="4322"/>
                    <a:pt x="3175" y="4299"/>
                    <a:pt x="3152" y="4253"/>
                  </a:cubicBezTo>
                  <a:cubicBezTo>
                    <a:pt x="3118" y="4183"/>
                    <a:pt x="3187" y="4126"/>
                    <a:pt x="3234" y="4079"/>
                  </a:cubicBezTo>
                  <a:cubicBezTo>
                    <a:pt x="3476" y="3882"/>
                    <a:pt x="3720" y="3685"/>
                    <a:pt x="3975" y="3511"/>
                  </a:cubicBezTo>
                  <a:cubicBezTo>
                    <a:pt x="4172" y="2967"/>
                    <a:pt x="4392" y="2411"/>
                    <a:pt x="4624" y="1866"/>
                  </a:cubicBezTo>
                  <a:lnTo>
                    <a:pt x="4555" y="1866"/>
                  </a:lnTo>
                  <a:cubicBezTo>
                    <a:pt x="4403" y="1866"/>
                    <a:pt x="4253" y="1855"/>
                    <a:pt x="4114" y="1796"/>
                  </a:cubicBezTo>
                  <a:cubicBezTo>
                    <a:pt x="4056" y="1785"/>
                    <a:pt x="3998" y="1750"/>
                    <a:pt x="3998" y="1692"/>
                  </a:cubicBezTo>
                  <a:cubicBezTo>
                    <a:pt x="4009" y="1646"/>
                    <a:pt x="4045" y="1623"/>
                    <a:pt x="4079" y="1600"/>
                  </a:cubicBezTo>
                  <a:cubicBezTo>
                    <a:pt x="4357" y="1426"/>
                    <a:pt x="4647" y="1275"/>
                    <a:pt x="4948" y="1147"/>
                  </a:cubicBezTo>
                  <a:cubicBezTo>
                    <a:pt x="5122" y="753"/>
                    <a:pt x="5307" y="372"/>
                    <a:pt x="5505" y="1"/>
                  </a:cubicBezTo>
                  <a:close/>
                  <a:moveTo>
                    <a:pt x="1483" y="5238"/>
                  </a:moveTo>
                  <a:cubicBezTo>
                    <a:pt x="1403" y="5458"/>
                    <a:pt x="1321" y="5678"/>
                    <a:pt x="1252" y="5898"/>
                  </a:cubicBezTo>
                  <a:cubicBezTo>
                    <a:pt x="1205" y="6026"/>
                    <a:pt x="1159" y="6165"/>
                    <a:pt x="1113" y="6304"/>
                  </a:cubicBezTo>
                  <a:cubicBezTo>
                    <a:pt x="1009" y="6593"/>
                    <a:pt x="904" y="6883"/>
                    <a:pt x="800" y="7185"/>
                  </a:cubicBezTo>
                  <a:cubicBezTo>
                    <a:pt x="765" y="7312"/>
                    <a:pt x="719" y="7451"/>
                    <a:pt x="672" y="7579"/>
                  </a:cubicBezTo>
                  <a:cubicBezTo>
                    <a:pt x="1310" y="7625"/>
                    <a:pt x="1936" y="7671"/>
                    <a:pt x="2562" y="7729"/>
                  </a:cubicBezTo>
                  <a:cubicBezTo>
                    <a:pt x="2654" y="7729"/>
                    <a:pt x="2770" y="7764"/>
                    <a:pt x="2793" y="7857"/>
                  </a:cubicBezTo>
                  <a:cubicBezTo>
                    <a:pt x="2804" y="7903"/>
                    <a:pt x="2781" y="7961"/>
                    <a:pt x="2747" y="7996"/>
                  </a:cubicBezTo>
                  <a:cubicBezTo>
                    <a:pt x="2596" y="8192"/>
                    <a:pt x="2341" y="8274"/>
                    <a:pt x="2098" y="8320"/>
                  </a:cubicBezTo>
                  <a:cubicBezTo>
                    <a:pt x="1646" y="8413"/>
                    <a:pt x="1182" y="8459"/>
                    <a:pt x="731" y="8459"/>
                  </a:cubicBezTo>
                  <a:lnTo>
                    <a:pt x="417" y="8459"/>
                  </a:lnTo>
                  <a:cubicBezTo>
                    <a:pt x="290" y="8934"/>
                    <a:pt x="186" y="9409"/>
                    <a:pt x="105" y="9884"/>
                  </a:cubicBezTo>
                  <a:cubicBezTo>
                    <a:pt x="36" y="10394"/>
                    <a:pt x="0" y="10916"/>
                    <a:pt x="24" y="11437"/>
                  </a:cubicBezTo>
                  <a:cubicBezTo>
                    <a:pt x="963" y="11032"/>
                    <a:pt x="1831" y="10394"/>
                    <a:pt x="2840" y="10348"/>
                  </a:cubicBezTo>
                  <a:lnTo>
                    <a:pt x="2874" y="10348"/>
                  </a:lnTo>
                  <a:cubicBezTo>
                    <a:pt x="2920" y="10348"/>
                    <a:pt x="2967" y="10348"/>
                    <a:pt x="3002" y="10371"/>
                  </a:cubicBezTo>
                  <a:cubicBezTo>
                    <a:pt x="3118" y="10452"/>
                    <a:pt x="3071" y="10615"/>
                    <a:pt x="3013" y="10742"/>
                  </a:cubicBezTo>
                  <a:cubicBezTo>
                    <a:pt x="2515" y="11715"/>
                    <a:pt x="1542" y="12387"/>
                    <a:pt x="522" y="12816"/>
                  </a:cubicBezTo>
                  <a:cubicBezTo>
                    <a:pt x="453" y="12850"/>
                    <a:pt x="383" y="12874"/>
                    <a:pt x="314" y="12909"/>
                  </a:cubicBezTo>
                  <a:cubicBezTo>
                    <a:pt x="453" y="13303"/>
                    <a:pt x="661" y="13674"/>
                    <a:pt x="939" y="14009"/>
                  </a:cubicBezTo>
                  <a:cubicBezTo>
                    <a:pt x="950" y="14021"/>
                    <a:pt x="963" y="14021"/>
                    <a:pt x="974" y="14032"/>
                  </a:cubicBezTo>
                  <a:cubicBezTo>
                    <a:pt x="1635" y="13360"/>
                    <a:pt x="2364" y="12747"/>
                    <a:pt x="3141" y="12201"/>
                  </a:cubicBezTo>
                  <a:cubicBezTo>
                    <a:pt x="3314" y="12329"/>
                    <a:pt x="3303" y="12595"/>
                    <a:pt x="3257" y="12804"/>
                  </a:cubicBezTo>
                  <a:cubicBezTo>
                    <a:pt x="3083" y="13592"/>
                    <a:pt x="2724" y="14346"/>
                    <a:pt x="2214" y="14971"/>
                  </a:cubicBezTo>
                  <a:cubicBezTo>
                    <a:pt x="2503" y="15121"/>
                    <a:pt x="2816" y="15249"/>
                    <a:pt x="3129" y="15353"/>
                  </a:cubicBezTo>
                  <a:cubicBezTo>
                    <a:pt x="3767" y="14612"/>
                    <a:pt x="4334" y="13801"/>
                    <a:pt x="5064" y="13141"/>
                  </a:cubicBezTo>
                  <a:cubicBezTo>
                    <a:pt x="5134" y="13082"/>
                    <a:pt x="5215" y="13025"/>
                    <a:pt x="5296" y="13025"/>
                  </a:cubicBezTo>
                  <a:cubicBezTo>
                    <a:pt x="5319" y="13025"/>
                    <a:pt x="5354" y="13036"/>
                    <a:pt x="5377" y="13048"/>
                  </a:cubicBezTo>
                  <a:cubicBezTo>
                    <a:pt x="5458" y="13105"/>
                    <a:pt x="5458" y="13233"/>
                    <a:pt x="5435" y="13326"/>
                  </a:cubicBezTo>
                  <a:cubicBezTo>
                    <a:pt x="5296" y="14183"/>
                    <a:pt x="4983" y="15018"/>
                    <a:pt x="4531" y="15747"/>
                  </a:cubicBezTo>
                  <a:cubicBezTo>
                    <a:pt x="4531" y="15759"/>
                    <a:pt x="4542" y="15759"/>
                    <a:pt x="4555" y="15759"/>
                  </a:cubicBezTo>
                  <a:lnTo>
                    <a:pt x="4578" y="15759"/>
                  </a:lnTo>
                  <a:lnTo>
                    <a:pt x="4589" y="15770"/>
                  </a:lnTo>
                  <a:cubicBezTo>
                    <a:pt x="5458" y="15968"/>
                    <a:pt x="6350" y="16118"/>
                    <a:pt x="7231" y="16118"/>
                  </a:cubicBezTo>
                  <a:cubicBezTo>
                    <a:pt x="7509" y="16118"/>
                    <a:pt x="7776" y="16107"/>
                    <a:pt x="8042" y="16072"/>
                  </a:cubicBezTo>
                  <a:cubicBezTo>
                    <a:pt x="8517" y="16014"/>
                    <a:pt x="8981" y="15909"/>
                    <a:pt x="9421" y="15724"/>
                  </a:cubicBezTo>
                  <a:cubicBezTo>
                    <a:pt x="9560" y="15666"/>
                    <a:pt x="9699" y="15608"/>
                    <a:pt x="9826" y="15539"/>
                  </a:cubicBezTo>
                  <a:lnTo>
                    <a:pt x="9838" y="15527"/>
                  </a:lnTo>
                  <a:lnTo>
                    <a:pt x="9849" y="15527"/>
                  </a:lnTo>
                  <a:cubicBezTo>
                    <a:pt x="9861" y="15527"/>
                    <a:pt x="9861" y="15515"/>
                    <a:pt x="9861" y="15515"/>
                  </a:cubicBezTo>
                  <a:lnTo>
                    <a:pt x="9873" y="15515"/>
                  </a:lnTo>
                  <a:cubicBezTo>
                    <a:pt x="10475" y="15191"/>
                    <a:pt x="10997" y="14704"/>
                    <a:pt x="11402" y="14137"/>
                  </a:cubicBezTo>
                  <a:lnTo>
                    <a:pt x="11402" y="14137"/>
                  </a:lnTo>
                  <a:cubicBezTo>
                    <a:pt x="11020" y="14207"/>
                    <a:pt x="10637" y="14241"/>
                    <a:pt x="10255" y="14241"/>
                  </a:cubicBezTo>
                  <a:cubicBezTo>
                    <a:pt x="9954" y="14334"/>
                    <a:pt x="9653" y="14392"/>
                    <a:pt x="9340" y="14392"/>
                  </a:cubicBezTo>
                  <a:lnTo>
                    <a:pt x="9282" y="14392"/>
                  </a:lnTo>
                  <a:cubicBezTo>
                    <a:pt x="9213" y="14392"/>
                    <a:pt x="9108" y="14357"/>
                    <a:pt x="9108" y="14287"/>
                  </a:cubicBezTo>
                  <a:cubicBezTo>
                    <a:pt x="9154" y="14253"/>
                    <a:pt x="9200" y="14230"/>
                    <a:pt x="9247" y="14194"/>
                  </a:cubicBezTo>
                  <a:cubicBezTo>
                    <a:pt x="8239" y="14079"/>
                    <a:pt x="7254" y="13777"/>
                    <a:pt x="6373" y="13267"/>
                  </a:cubicBezTo>
                  <a:cubicBezTo>
                    <a:pt x="4323" y="12098"/>
                    <a:pt x="2874" y="9815"/>
                    <a:pt x="2979" y="7463"/>
                  </a:cubicBezTo>
                  <a:cubicBezTo>
                    <a:pt x="3013" y="6837"/>
                    <a:pt x="3141" y="6223"/>
                    <a:pt x="3303" y="5620"/>
                  </a:cubicBezTo>
                  <a:lnTo>
                    <a:pt x="3187" y="5620"/>
                  </a:lnTo>
                  <a:cubicBezTo>
                    <a:pt x="2596" y="5586"/>
                    <a:pt x="2017" y="5458"/>
                    <a:pt x="1483" y="5238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2766874" y="3292508"/>
              <a:ext cx="87628" cy="66250"/>
            </a:xfrm>
            <a:custGeom>
              <a:avLst/>
              <a:gdLst/>
              <a:ahLst/>
              <a:cxnLst/>
              <a:rect l="l" t="t" r="r" b="b"/>
              <a:pathLst>
                <a:path w="951" h="719" extrusionOk="0">
                  <a:moveTo>
                    <a:pt x="950" y="0"/>
                  </a:moveTo>
                  <a:lnTo>
                    <a:pt x="950" y="0"/>
                  </a:lnTo>
                  <a:cubicBezTo>
                    <a:pt x="649" y="128"/>
                    <a:pt x="359" y="279"/>
                    <a:pt x="81" y="453"/>
                  </a:cubicBezTo>
                  <a:cubicBezTo>
                    <a:pt x="47" y="476"/>
                    <a:pt x="11" y="499"/>
                    <a:pt x="0" y="545"/>
                  </a:cubicBezTo>
                  <a:cubicBezTo>
                    <a:pt x="0" y="603"/>
                    <a:pt x="58" y="638"/>
                    <a:pt x="116" y="649"/>
                  </a:cubicBezTo>
                  <a:cubicBezTo>
                    <a:pt x="255" y="708"/>
                    <a:pt x="405" y="719"/>
                    <a:pt x="557" y="719"/>
                  </a:cubicBezTo>
                  <a:lnTo>
                    <a:pt x="626" y="719"/>
                  </a:lnTo>
                  <a:cubicBezTo>
                    <a:pt x="730" y="476"/>
                    <a:pt x="835" y="232"/>
                    <a:pt x="950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2685696" y="3510332"/>
              <a:ext cx="79150" cy="74820"/>
            </a:xfrm>
            <a:custGeom>
              <a:avLst/>
              <a:gdLst/>
              <a:ahLst/>
              <a:cxnLst/>
              <a:rect l="l" t="t" r="r" b="b"/>
              <a:pathLst>
                <a:path w="859" h="812" extrusionOk="0">
                  <a:moveTo>
                    <a:pt x="858" y="0"/>
                  </a:moveTo>
                  <a:lnTo>
                    <a:pt x="858" y="0"/>
                  </a:lnTo>
                  <a:cubicBezTo>
                    <a:pt x="603" y="174"/>
                    <a:pt x="359" y="371"/>
                    <a:pt x="117" y="568"/>
                  </a:cubicBezTo>
                  <a:cubicBezTo>
                    <a:pt x="70" y="615"/>
                    <a:pt x="1" y="672"/>
                    <a:pt x="35" y="742"/>
                  </a:cubicBezTo>
                  <a:cubicBezTo>
                    <a:pt x="58" y="788"/>
                    <a:pt x="105" y="811"/>
                    <a:pt x="163" y="811"/>
                  </a:cubicBezTo>
                  <a:cubicBezTo>
                    <a:pt x="186" y="811"/>
                    <a:pt x="209" y="811"/>
                    <a:pt x="232" y="800"/>
                  </a:cubicBezTo>
                  <a:cubicBezTo>
                    <a:pt x="348" y="788"/>
                    <a:pt x="475" y="765"/>
                    <a:pt x="603" y="742"/>
                  </a:cubicBezTo>
                  <a:cubicBezTo>
                    <a:pt x="684" y="499"/>
                    <a:pt x="765" y="255"/>
                    <a:pt x="858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2620552" y="3367235"/>
              <a:ext cx="106885" cy="66250"/>
            </a:xfrm>
            <a:custGeom>
              <a:avLst/>
              <a:gdLst/>
              <a:ahLst/>
              <a:cxnLst/>
              <a:rect l="l" t="t" r="r" b="b"/>
              <a:pathLst>
                <a:path w="1160" h="719" extrusionOk="0">
                  <a:moveTo>
                    <a:pt x="267" y="1"/>
                  </a:moveTo>
                  <a:cubicBezTo>
                    <a:pt x="175" y="232"/>
                    <a:pt x="93" y="476"/>
                    <a:pt x="0" y="708"/>
                  </a:cubicBezTo>
                  <a:cubicBezTo>
                    <a:pt x="267" y="719"/>
                    <a:pt x="533" y="719"/>
                    <a:pt x="800" y="719"/>
                  </a:cubicBezTo>
                  <a:lnTo>
                    <a:pt x="835" y="719"/>
                  </a:lnTo>
                  <a:cubicBezTo>
                    <a:pt x="904" y="719"/>
                    <a:pt x="974" y="719"/>
                    <a:pt x="1032" y="685"/>
                  </a:cubicBezTo>
                  <a:cubicBezTo>
                    <a:pt x="1102" y="661"/>
                    <a:pt x="1159" y="580"/>
                    <a:pt x="1148" y="499"/>
                  </a:cubicBezTo>
                  <a:cubicBezTo>
                    <a:pt x="1136" y="464"/>
                    <a:pt x="1125" y="441"/>
                    <a:pt x="1102" y="407"/>
                  </a:cubicBezTo>
                  <a:cubicBezTo>
                    <a:pt x="904" y="152"/>
                    <a:pt x="592" y="47"/>
                    <a:pt x="267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2535135" y="3580728"/>
              <a:ext cx="180599" cy="124024"/>
            </a:xfrm>
            <a:custGeom>
              <a:avLst/>
              <a:gdLst/>
              <a:ahLst/>
              <a:cxnLst/>
              <a:rect l="l" t="t" r="r" b="b"/>
              <a:pathLst>
                <a:path w="1960" h="1346" extrusionOk="0">
                  <a:moveTo>
                    <a:pt x="337" y="1"/>
                  </a:moveTo>
                  <a:cubicBezTo>
                    <a:pt x="232" y="325"/>
                    <a:pt x="116" y="639"/>
                    <a:pt x="0" y="963"/>
                  </a:cubicBezTo>
                  <a:cubicBezTo>
                    <a:pt x="534" y="1183"/>
                    <a:pt x="1113" y="1311"/>
                    <a:pt x="1704" y="1345"/>
                  </a:cubicBezTo>
                  <a:lnTo>
                    <a:pt x="1820" y="1345"/>
                  </a:lnTo>
                  <a:cubicBezTo>
                    <a:pt x="1854" y="1241"/>
                    <a:pt x="1878" y="1125"/>
                    <a:pt x="1913" y="1021"/>
                  </a:cubicBezTo>
                  <a:cubicBezTo>
                    <a:pt x="1924" y="974"/>
                    <a:pt x="1936" y="917"/>
                    <a:pt x="1959" y="870"/>
                  </a:cubicBezTo>
                  <a:cubicBezTo>
                    <a:pt x="1878" y="778"/>
                    <a:pt x="1774" y="719"/>
                    <a:pt x="1681" y="673"/>
                  </a:cubicBezTo>
                  <a:cubicBezTo>
                    <a:pt x="1241" y="441"/>
                    <a:pt x="742" y="291"/>
                    <a:pt x="337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2436912" y="3885073"/>
              <a:ext cx="220036" cy="81270"/>
            </a:xfrm>
            <a:custGeom>
              <a:avLst/>
              <a:gdLst/>
              <a:ahLst/>
              <a:cxnLst/>
              <a:rect l="l" t="t" r="r" b="b"/>
              <a:pathLst>
                <a:path w="2388" h="882" extrusionOk="0">
                  <a:moveTo>
                    <a:pt x="255" y="1"/>
                  </a:moveTo>
                  <a:cubicBezTo>
                    <a:pt x="163" y="290"/>
                    <a:pt x="82" y="580"/>
                    <a:pt x="0" y="881"/>
                  </a:cubicBezTo>
                  <a:lnTo>
                    <a:pt x="314" y="881"/>
                  </a:lnTo>
                  <a:cubicBezTo>
                    <a:pt x="765" y="881"/>
                    <a:pt x="1229" y="835"/>
                    <a:pt x="1681" y="742"/>
                  </a:cubicBezTo>
                  <a:cubicBezTo>
                    <a:pt x="1924" y="696"/>
                    <a:pt x="2179" y="614"/>
                    <a:pt x="2330" y="418"/>
                  </a:cubicBezTo>
                  <a:cubicBezTo>
                    <a:pt x="2364" y="383"/>
                    <a:pt x="2387" y="325"/>
                    <a:pt x="2376" y="279"/>
                  </a:cubicBezTo>
                  <a:cubicBezTo>
                    <a:pt x="2353" y="186"/>
                    <a:pt x="2237" y="151"/>
                    <a:pt x="2145" y="151"/>
                  </a:cubicBezTo>
                  <a:cubicBezTo>
                    <a:pt x="1519" y="93"/>
                    <a:pt x="893" y="47"/>
                    <a:pt x="255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2400608" y="4140214"/>
              <a:ext cx="285181" cy="236069"/>
            </a:xfrm>
            <a:custGeom>
              <a:avLst/>
              <a:gdLst/>
              <a:ahLst/>
              <a:cxnLst/>
              <a:rect l="l" t="t" r="r" b="b"/>
              <a:pathLst>
                <a:path w="3095" h="2562" extrusionOk="0">
                  <a:moveTo>
                    <a:pt x="2817" y="1"/>
                  </a:moveTo>
                  <a:cubicBezTo>
                    <a:pt x="1808" y="47"/>
                    <a:pt x="940" y="685"/>
                    <a:pt x="1" y="1090"/>
                  </a:cubicBezTo>
                  <a:cubicBezTo>
                    <a:pt x="24" y="1600"/>
                    <a:pt x="116" y="2098"/>
                    <a:pt x="291" y="2562"/>
                  </a:cubicBezTo>
                  <a:cubicBezTo>
                    <a:pt x="360" y="2527"/>
                    <a:pt x="430" y="2503"/>
                    <a:pt x="499" y="2469"/>
                  </a:cubicBezTo>
                  <a:cubicBezTo>
                    <a:pt x="1519" y="2040"/>
                    <a:pt x="2492" y="1368"/>
                    <a:pt x="2990" y="395"/>
                  </a:cubicBezTo>
                  <a:cubicBezTo>
                    <a:pt x="3048" y="268"/>
                    <a:pt x="3095" y="105"/>
                    <a:pt x="2979" y="24"/>
                  </a:cubicBezTo>
                  <a:cubicBezTo>
                    <a:pt x="2944" y="1"/>
                    <a:pt x="2897" y="1"/>
                    <a:pt x="2851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2488143" y="4311046"/>
              <a:ext cx="215798" cy="255327"/>
            </a:xfrm>
            <a:custGeom>
              <a:avLst/>
              <a:gdLst/>
              <a:ahLst/>
              <a:cxnLst/>
              <a:rect l="l" t="t" r="r" b="b"/>
              <a:pathLst>
                <a:path w="2342" h="2771" extrusionOk="0">
                  <a:moveTo>
                    <a:pt x="2168" y="0"/>
                  </a:moveTo>
                  <a:cubicBezTo>
                    <a:pt x="1391" y="546"/>
                    <a:pt x="662" y="1159"/>
                    <a:pt x="1" y="1831"/>
                  </a:cubicBezTo>
                  <a:cubicBezTo>
                    <a:pt x="337" y="2237"/>
                    <a:pt x="765" y="2539"/>
                    <a:pt x="1241" y="2770"/>
                  </a:cubicBezTo>
                  <a:cubicBezTo>
                    <a:pt x="1751" y="2145"/>
                    <a:pt x="2110" y="1391"/>
                    <a:pt x="2284" y="603"/>
                  </a:cubicBezTo>
                  <a:cubicBezTo>
                    <a:pt x="2330" y="394"/>
                    <a:pt x="2341" y="128"/>
                    <a:pt x="2168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686710" y="4386878"/>
              <a:ext cx="214784" cy="250996"/>
            </a:xfrm>
            <a:custGeom>
              <a:avLst/>
              <a:gdLst/>
              <a:ahLst/>
              <a:cxnLst/>
              <a:rect l="l" t="t" r="r" b="b"/>
              <a:pathLst>
                <a:path w="2331" h="2724" extrusionOk="0">
                  <a:moveTo>
                    <a:pt x="2168" y="1"/>
                  </a:moveTo>
                  <a:cubicBezTo>
                    <a:pt x="2087" y="1"/>
                    <a:pt x="2006" y="58"/>
                    <a:pt x="1936" y="117"/>
                  </a:cubicBezTo>
                  <a:cubicBezTo>
                    <a:pt x="1206" y="777"/>
                    <a:pt x="639" y="1588"/>
                    <a:pt x="1" y="2329"/>
                  </a:cubicBezTo>
                  <a:cubicBezTo>
                    <a:pt x="361" y="2457"/>
                    <a:pt x="731" y="2561"/>
                    <a:pt x="1090" y="2654"/>
                  </a:cubicBezTo>
                  <a:lnTo>
                    <a:pt x="1403" y="2723"/>
                  </a:lnTo>
                  <a:cubicBezTo>
                    <a:pt x="1855" y="1994"/>
                    <a:pt x="2168" y="1159"/>
                    <a:pt x="2307" y="302"/>
                  </a:cubicBezTo>
                  <a:cubicBezTo>
                    <a:pt x="2330" y="209"/>
                    <a:pt x="2330" y="81"/>
                    <a:pt x="2249" y="24"/>
                  </a:cubicBezTo>
                  <a:cubicBezTo>
                    <a:pt x="2226" y="12"/>
                    <a:pt x="2191" y="1"/>
                    <a:pt x="2168" y="1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3237629" y="4494685"/>
              <a:ext cx="105872" cy="18244"/>
            </a:xfrm>
            <a:custGeom>
              <a:avLst/>
              <a:gdLst/>
              <a:ahLst/>
              <a:cxnLst/>
              <a:rect l="l" t="t" r="r" b="b"/>
              <a:pathLst>
                <a:path w="1149" h="198" extrusionOk="0">
                  <a:moveTo>
                    <a:pt x="140" y="0"/>
                  </a:moveTo>
                  <a:cubicBezTo>
                    <a:pt x="93" y="36"/>
                    <a:pt x="47" y="59"/>
                    <a:pt x="1" y="93"/>
                  </a:cubicBezTo>
                  <a:cubicBezTo>
                    <a:pt x="1" y="163"/>
                    <a:pt x="106" y="198"/>
                    <a:pt x="175" y="198"/>
                  </a:cubicBezTo>
                  <a:lnTo>
                    <a:pt x="233" y="198"/>
                  </a:lnTo>
                  <a:cubicBezTo>
                    <a:pt x="546" y="198"/>
                    <a:pt x="847" y="140"/>
                    <a:pt x="1148" y="47"/>
                  </a:cubicBezTo>
                  <a:lnTo>
                    <a:pt x="1009" y="47"/>
                  </a:lnTo>
                  <a:cubicBezTo>
                    <a:pt x="719" y="47"/>
                    <a:pt x="430" y="36"/>
                    <a:pt x="140" y="0"/>
                  </a:cubicBezTo>
                  <a:close/>
                </a:path>
              </a:pathLst>
            </a:custGeom>
            <a:solidFill>
              <a:srgbClr val="8680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2127313" y="3058836"/>
              <a:ext cx="464582" cy="325632"/>
            </a:xfrm>
            <a:custGeom>
              <a:avLst/>
              <a:gdLst/>
              <a:ahLst/>
              <a:cxnLst/>
              <a:rect l="l" t="t" r="r" b="b"/>
              <a:pathLst>
                <a:path w="5042" h="3534" extrusionOk="0">
                  <a:moveTo>
                    <a:pt x="1306" y="1"/>
                  </a:moveTo>
                  <a:cubicBezTo>
                    <a:pt x="876" y="1"/>
                    <a:pt x="452" y="175"/>
                    <a:pt x="244" y="543"/>
                  </a:cubicBezTo>
                  <a:cubicBezTo>
                    <a:pt x="0" y="984"/>
                    <a:pt x="116" y="1540"/>
                    <a:pt x="360" y="1992"/>
                  </a:cubicBezTo>
                  <a:cubicBezTo>
                    <a:pt x="788" y="2768"/>
                    <a:pt x="1588" y="3348"/>
                    <a:pt x="2469" y="3499"/>
                  </a:cubicBezTo>
                  <a:cubicBezTo>
                    <a:pt x="2597" y="3523"/>
                    <a:pt x="2729" y="3534"/>
                    <a:pt x="2862" y="3534"/>
                  </a:cubicBezTo>
                  <a:cubicBezTo>
                    <a:pt x="3634" y="3534"/>
                    <a:pt x="4468" y="3156"/>
                    <a:pt x="5041" y="2652"/>
                  </a:cubicBezTo>
                  <a:lnTo>
                    <a:pt x="5041" y="2652"/>
                  </a:lnTo>
                  <a:cubicBezTo>
                    <a:pt x="5019" y="2654"/>
                    <a:pt x="4997" y="2654"/>
                    <a:pt x="4974" y="2654"/>
                  </a:cubicBezTo>
                  <a:cubicBezTo>
                    <a:pt x="4604" y="2654"/>
                    <a:pt x="4248" y="2475"/>
                    <a:pt x="3975" y="2224"/>
                  </a:cubicBezTo>
                  <a:cubicBezTo>
                    <a:pt x="3685" y="1957"/>
                    <a:pt x="3453" y="1633"/>
                    <a:pt x="3221" y="1308"/>
                  </a:cubicBezTo>
                  <a:cubicBezTo>
                    <a:pt x="2863" y="810"/>
                    <a:pt x="2446" y="324"/>
                    <a:pt x="1866" y="103"/>
                  </a:cubicBezTo>
                  <a:cubicBezTo>
                    <a:pt x="1691" y="35"/>
                    <a:pt x="1498" y="1"/>
                    <a:pt x="130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27313" y="3074685"/>
              <a:ext cx="464582" cy="309783"/>
            </a:xfrm>
            <a:custGeom>
              <a:avLst/>
              <a:gdLst/>
              <a:ahLst/>
              <a:cxnLst/>
              <a:rect l="l" t="t" r="r" b="b"/>
              <a:pathLst>
                <a:path w="5042" h="3362" extrusionOk="0">
                  <a:moveTo>
                    <a:pt x="615" y="1"/>
                  </a:moveTo>
                  <a:cubicBezTo>
                    <a:pt x="464" y="93"/>
                    <a:pt x="337" y="209"/>
                    <a:pt x="244" y="371"/>
                  </a:cubicBezTo>
                  <a:cubicBezTo>
                    <a:pt x="0" y="812"/>
                    <a:pt x="116" y="1368"/>
                    <a:pt x="360" y="1820"/>
                  </a:cubicBezTo>
                  <a:cubicBezTo>
                    <a:pt x="788" y="2596"/>
                    <a:pt x="1588" y="3176"/>
                    <a:pt x="2469" y="3327"/>
                  </a:cubicBezTo>
                  <a:cubicBezTo>
                    <a:pt x="2597" y="3351"/>
                    <a:pt x="2729" y="3362"/>
                    <a:pt x="2862" y="3362"/>
                  </a:cubicBezTo>
                  <a:cubicBezTo>
                    <a:pt x="3634" y="3362"/>
                    <a:pt x="4468" y="2984"/>
                    <a:pt x="5041" y="2480"/>
                  </a:cubicBezTo>
                  <a:lnTo>
                    <a:pt x="5041" y="2480"/>
                  </a:lnTo>
                  <a:cubicBezTo>
                    <a:pt x="5019" y="2482"/>
                    <a:pt x="4997" y="2482"/>
                    <a:pt x="4974" y="2482"/>
                  </a:cubicBezTo>
                  <a:cubicBezTo>
                    <a:pt x="4604" y="2482"/>
                    <a:pt x="4248" y="2303"/>
                    <a:pt x="3975" y="2052"/>
                  </a:cubicBezTo>
                  <a:cubicBezTo>
                    <a:pt x="3731" y="1843"/>
                    <a:pt x="3546" y="1589"/>
                    <a:pt x="3360" y="1322"/>
                  </a:cubicBezTo>
                  <a:cubicBezTo>
                    <a:pt x="3152" y="1658"/>
                    <a:pt x="2758" y="1867"/>
                    <a:pt x="2364" y="1936"/>
                  </a:cubicBezTo>
                  <a:cubicBezTo>
                    <a:pt x="2248" y="1957"/>
                    <a:pt x="2130" y="1967"/>
                    <a:pt x="2011" y="1967"/>
                  </a:cubicBezTo>
                  <a:cubicBezTo>
                    <a:pt x="1796" y="1967"/>
                    <a:pt x="1581" y="1933"/>
                    <a:pt x="1380" y="1867"/>
                  </a:cubicBezTo>
                  <a:cubicBezTo>
                    <a:pt x="1043" y="1762"/>
                    <a:pt x="719" y="1553"/>
                    <a:pt x="580" y="1218"/>
                  </a:cubicBezTo>
                  <a:cubicBezTo>
                    <a:pt x="487" y="997"/>
                    <a:pt x="499" y="742"/>
                    <a:pt x="522" y="499"/>
                  </a:cubicBezTo>
                  <a:cubicBezTo>
                    <a:pt x="545" y="325"/>
                    <a:pt x="580" y="163"/>
                    <a:pt x="61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174306" y="3162219"/>
              <a:ext cx="39621" cy="65329"/>
            </a:xfrm>
            <a:custGeom>
              <a:avLst/>
              <a:gdLst/>
              <a:ahLst/>
              <a:cxnLst/>
              <a:rect l="l" t="t" r="r" b="b"/>
              <a:pathLst>
                <a:path w="430" h="709" extrusionOk="0">
                  <a:moveTo>
                    <a:pt x="0" y="1"/>
                  </a:moveTo>
                  <a:cubicBezTo>
                    <a:pt x="12" y="93"/>
                    <a:pt x="35" y="186"/>
                    <a:pt x="70" y="268"/>
                  </a:cubicBezTo>
                  <a:cubicBezTo>
                    <a:pt x="139" y="453"/>
                    <a:pt x="278" y="592"/>
                    <a:pt x="429" y="708"/>
                  </a:cubicBezTo>
                  <a:lnTo>
                    <a:pt x="429" y="673"/>
                  </a:lnTo>
                  <a:cubicBezTo>
                    <a:pt x="371" y="407"/>
                    <a:pt x="221" y="163"/>
                    <a:pt x="0" y="1"/>
                  </a:cubicBezTo>
                  <a:close/>
                </a:path>
              </a:pathLst>
            </a:custGeom>
            <a:solidFill>
              <a:srgbClr val="322F4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55048" y="3155862"/>
              <a:ext cx="58879" cy="81178"/>
            </a:xfrm>
            <a:custGeom>
              <a:avLst/>
              <a:gdLst/>
              <a:ahLst/>
              <a:cxnLst/>
              <a:rect l="l" t="t" r="r" b="b"/>
              <a:pathLst>
                <a:path w="639" h="881" extrusionOk="0">
                  <a:moveTo>
                    <a:pt x="70" y="0"/>
                  </a:moveTo>
                  <a:cubicBezTo>
                    <a:pt x="47" y="0"/>
                    <a:pt x="24" y="12"/>
                    <a:pt x="13" y="23"/>
                  </a:cubicBezTo>
                  <a:cubicBezTo>
                    <a:pt x="1" y="47"/>
                    <a:pt x="1" y="70"/>
                    <a:pt x="1" y="93"/>
                  </a:cubicBezTo>
                  <a:cubicBezTo>
                    <a:pt x="13" y="383"/>
                    <a:pt x="221" y="672"/>
                    <a:pt x="464" y="858"/>
                  </a:cubicBezTo>
                  <a:cubicBezTo>
                    <a:pt x="487" y="870"/>
                    <a:pt x="510" y="881"/>
                    <a:pt x="534" y="881"/>
                  </a:cubicBezTo>
                  <a:cubicBezTo>
                    <a:pt x="592" y="881"/>
                    <a:pt x="638" y="835"/>
                    <a:pt x="638" y="777"/>
                  </a:cubicBezTo>
                  <a:cubicBezTo>
                    <a:pt x="487" y="661"/>
                    <a:pt x="348" y="522"/>
                    <a:pt x="279" y="337"/>
                  </a:cubicBezTo>
                  <a:cubicBezTo>
                    <a:pt x="244" y="255"/>
                    <a:pt x="221" y="162"/>
                    <a:pt x="209" y="70"/>
                  </a:cubicBezTo>
                  <a:cubicBezTo>
                    <a:pt x="198" y="59"/>
                    <a:pt x="175" y="47"/>
                    <a:pt x="163" y="35"/>
                  </a:cubicBezTo>
                  <a:cubicBezTo>
                    <a:pt x="140" y="1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16142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337674" y="3253071"/>
              <a:ext cx="94077" cy="44873"/>
            </a:xfrm>
            <a:custGeom>
              <a:avLst/>
              <a:gdLst/>
              <a:ahLst/>
              <a:cxnLst/>
              <a:rect l="l" t="t" r="r" b="b"/>
              <a:pathLst>
                <a:path w="1021" h="487" extrusionOk="0">
                  <a:moveTo>
                    <a:pt x="788" y="0"/>
                  </a:moveTo>
                  <a:cubicBezTo>
                    <a:pt x="544" y="0"/>
                    <a:pt x="278" y="116"/>
                    <a:pt x="70" y="289"/>
                  </a:cubicBezTo>
                  <a:cubicBezTo>
                    <a:pt x="0" y="359"/>
                    <a:pt x="47" y="487"/>
                    <a:pt x="139" y="487"/>
                  </a:cubicBezTo>
                  <a:cubicBezTo>
                    <a:pt x="441" y="487"/>
                    <a:pt x="730" y="371"/>
                    <a:pt x="938" y="173"/>
                  </a:cubicBezTo>
                  <a:cubicBezTo>
                    <a:pt x="985" y="139"/>
                    <a:pt x="1020" y="81"/>
                    <a:pt x="985" y="34"/>
                  </a:cubicBezTo>
                  <a:cubicBezTo>
                    <a:pt x="962" y="11"/>
                    <a:pt x="938" y="11"/>
                    <a:pt x="915" y="11"/>
                  </a:cubicBezTo>
                  <a:cubicBezTo>
                    <a:pt x="881" y="0"/>
                    <a:pt x="835" y="0"/>
                    <a:pt x="788" y="0"/>
                  </a:cubicBezTo>
                  <a:close/>
                </a:path>
              </a:pathLst>
            </a:custGeom>
            <a:solidFill>
              <a:srgbClr val="16142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1376813" y="3507107"/>
              <a:ext cx="198659" cy="328027"/>
            </a:xfrm>
            <a:custGeom>
              <a:avLst/>
              <a:gdLst/>
              <a:ahLst/>
              <a:cxnLst/>
              <a:rect l="l" t="t" r="r" b="b"/>
              <a:pathLst>
                <a:path w="2156" h="3560" extrusionOk="0">
                  <a:moveTo>
                    <a:pt x="336" y="1"/>
                  </a:moveTo>
                  <a:lnTo>
                    <a:pt x="336" y="1"/>
                  </a:lnTo>
                  <a:cubicBezTo>
                    <a:pt x="510" y="256"/>
                    <a:pt x="544" y="580"/>
                    <a:pt x="510" y="881"/>
                  </a:cubicBezTo>
                  <a:cubicBezTo>
                    <a:pt x="463" y="1183"/>
                    <a:pt x="348" y="1461"/>
                    <a:pt x="255" y="1750"/>
                  </a:cubicBezTo>
                  <a:cubicBezTo>
                    <a:pt x="185" y="1971"/>
                    <a:pt x="127" y="2179"/>
                    <a:pt x="81" y="2399"/>
                  </a:cubicBezTo>
                  <a:cubicBezTo>
                    <a:pt x="34" y="2608"/>
                    <a:pt x="0" y="2839"/>
                    <a:pt x="81" y="3037"/>
                  </a:cubicBezTo>
                  <a:cubicBezTo>
                    <a:pt x="173" y="3292"/>
                    <a:pt x="428" y="3454"/>
                    <a:pt x="695" y="3523"/>
                  </a:cubicBezTo>
                  <a:cubicBezTo>
                    <a:pt x="813" y="3550"/>
                    <a:pt x="937" y="3559"/>
                    <a:pt x="1061" y="3559"/>
                  </a:cubicBezTo>
                  <a:cubicBezTo>
                    <a:pt x="1206" y="3559"/>
                    <a:pt x="1352" y="3547"/>
                    <a:pt x="1494" y="3534"/>
                  </a:cubicBezTo>
                  <a:cubicBezTo>
                    <a:pt x="1504" y="3536"/>
                    <a:pt x="1514" y="3536"/>
                    <a:pt x="1525" y="3536"/>
                  </a:cubicBezTo>
                  <a:cubicBezTo>
                    <a:pt x="1746" y="3536"/>
                    <a:pt x="2075" y="3305"/>
                    <a:pt x="2109" y="3106"/>
                  </a:cubicBezTo>
                  <a:cubicBezTo>
                    <a:pt x="2155" y="2886"/>
                    <a:pt x="2074" y="2666"/>
                    <a:pt x="1993" y="2457"/>
                  </a:cubicBezTo>
                  <a:cubicBezTo>
                    <a:pt x="1610" y="1541"/>
                    <a:pt x="1043" y="696"/>
                    <a:pt x="336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1719399" y="3422797"/>
              <a:ext cx="189169" cy="310797"/>
            </a:xfrm>
            <a:custGeom>
              <a:avLst/>
              <a:gdLst/>
              <a:ahLst/>
              <a:cxnLst/>
              <a:rect l="l" t="t" r="r" b="b"/>
              <a:pathLst>
                <a:path w="2053" h="3373" extrusionOk="0">
                  <a:moveTo>
                    <a:pt x="1067" y="0"/>
                  </a:moveTo>
                  <a:lnTo>
                    <a:pt x="1067" y="0"/>
                  </a:lnTo>
                  <a:cubicBezTo>
                    <a:pt x="1125" y="579"/>
                    <a:pt x="940" y="1182"/>
                    <a:pt x="557" y="1622"/>
                  </a:cubicBezTo>
                  <a:cubicBezTo>
                    <a:pt x="325" y="1900"/>
                    <a:pt x="1" y="2190"/>
                    <a:pt x="59" y="2549"/>
                  </a:cubicBezTo>
                  <a:cubicBezTo>
                    <a:pt x="83" y="2700"/>
                    <a:pt x="175" y="2827"/>
                    <a:pt x="279" y="2943"/>
                  </a:cubicBezTo>
                  <a:cubicBezTo>
                    <a:pt x="478" y="3150"/>
                    <a:pt x="771" y="3298"/>
                    <a:pt x="1053" y="3298"/>
                  </a:cubicBezTo>
                  <a:cubicBezTo>
                    <a:pt x="1166" y="3298"/>
                    <a:pt x="1277" y="3274"/>
                    <a:pt x="1380" y="3221"/>
                  </a:cubicBezTo>
                  <a:lnTo>
                    <a:pt x="1473" y="3372"/>
                  </a:lnTo>
                  <a:cubicBezTo>
                    <a:pt x="1751" y="3314"/>
                    <a:pt x="1960" y="3036"/>
                    <a:pt x="2006" y="2747"/>
                  </a:cubicBezTo>
                  <a:cubicBezTo>
                    <a:pt x="2052" y="2456"/>
                    <a:pt x="1983" y="2167"/>
                    <a:pt x="1890" y="1877"/>
                  </a:cubicBezTo>
                  <a:cubicBezTo>
                    <a:pt x="1693" y="1228"/>
                    <a:pt x="1415" y="591"/>
                    <a:pt x="1067" y="0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201027" y="3444082"/>
              <a:ext cx="180415" cy="283062"/>
            </a:xfrm>
            <a:custGeom>
              <a:avLst/>
              <a:gdLst/>
              <a:ahLst/>
              <a:cxnLst/>
              <a:rect l="l" t="t" r="r" b="b"/>
              <a:pathLst>
                <a:path w="1958" h="3072" extrusionOk="0">
                  <a:moveTo>
                    <a:pt x="1888" y="1"/>
                  </a:moveTo>
                  <a:cubicBezTo>
                    <a:pt x="1610" y="395"/>
                    <a:pt x="1170" y="639"/>
                    <a:pt x="811" y="974"/>
                  </a:cubicBezTo>
                  <a:cubicBezTo>
                    <a:pt x="556" y="1206"/>
                    <a:pt x="348" y="1496"/>
                    <a:pt x="197" y="1808"/>
                  </a:cubicBezTo>
                  <a:cubicBezTo>
                    <a:pt x="81" y="2040"/>
                    <a:pt x="0" y="2307"/>
                    <a:pt x="47" y="2562"/>
                  </a:cubicBezTo>
                  <a:cubicBezTo>
                    <a:pt x="104" y="2817"/>
                    <a:pt x="313" y="3060"/>
                    <a:pt x="568" y="3072"/>
                  </a:cubicBezTo>
                  <a:lnTo>
                    <a:pt x="568" y="3025"/>
                  </a:lnTo>
                  <a:cubicBezTo>
                    <a:pt x="603" y="3032"/>
                    <a:pt x="638" y="3035"/>
                    <a:pt x="673" y="3035"/>
                  </a:cubicBezTo>
                  <a:cubicBezTo>
                    <a:pt x="961" y="3035"/>
                    <a:pt x="1238" y="2836"/>
                    <a:pt x="1414" y="2608"/>
                  </a:cubicBezTo>
                  <a:cubicBezTo>
                    <a:pt x="1692" y="2249"/>
                    <a:pt x="1842" y="1797"/>
                    <a:pt x="1900" y="1357"/>
                  </a:cubicBezTo>
                  <a:cubicBezTo>
                    <a:pt x="1958" y="905"/>
                    <a:pt x="1935" y="453"/>
                    <a:pt x="1888" y="1"/>
                  </a:cubicBezTo>
                  <a:close/>
                </a:path>
              </a:pathLst>
            </a:custGeom>
            <a:solidFill>
              <a:srgbClr val="FFD65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1458083" y="3743635"/>
              <a:ext cx="92787" cy="147059"/>
            </a:xfrm>
            <a:custGeom>
              <a:avLst/>
              <a:gdLst/>
              <a:ahLst/>
              <a:cxnLst/>
              <a:rect l="l" t="t" r="r" b="b"/>
              <a:pathLst>
                <a:path w="1007" h="1596" extrusionOk="0">
                  <a:moveTo>
                    <a:pt x="169" y="0"/>
                  </a:moveTo>
                  <a:cubicBezTo>
                    <a:pt x="81" y="0"/>
                    <a:pt x="1" y="87"/>
                    <a:pt x="68" y="180"/>
                  </a:cubicBezTo>
                  <a:cubicBezTo>
                    <a:pt x="230" y="400"/>
                    <a:pt x="357" y="643"/>
                    <a:pt x="439" y="898"/>
                  </a:cubicBezTo>
                  <a:cubicBezTo>
                    <a:pt x="508" y="1119"/>
                    <a:pt x="520" y="1373"/>
                    <a:pt x="647" y="1570"/>
                  </a:cubicBezTo>
                  <a:cubicBezTo>
                    <a:pt x="658" y="1586"/>
                    <a:pt x="679" y="1595"/>
                    <a:pt x="701" y="1595"/>
                  </a:cubicBezTo>
                  <a:cubicBezTo>
                    <a:pt x="725" y="1595"/>
                    <a:pt x="751" y="1584"/>
                    <a:pt x="763" y="1559"/>
                  </a:cubicBezTo>
                  <a:cubicBezTo>
                    <a:pt x="1006" y="1095"/>
                    <a:pt x="555" y="377"/>
                    <a:pt x="265" y="41"/>
                  </a:cubicBezTo>
                  <a:cubicBezTo>
                    <a:pt x="237" y="12"/>
                    <a:pt x="202" y="0"/>
                    <a:pt x="169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1812094" y="3653889"/>
              <a:ext cx="70858" cy="153878"/>
            </a:xfrm>
            <a:custGeom>
              <a:avLst/>
              <a:gdLst/>
              <a:ahLst/>
              <a:cxnLst/>
              <a:rect l="l" t="t" r="r" b="b"/>
              <a:pathLst>
                <a:path w="769" h="1670" extrusionOk="0">
                  <a:moveTo>
                    <a:pt x="146" y="1"/>
                  </a:moveTo>
                  <a:cubicBezTo>
                    <a:pt x="70" y="1"/>
                    <a:pt x="0" y="67"/>
                    <a:pt x="38" y="157"/>
                  </a:cubicBezTo>
                  <a:cubicBezTo>
                    <a:pt x="154" y="401"/>
                    <a:pt x="223" y="667"/>
                    <a:pt x="246" y="934"/>
                  </a:cubicBezTo>
                  <a:cubicBezTo>
                    <a:pt x="270" y="1154"/>
                    <a:pt x="235" y="1421"/>
                    <a:pt x="316" y="1629"/>
                  </a:cubicBezTo>
                  <a:cubicBezTo>
                    <a:pt x="329" y="1655"/>
                    <a:pt x="353" y="1670"/>
                    <a:pt x="377" y="1670"/>
                  </a:cubicBezTo>
                  <a:cubicBezTo>
                    <a:pt x="397" y="1670"/>
                    <a:pt x="417" y="1661"/>
                    <a:pt x="432" y="1640"/>
                  </a:cubicBezTo>
                  <a:cubicBezTo>
                    <a:pt x="768" y="1235"/>
                    <a:pt x="467" y="458"/>
                    <a:pt x="258" y="64"/>
                  </a:cubicBezTo>
                  <a:cubicBezTo>
                    <a:pt x="230" y="20"/>
                    <a:pt x="187" y="1"/>
                    <a:pt x="146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211716" y="3645965"/>
              <a:ext cx="93801" cy="146875"/>
            </a:xfrm>
            <a:custGeom>
              <a:avLst/>
              <a:gdLst/>
              <a:ahLst/>
              <a:cxnLst/>
              <a:rect l="l" t="t" r="r" b="b"/>
              <a:pathLst>
                <a:path w="1018" h="1594" extrusionOk="0">
                  <a:moveTo>
                    <a:pt x="846" y="1"/>
                  </a:moveTo>
                  <a:cubicBezTo>
                    <a:pt x="813" y="1"/>
                    <a:pt x="779" y="14"/>
                    <a:pt x="753" y="47"/>
                  </a:cubicBezTo>
                  <a:cubicBezTo>
                    <a:pt x="452" y="382"/>
                    <a:pt x="0" y="1089"/>
                    <a:pt x="243" y="1553"/>
                  </a:cubicBezTo>
                  <a:cubicBezTo>
                    <a:pt x="256" y="1579"/>
                    <a:pt x="280" y="1594"/>
                    <a:pt x="304" y="1594"/>
                  </a:cubicBezTo>
                  <a:cubicBezTo>
                    <a:pt x="324" y="1594"/>
                    <a:pt x="344" y="1584"/>
                    <a:pt x="359" y="1564"/>
                  </a:cubicBezTo>
                  <a:cubicBezTo>
                    <a:pt x="487" y="1379"/>
                    <a:pt x="498" y="1113"/>
                    <a:pt x="567" y="904"/>
                  </a:cubicBezTo>
                  <a:cubicBezTo>
                    <a:pt x="660" y="637"/>
                    <a:pt x="776" y="394"/>
                    <a:pt x="950" y="174"/>
                  </a:cubicBezTo>
                  <a:cubicBezTo>
                    <a:pt x="1017" y="90"/>
                    <a:pt x="933" y="1"/>
                    <a:pt x="846" y="1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1413025" y="3841306"/>
              <a:ext cx="248877" cy="389763"/>
            </a:xfrm>
            <a:custGeom>
              <a:avLst/>
              <a:gdLst/>
              <a:ahLst/>
              <a:cxnLst/>
              <a:rect l="l" t="t" r="r" b="b"/>
              <a:pathLst>
                <a:path w="2701" h="4230" extrusionOk="0">
                  <a:moveTo>
                    <a:pt x="2399" y="0"/>
                  </a:moveTo>
                  <a:cubicBezTo>
                    <a:pt x="1554" y="93"/>
                    <a:pt x="719" y="383"/>
                    <a:pt x="1" y="834"/>
                  </a:cubicBezTo>
                  <a:cubicBezTo>
                    <a:pt x="591" y="1854"/>
                    <a:pt x="1009" y="2979"/>
                    <a:pt x="1229" y="4148"/>
                  </a:cubicBezTo>
                  <a:lnTo>
                    <a:pt x="2538" y="4230"/>
                  </a:lnTo>
                  <a:cubicBezTo>
                    <a:pt x="2700" y="2827"/>
                    <a:pt x="2654" y="1391"/>
                    <a:pt x="239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1446104" y="3851994"/>
              <a:ext cx="126051" cy="168713"/>
            </a:xfrm>
            <a:custGeom>
              <a:avLst/>
              <a:gdLst/>
              <a:ahLst/>
              <a:cxnLst/>
              <a:rect l="l" t="t" r="r" b="b"/>
              <a:pathLst>
                <a:path w="1368" h="1831" extrusionOk="0">
                  <a:moveTo>
                    <a:pt x="1368" y="0"/>
                  </a:moveTo>
                  <a:cubicBezTo>
                    <a:pt x="1241" y="35"/>
                    <a:pt x="1125" y="58"/>
                    <a:pt x="1009" y="105"/>
                  </a:cubicBezTo>
                  <a:cubicBezTo>
                    <a:pt x="881" y="371"/>
                    <a:pt x="719" y="638"/>
                    <a:pt x="523" y="881"/>
                  </a:cubicBezTo>
                  <a:cubicBezTo>
                    <a:pt x="360" y="1078"/>
                    <a:pt x="186" y="1240"/>
                    <a:pt x="1" y="1390"/>
                  </a:cubicBezTo>
                  <a:cubicBezTo>
                    <a:pt x="70" y="1530"/>
                    <a:pt x="140" y="1681"/>
                    <a:pt x="198" y="1831"/>
                  </a:cubicBezTo>
                  <a:cubicBezTo>
                    <a:pt x="742" y="1367"/>
                    <a:pt x="1136" y="684"/>
                    <a:pt x="136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1473839" y="3841306"/>
              <a:ext cx="164567" cy="242427"/>
            </a:xfrm>
            <a:custGeom>
              <a:avLst/>
              <a:gdLst/>
              <a:ahLst/>
              <a:cxnLst/>
              <a:rect l="l" t="t" r="r" b="b"/>
              <a:pathLst>
                <a:path w="1786" h="2631" extrusionOk="0">
                  <a:moveTo>
                    <a:pt x="1739" y="0"/>
                  </a:moveTo>
                  <a:cubicBezTo>
                    <a:pt x="1682" y="12"/>
                    <a:pt x="1623" y="23"/>
                    <a:pt x="1566" y="23"/>
                  </a:cubicBezTo>
                  <a:cubicBezTo>
                    <a:pt x="1322" y="545"/>
                    <a:pt x="1056" y="1043"/>
                    <a:pt x="708" y="1506"/>
                  </a:cubicBezTo>
                  <a:cubicBezTo>
                    <a:pt x="500" y="1785"/>
                    <a:pt x="256" y="2005"/>
                    <a:pt x="1" y="2202"/>
                  </a:cubicBezTo>
                  <a:cubicBezTo>
                    <a:pt x="59" y="2341"/>
                    <a:pt x="117" y="2492"/>
                    <a:pt x="163" y="2631"/>
                  </a:cubicBezTo>
                  <a:cubicBezTo>
                    <a:pt x="905" y="2075"/>
                    <a:pt x="1415" y="1136"/>
                    <a:pt x="1785" y="255"/>
                  </a:cubicBezTo>
                  <a:cubicBezTo>
                    <a:pt x="1774" y="162"/>
                    <a:pt x="1762" y="82"/>
                    <a:pt x="1739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1493097" y="3961920"/>
              <a:ext cx="160236" cy="181613"/>
            </a:xfrm>
            <a:custGeom>
              <a:avLst/>
              <a:gdLst/>
              <a:ahLst/>
              <a:cxnLst/>
              <a:rect l="l" t="t" r="r" b="b"/>
              <a:pathLst>
                <a:path w="1739" h="1971" extrusionOk="0">
                  <a:moveTo>
                    <a:pt x="1704" y="1"/>
                  </a:moveTo>
                  <a:cubicBezTo>
                    <a:pt x="1449" y="372"/>
                    <a:pt x="1125" y="719"/>
                    <a:pt x="777" y="997"/>
                  </a:cubicBezTo>
                  <a:cubicBezTo>
                    <a:pt x="534" y="1194"/>
                    <a:pt x="267" y="1333"/>
                    <a:pt x="1" y="1461"/>
                  </a:cubicBezTo>
                  <a:cubicBezTo>
                    <a:pt x="59" y="1623"/>
                    <a:pt x="116" y="1797"/>
                    <a:pt x="163" y="1971"/>
                  </a:cubicBezTo>
                  <a:cubicBezTo>
                    <a:pt x="777" y="1670"/>
                    <a:pt x="1334" y="1137"/>
                    <a:pt x="1739" y="545"/>
                  </a:cubicBezTo>
                  <a:cubicBezTo>
                    <a:pt x="1739" y="360"/>
                    <a:pt x="1715" y="174"/>
                    <a:pt x="170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1514474" y="4092208"/>
              <a:ext cx="140978" cy="123932"/>
            </a:xfrm>
            <a:custGeom>
              <a:avLst/>
              <a:gdLst/>
              <a:ahLst/>
              <a:cxnLst/>
              <a:rect l="l" t="t" r="r" b="b"/>
              <a:pathLst>
                <a:path w="1530" h="1345" extrusionOk="0">
                  <a:moveTo>
                    <a:pt x="1530" y="1"/>
                  </a:moveTo>
                  <a:cubicBezTo>
                    <a:pt x="1171" y="325"/>
                    <a:pt x="754" y="580"/>
                    <a:pt x="302" y="742"/>
                  </a:cubicBezTo>
                  <a:cubicBezTo>
                    <a:pt x="198" y="789"/>
                    <a:pt x="105" y="812"/>
                    <a:pt x="0" y="835"/>
                  </a:cubicBezTo>
                  <a:cubicBezTo>
                    <a:pt x="47" y="1008"/>
                    <a:pt x="82" y="1170"/>
                    <a:pt x="116" y="1345"/>
                  </a:cubicBezTo>
                  <a:cubicBezTo>
                    <a:pt x="383" y="1252"/>
                    <a:pt x="649" y="1136"/>
                    <a:pt x="870" y="1020"/>
                  </a:cubicBezTo>
                  <a:cubicBezTo>
                    <a:pt x="1102" y="904"/>
                    <a:pt x="1321" y="765"/>
                    <a:pt x="1507" y="603"/>
                  </a:cubicBezTo>
                  <a:cubicBezTo>
                    <a:pt x="1519" y="406"/>
                    <a:pt x="1530" y="209"/>
                    <a:pt x="1530" y="1"/>
                  </a:cubicBezTo>
                  <a:close/>
                </a:path>
              </a:pathLst>
            </a:custGeom>
            <a:solidFill>
              <a:srgbClr val="E0EEA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1733404" y="3780124"/>
              <a:ext cx="231738" cy="386906"/>
            </a:xfrm>
            <a:custGeom>
              <a:avLst/>
              <a:gdLst/>
              <a:ahLst/>
              <a:cxnLst/>
              <a:rect l="l" t="t" r="r" b="b"/>
              <a:pathLst>
                <a:path w="2515" h="4199" extrusionOk="0">
                  <a:moveTo>
                    <a:pt x="1960" y="1"/>
                  </a:moveTo>
                  <a:cubicBezTo>
                    <a:pt x="1294" y="1"/>
                    <a:pt x="625" y="116"/>
                    <a:pt x="0" y="352"/>
                  </a:cubicBezTo>
                  <a:cubicBezTo>
                    <a:pt x="371" y="1475"/>
                    <a:pt x="544" y="2657"/>
                    <a:pt x="510" y="3839"/>
                  </a:cubicBezTo>
                  <a:lnTo>
                    <a:pt x="1772" y="4199"/>
                  </a:lnTo>
                  <a:cubicBezTo>
                    <a:pt x="2225" y="2855"/>
                    <a:pt x="2468" y="1441"/>
                    <a:pt x="2514" y="27"/>
                  </a:cubicBezTo>
                  <a:cubicBezTo>
                    <a:pt x="2330" y="10"/>
                    <a:pt x="2145" y="1"/>
                    <a:pt x="196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1752570" y="3780492"/>
              <a:ext cx="149547" cy="141992"/>
            </a:xfrm>
            <a:custGeom>
              <a:avLst/>
              <a:gdLst/>
              <a:ahLst/>
              <a:cxnLst/>
              <a:rect l="l" t="t" r="r" b="b"/>
              <a:pathLst>
                <a:path w="1623" h="1541" extrusionOk="0">
                  <a:moveTo>
                    <a:pt x="1623" y="0"/>
                  </a:moveTo>
                  <a:cubicBezTo>
                    <a:pt x="1495" y="0"/>
                    <a:pt x="1368" y="11"/>
                    <a:pt x="1252" y="23"/>
                  </a:cubicBezTo>
                  <a:cubicBezTo>
                    <a:pt x="1067" y="266"/>
                    <a:pt x="858" y="487"/>
                    <a:pt x="614" y="683"/>
                  </a:cubicBezTo>
                  <a:cubicBezTo>
                    <a:pt x="418" y="846"/>
                    <a:pt x="209" y="973"/>
                    <a:pt x="1" y="1077"/>
                  </a:cubicBezTo>
                  <a:cubicBezTo>
                    <a:pt x="35" y="1228"/>
                    <a:pt x="70" y="1391"/>
                    <a:pt x="104" y="1541"/>
                  </a:cubicBezTo>
                  <a:cubicBezTo>
                    <a:pt x="719" y="1216"/>
                    <a:pt x="1252" y="626"/>
                    <a:pt x="162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1766391" y="3781506"/>
              <a:ext cx="198751" cy="209348"/>
            </a:xfrm>
            <a:custGeom>
              <a:avLst/>
              <a:gdLst/>
              <a:ahLst/>
              <a:cxnLst/>
              <a:rect l="l" t="t" r="r" b="b"/>
              <a:pathLst>
                <a:path w="2157" h="2272" extrusionOk="0">
                  <a:moveTo>
                    <a:pt x="1971" y="0"/>
                  </a:moveTo>
                  <a:cubicBezTo>
                    <a:pt x="1635" y="464"/>
                    <a:pt x="1275" y="893"/>
                    <a:pt x="835" y="1275"/>
                  </a:cubicBezTo>
                  <a:cubicBezTo>
                    <a:pt x="569" y="1507"/>
                    <a:pt x="291" y="1669"/>
                    <a:pt x="1" y="1808"/>
                  </a:cubicBezTo>
                  <a:cubicBezTo>
                    <a:pt x="24" y="1959"/>
                    <a:pt x="47" y="2109"/>
                    <a:pt x="70" y="2271"/>
                  </a:cubicBezTo>
                  <a:cubicBezTo>
                    <a:pt x="905" y="1877"/>
                    <a:pt x="1600" y="1055"/>
                    <a:pt x="2145" y="267"/>
                  </a:cubicBezTo>
                  <a:cubicBezTo>
                    <a:pt x="2145" y="186"/>
                    <a:pt x="2156" y="93"/>
                    <a:pt x="2156" y="12"/>
                  </a:cubicBezTo>
                  <a:cubicBezTo>
                    <a:pt x="2099" y="12"/>
                    <a:pt x="2040" y="0"/>
                    <a:pt x="197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1774961" y="3904331"/>
              <a:ext cx="180599" cy="147428"/>
            </a:xfrm>
            <a:custGeom>
              <a:avLst/>
              <a:gdLst/>
              <a:ahLst/>
              <a:cxnLst/>
              <a:rect l="l" t="t" r="r" b="b"/>
              <a:pathLst>
                <a:path w="1960" h="1600" extrusionOk="0">
                  <a:moveTo>
                    <a:pt x="1959" y="0"/>
                  </a:moveTo>
                  <a:lnTo>
                    <a:pt x="1959" y="0"/>
                  </a:lnTo>
                  <a:cubicBezTo>
                    <a:pt x="1635" y="313"/>
                    <a:pt x="1252" y="580"/>
                    <a:pt x="847" y="776"/>
                  </a:cubicBezTo>
                  <a:cubicBezTo>
                    <a:pt x="569" y="915"/>
                    <a:pt x="279" y="1008"/>
                    <a:pt x="1" y="1077"/>
                  </a:cubicBezTo>
                  <a:cubicBezTo>
                    <a:pt x="13" y="1252"/>
                    <a:pt x="36" y="1425"/>
                    <a:pt x="47" y="1599"/>
                  </a:cubicBezTo>
                  <a:cubicBezTo>
                    <a:pt x="719" y="1437"/>
                    <a:pt x="1357" y="1031"/>
                    <a:pt x="1890" y="533"/>
                  </a:cubicBezTo>
                  <a:cubicBezTo>
                    <a:pt x="1913" y="359"/>
                    <a:pt x="1936" y="174"/>
                    <a:pt x="195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1780305" y="4033422"/>
              <a:ext cx="153878" cy="93064"/>
            </a:xfrm>
            <a:custGeom>
              <a:avLst/>
              <a:gdLst/>
              <a:ahLst/>
              <a:cxnLst/>
              <a:rect l="l" t="t" r="r" b="b"/>
              <a:pathLst>
                <a:path w="1670" h="1010" extrusionOk="0">
                  <a:moveTo>
                    <a:pt x="1669" y="1"/>
                  </a:moveTo>
                  <a:cubicBezTo>
                    <a:pt x="1252" y="245"/>
                    <a:pt x="789" y="395"/>
                    <a:pt x="313" y="464"/>
                  </a:cubicBezTo>
                  <a:cubicBezTo>
                    <a:pt x="209" y="488"/>
                    <a:pt x="105" y="488"/>
                    <a:pt x="1" y="500"/>
                  </a:cubicBezTo>
                  <a:lnTo>
                    <a:pt x="1" y="1009"/>
                  </a:lnTo>
                  <a:cubicBezTo>
                    <a:pt x="290" y="974"/>
                    <a:pt x="568" y="928"/>
                    <a:pt x="812" y="858"/>
                  </a:cubicBezTo>
                  <a:cubicBezTo>
                    <a:pt x="1067" y="789"/>
                    <a:pt x="1299" y="696"/>
                    <a:pt x="1518" y="580"/>
                  </a:cubicBezTo>
                  <a:cubicBezTo>
                    <a:pt x="1577" y="384"/>
                    <a:pt x="1623" y="186"/>
                    <a:pt x="166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2098473" y="3743082"/>
              <a:ext cx="250996" cy="389763"/>
            </a:xfrm>
            <a:custGeom>
              <a:avLst/>
              <a:gdLst/>
              <a:ahLst/>
              <a:cxnLst/>
              <a:rect l="l" t="t" r="r" b="b"/>
              <a:pathLst>
                <a:path w="2724" h="4230" extrusionOk="0">
                  <a:moveTo>
                    <a:pt x="313" y="0"/>
                  </a:moveTo>
                  <a:cubicBezTo>
                    <a:pt x="47" y="1391"/>
                    <a:pt x="1" y="2827"/>
                    <a:pt x="151" y="4230"/>
                  </a:cubicBezTo>
                  <a:lnTo>
                    <a:pt x="1461" y="4148"/>
                  </a:lnTo>
                  <a:cubicBezTo>
                    <a:pt x="1693" y="2990"/>
                    <a:pt x="2121" y="1866"/>
                    <a:pt x="2723" y="846"/>
                  </a:cubicBezTo>
                  <a:cubicBezTo>
                    <a:pt x="1994" y="383"/>
                    <a:pt x="1171" y="93"/>
                    <a:pt x="313" y="0"/>
                  </a:cubicBezTo>
                  <a:close/>
                </a:path>
              </a:pathLst>
            </a:custGeom>
            <a:solidFill>
              <a:srgbClr val="DB294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2190339" y="3753771"/>
              <a:ext cx="126051" cy="168713"/>
            </a:xfrm>
            <a:custGeom>
              <a:avLst/>
              <a:gdLst/>
              <a:ahLst/>
              <a:cxnLst/>
              <a:rect l="l" t="t" r="r" b="b"/>
              <a:pathLst>
                <a:path w="1368" h="1831" extrusionOk="0">
                  <a:moveTo>
                    <a:pt x="0" y="0"/>
                  </a:moveTo>
                  <a:cubicBezTo>
                    <a:pt x="220" y="684"/>
                    <a:pt x="626" y="1379"/>
                    <a:pt x="1159" y="1831"/>
                  </a:cubicBezTo>
                  <a:cubicBezTo>
                    <a:pt x="1229" y="1692"/>
                    <a:pt x="1286" y="1542"/>
                    <a:pt x="1368" y="1403"/>
                  </a:cubicBezTo>
                  <a:cubicBezTo>
                    <a:pt x="1170" y="1251"/>
                    <a:pt x="997" y="1089"/>
                    <a:pt x="835" y="893"/>
                  </a:cubicBezTo>
                  <a:cubicBezTo>
                    <a:pt x="649" y="649"/>
                    <a:pt x="487" y="383"/>
                    <a:pt x="359" y="105"/>
                  </a:cubicBezTo>
                  <a:cubicBezTo>
                    <a:pt x="243" y="70"/>
                    <a:pt x="116" y="35"/>
                    <a:pt x="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2122982" y="3743082"/>
              <a:ext cx="164567" cy="243533"/>
            </a:xfrm>
            <a:custGeom>
              <a:avLst/>
              <a:gdLst/>
              <a:ahLst/>
              <a:cxnLst/>
              <a:rect l="l" t="t" r="r" b="b"/>
              <a:pathLst>
                <a:path w="1786" h="2643" extrusionOk="0">
                  <a:moveTo>
                    <a:pt x="47" y="0"/>
                  </a:moveTo>
                  <a:cubicBezTo>
                    <a:pt x="36" y="82"/>
                    <a:pt x="24" y="162"/>
                    <a:pt x="1" y="244"/>
                  </a:cubicBezTo>
                  <a:cubicBezTo>
                    <a:pt x="372" y="1136"/>
                    <a:pt x="882" y="2086"/>
                    <a:pt x="1612" y="2642"/>
                  </a:cubicBezTo>
                  <a:cubicBezTo>
                    <a:pt x="1669" y="2492"/>
                    <a:pt x="1728" y="2353"/>
                    <a:pt x="1785" y="2202"/>
                  </a:cubicBezTo>
                  <a:cubicBezTo>
                    <a:pt x="1530" y="2016"/>
                    <a:pt x="1288" y="1785"/>
                    <a:pt x="1079" y="1506"/>
                  </a:cubicBezTo>
                  <a:cubicBezTo>
                    <a:pt x="731" y="1055"/>
                    <a:pt x="464" y="545"/>
                    <a:pt x="233" y="23"/>
                  </a:cubicBezTo>
                  <a:cubicBezTo>
                    <a:pt x="175" y="12"/>
                    <a:pt x="106" y="12"/>
                    <a:pt x="4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107042" y="3863696"/>
              <a:ext cx="160236" cy="181613"/>
            </a:xfrm>
            <a:custGeom>
              <a:avLst/>
              <a:gdLst/>
              <a:ahLst/>
              <a:cxnLst/>
              <a:rect l="l" t="t" r="r" b="b"/>
              <a:pathLst>
                <a:path w="1739" h="1971" extrusionOk="0">
                  <a:moveTo>
                    <a:pt x="35" y="1"/>
                  </a:moveTo>
                  <a:cubicBezTo>
                    <a:pt x="24" y="174"/>
                    <a:pt x="12" y="360"/>
                    <a:pt x="1" y="534"/>
                  </a:cubicBezTo>
                  <a:cubicBezTo>
                    <a:pt x="406" y="1136"/>
                    <a:pt x="951" y="1670"/>
                    <a:pt x="1576" y="1971"/>
                  </a:cubicBezTo>
                  <a:cubicBezTo>
                    <a:pt x="1634" y="1796"/>
                    <a:pt x="1680" y="1634"/>
                    <a:pt x="1739" y="1472"/>
                  </a:cubicBezTo>
                  <a:cubicBezTo>
                    <a:pt x="1472" y="1345"/>
                    <a:pt x="1206" y="1194"/>
                    <a:pt x="974" y="997"/>
                  </a:cubicBezTo>
                  <a:cubicBezTo>
                    <a:pt x="614" y="719"/>
                    <a:pt x="302" y="372"/>
                    <a:pt x="35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2104923" y="3993985"/>
              <a:ext cx="140978" cy="123932"/>
            </a:xfrm>
            <a:custGeom>
              <a:avLst/>
              <a:gdLst/>
              <a:ahLst/>
              <a:cxnLst/>
              <a:rect l="l" t="t" r="r" b="b"/>
              <a:pathLst>
                <a:path w="1530" h="1345" extrusionOk="0">
                  <a:moveTo>
                    <a:pt x="0" y="1"/>
                  </a:moveTo>
                  <a:cubicBezTo>
                    <a:pt x="0" y="209"/>
                    <a:pt x="0" y="406"/>
                    <a:pt x="12" y="603"/>
                  </a:cubicBezTo>
                  <a:cubicBezTo>
                    <a:pt x="209" y="765"/>
                    <a:pt x="418" y="904"/>
                    <a:pt x="649" y="1031"/>
                  </a:cubicBezTo>
                  <a:cubicBezTo>
                    <a:pt x="881" y="1147"/>
                    <a:pt x="1136" y="1252"/>
                    <a:pt x="1414" y="1345"/>
                  </a:cubicBezTo>
                  <a:cubicBezTo>
                    <a:pt x="1448" y="1182"/>
                    <a:pt x="1484" y="1008"/>
                    <a:pt x="1530" y="846"/>
                  </a:cubicBezTo>
                  <a:cubicBezTo>
                    <a:pt x="1425" y="823"/>
                    <a:pt x="1321" y="789"/>
                    <a:pt x="1229" y="753"/>
                  </a:cubicBezTo>
                  <a:cubicBezTo>
                    <a:pt x="776" y="580"/>
                    <a:pt x="348" y="325"/>
                    <a:pt x="0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1086380" y="4084929"/>
              <a:ext cx="1569555" cy="705627"/>
            </a:xfrm>
            <a:custGeom>
              <a:avLst/>
              <a:gdLst/>
              <a:ahLst/>
              <a:cxnLst/>
              <a:rect l="l" t="t" r="r" b="b"/>
              <a:pathLst>
                <a:path w="17034" h="7658" extrusionOk="0">
                  <a:moveTo>
                    <a:pt x="13020" y="0"/>
                  </a:moveTo>
                  <a:cubicBezTo>
                    <a:pt x="9785" y="0"/>
                    <a:pt x="6552" y="344"/>
                    <a:pt x="3395" y="1030"/>
                  </a:cubicBezTo>
                  <a:cubicBezTo>
                    <a:pt x="2410" y="1249"/>
                    <a:pt x="1414" y="1504"/>
                    <a:pt x="521" y="1980"/>
                  </a:cubicBezTo>
                  <a:cubicBezTo>
                    <a:pt x="359" y="2073"/>
                    <a:pt x="197" y="2176"/>
                    <a:pt x="116" y="2339"/>
                  </a:cubicBezTo>
                  <a:cubicBezTo>
                    <a:pt x="0" y="2547"/>
                    <a:pt x="58" y="2814"/>
                    <a:pt x="127" y="3046"/>
                  </a:cubicBezTo>
                  <a:cubicBezTo>
                    <a:pt x="521" y="4424"/>
                    <a:pt x="1368" y="6383"/>
                    <a:pt x="2016" y="7658"/>
                  </a:cubicBezTo>
                  <a:lnTo>
                    <a:pt x="14646" y="7658"/>
                  </a:lnTo>
                  <a:cubicBezTo>
                    <a:pt x="15342" y="6522"/>
                    <a:pt x="16025" y="5132"/>
                    <a:pt x="16500" y="3880"/>
                  </a:cubicBezTo>
                  <a:cubicBezTo>
                    <a:pt x="16790" y="3092"/>
                    <a:pt x="17033" y="2281"/>
                    <a:pt x="16975" y="1447"/>
                  </a:cubicBezTo>
                  <a:cubicBezTo>
                    <a:pt x="16952" y="1110"/>
                    <a:pt x="16871" y="752"/>
                    <a:pt x="16639" y="497"/>
                  </a:cubicBezTo>
                  <a:cubicBezTo>
                    <a:pt x="16303" y="137"/>
                    <a:pt x="15770" y="91"/>
                    <a:pt x="15283" y="56"/>
                  </a:cubicBezTo>
                  <a:cubicBezTo>
                    <a:pt x="14529" y="19"/>
                    <a:pt x="13774" y="0"/>
                    <a:pt x="1302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157883" y="4436912"/>
              <a:ext cx="1420008" cy="210730"/>
            </a:xfrm>
            <a:custGeom>
              <a:avLst/>
              <a:gdLst/>
              <a:ahLst/>
              <a:cxnLst/>
              <a:rect l="l" t="t" r="r" b="b"/>
              <a:pathLst>
                <a:path w="15411" h="2287" extrusionOk="0">
                  <a:moveTo>
                    <a:pt x="8932" y="1"/>
                  </a:moveTo>
                  <a:cubicBezTo>
                    <a:pt x="8692" y="1"/>
                    <a:pt x="8450" y="45"/>
                    <a:pt x="8227" y="118"/>
                  </a:cubicBezTo>
                  <a:cubicBezTo>
                    <a:pt x="7683" y="303"/>
                    <a:pt x="7207" y="640"/>
                    <a:pt x="6686" y="871"/>
                  </a:cubicBezTo>
                  <a:cubicBezTo>
                    <a:pt x="6342" y="1031"/>
                    <a:pt x="5963" y="1146"/>
                    <a:pt x="5592" y="1146"/>
                  </a:cubicBezTo>
                  <a:cubicBezTo>
                    <a:pt x="5400" y="1146"/>
                    <a:pt x="5211" y="1116"/>
                    <a:pt x="5029" y="1045"/>
                  </a:cubicBezTo>
                  <a:cubicBezTo>
                    <a:pt x="4693" y="906"/>
                    <a:pt x="4426" y="651"/>
                    <a:pt x="4102" y="488"/>
                  </a:cubicBezTo>
                  <a:cubicBezTo>
                    <a:pt x="3843" y="365"/>
                    <a:pt x="3570" y="315"/>
                    <a:pt x="3291" y="315"/>
                  </a:cubicBezTo>
                  <a:cubicBezTo>
                    <a:pt x="2707" y="315"/>
                    <a:pt x="2098" y="532"/>
                    <a:pt x="1542" y="743"/>
                  </a:cubicBezTo>
                  <a:cubicBezTo>
                    <a:pt x="1055" y="929"/>
                    <a:pt x="522" y="1114"/>
                    <a:pt x="0" y="1149"/>
                  </a:cubicBezTo>
                  <a:cubicBezTo>
                    <a:pt x="139" y="1520"/>
                    <a:pt x="301" y="1891"/>
                    <a:pt x="464" y="2262"/>
                  </a:cubicBezTo>
                  <a:cubicBezTo>
                    <a:pt x="649" y="2215"/>
                    <a:pt x="834" y="2134"/>
                    <a:pt x="1009" y="2053"/>
                  </a:cubicBezTo>
                  <a:cubicBezTo>
                    <a:pt x="1505" y="1815"/>
                    <a:pt x="2011" y="1494"/>
                    <a:pt x="2551" y="1494"/>
                  </a:cubicBezTo>
                  <a:cubicBezTo>
                    <a:pt x="2616" y="1494"/>
                    <a:pt x="2681" y="1498"/>
                    <a:pt x="2747" y="1508"/>
                  </a:cubicBezTo>
                  <a:cubicBezTo>
                    <a:pt x="3337" y="1601"/>
                    <a:pt x="3790" y="2076"/>
                    <a:pt x="4357" y="2226"/>
                  </a:cubicBezTo>
                  <a:cubicBezTo>
                    <a:pt x="4505" y="2268"/>
                    <a:pt x="4653" y="2286"/>
                    <a:pt x="4800" y="2286"/>
                  </a:cubicBezTo>
                  <a:cubicBezTo>
                    <a:pt x="5836" y="2286"/>
                    <a:pt x="6850" y="1386"/>
                    <a:pt x="7927" y="1386"/>
                  </a:cubicBezTo>
                  <a:cubicBezTo>
                    <a:pt x="7977" y="1386"/>
                    <a:pt x="8027" y="1388"/>
                    <a:pt x="8077" y="1392"/>
                  </a:cubicBezTo>
                  <a:cubicBezTo>
                    <a:pt x="8957" y="1474"/>
                    <a:pt x="9699" y="2192"/>
                    <a:pt x="10580" y="2215"/>
                  </a:cubicBezTo>
                  <a:cubicBezTo>
                    <a:pt x="10602" y="2216"/>
                    <a:pt x="10624" y="2217"/>
                    <a:pt x="10647" y="2217"/>
                  </a:cubicBezTo>
                  <a:cubicBezTo>
                    <a:pt x="11190" y="2217"/>
                    <a:pt x="11713" y="1952"/>
                    <a:pt x="12225" y="1740"/>
                  </a:cubicBezTo>
                  <a:cubicBezTo>
                    <a:pt x="12562" y="1598"/>
                    <a:pt x="12938" y="1480"/>
                    <a:pt x="13302" y="1480"/>
                  </a:cubicBezTo>
                  <a:cubicBezTo>
                    <a:pt x="13502" y="1480"/>
                    <a:pt x="13697" y="1515"/>
                    <a:pt x="13881" y="1601"/>
                  </a:cubicBezTo>
                  <a:cubicBezTo>
                    <a:pt x="14160" y="1717"/>
                    <a:pt x="14380" y="1948"/>
                    <a:pt x="14635" y="2087"/>
                  </a:cubicBezTo>
                  <a:cubicBezTo>
                    <a:pt x="14693" y="2123"/>
                    <a:pt x="14739" y="2146"/>
                    <a:pt x="14785" y="2169"/>
                  </a:cubicBezTo>
                  <a:cubicBezTo>
                    <a:pt x="15017" y="1729"/>
                    <a:pt x="15226" y="1276"/>
                    <a:pt x="15411" y="825"/>
                  </a:cubicBezTo>
                  <a:cubicBezTo>
                    <a:pt x="15168" y="627"/>
                    <a:pt x="14913" y="442"/>
                    <a:pt x="14612" y="349"/>
                  </a:cubicBezTo>
                  <a:cubicBezTo>
                    <a:pt x="14462" y="303"/>
                    <a:pt x="14311" y="283"/>
                    <a:pt x="14159" y="283"/>
                  </a:cubicBezTo>
                  <a:cubicBezTo>
                    <a:pt x="13594" y="283"/>
                    <a:pt x="13019" y="562"/>
                    <a:pt x="12480" y="790"/>
                  </a:cubicBezTo>
                  <a:cubicBezTo>
                    <a:pt x="12088" y="962"/>
                    <a:pt x="11637" y="1100"/>
                    <a:pt x="11215" y="1100"/>
                  </a:cubicBezTo>
                  <a:cubicBezTo>
                    <a:pt x="10900" y="1100"/>
                    <a:pt x="10602" y="1023"/>
                    <a:pt x="10359" y="825"/>
                  </a:cubicBezTo>
                  <a:cubicBezTo>
                    <a:pt x="10174" y="663"/>
                    <a:pt x="10035" y="454"/>
                    <a:pt x="9849" y="303"/>
                  </a:cubicBezTo>
                  <a:cubicBezTo>
                    <a:pt x="9593" y="87"/>
                    <a:pt x="9266" y="1"/>
                    <a:pt x="8932" y="1"/>
                  </a:cubicBezTo>
                  <a:close/>
                </a:path>
              </a:pathLst>
            </a:custGeom>
            <a:solidFill>
              <a:srgbClr val="6035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1048971" y="3988364"/>
              <a:ext cx="1635714" cy="635415"/>
            </a:xfrm>
            <a:custGeom>
              <a:avLst/>
              <a:gdLst/>
              <a:ahLst/>
              <a:cxnLst/>
              <a:rect l="l" t="t" r="r" b="b"/>
              <a:pathLst>
                <a:path w="17752" h="6896" extrusionOk="0">
                  <a:moveTo>
                    <a:pt x="14548" y="0"/>
                  </a:moveTo>
                  <a:cubicBezTo>
                    <a:pt x="14163" y="0"/>
                    <a:pt x="13777" y="33"/>
                    <a:pt x="13395" y="73"/>
                  </a:cubicBezTo>
                  <a:cubicBezTo>
                    <a:pt x="10290" y="397"/>
                    <a:pt x="1437" y="1985"/>
                    <a:pt x="592" y="2958"/>
                  </a:cubicBezTo>
                  <a:cubicBezTo>
                    <a:pt x="0" y="3630"/>
                    <a:pt x="23" y="4661"/>
                    <a:pt x="383" y="5484"/>
                  </a:cubicBezTo>
                  <a:cubicBezTo>
                    <a:pt x="532" y="5819"/>
                    <a:pt x="867" y="6124"/>
                    <a:pt x="1203" y="6124"/>
                  </a:cubicBezTo>
                  <a:cubicBezTo>
                    <a:pt x="1286" y="6124"/>
                    <a:pt x="1369" y="6105"/>
                    <a:pt x="1449" y="6064"/>
                  </a:cubicBezTo>
                  <a:cubicBezTo>
                    <a:pt x="1692" y="5936"/>
                    <a:pt x="1797" y="5635"/>
                    <a:pt x="1831" y="5368"/>
                  </a:cubicBezTo>
                  <a:cubicBezTo>
                    <a:pt x="1866" y="5090"/>
                    <a:pt x="1866" y="4800"/>
                    <a:pt x="1993" y="4557"/>
                  </a:cubicBezTo>
                  <a:cubicBezTo>
                    <a:pt x="2057" y="4412"/>
                    <a:pt x="2213" y="4281"/>
                    <a:pt x="2361" y="4281"/>
                  </a:cubicBezTo>
                  <a:cubicBezTo>
                    <a:pt x="2402" y="4281"/>
                    <a:pt x="2442" y="4291"/>
                    <a:pt x="2480" y="4314"/>
                  </a:cubicBezTo>
                  <a:cubicBezTo>
                    <a:pt x="2585" y="4383"/>
                    <a:pt x="2631" y="4522"/>
                    <a:pt x="2665" y="4638"/>
                  </a:cubicBezTo>
                  <a:cubicBezTo>
                    <a:pt x="2758" y="4893"/>
                    <a:pt x="2897" y="5137"/>
                    <a:pt x="3095" y="5333"/>
                  </a:cubicBezTo>
                  <a:cubicBezTo>
                    <a:pt x="3208" y="5455"/>
                    <a:pt x="3387" y="5557"/>
                    <a:pt x="3542" y="5557"/>
                  </a:cubicBezTo>
                  <a:cubicBezTo>
                    <a:pt x="3624" y="5557"/>
                    <a:pt x="3699" y="5529"/>
                    <a:pt x="3755" y="5461"/>
                  </a:cubicBezTo>
                  <a:cubicBezTo>
                    <a:pt x="3859" y="5333"/>
                    <a:pt x="3836" y="5160"/>
                    <a:pt x="3824" y="4998"/>
                  </a:cubicBezTo>
                  <a:cubicBezTo>
                    <a:pt x="3790" y="4499"/>
                    <a:pt x="4021" y="3989"/>
                    <a:pt x="4415" y="3677"/>
                  </a:cubicBezTo>
                  <a:cubicBezTo>
                    <a:pt x="4496" y="3607"/>
                    <a:pt x="4589" y="3549"/>
                    <a:pt x="4681" y="3538"/>
                  </a:cubicBezTo>
                  <a:cubicBezTo>
                    <a:pt x="4707" y="3533"/>
                    <a:pt x="4732" y="3531"/>
                    <a:pt x="4757" y="3531"/>
                  </a:cubicBezTo>
                  <a:cubicBezTo>
                    <a:pt x="4968" y="3531"/>
                    <a:pt x="5146" y="3699"/>
                    <a:pt x="5250" y="3885"/>
                  </a:cubicBezTo>
                  <a:cubicBezTo>
                    <a:pt x="5423" y="4198"/>
                    <a:pt x="5446" y="4557"/>
                    <a:pt x="5458" y="4905"/>
                  </a:cubicBezTo>
                  <a:cubicBezTo>
                    <a:pt x="5481" y="5253"/>
                    <a:pt x="5505" y="5611"/>
                    <a:pt x="5678" y="5925"/>
                  </a:cubicBezTo>
                  <a:cubicBezTo>
                    <a:pt x="5826" y="6180"/>
                    <a:pt x="6106" y="6386"/>
                    <a:pt x="6393" y="6386"/>
                  </a:cubicBezTo>
                  <a:cubicBezTo>
                    <a:pt x="6445" y="6386"/>
                    <a:pt x="6496" y="6379"/>
                    <a:pt x="6547" y="6365"/>
                  </a:cubicBezTo>
                  <a:cubicBezTo>
                    <a:pt x="6837" y="6283"/>
                    <a:pt x="7022" y="5982"/>
                    <a:pt x="7115" y="5693"/>
                  </a:cubicBezTo>
                  <a:cubicBezTo>
                    <a:pt x="7347" y="4998"/>
                    <a:pt x="7231" y="4233"/>
                    <a:pt x="7451" y="3538"/>
                  </a:cubicBezTo>
                  <a:cubicBezTo>
                    <a:pt x="7548" y="3257"/>
                    <a:pt x="7790" y="2968"/>
                    <a:pt x="8049" y="2968"/>
                  </a:cubicBezTo>
                  <a:cubicBezTo>
                    <a:pt x="8100" y="2968"/>
                    <a:pt x="8152" y="2980"/>
                    <a:pt x="8204" y="3005"/>
                  </a:cubicBezTo>
                  <a:cubicBezTo>
                    <a:pt x="8320" y="3062"/>
                    <a:pt x="8401" y="3167"/>
                    <a:pt x="8448" y="3294"/>
                  </a:cubicBezTo>
                  <a:cubicBezTo>
                    <a:pt x="8552" y="3561"/>
                    <a:pt x="8528" y="3873"/>
                    <a:pt x="8505" y="4163"/>
                  </a:cubicBezTo>
                  <a:cubicBezTo>
                    <a:pt x="8471" y="4453"/>
                    <a:pt x="8459" y="4766"/>
                    <a:pt x="8587" y="5032"/>
                  </a:cubicBezTo>
                  <a:cubicBezTo>
                    <a:pt x="8679" y="5245"/>
                    <a:pt x="8905" y="5414"/>
                    <a:pt x="9134" y="5414"/>
                  </a:cubicBezTo>
                  <a:cubicBezTo>
                    <a:pt x="9191" y="5414"/>
                    <a:pt x="9249" y="5403"/>
                    <a:pt x="9305" y="5380"/>
                  </a:cubicBezTo>
                  <a:cubicBezTo>
                    <a:pt x="9618" y="5253"/>
                    <a:pt x="9664" y="4835"/>
                    <a:pt x="9710" y="4499"/>
                  </a:cubicBezTo>
                  <a:cubicBezTo>
                    <a:pt x="9745" y="4221"/>
                    <a:pt x="9803" y="3932"/>
                    <a:pt x="9885" y="3654"/>
                  </a:cubicBezTo>
                  <a:cubicBezTo>
                    <a:pt x="9942" y="3468"/>
                    <a:pt x="10024" y="3271"/>
                    <a:pt x="10163" y="3144"/>
                  </a:cubicBezTo>
                  <a:cubicBezTo>
                    <a:pt x="10251" y="3069"/>
                    <a:pt x="10372" y="3022"/>
                    <a:pt x="10486" y="3022"/>
                  </a:cubicBezTo>
                  <a:cubicBezTo>
                    <a:pt x="10567" y="3022"/>
                    <a:pt x="10645" y="3045"/>
                    <a:pt x="10707" y="3097"/>
                  </a:cubicBezTo>
                  <a:cubicBezTo>
                    <a:pt x="10846" y="3224"/>
                    <a:pt x="10858" y="3422"/>
                    <a:pt x="10858" y="3607"/>
                  </a:cubicBezTo>
                  <a:cubicBezTo>
                    <a:pt x="10858" y="3908"/>
                    <a:pt x="10869" y="4221"/>
                    <a:pt x="10869" y="4522"/>
                  </a:cubicBezTo>
                  <a:cubicBezTo>
                    <a:pt x="10869" y="4789"/>
                    <a:pt x="10927" y="5125"/>
                    <a:pt x="11182" y="5183"/>
                  </a:cubicBezTo>
                  <a:cubicBezTo>
                    <a:pt x="11204" y="5187"/>
                    <a:pt x="11225" y="5189"/>
                    <a:pt x="11245" y="5189"/>
                  </a:cubicBezTo>
                  <a:cubicBezTo>
                    <a:pt x="11498" y="5189"/>
                    <a:pt x="11663" y="4872"/>
                    <a:pt x="11738" y="4615"/>
                  </a:cubicBezTo>
                  <a:cubicBezTo>
                    <a:pt x="11889" y="4140"/>
                    <a:pt x="12028" y="3654"/>
                    <a:pt x="12167" y="3178"/>
                  </a:cubicBezTo>
                  <a:cubicBezTo>
                    <a:pt x="12236" y="2969"/>
                    <a:pt x="12318" y="2727"/>
                    <a:pt x="12514" y="2634"/>
                  </a:cubicBezTo>
                  <a:cubicBezTo>
                    <a:pt x="12572" y="2607"/>
                    <a:pt x="12634" y="2595"/>
                    <a:pt x="12696" y="2595"/>
                  </a:cubicBezTo>
                  <a:cubicBezTo>
                    <a:pt x="12850" y="2595"/>
                    <a:pt x="13007" y="2669"/>
                    <a:pt x="13106" y="2784"/>
                  </a:cubicBezTo>
                  <a:cubicBezTo>
                    <a:pt x="13256" y="2946"/>
                    <a:pt x="13325" y="3167"/>
                    <a:pt x="13349" y="3375"/>
                  </a:cubicBezTo>
                  <a:cubicBezTo>
                    <a:pt x="13464" y="4233"/>
                    <a:pt x="13140" y="5090"/>
                    <a:pt x="13210" y="5948"/>
                  </a:cubicBezTo>
                  <a:cubicBezTo>
                    <a:pt x="13233" y="6203"/>
                    <a:pt x="13291" y="6458"/>
                    <a:pt x="13441" y="6654"/>
                  </a:cubicBezTo>
                  <a:cubicBezTo>
                    <a:pt x="13564" y="6795"/>
                    <a:pt x="13748" y="6895"/>
                    <a:pt x="13930" y="6895"/>
                  </a:cubicBezTo>
                  <a:cubicBezTo>
                    <a:pt x="13988" y="6895"/>
                    <a:pt x="14046" y="6885"/>
                    <a:pt x="14102" y="6863"/>
                  </a:cubicBezTo>
                  <a:cubicBezTo>
                    <a:pt x="14264" y="6805"/>
                    <a:pt x="14368" y="6677"/>
                    <a:pt x="14461" y="6538"/>
                  </a:cubicBezTo>
                  <a:cubicBezTo>
                    <a:pt x="15099" y="5600"/>
                    <a:pt x="15087" y="4360"/>
                    <a:pt x="15573" y="3329"/>
                  </a:cubicBezTo>
                  <a:cubicBezTo>
                    <a:pt x="15655" y="3155"/>
                    <a:pt x="15759" y="2982"/>
                    <a:pt x="15921" y="2877"/>
                  </a:cubicBezTo>
                  <a:cubicBezTo>
                    <a:pt x="15998" y="2827"/>
                    <a:pt x="16091" y="2802"/>
                    <a:pt x="16180" y="2802"/>
                  </a:cubicBezTo>
                  <a:cubicBezTo>
                    <a:pt x="16280" y="2802"/>
                    <a:pt x="16376" y="2833"/>
                    <a:pt x="16443" y="2900"/>
                  </a:cubicBezTo>
                  <a:cubicBezTo>
                    <a:pt x="16536" y="2993"/>
                    <a:pt x="16559" y="3132"/>
                    <a:pt x="16570" y="3260"/>
                  </a:cubicBezTo>
                  <a:cubicBezTo>
                    <a:pt x="16605" y="3920"/>
                    <a:pt x="16245" y="4592"/>
                    <a:pt x="16477" y="5217"/>
                  </a:cubicBezTo>
                  <a:cubicBezTo>
                    <a:pt x="16523" y="5364"/>
                    <a:pt x="16671" y="5519"/>
                    <a:pt x="16811" y="5519"/>
                  </a:cubicBezTo>
                  <a:cubicBezTo>
                    <a:pt x="16848" y="5519"/>
                    <a:pt x="16884" y="5508"/>
                    <a:pt x="16917" y="5484"/>
                  </a:cubicBezTo>
                  <a:cubicBezTo>
                    <a:pt x="16987" y="5438"/>
                    <a:pt x="17022" y="5356"/>
                    <a:pt x="17045" y="5287"/>
                  </a:cubicBezTo>
                  <a:cubicBezTo>
                    <a:pt x="17323" y="4581"/>
                    <a:pt x="17602" y="3862"/>
                    <a:pt x="17682" y="3109"/>
                  </a:cubicBezTo>
                  <a:cubicBezTo>
                    <a:pt x="17752" y="2356"/>
                    <a:pt x="17613" y="1545"/>
                    <a:pt x="17126" y="965"/>
                  </a:cubicBezTo>
                  <a:cubicBezTo>
                    <a:pt x="16698" y="456"/>
                    <a:pt x="16049" y="165"/>
                    <a:pt x="15388" y="62"/>
                  </a:cubicBezTo>
                  <a:cubicBezTo>
                    <a:pt x="15109" y="17"/>
                    <a:pt x="14829" y="0"/>
                    <a:pt x="1454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1048971" y="3988364"/>
              <a:ext cx="1628342" cy="564281"/>
            </a:xfrm>
            <a:custGeom>
              <a:avLst/>
              <a:gdLst/>
              <a:ahLst/>
              <a:cxnLst/>
              <a:rect l="l" t="t" r="r" b="b"/>
              <a:pathLst>
                <a:path w="17672" h="6124" extrusionOk="0">
                  <a:moveTo>
                    <a:pt x="14548" y="0"/>
                  </a:moveTo>
                  <a:cubicBezTo>
                    <a:pt x="14163" y="0"/>
                    <a:pt x="13777" y="33"/>
                    <a:pt x="13395" y="73"/>
                  </a:cubicBezTo>
                  <a:cubicBezTo>
                    <a:pt x="10290" y="397"/>
                    <a:pt x="1437" y="1985"/>
                    <a:pt x="592" y="2958"/>
                  </a:cubicBezTo>
                  <a:cubicBezTo>
                    <a:pt x="0" y="3630"/>
                    <a:pt x="23" y="4661"/>
                    <a:pt x="383" y="5484"/>
                  </a:cubicBezTo>
                  <a:cubicBezTo>
                    <a:pt x="532" y="5819"/>
                    <a:pt x="867" y="6124"/>
                    <a:pt x="1203" y="6124"/>
                  </a:cubicBezTo>
                  <a:cubicBezTo>
                    <a:pt x="1286" y="6124"/>
                    <a:pt x="1369" y="6105"/>
                    <a:pt x="1449" y="6064"/>
                  </a:cubicBezTo>
                  <a:cubicBezTo>
                    <a:pt x="1472" y="6052"/>
                    <a:pt x="1483" y="6041"/>
                    <a:pt x="1507" y="6028"/>
                  </a:cubicBezTo>
                  <a:cubicBezTo>
                    <a:pt x="1368" y="5855"/>
                    <a:pt x="1217" y="5681"/>
                    <a:pt x="1089" y="5508"/>
                  </a:cubicBezTo>
                  <a:cubicBezTo>
                    <a:pt x="788" y="5078"/>
                    <a:pt x="672" y="4499"/>
                    <a:pt x="893" y="4024"/>
                  </a:cubicBezTo>
                  <a:cubicBezTo>
                    <a:pt x="1068" y="3646"/>
                    <a:pt x="1471" y="3378"/>
                    <a:pt x="1873" y="3378"/>
                  </a:cubicBezTo>
                  <a:cubicBezTo>
                    <a:pt x="1976" y="3378"/>
                    <a:pt x="2079" y="3395"/>
                    <a:pt x="2179" y="3433"/>
                  </a:cubicBezTo>
                  <a:cubicBezTo>
                    <a:pt x="2353" y="3502"/>
                    <a:pt x="2503" y="3618"/>
                    <a:pt x="2665" y="3700"/>
                  </a:cubicBezTo>
                  <a:cubicBezTo>
                    <a:pt x="2758" y="3737"/>
                    <a:pt x="2859" y="3764"/>
                    <a:pt x="2957" y="3764"/>
                  </a:cubicBezTo>
                  <a:cubicBezTo>
                    <a:pt x="3044" y="3764"/>
                    <a:pt x="3128" y="3742"/>
                    <a:pt x="3198" y="3688"/>
                  </a:cubicBezTo>
                  <a:cubicBezTo>
                    <a:pt x="3373" y="3549"/>
                    <a:pt x="3373" y="3283"/>
                    <a:pt x="3465" y="3074"/>
                  </a:cubicBezTo>
                  <a:cubicBezTo>
                    <a:pt x="3603" y="2739"/>
                    <a:pt x="3961" y="2604"/>
                    <a:pt x="4338" y="2604"/>
                  </a:cubicBezTo>
                  <a:cubicBezTo>
                    <a:pt x="4534" y="2604"/>
                    <a:pt x="4735" y="2640"/>
                    <a:pt x="4913" y="2703"/>
                  </a:cubicBezTo>
                  <a:cubicBezTo>
                    <a:pt x="5218" y="2813"/>
                    <a:pt x="5547" y="2979"/>
                    <a:pt x="5856" y="2979"/>
                  </a:cubicBezTo>
                  <a:cubicBezTo>
                    <a:pt x="5970" y="2979"/>
                    <a:pt x="6082" y="2956"/>
                    <a:pt x="6188" y="2900"/>
                  </a:cubicBezTo>
                  <a:cubicBezTo>
                    <a:pt x="6455" y="2761"/>
                    <a:pt x="6594" y="2436"/>
                    <a:pt x="6849" y="2274"/>
                  </a:cubicBezTo>
                  <a:cubicBezTo>
                    <a:pt x="7005" y="2169"/>
                    <a:pt x="7177" y="2134"/>
                    <a:pt x="7359" y="2134"/>
                  </a:cubicBezTo>
                  <a:cubicBezTo>
                    <a:pt x="7736" y="2134"/>
                    <a:pt x="8153" y="2287"/>
                    <a:pt x="8550" y="2287"/>
                  </a:cubicBezTo>
                  <a:cubicBezTo>
                    <a:pt x="8613" y="2287"/>
                    <a:pt x="8675" y="2283"/>
                    <a:pt x="8737" y="2274"/>
                  </a:cubicBezTo>
                  <a:cubicBezTo>
                    <a:pt x="9073" y="2228"/>
                    <a:pt x="9363" y="2031"/>
                    <a:pt x="9687" y="1927"/>
                  </a:cubicBezTo>
                  <a:cubicBezTo>
                    <a:pt x="9871" y="1867"/>
                    <a:pt x="10067" y="1836"/>
                    <a:pt x="10262" y="1836"/>
                  </a:cubicBezTo>
                  <a:cubicBezTo>
                    <a:pt x="10449" y="1836"/>
                    <a:pt x="10636" y="1865"/>
                    <a:pt x="10812" y="1927"/>
                  </a:cubicBezTo>
                  <a:cubicBezTo>
                    <a:pt x="10985" y="1973"/>
                    <a:pt x="11147" y="2055"/>
                    <a:pt x="11321" y="2089"/>
                  </a:cubicBezTo>
                  <a:cubicBezTo>
                    <a:pt x="11383" y="2101"/>
                    <a:pt x="11446" y="2106"/>
                    <a:pt x="11508" y="2106"/>
                  </a:cubicBezTo>
                  <a:cubicBezTo>
                    <a:pt x="11804" y="2106"/>
                    <a:pt x="12096" y="1982"/>
                    <a:pt x="12364" y="1857"/>
                  </a:cubicBezTo>
                  <a:cubicBezTo>
                    <a:pt x="12689" y="1695"/>
                    <a:pt x="13024" y="1522"/>
                    <a:pt x="13384" y="1498"/>
                  </a:cubicBezTo>
                  <a:cubicBezTo>
                    <a:pt x="13404" y="1497"/>
                    <a:pt x="13423" y="1497"/>
                    <a:pt x="13443" y="1497"/>
                  </a:cubicBezTo>
                  <a:cubicBezTo>
                    <a:pt x="13797" y="1497"/>
                    <a:pt x="14164" y="1690"/>
                    <a:pt x="14241" y="2019"/>
                  </a:cubicBezTo>
                  <a:cubicBezTo>
                    <a:pt x="14311" y="2344"/>
                    <a:pt x="14137" y="2784"/>
                    <a:pt x="14427" y="2946"/>
                  </a:cubicBezTo>
                  <a:cubicBezTo>
                    <a:pt x="14472" y="2971"/>
                    <a:pt x="14519" y="2982"/>
                    <a:pt x="14566" y="2982"/>
                  </a:cubicBezTo>
                  <a:cubicBezTo>
                    <a:pt x="14779" y="2982"/>
                    <a:pt x="14990" y="2748"/>
                    <a:pt x="15076" y="2529"/>
                  </a:cubicBezTo>
                  <a:cubicBezTo>
                    <a:pt x="15261" y="2078"/>
                    <a:pt x="15400" y="1486"/>
                    <a:pt x="15875" y="1406"/>
                  </a:cubicBezTo>
                  <a:cubicBezTo>
                    <a:pt x="15901" y="1402"/>
                    <a:pt x="15928" y="1400"/>
                    <a:pt x="15953" y="1400"/>
                  </a:cubicBezTo>
                  <a:cubicBezTo>
                    <a:pt x="16354" y="1400"/>
                    <a:pt x="16653" y="1810"/>
                    <a:pt x="16871" y="2158"/>
                  </a:cubicBezTo>
                  <a:cubicBezTo>
                    <a:pt x="16929" y="2274"/>
                    <a:pt x="17010" y="2379"/>
                    <a:pt x="17115" y="2436"/>
                  </a:cubicBezTo>
                  <a:cubicBezTo>
                    <a:pt x="17176" y="2473"/>
                    <a:pt x="17244" y="2490"/>
                    <a:pt x="17314" y="2490"/>
                  </a:cubicBezTo>
                  <a:cubicBezTo>
                    <a:pt x="17442" y="2490"/>
                    <a:pt x="17573" y="2434"/>
                    <a:pt x="17671" y="2344"/>
                  </a:cubicBezTo>
                  <a:lnTo>
                    <a:pt x="17671" y="2333"/>
                  </a:lnTo>
                  <a:cubicBezTo>
                    <a:pt x="17625" y="1834"/>
                    <a:pt x="17450" y="1347"/>
                    <a:pt x="17126" y="965"/>
                  </a:cubicBezTo>
                  <a:cubicBezTo>
                    <a:pt x="16698" y="456"/>
                    <a:pt x="16049" y="165"/>
                    <a:pt x="15388" y="62"/>
                  </a:cubicBezTo>
                  <a:cubicBezTo>
                    <a:pt x="15109" y="17"/>
                    <a:pt x="14829" y="0"/>
                    <a:pt x="14548" y="0"/>
                  </a:cubicBezTo>
                  <a:close/>
                </a:path>
              </a:pathLst>
            </a:custGeom>
            <a:solidFill>
              <a:srgbClr val="E9A1A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1016905" y="4586458"/>
              <a:ext cx="1636912" cy="319366"/>
            </a:xfrm>
            <a:custGeom>
              <a:avLst/>
              <a:gdLst/>
              <a:ahLst/>
              <a:cxnLst/>
              <a:rect l="l" t="t" r="r" b="b"/>
              <a:pathLst>
                <a:path w="17765" h="3466" extrusionOk="0">
                  <a:moveTo>
                    <a:pt x="8628" y="1"/>
                  </a:moveTo>
                  <a:cubicBezTo>
                    <a:pt x="8622" y="1"/>
                    <a:pt x="8616" y="1"/>
                    <a:pt x="8610" y="1"/>
                  </a:cubicBezTo>
                  <a:cubicBezTo>
                    <a:pt x="8228" y="13"/>
                    <a:pt x="7880" y="372"/>
                    <a:pt x="7903" y="755"/>
                  </a:cubicBezTo>
                  <a:cubicBezTo>
                    <a:pt x="7766" y="438"/>
                    <a:pt x="7427" y="227"/>
                    <a:pt x="7078" y="227"/>
                  </a:cubicBezTo>
                  <a:cubicBezTo>
                    <a:pt x="7044" y="227"/>
                    <a:pt x="7010" y="229"/>
                    <a:pt x="6976" y="233"/>
                  </a:cubicBezTo>
                  <a:cubicBezTo>
                    <a:pt x="6605" y="279"/>
                    <a:pt x="6281" y="603"/>
                    <a:pt x="6223" y="986"/>
                  </a:cubicBezTo>
                  <a:cubicBezTo>
                    <a:pt x="6061" y="627"/>
                    <a:pt x="5714" y="337"/>
                    <a:pt x="5320" y="314"/>
                  </a:cubicBezTo>
                  <a:cubicBezTo>
                    <a:pt x="5306" y="313"/>
                    <a:pt x="5292" y="313"/>
                    <a:pt x="5278" y="313"/>
                  </a:cubicBezTo>
                  <a:cubicBezTo>
                    <a:pt x="4898" y="313"/>
                    <a:pt x="4519" y="617"/>
                    <a:pt x="4509" y="997"/>
                  </a:cubicBezTo>
                  <a:cubicBezTo>
                    <a:pt x="4277" y="743"/>
                    <a:pt x="3987" y="500"/>
                    <a:pt x="3639" y="500"/>
                  </a:cubicBezTo>
                  <a:cubicBezTo>
                    <a:pt x="3291" y="500"/>
                    <a:pt x="2944" y="858"/>
                    <a:pt x="3095" y="1172"/>
                  </a:cubicBezTo>
                  <a:cubicBezTo>
                    <a:pt x="2834" y="1027"/>
                    <a:pt x="2542" y="874"/>
                    <a:pt x="2244" y="874"/>
                  </a:cubicBezTo>
                  <a:cubicBezTo>
                    <a:pt x="2184" y="874"/>
                    <a:pt x="2123" y="880"/>
                    <a:pt x="2063" y="894"/>
                  </a:cubicBezTo>
                  <a:cubicBezTo>
                    <a:pt x="1739" y="963"/>
                    <a:pt x="1484" y="1380"/>
                    <a:pt x="1658" y="1646"/>
                  </a:cubicBezTo>
                  <a:cubicBezTo>
                    <a:pt x="1484" y="1438"/>
                    <a:pt x="1241" y="1264"/>
                    <a:pt x="974" y="1229"/>
                  </a:cubicBezTo>
                  <a:cubicBezTo>
                    <a:pt x="944" y="1226"/>
                    <a:pt x="914" y="1224"/>
                    <a:pt x="883" y="1224"/>
                  </a:cubicBezTo>
                  <a:cubicBezTo>
                    <a:pt x="610" y="1224"/>
                    <a:pt x="336" y="1362"/>
                    <a:pt x="221" y="1612"/>
                  </a:cubicBezTo>
                  <a:cubicBezTo>
                    <a:pt x="1" y="2063"/>
                    <a:pt x="384" y="2562"/>
                    <a:pt x="731" y="2921"/>
                  </a:cubicBezTo>
                  <a:lnTo>
                    <a:pt x="16837" y="3466"/>
                  </a:lnTo>
                  <a:cubicBezTo>
                    <a:pt x="17126" y="3350"/>
                    <a:pt x="17404" y="3176"/>
                    <a:pt x="17579" y="2910"/>
                  </a:cubicBezTo>
                  <a:cubicBezTo>
                    <a:pt x="17741" y="2643"/>
                    <a:pt x="17764" y="2272"/>
                    <a:pt x="17567" y="2040"/>
                  </a:cubicBezTo>
                  <a:cubicBezTo>
                    <a:pt x="17471" y="1925"/>
                    <a:pt x="17318" y="1866"/>
                    <a:pt x="17169" y="1866"/>
                  </a:cubicBezTo>
                  <a:cubicBezTo>
                    <a:pt x="17049" y="1866"/>
                    <a:pt x="16931" y="1905"/>
                    <a:pt x="16848" y="1983"/>
                  </a:cubicBezTo>
                  <a:cubicBezTo>
                    <a:pt x="16941" y="1774"/>
                    <a:pt x="16779" y="1461"/>
                    <a:pt x="16536" y="1427"/>
                  </a:cubicBezTo>
                  <a:cubicBezTo>
                    <a:pt x="16510" y="1422"/>
                    <a:pt x="16483" y="1420"/>
                    <a:pt x="16457" y="1420"/>
                  </a:cubicBezTo>
                  <a:cubicBezTo>
                    <a:pt x="16195" y="1420"/>
                    <a:pt x="15944" y="1623"/>
                    <a:pt x="15817" y="1855"/>
                  </a:cubicBezTo>
                  <a:cubicBezTo>
                    <a:pt x="15841" y="1612"/>
                    <a:pt x="15864" y="1334"/>
                    <a:pt x="15725" y="1125"/>
                  </a:cubicBezTo>
                  <a:cubicBezTo>
                    <a:pt x="15599" y="928"/>
                    <a:pt x="15349" y="835"/>
                    <a:pt x="15103" y="835"/>
                  </a:cubicBezTo>
                  <a:cubicBezTo>
                    <a:pt x="15030" y="835"/>
                    <a:pt x="14959" y="843"/>
                    <a:pt x="14891" y="858"/>
                  </a:cubicBezTo>
                  <a:cubicBezTo>
                    <a:pt x="14589" y="940"/>
                    <a:pt x="14334" y="1136"/>
                    <a:pt x="14091" y="1334"/>
                  </a:cubicBezTo>
                  <a:cubicBezTo>
                    <a:pt x="14195" y="974"/>
                    <a:pt x="13975" y="546"/>
                    <a:pt x="13616" y="430"/>
                  </a:cubicBezTo>
                  <a:cubicBezTo>
                    <a:pt x="13555" y="412"/>
                    <a:pt x="13492" y="404"/>
                    <a:pt x="13430" y="404"/>
                  </a:cubicBezTo>
                  <a:cubicBezTo>
                    <a:pt x="13123" y="404"/>
                    <a:pt x="12819" y="605"/>
                    <a:pt x="12723" y="894"/>
                  </a:cubicBezTo>
                  <a:cubicBezTo>
                    <a:pt x="12745" y="550"/>
                    <a:pt x="12368" y="286"/>
                    <a:pt x="12018" y="286"/>
                  </a:cubicBezTo>
                  <a:cubicBezTo>
                    <a:pt x="11990" y="286"/>
                    <a:pt x="11963" y="288"/>
                    <a:pt x="11935" y="291"/>
                  </a:cubicBezTo>
                  <a:cubicBezTo>
                    <a:pt x="11565" y="337"/>
                    <a:pt x="11252" y="603"/>
                    <a:pt x="10985" y="858"/>
                  </a:cubicBezTo>
                  <a:cubicBezTo>
                    <a:pt x="11020" y="464"/>
                    <a:pt x="10661" y="94"/>
                    <a:pt x="10267" y="70"/>
                  </a:cubicBezTo>
                  <a:cubicBezTo>
                    <a:pt x="10259" y="70"/>
                    <a:pt x="10252" y="70"/>
                    <a:pt x="10245" y="70"/>
                  </a:cubicBezTo>
                  <a:cubicBezTo>
                    <a:pt x="9859" y="70"/>
                    <a:pt x="9499" y="355"/>
                    <a:pt x="9363" y="719"/>
                  </a:cubicBezTo>
                  <a:cubicBezTo>
                    <a:pt x="9352" y="343"/>
                    <a:pt x="9003" y="1"/>
                    <a:pt x="862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999859" y="4706611"/>
              <a:ext cx="1645389" cy="844117"/>
            </a:xfrm>
            <a:custGeom>
              <a:avLst/>
              <a:gdLst/>
              <a:ahLst/>
              <a:cxnLst/>
              <a:rect l="l" t="t" r="r" b="b"/>
              <a:pathLst>
                <a:path w="17857" h="9161" extrusionOk="0">
                  <a:moveTo>
                    <a:pt x="9645" y="1"/>
                  </a:moveTo>
                  <a:cubicBezTo>
                    <a:pt x="7711" y="1"/>
                    <a:pt x="5765" y="193"/>
                    <a:pt x="3859" y="481"/>
                  </a:cubicBezTo>
                  <a:cubicBezTo>
                    <a:pt x="3152" y="597"/>
                    <a:pt x="2446" y="713"/>
                    <a:pt x="1808" y="1003"/>
                  </a:cubicBezTo>
                  <a:cubicBezTo>
                    <a:pt x="1159" y="1292"/>
                    <a:pt x="580" y="1779"/>
                    <a:pt x="302" y="2428"/>
                  </a:cubicBezTo>
                  <a:cubicBezTo>
                    <a:pt x="0" y="3135"/>
                    <a:pt x="105" y="3946"/>
                    <a:pt x="232" y="4711"/>
                  </a:cubicBezTo>
                  <a:cubicBezTo>
                    <a:pt x="522" y="6275"/>
                    <a:pt x="963" y="7840"/>
                    <a:pt x="1854" y="9161"/>
                  </a:cubicBezTo>
                  <a:lnTo>
                    <a:pt x="16408" y="8535"/>
                  </a:lnTo>
                  <a:cubicBezTo>
                    <a:pt x="17149" y="6854"/>
                    <a:pt x="17613" y="5059"/>
                    <a:pt x="17787" y="3239"/>
                  </a:cubicBezTo>
                  <a:cubicBezTo>
                    <a:pt x="17844" y="2683"/>
                    <a:pt x="17856" y="2080"/>
                    <a:pt x="17520" y="1629"/>
                  </a:cubicBezTo>
                  <a:cubicBezTo>
                    <a:pt x="17242" y="1258"/>
                    <a:pt x="16767" y="1084"/>
                    <a:pt x="16315" y="945"/>
                  </a:cubicBezTo>
                  <a:cubicBezTo>
                    <a:pt x="14160" y="264"/>
                    <a:pt x="11910" y="1"/>
                    <a:pt x="964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1051090" y="5109640"/>
              <a:ext cx="1559973" cy="219023"/>
            </a:xfrm>
            <a:custGeom>
              <a:avLst/>
              <a:gdLst/>
              <a:ahLst/>
              <a:cxnLst/>
              <a:rect l="l" t="t" r="r" b="b"/>
              <a:pathLst>
                <a:path w="16930" h="2377" extrusionOk="0">
                  <a:moveTo>
                    <a:pt x="7404" y="0"/>
                  </a:moveTo>
                  <a:cubicBezTo>
                    <a:pt x="6927" y="0"/>
                    <a:pt x="6456" y="211"/>
                    <a:pt x="6049" y="476"/>
                  </a:cubicBezTo>
                  <a:cubicBezTo>
                    <a:pt x="5617" y="767"/>
                    <a:pt x="5159" y="1154"/>
                    <a:pt x="4660" y="1154"/>
                  </a:cubicBezTo>
                  <a:cubicBezTo>
                    <a:pt x="4583" y="1154"/>
                    <a:pt x="4505" y="1145"/>
                    <a:pt x="4427" y="1125"/>
                  </a:cubicBezTo>
                  <a:cubicBezTo>
                    <a:pt x="3871" y="974"/>
                    <a:pt x="3546" y="325"/>
                    <a:pt x="2990" y="221"/>
                  </a:cubicBezTo>
                  <a:cubicBezTo>
                    <a:pt x="2939" y="212"/>
                    <a:pt x="2888" y="208"/>
                    <a:pt x="2837" y="208"/>
                  </a:cubicBezTo>
                  <a:cubicBezTo>
                    <a:pt x="2565" y="208"/>
                    <a:pt x="2301" y="331"/>
                    <a:pt x="2086" y="487"/>
                  </a:cubicBezTo>
                  <a:cubicBezTo>
                    <a:pt x="1831" y="685"/>
                    <a:pt x="1623" y="940"/>
                    <a:pt x="1380" y="1159"/>
                  </a:cubicBezTo>
                  <a:cubicBezTo>
                    <a:pt x="1032" y="1473"/>
                    <a:pt x="603" y="1728"/>
                    <a:pt x="128" y="1785"/>
                  </a:cubicBezTo>
                  <a:cubicBezTo>
                    <a:pt x="93" y="1797"/>
                    <a:pt x="47" y="1797"/>
                    <a:pt x="0" y="1797"/>
                  </a:cubicBezTo>
                  <a:cubicBezTo>
                    <a:pt x="47" y="1947"/>
                    <a:pt x="82" y="2098"/>
                    <a:pt x="128" y="2237"/>
                  </a:cubicBezTo>
                  <a:cubicBezTo>
                    <a:pt x="176" y="2240"/>
                    <a:pt x="223" y="2241"/>
                    <a:pt x="270" y="2241"/>
                  </a:cubicBezTo>
                  <a:cubicBezTo>
                    <a:pt x="697" y="2241"/>
                    <a:pt x="1120" y="2146"/>
                    <a:pt x="1496" y="1947"/>
                  </a:cubicBezTo>
                  <a:cubicBezTo>
                    <a:pt x="1967" y="1692"/>
                    <a:pt x="2447" y="1278"/>
                    <a:pt x="2949" y="1278"/>
                  </a:cubicBezTo>
                  <a:cubicBezTo>
                    <a:pt x="3039" y="1278"/>
                    <a:pt x="3130" y="1292"/>
                    <a:pt x="3222" y="1322"/>
                  </a:cubicBezTo>
                  <a:cubicBezTo>
                    <a:pt x="3592" y="1437"/>
                    <a:pt x="3836" y="1820"/>
                    <a:pt x="4161" y="2040"/>
                  </a:cubicBezTo>
                  <a:cubicBezTo>
                    <a:pt x="4412" y="2213"/>
                    <a:pt x="4708" y="2287"/>
                    <a:pt x="5013" y="2287"/>
                  </a:cubicBezTo>
                  <a:cubicBezTo>
                    <a:pt x="5341" y="2287"/>
                    <a:pt x="5679" y="2202"/>
                    <a:pt x="5979" y="2063"/>
                  </a:cubicBezTo>
                  <a:cubicBezTo>
                    <a:pt x="6397" y="1855"/>
                    <a:pt x="6767" y="1565"/>
                    <a:pt x="7197" y="1357"/>
                  </a:cubicBezTo>
                  <a:cubicBezTo>
                    <a:pt x="7449" y="1237"/>
                    <a:pt x="7739" y="1152"/>
                    <a:pt x="8019" y="1152"/>
                  </a:cubicBezTo>
                  <a:cubicBezTo>
                    <a:pt x="8202" y="1152"/>
                    <a:pt x="8380" y="1188"/>
                    <a:pt x="8541" y="1275"/>
                  </a:cubicBezTo>
                  <a:cubicBezTo>
                    <a:pt x="8899" y="1461"/>
                    <a:pt x="9108" y="1831"/>
                    <a:pt x="9421" y="2075"/>
                  </a:cubicBezTo>
                  <a:cubicBezTo>
                    <a:pt x="9674" y="2274"/>
                    <a:pt x="9997" y="2377"/>
                    <a:pt x="10318" y="2377"/>
                  </a:cubicBezTo>
                  <a:cubicBezTo>
                    <a:pt x="10483" y="2377"/>
                    <a:pt x="10646" y="2350"/>
                    <a:pt x="10800" y="2295"/>
                  </a:cubicBezTo>
                  <a:cubicBezTo>
                    <a:pt x="11263" y="2133"/>
                    <a:pt x="11611" y="1762"/>
                    <a:pt x="12017" y="1484"/>
                  </a:cubicBezTo>
                  <a:cubicBezTo>
                    <a:pt x="12267" y="1319"/>
                    <a:pt x="12580" y="1194"/>
                    <a:pt x="12873" y="1194"/>
                  </a:cubicBezTo>
                  <a:cubicBezTo>
                    <a:pt x="13053" y="1194"/>
                    <a:pt x="13226" y="1242"/>
                    <a:pt x="13372" y="1357"/>
                  </a:cubicBezTo>
                  <a:cubicBezTo>
                    <a:pt x="13616" y="1542"/>
                    <a:pt x="13732" y="1867"/>
                    <a:pt x="13963" y="2063"/>
                  </a:cubicBezTo>
                  <a:cubicBezTo>
                    <a:pt x="14124" y="2189"/>
                    <a:pt x="14323" y="2237"/>
                    <a:pt x="14526" y="2237"/>
                  </a:cubicBezTo>
                  <a:cubicBezTo>
                    <a:pt x="14717" y="2237"/>
                    <a:pt x="14913" y="2195"/>
                    <a:pt x="15087" y="2133"/>
                  </a:cubicBezTo>
                  <a:cubicBezTo>
                    <a:pt x="15458" y="1994"/>
                    <a:pt x="15794" y="1762"/>
                    <a:pt x="16165" y="1669"/>
                  </a:cubicBezTo>
                  <a:cubicBezTo>
                    <a:pt x="16292" y="1630"/>
                    <a:pt x="16424" y="1612"/>
                    <a:pt x="16558" y="1612"/>
                  </a:cubicBezTo>
                  <a:cubicBezTo>
                    <a:pt x="16620" y="1612"/>
                    <a:pt x="16682" y="1616"/>
                    <a:pt x="16744" y="1623"/>
                  </a:cubicBezTo>
                  <a:cubicBezTo>
                    <a:pt x="16814" y="1357"/>
                    <a:pt x="16871" y="1102"/>
                    <a:pt x="16930" y="847"/>
                  </a:cubicBezTo>
                  <a:cubicBezTo>
                    <a:pt x="16912" y="841"/>
                    <a:pt x="16897" y="838"/>
                    <a:pt x="16883" y="838"/>
                  </a:cubicBezTo>
                  <a:cubicBezTo>
                    <a:pt x="16868" y="838"/>
                    <a:pt x="16854" y="841"/>
                    <a:pt x="16837" y="847"/>
                  </a:cubicBezTo>
                  <a:cubicBezTo>
                    <a:pt x="16202" y="877"/>
                    <a:pt x="15629" y="1458"/>
                    <a:pt x="15027" y="1458"/>
                  </a:cubicBezTo>
                  <a:cubicBezTo>
                    <a:pt x="14936" y="1458"/>
                    <a:pt x="14844" y="1445"/>
                    <a:pt x="14751" y="1414"/>
                  </a:cubicBezTo>
                  <a:cubicBezTo>
                    <a:pt x="14288" y="1264"/>
                    <a:pt x="14067" y="731"/>
                    <a:pt x="13650" y="476"/>
                  </a:cubicBezTo>
                  <a:cubicBezTo>
                    <a:pt x="13448" y="353"/>
                    <a:pt x="13225" y="304"/>
                    <a:pt x="12995" y="304"/>
                  </a:cubicBezTo>
                  <a:cubicBezTo>
                    <a:pt x="12618" y="304"/>
                    <a:pt x="12223" y="438"/>
                    <a:pt x="11878" y="603"/>
                  </a:cubicBezTo>
                  <a:cubicBezTo>
                    <a:pt x="11363" y="850"/>
                    <a:pt x="10839" y="1166"/>
                    <a:pt x="10278" y="1166"/>
                  </a:cubicBezTo>
                  <a:cubicBezTo>
                    <a:pt x="10232" y="1166"/>
                    <a:pt x="10186" y="1164"/>
                    <a:pt x="10140" y="1159"/>
                  </a:cubicBezTo>
                  <a:cubicBezTo>
                    <a:pt x="9201" y="1090"/>
                    <a:pt x="8529" y="140"/>
                    <a:pt x="7602" y="13"/>
                  </a:cubicBezTo>
                  <a:cubicBezTo>
                    <a:pt x="7536" y="4"/>
                    <a:pt x="7470" y="0"/>
                    <a:pt x="7404" y="0"/>
                  </a:cubicBezTo>
                  <a:close/>
                </a:path>
              </a:pathLst>
            </a:custGeom>
            <a:solidFill>
              <a:srgbClr val="6035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964660" y="4684036"/>
              <a:ext cx="1773467" cy="576075"/>
            </a:xfrm>
            <a:custGeom>
              <a:avLst/>
              <a:gdLst/>
              <a:ahLst/>
              <a:cxnLst/>
              <a:rect l="l" t="t" r="r" b="b"/>
              <a:pathLst>
                <a:path w="19247" h="6252" extrusionOk="0">
                  <a:moveTo>
                    <a:pt x="10787" y="1"/>
                  </a:moveTo>
                  <a:cubicBezTo>
                    <a:pt x="8128" y="1"/>
                    <a:pt x="5465" y="320"/>
                    <a:pt x="2862" y="865"/>
                  </a:cubicBezTo>
                  <a:cubicBezTo>
                    <a:pt x="2213" y="1004"/>
                    <a:pt x="1576" y="1213"/>
                    <a:pt x="1066" y="1642"/>
                  </a:cubicBezTo>
                  <a:cubicBezTo>
                    <a:pt x="0" y="2546"/>
                    <a:pt x="290" y="4933"/>
                    <a:pt x="464" y="5651"/>
                  </a:cubicBezTo>
                  <a:cubicBezTo>
                    <a:pt x="521" y="5883"/>
                    <a:pt x="626" y="6149"/>
                    <a:pt x="846" y="6231"/>
                  </a:cubicBezTo>
                  <a:cubicBezTo>
                    <a:pt x="888" y="6245"/>
                    <a:pt x="931" y="6251"/>
                    <a:pt x="973" y="6251"/>
                  </a:cubicBezTo>
                  <a:cubicBezTo>
                    <a:pt x="1208" y="6251"/>
                    <a:pt x="1428" y="6049"/>
                    <a:pt x="1507" y="5814"/>
                  </a:cubicBezTo>
                  <a:cubicBezTo>
                    <a:pt x="1587" y="5547"/>
                    <a:pt x="1541" y="5245"/>
                    <a:pt x="1507" y="4967"/>
                  </a:cubicBezTo>
                  <a:cubicBezTo>
                    <a:pt x="1448" y="4261"/>
                    <a:pt x="1564" y="3484"/>
                    <a:pt x="2097" y="3033"/>
                  </a:cubicBezTo>
                  <a:cubicBezTo>
                    <a:pt x="2173" y="2968"/>
                    <a:pt x="2268" y="2904"/>
                    <a:pt x="2374" y="2904"/>
                  </a:cubicBezTo>
                  <a:cubicBezTo>
                    <a:pt x="2382" y="2904"/>
                    <a:pt x="2390" y="2904"/>
                    <a:pt x="2398" y="2905"/>
                  </a:cubicBezTo>
                  <a:cubicBezTo>
                    <a:pt x="2561" y="2905"/>
                    <a:pt x="2665" y="3067"/>
                    <a:pt x="2758" y="3206"/>
                  </a:cubicBezTo>
                  <a:cubicBezTo>
                    <a:pt x="2874" y="3403"/>
                    <a:pt x="3001" y="3612"/>
                    <a:pt x="3186" y="3762"/>
                  </a:cubicBezTo>
                  <a:cubicBezTo>
                    <a:pt x="3322" y="3872"/>
                    <a:pt x="3494" y="3945"/>
                    <a:pt x="3663" y="3945"/>
                  </a:cubicBezTo>
                  <a:cubicBezTo>
                    <a:pt x="3725" y="3945"/>
                    <a:pt x="3788" y="3935"/>
                    <a:pt x="3847" y="3913"/>
                  </a:cubicBezTo>
                  <a:cubicBezTo>
                    <a:pt x="4125" y="3809"/>
                    <a:pt x="4252" y="3496"/>
                    <a:pt x="4299" y="3206"/>
                  </a:cubicBezTo>
                  <a:cubicBezTo>
                    <a:pt x="4357" y="2917"/>
                    <a:pt x="4357" y="2616"/>
                    <a:pt x="4507" y="2361"/>
                  </a:cubicBezTo>
                  <a:cubicBezTo>
                    <a:pt x="4612" y="2184"/>
                    <a:pt x="4816" y="2058"/>
                    <a:pt x="5008" y="2058"/>
                  </a:cubicBezTo>
                  <a:cubicBezTo>
                    <a:pt x="5094" y="2058"/>
                    <a:pt x="5177" y="2083"/>
                    <a:pt x="5249" y="2140"/>
                  </a:cubicBezTo>
                  <a:cubicBezTo>
                    <a:pt x="5354" y="2222"/>
                    <a:pt x="5400" y="2361"/>
                    <a:pt x="5423" y="2500"/>
                  </a:cubicBezTo>
                  <a:cubicBezTo>
                    <a:pt x="5481" y="2766"/>
                    <a:pt x="5457" y="3044"/>
                    <a:pt x="5539" y="3311"/>
                  </a:cubicBezTo>
                  <a:cubicBezTo>
                    <a:pt x="5609" y="3566"/>
                    <a:pt x="5794" y="3832"/>
                    <a:pt x="6060" y="3867"/>
                  </a:cubicBezTo>
                  <a:cubicBezTo>
                    <a:pt x="6076" y="3869"/>
                    <a:pt x="6092" y="3869"/>
                    <a:pt x="6107" y="3869"/>
                  </a:cubicBezTo>
                  <a:cubicBezTo>
                    <a:pt x="6323" y="3869"/>
                    <a:pt x="6532" y="3726"/>
                    <a:pt x="6651" y="3554"/>
                  </a:cubicBezTo>
                  <a:cubicBezTo>
                    <a:pt x="6790" y="3368"/>
                    <a:pt x="6860" y="3136"/>
                    <a:pt x="6941" y="2917"/>
                  </a:cubicBezTo>
                  <a:cubicBezTo>
                    <a:pt x="7103" y="2488"/>
                    <a:pt x="7358" y="2059"/>
                    <a:pt x="7764" y="1862"/>
                  </a:cubicBezTo>
                  <a:cubicBezTo>
                    <a:pt x="7849" y="1819"/>
                    <a:pt x="7944" y="1790"/>
                    <a:pt x="8034" y="1790"/>
                  </a:cubicBezTo>
                  <a:cubicBezTo>
                    <a:pt x="8089" y="1790"/>
                    <a:pt x="8143" y="1801"/>
                    <a:pt x="8192" y="1828"/>
                  </a:cubicBezTo>
                  <a:cubicBezTo>
                    <a:pt x="8331" y="1908"/>
                    <a:pt x="8389" y="2083"/>
                    <a:pt x="8413" y="2233"/>
                  </a:cubicBezTo>
                  <a:cubicBezTo>
                    <a:pt x="8516" y="2835"/>
                    <a:pt x="8459" y="3461"/>
                    <a:pt x="8655" y="4029"/>
                  </a:cubicBezTo>
                  <a:cubicBezTo>
                    <a:pt x="8737" y="4249"/>
                    <a:pt x="8887" y="4481"/>
                    <a:pt x="9119" y="4527"/>
                  </a:cubicBezTo>
                  <a:cubicBezTo>
                    <a:pt x="9141" y="4531"/>
                    <a:pt x="9164" y="4532"/>
                    <a:pt x="9185" y="4532"/>
                  </a:cubicBezTo>
                  <a:cubicBezTo>
                    <a:pt x="9446" y="4532"/>
                    <a:pt x="9663" y="4288"/>
                    <a:pt x="9791" y="4052"/>
                  </a:cubicBezTo>
                  <a:cubicBezTo>
                    <a:pt x="10151" y="3427"/>
                    <a:pt x="10313" y="2685"/>
                    <a:pt x="10764" y="2129"/>
                  </a:cubicBezTo>
                  <a:cubicBezTo>
                    <a:pt x="10858" y="2004"/>
                    <a:pt x="10998" y="1880"/>
                    <a:pt x="11151" y="1880"/>
                  </a:cubicBezTo>
                  <a:cubicBezTo>
                    <a:pt x="11169" y="1880"/>
                    <a:pt x="11187" y="1881"/>
                    <a:pt x="11205" y="1885"/>
                  </a:cubicBezTo>
                  <a:cubicBezTo>
                    <a:pt x="11390" y="1920"/>
                    <a:pt x="11483" y="2129"/>
                    <a:pt x="11541" y="2314"/>
                  </a:cubicBezTo>
                  <a:cubicBezTo>
                    <a:pt x="11611" y="2603"/>
                    <a:pt x="11634" y="2894"/>
                    <a:pt x="11622" y="3195"/>
                  </a:cubicBezTo>
                  <a:cubicBezTo>
                    <a:pt x="11611" y="3473"/>
                    <a:pt x="11552" y="3751"/>
                    <a:pt x="11611" y="4029"/>
                  </a:cubicBezTo>
                  <a:cubicBezTo>
                    <a:pt x="11667" y="4302"/>
                    <a:pt x="11880" y="4562"/>
                    <a:pt x="12150" y="4562"/>
                  </a:cubicBezTo>
                  <a:cubicBezTo>
                    <a:pt x="12156" y="4562"/>
                    <a:pt x="12161" y="4562"/>
                    <a:pt x="12167" y="4562"/>
                  </a:cubicBezTo>
                  <a:cubicBezTo>
                    <a:pt x="12375" y="4562"/>
                    <a:pt x="12549" y="4411"/>
                    <a:pt x="12677" y="4249"/>
                  </a:cubicBezTo>
                  <a:cubicBezTo>
                    <a:pt x="13082" y="3728"/>
                    <a:pt x="13151" y="3009"/>
                    <a:pt x="13511" y="2453"/>
                  </a:cubicBezTo>
                  <a:cubicBezTo>
                    <a:pt x="13632" y="2280"/>
                    <a:pt x="13838" y="2113"/>
                    <a:pt x="14026" y="2113"/>
                  </a:cubicBezTo>
                  <a:cubicBezTo>
                    <a:pt x="14089" y="2113"/>
                    <a:pt x="14151" y="2131"/>
                    <a:pt x="14206" y="2175"/>
                  </a:cubicBezTo>
                  <a:cubicBezTo>
                    <a:pt x="14310" y="2245"/>
                    <a:pt x="14345" y="2372"/>
                    <a:pt x="14368" y="2500"/>
                  </a:cubicBezTo>
                  <a:cubicBezTo>
                    <a:pt x="14438" y="2986"/>
                    <a:pt x="14240" y="3484"/>
                    <a:pt x="14345" y="3971"/>
                  </a:cubicBezTo>
                  <a:cubicBezTo>
                    <a:pt x="14368" y="4087"/>
                    <a:pt x="14415" y="4202"/>
                    <a:pt x="14507" y="4284"/>
                  </a:cubicBezTo>
                  <a:cubicBezTo>
                    <a:pt x="14564" y="4327"/>
                    <a:pt x="14635" y="4346"/>
                    <a:pt x="14708" y="4346"/>
                  </a:cubicBezTo>
                  <a:cubicBezTo>
                    <a:pt x="14813" y="4346"/>
                    <a:pt x="14923" y="4306"/>
                    <a:pt x="15005" y="4238"/>
                  </a:cubicBezTo>
                  <a:cubicBezTo>
                    <a:pt x="15144" y="4133"/>
                    <a:pt x="15237" y="3971"/>
                    <a:pt x="15318" y="3809"/>
                  </a:cubicBezTo>
                  <a:cubicBezTo>
                    <a:pt x="15573" y="3334"/>
                    <a:pt x="15747" y="2488"/>
                    <a:pt x="16060" y="2395"/>
                  </a:cubicBezTo>
                  <a:cubicBezTo>
                    <a:pt x="16078" y="2390"/>
                    <a:pt x="16095" y="2387"/>
                    <a:pt x="16111" y="2387"/>
                  </a:cubicBezTo>
                  <a:cubicBezTo>
                    <a:pt x="16390" y="2387"/>
                    <a:pt x="16438" y="3111"/>
                    <a:pt x="16361" y="3473"/>
                  </a:cubicBezTo>
                  <a:cubicBezTo>
                    <a:pt x="16280" y="3867"/>
                    <a:pt x="16130" y="4261"/>
                    <a:pt x="16199" y="4643"/>
                  </a:cubicBezTo>
                  <a:cubicBezTo>
                    <a:pt x="16262" y="4952"/>
                    <a:pt x="16555" y="5233"/>
                    <a:pt x="16840" y="5233"/>
                  </a:cubicBezTo>
                  <a:cubicBezTo>
                    <a:pt x="16918" y="5233"/>
                    <a:pt x="16996" y="5212"/>
                    <a:pt x="17068" y="5165"/>
                  </a:cubicBezTo>
                  <a:cubicBezTo>
                    <a:pt x="17184" y="5083"/>
                    <a:pt x="17265" y="4944"/>
                    <a:pt x="17335" y="4817"/>
                  </a:cubicBezTo>
                  <a:cubicBezTo>
                    <a:pt x="17578" y="4354"/>
                    <a:pt x="17740" y="3496"/>
                    <a:pt x="17971" y="3403"/>
                  </a:cubicBezTo>
                  <a:cubicBezTo>
                    <a:pt x="17994" y="3396"/>
                    <a:pt x="18015" y="3392"/>
                    <a:pt x="18034" y="3392"/>
                  </a:cubicBezTo>
                  <a:cubicBezTo>
                    <a:pt x="18214" y="3392"/>
                    <a:pt x="18259" y="3710"/>
                    <a:pt x="18238" y="3867"/>
                  </a:cubicBezTo>
                  <a:cubicBezTo>
                    <a:pt x="18215" y="4029"/>
                    <a:pt x="18157" y="4202"/>
                    <a:pt x="18192" y="4365"/>
                  </a:cubicBezTo>
                  <a:cubicBezTo>
                    <a:pt x="18221" y="4509"/>
                    <a:pt x="18345" y="4637"/>
                    <a:pt x="18479" y="4637"/>
                  </a:cubicBezTo>
                  <a:cubicBezTo>
                    <a:pt x="18507" y="4637"/>
                    <a:pt x="18535" y="4632"/>
                    <a:pt x="18563" y="4620"/>
                  </a:cubicBezTo>
                  <a:cubicBezTo>
                    <a:pt x="18620" y="4585"/>
                    <a:pt x="18667" y="4516"/>
                    <a:pt x="18702" y="4446"/>
                  </a:cubicBezTo>
                  <a:cubicBezTo>
                    <a:pt x="19246" y="3403"/>
                    <a:pt x="18713" y="2059"/>
                    <a:pt x="17786" y="1329"/>
                  </a:cubicBezTo>
                  <a:cubicBezTo>
                    <a:pt x="16859" y="599"/>
                    <a:pt x="15654" y="368"/>
                    <a:pt x="14484" y="217"/>
                  </a:cubicBezTo>
                  <a:cubicBezTo>
                    <a:pt x="13257" y="70"/>
                    <a:pt x="12022" y="1"/>
                    <a:pt x="1078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964660" y="4684036"/>
              <a:ext cx="1732832" cy="572021"/>
            </a:xfrm>
            <a:custGeom>
              <a:avLst/>
              <a:gdLst/>
              <a:ahLst/>
              <a:cxnLst/>
              <a:rect l="l" t="t" r="r" b="b"/>
              <a:pathLst>
                <a:path w="18806" h="6208" extrusionOk="0">
                  <a:moveTo>
                    <a:pt x="10787" y="1"/>
                  </a:moveTo>
                  <a:cubicBezTo>
                    <a:pt x="8128" y="1"/>
                    <a:pt x="5465" y="320"/>
                    <a:pt x="2862" y="865"/>
                  </a:cubicBezTo>
                  <a:cubicBezTo>
                    <a:pt x="2213" y="1004"/>
                    <a:pt x="1576" y="1213"/>
                    <a:pt x="1066" y="1642"/>
                  </a:cubicBezTo>
                  <a:cubicBezTo>
                    <a:pt x="0" y="2546"/>
                    <a:pt x="290" y="4933"/>
                    <a:pt x="464" y="5651"/>
                  </a:cubicBezTo>
                  <a:cubicBezTo>
                    <a:pt x="521" y="5871"/>
                    <a:pt x="614" y="6115"/>
                    <a:pt x="811" y="6208"/>
                  </a:cubicBezTo>
                  <a:cubicBezTo>
                    <a:pt x="858" y="6115"/>
                    <a:pt x="892" y="6010"/>
                    <a:pt x="915" y="5917"/>
                  </a:cubicBezTo>
                  <a:cubicBezTo>
                    <a:pt x="1031" y="5350"/>
                    <a:pt x="1008" y="4771"/>
                    <a:pt x="1054" y="4191"/>
                  </a:cubicBezTo>
                  <a:cubicBezTo>
                    <a:pt x="1101" y="3612"/>
                    <a:pt x="1217" y="3021"/>
                    <a:pt x="1564" y="2557"/>
                  </a:cubicBezTo>
                  <a:cubicBezTo>
                    <a:pt x="1841" y="2188"/>
                    <a:pt x="2293" y="1922"/>
                    <a:pt x="2747" y="1922"/>
                  </a:cubicBezTo>
                  <a:cubicBezTo>
                    <a:pt x="2863" y="1922"/>
                    <a:pt x="2980" y="1940"/>
                    <a:pt x="3094" y="1978"/>
                  </a:cubicBezTo>
                  <a:cubicBezTo>
                    <a:pt x="3354" y="2067"/>
                    <a:pt x="3634" y="2254"/>
                    <a:pt x="3893" y="2254"/>
                  </a:cubicBezTo>
                  <a:cubicBezTo>
                    <a:pt x="3968" y="2254"/>
                    <a:pt x="4042" y="2238"/>
                    <a:pt x="4113" y="2198"/>
                  </a:cubicBezTo>
                  <a:cubicBezTo>
                    <a:pt x="4368" y="2059"/>
                    <a:pt x="4403" y="1700"/>
                    <a:pt x="4623" y="1503"/>
                  </a:cubicBezTo>
                  <a:cubicBezTo>
                    <a:pt x="4742" y="1398"/>
                    <a:pt x="4880" y="1362"/>
                    <a:pt x="5030" y="1362"/>
                  </a:cubicBezTo>
                  <a:cubicBezTo>
                    <a:pt x="5349" y="1362"/>
                    <a:pt x="5719" y="1524"/>
                    <a:pt x="6060" y="1524"/>
                  </a:cubicBezTo>
                  <a:cubicBezTo>
                    <a:pt x="6107" y="1524"/>
                    <a:pt x="6153" y="1521"/>
                    <a:pt x="6199" y="1514"/>
                  </a:cubicBezTo>
                  <a:cubicBezTo>
                    <a:pt x="6454" y="1480"/>
                    <a:pt x="6675" y="1318"/>
                    <a:pt x="6917" y="1213"/>
                  </a:cubicBezTo>
                  <a:cubicBezTo>
                    <a:pt x="7149" y="1108"/>
                    <a:pt x="7405" y="1055"/>
                    <a:pt x="7662" y="1055"/>
                  </a:cubicBezTo>
                  <a:cubicBezTo>
                    <a:pt x="7970" y="1055"/>
                    <a:pt x="8280" y="1131"/>
                    <a:pt x="8552" y="1283"/>
                  </a:cubicBezTo>
                  <a:cubicBezTo>
                    <a:pt x="8748" y="1387"/>
                    <a:pt x="8934" y="1550"/>
                    <a:pt x="9165" y="1596"/>
                  </a:cubicBezTo>
                  <a:cubicBezTo>
                    <a:pt x="9223" y="1609"/>
                    <a:pt x="9281" y="1615"/>
                    <a:pt x="9338" y="1615"/>
                  </a:cubicBezTo>
                  <a:cubicBezTo>
                    <a:pt x="9736" y="1615"/>
                    <a:pt x="10112" y="1327"/>
                    <a:pt x="10486" y="1156"/>
                  </a:cubicBezTo>
                  <a:cubicBezTo>
                    <a:pt x="10780" y="1019"/>
                    <a:pt x="11105" y="951"/>
                    <a:pt x="11432" y="951"/>
                  </a:cubicBezTo>
                  <a:cubicBezTo>
                    <a:pt x="11660" y="951"/>
                    <a:pt x="11889" y="984"/>
                    <a:pt x="12108" y="1051"/>
                  </a:cubicBezTo>
                  <a:cubicBezTo>
                    <a:pt x="12445" y="1167"/>
                    <a:pt x="12757" y="1352"/>
                    <a:pt x="13105" y="1434"/>
                  </a:cubicBezTo>
                  <a:cubicBezTo>
                    <a:pt x="13323" y="1490"/>
                    <a:pt x="13544" y="1509"/>
                    <a:pt x="13767" y="1509"/>
                  </a:cubicBezTo>
                  <a:cubicBezTo>
                    <a:pt x="14090" y="1509"/>
                    <a:pt x="14417" y="1471"/>
                    <a:pt x="14739" y="1457"/>
                  </a:cubicBezTo>
                  <a:cubicBezTo>
                    <a:pt x="14766" y="1456"/>
                    <a:pt x="14793" y="1456"/>
                    <a:pt x="14820" y="1456"/>
                  </a:cubicBezTo>
                  <a:cubicBezTo>
                    <a:pt x="15342" y="1456"/>
                    <a:pt x="15902" y="1571"/>
                    <a:pt x="16222" y="1978"/>
                  </a:cubicBezTo>
                  <a:cubicBezTo>
                    <a:pt x="16442" y="2256"/>
                    <a:pt x="16604" y="2685"/>
                    <a:pt x="16952" y="2696"/>
                  </a:cubicBezTo>
                  <a:cubicBezTo>
                    <a:pt x="16958" y="2696"/>
                    <a:pt x="16965" y="2697"/>
                    <a:pt x="16971" y="2697"/>
                  </a:cubicBezTo>
                  <a:cubicBezTo>
                    <a:pt x="17206" y="2697"/>
                    <a:pt x="17395" y="2482"/>
                    <a:pt x="17520" y="2291"/>
                  </a:cubicBezTo>
                  <a:cubicBezTo>
                    <a:pt x="17554" y="2233"/>
                    <a:pt x="17601" y="2186"/>
                    <a:pt x="17659" y="2163"/>
                  </a:cubicBezTo>
                  <a:cubicBezTo>
                    <a:pt x="17677" y="2156"/>
                    <a:pt x="17694" y="2152"/>
                    <a:pt x="17711" y="2152"/>
                  </a:cubicBezTo>
                  <a:cubicBezTo>
                    <a:pt x="17826" y="2152"/>
                    <a:pt x="17915" y="2310"/>
                    <a:pt x="17925" y="2441"/>
                  </a:cubicBezTo>
                  <a:cubicBezTo>
                    <a:pt x="17925" y="2592"/>
                    <a:pt x="17891" y="2766"/>
                    <a:pt x="17984" y="2882"/>
                  </a:cubicBezTo>
                  <a:cubicBezTo>
                    <a:pt x="18040" y="2953"/>
                    <a:pt x="18112" y="2978"/>
                    <a:pt x="18193" y="2978"/>
                  </a:cubicBezTo>
                  <a:cubicBezTo>
                    <a:pt x="18376" y="2978"/>
                    <a:pt x="18605" y="2848"/>
                    <a:pt x="18806" y="2824"/>
                  </a:cubicBezTo>
                  <a:cubicBezTo>
                    <a:pt x="18632" y="2245"/>
                    <a:pt x="18262" y="1700"/>
                    <a:pt x="17786" y="1329"/>
                  </a:cubicBezTo>
                  <a:cubicBezTo>
                    <a:pt x="16859" y="599"/>
                    <a:pt x="15654" y="368"/>
                    <a:pt x="14484" y="217"/>
                  </a:cubicBezTo>
                  <a:cubicBezTo>
                    <a:pt x="13257" y="70"/>
                    <a:pt x="12022" y="1"/>
                    <a:pt x="1078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4215070" y="1049713"/>
            <a:ext cx="4073700" cy="2379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/>
          </p:nvPr>
        </p:nvSpPr>
        <p:spPr>
          <a:xfrm>
            <a:off x="5771878" y="3563862"/>
            <a:ext cx="2517000" cy="996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>
            <a:off x="7416775" y="5016952"/>
            <a:ext cx="2159957" cy="2218891"/>
            <a:chOff x="6132100" y="3897570"/>
            <a:chExt cx="1785827" cy="1723813"/>
          </a:xfrm>
        </p:grpSpPr>
        <p:sp>
          <p:nvSpPr>
            <p:cNvPr id="248" name="Google Shape;248;p13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">
  <p:cSld name="CUSTOM_2">
    <p:bg>
      <p:bgPr>
        <a:solidFill>
          <a:srgbClr val="DDD2DD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5"/>
          <p:cNvSpPr/>
          <p:nvPr/>
        </p:nvSpPr>
        <p:spPr>
          <a:xfrm>
            <a:off x="2140472" y="1342536"/>
            <a:ext cx="4925461" cy="4430547"/>
          </a:xfrm>
          <a:custGeom>
            <a:avLst/>
            <a:gdLst/>
            <a:ahLst/>
            <a:cxnLst/>
            <a:rect l="l" t="t" r="r" b="b"/>
            <a:pathLst>
              <a:path w="38320" h="32390" extrusionOk="0">
                <a:moveTo>
                  <a:pt x="17530" y="0"/>
                </a:moveTo>
                <a:cubicBezTo>
                  <a:pt x="17183" y="0"/>
                  <a:pt x="16838" y="28"/>
                  <a:pt x="16501" y="88"/>
                </a:cubicBezTo>
                <a:cubicBezTo>
                  <a:pt x="12921" y="343"/>
                  <a:pt x="9514" y="2058"/>
                  <a:pt x="6999" y="4607"/>
                </a:cubicBezTo>
                <a:cubicBezTo>
                  <a:pt x="3407" y="8245"/>
                  <a:pt x="1" y="15267"/>
                  <a:pt x="1160" y="20447"/>
                </a:cubicBezTo>
                <a:cubicBezTo>
                  <a:pt x="1797" y="23343"/>
                  <a:pt x="3559" y="25881"/>
                  <a:pt x="5667" y="27909"/>
                </a:cubicBezTo>
                <a:cubicBezTo>
                  <a:pt x="8147" y="30273"/>
                  <a:pt x="11484" y="31640"/>
                  <a:pt x="14832" y="32150"/>
                </a:cubicBezTo>
                <a:cubicBezTo>
                  <a:pt x="15899" y="32311"/>
                  <a:pt x="16977" y="32389"/>
                  <a:pt x="18055" y="32389"/>
                </a:cubicBezTo>
                <a:cubicBezTo>
                  <a:pt x="23497" y="32389"/>
                  <a:pt x="28941" y="30378"/>
                  <a:pt x="33013" y="26761"/>
                </a:cubicBezTo>
                <a:cubicBezTo>
                  <a:pt x="34507" y="25429"/>
                  <a:pt x="35851" y="23853"/>
                  <a:pt x="36744" y="22069"/>
                </a:cubicBezTo>
                <a:cubicBezTo>
                  <a:pt x="37497" y="20550"/>
                  <a:pt x="38297" y="18871"/>
                  <a:pt x="38308" y="17144"/>
                </a:cubicBezTo>
                <a:cubicBezTo>
                  <a:pt x="38320" y="16229"/>
                  <a:pt x="38076" y="15302"/>
                  <a:pt x="37648" y="14491"/>
                </a:cubicBezTo>
                <a:cubicBezTo>
                  <a:pt x="37485" y="14201"/>
                  <a:pt x="37311" y="13923"/>
                  <a:pt x="37115" y="13657"/>
                </a:cubicBezTo>
                <a:cubicBezTo>
                  <a:pt x="36025" y="12092"/>
                  <a:pt x="34762" y="10887"/>
                  <a:pt x="33129" y="9902"/>
                </a:cubicBezTo>
                <a:cubicBezTo>
                  <a:pt x="31576" y="8963"/>
                  <a:pt x="29908" y="8188"/>
                  <a:pt x="28424" y="7122"/>
                </a:cubicBezTo>
                <a:cubicBezTo>
                  <a:pt x="26929" y="6043"/>
                  <a:pt x="25655" y="4676"/>
                  <a:pt x="24310" y="3414"/>
                </a:cubicBezTo>
                <a:cubicBezTo>
                  <a:pt x="22955" y="2150"/>
                  <a:pt x="21472" y="957"/>
                  <a:pt x="19722" y="366"/>
                </a:cubicBezTo>
                <a:cubicBezTo>
                  <a:pt x="19021" y="129"/>
                  <a:pt x="18271" y="0"/>
                  <a:pt x="17530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5"/>
          <p:cNvSpPr/>
          <p:nvPr/>
        </p:nvSpPr>
        <p:spPr>
          <a:xfrm>
            <a:off x="3215799" y="1831546"/>
            <a:ext cx="2670572" cy="4003770"/>
          </a:xfrm>
          <a:custGeom>
            <a:avLst/>
            <a:gdLst/>
            <a:ahLst/>
            <a:cxnLst/>
            <a:rect l="l" t="t" r="r" b="b"/>
            <a:pathLst>
              <a:path w="20777" h="29270" extrusionOk="0">
                <a:moveTo>
                  <a:pt x="15396" y="0"/>
                </a:moveTo>
                <a:cubicBezTo>
                  <a:pt x="14713" y="0"/>
                  <a:pt x="14577" y="855"/>
                  <a:pt x="14531" y="1495"/>
                </a:cubicBezTo>
                <a:cubicBezTo>
                  <a:pt x="13772" y="1364"/>
                  <a:pt x="12799" y="1314"/>
                  <a:pt x="11762" y="1314"/>
                </a:cubicBezTo>
                <a:cubicBezTo>
                  <a:pt x="9867" y="1314"/>
                  <a:pt x="7758" y="1481"/>
                  <a:pt x="6350" y="1623"/>
                </a:cubicBezTo>
                <a:cubicBezTo>
                  <a:pt x="6362" y="985"/>
                  <a:pt x="6281" y="209"/>
                  <a:pt x="5609" y="174"/>
                </a:cubicBezTo>
                <a:cubicBezTo>
                  <a:pt x="5595" y="173"/>
                  <a:pt x="5582" y="173"/>
                  <a:pt x="5569" y="173"/>
                </a:cubicBezTo>
                <a:cubicBezTo>
                  <a:pt x="4895" y="173"/>
                  <a:pt x="4716" y="1322"/>
                  <a:pt x="4682" y="1948"/>
                </a:cubicBezTo>
                <a:cubicBezTo>
                  <a:pt x="4671" y="2017"/>
                  <a:pt x="4636" y="2399"/>
                  <a:pt x="4612" y="2527"/>
                </a:cubicBezTo>
                <a:cubicBezTo>
                  <a:pt x="1" y="14902"/>
                  <a:pt x="1206" y="29270"/>
                  <a:pt x="1206" y="29270"/>
                </a:cubicBezTo>
                <a:lnTo>
                  <a:pt x="19989" y="29270"/>
                </a:lnTo>
                <a:cubicBezTo>
                  <a:pt x="19989" y="29270"/>
                  <a:pt x="20777" y="14751"/>
                  <a:pt x="16084" y="2341"/>
                </a:cubicBezTo>
                <a:cubicBezTo>
                  <a:pt x="16142" y="2190"/>
                  <a:pt x="16165" y="2040"/>
                  <a:pt x="16176" y="1866"/>
                </a:cubicBezTo>
                <a:cubicBezTo>
                  <a:pt x="16199" y="1229"/>
                  <a:pt x="16142" y="35"/>
                  <a:pt x="15424" y="1"/>
                </a:cubicBezTo>
                <a:cubicBezTo>
                  <a:pt x="15414" y="1"/>
                  <a:pt x="15405" y="0"/>
                  <a:pt x="15396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5"/>
          <p:cNvSpPr/>
          <p:nvPr/>
        </p:nvSpPr>
        <p:spPr>
          <a:xfrm>
            <a:off x="4550254" y="1026971"/>
            <a:ext cx="290618" cy="107378"/>
          </a:xfrm>
          <a:custGeom>
            <a:avLst/>
            <a:gdLst/>
            <a:ahLst/>
            <a:cxnLst/>
            <a:rect l="l" t="t" r="r" b="b"/>
            <a:pathLst>
              <a:path w="2261" h="785" extrusionOk="0">
                <a:moveTo>
                  <a:pt x="1155" y="1"/>
                </a:moveTo>
                <a:cubicBezTo>
                  <a:pt x="750" y="1"/>
                  <a:pt x="314" y="166"/>
                  <a:pt x="1" y="726"/>
                </a:cubicBezTo>
                <a:lnTo>
                  <a:pt x="59" y="785"/>
                </a:lnTo>
                <a:cubicBezTo>
                  <a:pt x="59" y="785"/>
                  <a:pt x="321" y="350"/>
                  <a:pt x="995" y="350"/>
                </a:cubicBezTo>
                <a:cubicBezTo>
                  <a:pt x="1293" y="350"/>
                  <a:pt x="1672" y="435"/>
                  <a:pt x="2145" y="680"/>
                </a:cubicBezTo>
                <a:lnTo>
                  <a:pt x="2261" y="344"/>
                </a:lnTo>
                <a:cubicBezTo>
                  <a:pt x="2261" y="344"/>
                  <a:pt x="1739" y="1"/>
                  <a:pt x="115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5"/>
          <p:cNvSpPr/>
          <p:nvPr/>
        </p:nvSpPr>
        <p:spPr>
          <a:xfrm>
            <a:off x="4258350" y="1026971"/>
            <a:ext cx="290618" cy="107378"/>
          </a:xfrm>
          <a:custGeom>
            <a:avLst/>
            <a:gdLst/>
            <a:ahLst/>
            <a:cxnLst/>
            <a:rect l="l" t="t" r="r" b="b"/>
            <a:pathLst>
              <a:path w="2261" h="785" extrusionOk="0">
                <a:moveTo>
                  <a:pt x="1101" y="1"/>
                </a:moveTo>
                <a:cubicBezTo>
                  <a:pt x="518" y="1"/>
                  <a:pt x="1" y="344"/>
                  <a:pt x="1" y="344"/>
                </a:cubicBezTo>
                <a:lnTo>
                  <a:pt x="117" y="680"/>
                </a:lnTo>
                <a:cubicBezTo>
                  <a:pt x="585" y="435"/>
                  <a:pt x="963" y="350"/>
                  <a:pt x="1261" y="350"/>
                </a:cubicBezTo>
                <a:cubicBezTo>
                  <a:pt x="1935" y="350"/>
                  <a:pt x="2202" y="785"/>
                  <a:pt x="2202" y="785"/>
                </a:cubicBezTo>
                <a:lnTo>
                  <a:pt x="2261" y="726"/>
                </a:lnTo>
                <a:cubicBezTo>
                  <a:pt x="1942" y="166"/>
                  <a:pt x="1506" y="1"/>
                  <a:pt x="110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5"/>
          <p:cNvSpPr/>
          <p:nvPr/>
        </p:nvSpPr>
        <p:spPr>
          <a:xfrm>
            <a:off x="3688049" y="3825038"/>
            <a:ext cx="1841577" cy="2238401"/>
          </a:xfrm>
          <a:custGeom>
            <a:avLst/>
            <a:gdLst/>
            <a:ahLst/>
            <a:cxnLst/>
            <a:rect l="l" t="t" r="r" b="b"/>
            <a:pathLst>
              <a:path w="12028" h="13738" extrusionOk="0">
                <a:moveTo>
                  <a:pt x="5669" y="1"/>
                </a:moveTo>
                <a:cubicBezTo>
                  <a:pt x="1568" y="1"/>
                  <a:pt x="0" y="9533"/>
                  <a:pt x="848" y="13738"/>
                </a:cubicBezTo>
                <a:lnTo>
                  <a:pt x="11207" y="13738"/>
                </a:lnTo>
                <a:cubicBezTo>
                  <a:pt x="12027" y="42"/>
                  <a:pt x="6022" y="19"/>
                  <a:pt x="5982" y="19"/>
                </a:cubicBezTo>
                <a:cubicBezTo>
                  <a:pt x="5981" y="19"/>
                  <a:pt x="5981" y="19"/>
                  <a:pt x="5981" y="19"/>
                </a:cubicBezTo>
                <a:cubicBezTo>
                  <a:pt x="5876" y="7"/>
                  <a:pt x="5771" y="1"/>
                  <a:pt x="566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5"/>
          <p:cNvSpPr/>
          <p:nvPr/>
        </p:nvSpPr>
        <p:spPr>
          <a:xfrm>
            <a:off x="3859247" y="1909104"/>
            <a:ext cx="137147" cy="200120"/>
          </a:xfrm>
          <a:custGeom>
            <a:avLst/>
            <a:gdLst/>
            <a:ahLst/>
            <a:cxnLst/>
            <a:rect l="l" t="t" r="r" b="b"/>
            <a:pathLst>
              <a:path w="1067" h="1463" extrusionOk="0">
                <a:moveTo>
                  <a:pt x="544" y="1"/>
                </a:moveTo>
                <a:cubicBezTo>
                  <a:pt x="135" y="1"/>
                  <a:pt x="35" y="563"/>
                  <a:pt x="12" y="871"/>
                </a:cubicBezTo>
                <a:cubicBezTo>
                  <a:pt x="0" y="1183"/>
                  <a:pt x="209" y="1450"/>
                  <a:pt x="487" y="1461"/>
                </a:cubicBezTo>
                <a:cubicBezTo>
                  <a:pt x="499" y="1462"/>
                  <a:pt x="511" y="1463"/>
                  <a:pt x="522" y="1463"/>
                </a:cubicBezTo>
                <a:cubicBezTo>
                  <a:pt x="775" y="1463"/>
                  <a:pt x="997" y="1228"/>
                  <a:pt x="1009" y="928"/>
                </a:cubicBezTo>
                <a:cubicBezTo>
                  <a:pt x="1032" y="616"/>
                  <a:pt x="1066" y="36"/>
                  <a:pt x="569" y="1"/>
                </a:cubicBezTo>
                <a:cubicBezTo>
                  <a:pt x="560" y="1"/>
                  <a:pt x="552" y="1"/>
                  <a:pt x="54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5"/>
          <p:cNvSpPr/>
          <p:nvPr/>
        </p:nvSpPr>
        <p:spPr>
          <a:xfrm>
            <a:off x="5128149" y="1886945"/>
            <a:ext cx="131234" cy="199983"/>
          </a:xfrm>
          <a:custGeom>
            <a:avLst/>
            <a:gdLst/>
            <a:ahLst/>
            <a:cxnLst/>
            <a:rect l="l" t="t" r="r" b="b"/>
            <a:pathLst>
              <a:path w="1021" h="1462" extrusionOk="0">
                <a:moveTo>
                  <a:pt x="517" y="0"/>
                </a:moveTo>
                <a:cubicBezTo>
                  <a:pt x="46" y="0"/>
                  <a:pt x="23" y="575"/>
                  <a:pt x="13" y="882"/>
                </a:cubicBezTo>
                <a:cubicBezTo>
                  <a:pt x="0" y="1195"/>
                  <a:pt x="209" y="1450"/>
                  <a:pt x="487" y="1461"/>
                </a:cubicBezTo>
                <a:cubicBezTo>
                  <a:pt x="494" y="1461"/>
                  <a:pt x="500" y="1461"/>
                  <a:pt x="507" y="1461"/>
                </a:cubicBezTo>
                <a:cubicBezTo>
                  <a:pt x="776" y="1461"/>
                  <a:pt x="997" y="1222"/>
                  <a:pt x="1009" y="917"/>
                </a:cubicBezTo>
                <a:cubicBezTo>
                  <a:pt x="1020" y="604"/>
                  <a:pt x="974" y="24"/>
                  <a:pt x="546" y="1"/>
                </a:cubicBezTo>
                <a:cubicBezTo>
                  <a:pt x="536" y="1"/>
                  <a:pt x="527" y="0"/>
                  <a:pt x="51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5"/>
          <p:cNvSpPr/>
          <p:nvPr/>
        </p:nvSpPr>
        <p:spPr>
          <a:xfrm>
            <a:off x="4219661" y="1134211"/>
            <a:ext cx="653986" cy="905123"/>
          </a:xfrm>
          <a:custGeom>
            <a:avLst/>
            <a:gdLst/>
            <a:ahLst/>
            <a:cxnLst/>
            <a:rect l="l" t="t" r="r" b="b"/>
            <a:pathLst>
              <a:path w="5088" h="6617" extrusionOk="0">
                <a:moveTo>
                  <a:pt x="2573" y="1"/>
                </a:moveTo>
                <a:lnTo>
                  <a:pt x="0" y="6616"/>
                </a:lnTo>
                <a:lnTo>
                  <a:pt x="5088" y="6420"/>
                </a:lnTo>
                <a:lnTo>
                  <a:pt x="2573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5"/>
          <p:cNvSpPr/>
          <p:nvPr/>
        </p:nvSpPr>
        <p:spPr>
          <a:xfrm>
            <a:off x="4383415" y="2395652"/>
            <a:ext cx="28535" cy="85903"/>
          </a:xfrm>
          <a:custGeom>
            <a:avLst/>
            <a:gdLst/>
            <a:ahLst/>
            <a:cxnLst/>
            <a:rect l="l" t="t" r="r" b="b"/>
            <a:pathLst>
              <a:path w="222" h="628" extrusionOk="0">
                <a:moveTo>
                  <a:pt x="118" y="1"/>
                </a:moveTo>
                <a:cubicBezTo>
                  <a:pt x="118" y="1"/>
                  <a:pt x="117" y="1"/>
                  <a:pt x="117" y="2"/>
                </a:cubicBezTo>
                <a:cubicBezTo>
                  <a:pt x="94" y="25"/>
                  <a:pt x="1" y="373"/>
                  <a:pt x="1" y="465"/>
                </a:cubicBezTo>
                <a:cubicBezTo>
                  <a:pt x="1" y="546"/>
                  <a:pt x="47" y="628"/>
                  <a:pt x="117" y="628"/>
                </a:cubicBezTo>
                <a:cubicBezTo>
                  <a:pt x="175" y="628"/>
                  <a:pt x="222" y="546"/>
                  <a:pt x="222" y="465"/>
                </a:cubicBezTo>
                <a:cubicBezTo>
                  <a:pt x="22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5"/>
          <p:cNvSpPr/>
          <p:nvPr/>
        </p:nvSpPr>
        <p:spPr>
          <a:xfrm>
            <a:off x="4481744" y="2459121"/>
            <a:ext cx="28535" cy="84261"/>
          </a:xfrm>
          <a:custGeom>
            <a:avLst/>
            <a:gdLst/>
            <a:ahLst/>
            <a:cxnLst/>
            <a:rect l="l" t="t" r="r" b="b"/>
            <a:pathLst>
              <a:path w="222" h="616" extrusionOk="0">
                <a:moveTo>
                  <a:pt x="118" y="0"/>
                </a:moveTo>
                <a:cubicBezTo>
                  <a:pt x="117" y="0"/>
                  <a:pt x="117" y="1"/>
                  <a:pt x="117" y="1"/>
                </a:cubicBezTo>
                <a:cubicBezTo>
                  <a:pt x="93" y="25"/>
                  <a:pt x="1" y="372"/>
                  <a:pt x="1" y="453"/>
                </a:cubicBezTo>
                <a:cubicBezTo>
                  <a:pt x="1" y="546"/>
                  <a:pt x="47" y="615"/>
                  <a:pt x="117" y="615"/>
                </a:cubicBezTo>
                <a:cubicBezTo>
                  <a:pt x="175" y="615"/>
                  <a:pt x="221" y="546"/>
                  <a:pt x="221" y="453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5"/>
          <p:cNvSpPr/>
          <p:nvPr/>
        </p:nvSpPr>
        <p:spPr>
          <a:xfrm>
            <a:off x="4481744" y="2310161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8" y="0"/>
                </a:moveTo>
                <a:cubicBezTo>
                  <a:pt x="117" y="0"/>
                  <a:pt x="117" y="1"/>
                  <a:pt x="117" y="1"/>
                </a:cubicBezTo>
                <a:cubicBezTo>
                  <a:pt x="93" y="24"/>
                  <a:pt x="1" y="372"/>
                  <a:pt x="1" y="465"/>
                </a:cubicBezTo>
                <a:cubicBezTo>
                  <a:pt x="1" y="557"/>
                  <a:pt x="47" y="627"/>
                  <a:pt x="117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5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5"/>
          <p:cNvSpPr/>
          <p:nvPr/>
        </p:nvSpPr>
        <p:spPr>
          <a:xfrm>
            <a:off x="4565164" y="2501798"/>
            <a:ext cx="29949" cy="84398"/>
          </a:xfrm>
          <a:custGeom>
            <a:avLst/>
            <a:gdLst/>
            <a:ahLst/>
            <a:cxnLst/>
            <a:rect l="l" t="t" r="r" b="b"/>
            <a:pathLst>
              <a:path w="233" h="617" extrusionOk="0">
                <a:moveTo>
                  <a:pt x="118" y="1"/>
                </a:moveTo>
                <a:cubicBezTo>
                  <a:pt x="117" y="1"/>
                  <a:pt x="117" y="1"/>
                  <a:pt x="116" y="2"/>
                </a:cubicBezTo>
                <a:cubicBezTo>
                  <a:pt x="105" y="25"/>
                  <a:pt x="1" y="373"/>
                  <a:pt x="1" y="454"/>
                </a:cubicBezTo>
                <a:cubicBezTo>
                  <a:pt x="1" y="547"/>
                  <a:pt x="59" y="616"/>
                  <a:pt x="116" y="616"/>
                </a:cubicBezTo>
                <a:cubicBezTo>
                  <a:pt x="186" y="616"/>
                  <a:pt x="232" y="547"/>
                  <a:pt x="232" y="454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5"/>
          <p:cNvSpPr/>
          <p:nvPr/>
        </p:nvSpPr>
        <p:spPr>
          <a:xfrm>
            <a:off x="4600896" y="2352838"/>
            <a:ext cx="29949" cy="85903"/>
          </a:xfrm>
          <a:custGeom>
            <a:avLst/>
            <a:gdLst/>
            <a:ahLst/>
            <a:cxnLst/>
            <a:rect l="l" t="t" r="r" b="b"/>
            <a:pathLst>
              <a:path w="233" h="628" extrusionOk="0">
                <a:moveTo>
                  <a:pt x="118" y="1"/>
                </a:moveTo>
                <a:cubicBezTo>
                  <a:pt x="117" y="1"/>
                  <a:pt x="117" y="1"/>
                  <a:pt x="117" y="2"/>
                </a:cubicBezTo>
                <a:cubicBezTo>
                  <a:pt x="93" y="25"/>
                  <a:pt x="1" y="372"/>
                  <a:pt x="1" y="465"/>
                </a:cubicBezTo>
                <a:cubicBezTo>
                  <a:pt x="1" y="547"/>
                  <a:pt x="59" y="627"/>
                  <a:pt x="117" y="627"/>
                </a:cubicBezTo>
                <a:cubicBezTo>
                  <a:pt x="175" y="627"/>
                  <a:pt x="232" y="547"/>
                  <a:pt x="232" y="465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5"/>
          <p:cNvSpPr/>
          <p:nvPr/>
        </p:nvSpPr>
        <p:spPr>
          <a:xfrm>
            <a:off x="4647169" y="2438466"/>
            <a:ext cx="29949" cy="84261"/>
          </a:xfrm>
          <a:custGeom>
            <a:avLst/>
            <a:gdLst/>
            <a:ahLst/>
            <a:cxnLst/>
            <a:rect l="l" t="t" r="r" b="b"/>
            <a:pathLst>
              <a:path w="233" h="616" extrusionOk="0">
                <a:moveTo>
                  <a:pt x="117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54"/>
                </a:cubicBezTo>
                <a:cubicBezTo>
                  <a:pt x="0" y="546"/>
                  <a:pt x="58" y="616"/>
                  <a:pt x="116" y="616"/>
                </a:cubicBezTo>
                <a:cubicBezTo>
                  <a:pt x="174" y="616"/>
                  <a:pt x="232" y="546"/>
                  <a:pt x="232" y="454"/>
                </a:cubicBezTo>
                <a:cubicBezTo>
                  <a:pt x="232" y="374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5"/>
          <p:cNvSpPr/>
          <p:nvPr/>
        </p:nvSpPr>
        <p:spPr>
          <a:xfrm>
            <a:off x="4732003" y="2310161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17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65"/>
                </a:cubicBezTo>
                <a:cubicBezTo>
                  <a:pt x="0" y="557"/>
                  <a:pt x="47" y="627"/>
                  <a:pt x="116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5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5"/>
          <p:cNvSpPr/>
          <p:nvPr/>
        </p:nvSpPr>
        <p:spPr>
          <a:xfrm>
            <a:off x="4843700" y="2199227"/>
            <a:ext cx="28406" cy="84124"/>
          </a:xfrm>
          <a:custGeom>
            <a:avLst/>
            <a:gdLst/>
            <a:ahLst/>
            <a:cxnLst/>
            <a:rect l="l" t="t" r="r" b="b"/>
            <a:pathLst>
              <a:path w="221" h="615" extrusionOk="0">
                <a:moveTo>
                  <a:pt x="118" y="0"/>
                </a:moveTo>
                <a:cubicBezTo>
                  <a:pt x="117" y="0"/>
                  <a:pt x="117" y="0"/>
                  <a:pt x="117" y="1"/>
                </a:cubicBezTo>
                <a:cubicBezTo>
                  <a:pt x="94" y="24"/>
                  <a:pt x="1" y="372"/>
                  <a:pt x="1" y="453"/>
                </a:cubicBezTo>
                <a:cubicBezTo>
                  <a:pt x="1" y="545"/>
                  <a:pt x="47" y="615"/>
                  <a:pt x="117" y="615"/>
                </a:cubicBezTo>
                <a:cubicBezTo>
                  <a:pt x="174" y="615"/>
                  <a:pt x="221" y="545"/>
                  <a:pt x="221" y="453"/>
                </a:cubicBezTo>
                <a:cubicBezTo>
                  <a:pt x="221" y="374"/>
                  <a:pt x="133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5"/>
          <p:cNvSpPr/>
          <p:nvPr/>
        </p:nvSpPr>
        <p:spPr>
          <a:xfrm>
            <a:off x="4647169" y="224053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0"/>
                </a:moveTo>
                <a:cubicBezTo>
                  <a:pt x="117" y="0"/>
                  <a:pt x="116" y="0"/>
                  <a:pt x="116" y="0"/>
                </a:cubicBezTo>
                <a:cubicBezTo>
                  <a:pt x="93" y="35"/>
                  <a:pt x="0" y="371"/>
                  <a:pt x="0" y="464"/>
                </a:cubicBezTo>
                <a:cubicBezTo>
                  <a:pt x="0" y="557"/>
                  <a:pt x="58" y="626"/>
                  <a:pt x="116" y="626"/>
                </a:cubicBezTo>
                <a:cubicBezTo>
                  <a:pt x="174" y="626"/>
                  <a:pt x="232" y="557"/>
                  <a:pt x="232" y="464"/>
                </a:cubicBezTo>
                <a:cubicBezTo>
                  <a:pt x="232" y="373"/>
                  <a:pt x="131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5"/>
          <p:cNvSpPr/>
          <p:nvPr/>
        </p:nvSpPr>
        <p:spPr>
          <a:xfrm>
            <a:off x="4746913" y="2102383"/>
            <a:ext cx="28406" cy="84398"/>
          </a:xfrm>
          <a:custGeom>
            <a:avLst/>
            <a:gdLst/>
            <a:ahLst/>
            <a:cxnLst/>
            <a:rect l="l" t="t" r="r" b="b"/>
            <a:pathLst>
              <a:path w="221" h="617" extrusionOk="0">
                <a:moveTo>
                  <a:pt x="107" y="1"/>
                </a:moveTo>
                <a:cubicBezTo>
                  <a:pt x="106" y="1"/>
                  <a:pt x="106" y="1"/>
                  <a:pt x="105" y="2"/>
                </a:cubicBezTo>
                <a:cubicBezTo>
                  <a:pt x="93" y="25"/>
                  <a:pt x="0" y="373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4" y="616"/>
                  <a:pt x="221" y="547"/>
                  <a:pt x="221" y="454"/>
                </a:cubicBezTo>
                <a:cubicBezTo>
                  <a:pt x="221" y="375"/>
                  <a:pt x="133" y="1"/>
                  <a:pt x="1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5"/>
          <p:cNvSpPr/>
          <p:nvPr/>
        </p:nvSpPr>
        <p:spPr>
          <a:xfrm>
            <a:off x="4633673" y="2086652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06" y="1"/>
                </a:moveTo>
                <a:cubicBezTo>
                  <a:pt x="106" y="1"/>
                  <a:pt x="106" y="1"/>
                  <a:pt x="105" y="1"/>
                </a:cubicBezTo>
                <a:cubicBezTo>
                  <a:pt x="93" y="36"/>
                  <a:pt x="1" y="372"/>
                  <a:pt x="1" y="464"/>
                </a:cubicBezTo>
                <a:cubicBezTo>
                  <a:pt x="1" y="557"/>
                  <a:pt x="47" y="627"/>
                  <a:pt x="105" y="627"/>
                </a:cubicBezTo>
                <a:cubicBezTo>
                  <a:pt x="175" y="627"/>
                  <a:pt x="221" y="557"/>
                  <a:pt x="221" y="464"/>
                </a:cubicBezTo>
                <a:cubicBezTo>
                  <a:pt x="221" y="373"/>
                  <a:pt x="131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5"/>
          <p:cNvSpPr/>
          <p:nvPr/>
        </p:nvSpPr>
        <p:spPr>
          <a:xfrm>
            <a:off x="4539971" y="2045343"/>
            <a:ext cx="28278" cy="84398"/>
          </a:xfrm>
          <a:custGeom>
            <a:avLst/>
            <a:gdLst/>
            <a:ahLst/>
            <a:cxnLst/>
            <a:rect l="l" t="t" r="r" b="b"/>
            <a:pathLst>
              <a:path w="220" h="617" extrusionOk="0">
                <a:moveTo>
                  <a:pt x="106" y="1"/>
                </a:moveTo>
                <a:cubicBezTo>
                  <a:pt x="105" y="1"/>
                  <a:pt x="105" y="1"/>
                  <a:pt x="104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6" y="616"/>
                  <a:pt x="104" y="616"/>
                </a:cubicBezTo>
                <a:cubicBezTo>
                  <a:pt x="173" y="616"/>
                  <a:pt x="220" y="547"/>
                  <a:pt x="220" y="454"/>
                </a:cubicBezTo>
                <a:cubicBezTo>
                  <a:pt x="220" y="375"/>
                  <a:pt x="132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5"/>
          <p:cNvSpPr/>
          <p:nvPr/>
        </p:nvSpPr>
        <p:spPr>
          <a:xfrm>
            <a:off x="4529431" y="2199227"/>
            <a:ext cx="28535" cy="84124"/>
          </a:xfrm>
          <a:custGeom>
            <a:avLst/>
            <a:gdLst/>
            <a:ahLst/>
            <a:cxnLst/>
            <a:rect l="l" t="t" r="r" b="b"/>
            <a:pathLst>
              <a:path w="222" h="615" extrusionOk="0">
                <a:moveTo>
                  <a:pt x="118" y="0"/>
                </a:moveTo>
                <a:cubicBezTo>
                  <a:pt x="117" y="0"/>
                  <a:pt x="117" y="0"/>
                  <a:pt x="116" y="1"/>
                </a:cubicBezTo>
                <a:cubicBezTo>
                  <a:pt x="93" y="24"/>
                  <a:pt x="0" y="372"/>
                  <a:pt x="0" y="453"/>
                </a:cubicBezTo>
                <a:cubicBezTo>
                  <a:pt x="0" y="545"/>
                  <a:pt x="47" y="615"/>
                  <a:pt x="116" y="615"/>
                </a:cubicBezTo>
                <a:cubicBezTo>
                  <a:pt x="175" y="615"/>
                  <a:pt x="221" y="545"/>
                  <a:pt x="221" y="453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5"/>
          <p:cNvSpPr/>
          <p:nvPr/>
        </p:nvSpPr>
        <p:spPr>
          <a:xfrm>
            <a:off x="4304622" y="468134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0"/>
                </a:moveTo>
                <a:cubicBezTo>
                  <a:pt x="117" y="0"/>
                  <a:pt x="116" y="0"/>
                  <a:pt x="116" y="0"/>
                </a:cubicBezTo>
                <a:cubicBezTo>
                  <a:pt x="93" y="24"/>
                  <a:pt x="0" y="371"/>
                  <a:pt x="0" y="464"/>
                </a:cubicBezTo>
                <a:cubicBezTo>
                  <a:pt x="0" y="557"/>
                  <a:pt x="58" y="626"/>
                  <a:pt x="116" y="626"/>
                </a:cubicBezTo>
                <a:cubicBezTo>
                  <a:pt x="174" y="626"/>
                  <a:pt x="232" y="557"/>
                  <a:pt x="232" y="464"/>
                </a:cubicBezTo>
                <a:cubicBezTo>
                  <a:pt x="232" y="373"/>
                  <a:pt x="131" y="0"/>
                  <a:pt x="11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5"/>
          <p:cNvSpPr/>
          <p:nvPr/>
        </p:nvSpPr>
        <p:spPr>
          <a:xfrm>
            <a:off x="4414777" y="4809653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5" y="0"/>
                </a:moveTo>
                <a:cubicBezTo>
                  <a:pt x="105" y="0"/>
                  <a:pt x="105" y="0"/>
                  <a:pt x="105" y="1"/>
                </a:cubicBezTo>
                <a:cubicBezTo>
                  <a:pt x="93" y="24"/>
                  <a:pt x="1" y="371"/>
                  <a:pt x="1" y="464"/>
                </a:cubicBezTo>
                <a:cubicBezTo>
                  <a:pt x="1" y="557"/>
                  <a:pt x="47" y="626"/>
                  <a:pt x="105" y="626"/>
                </a:cubicBezTo>
                <a:cubicBezTo>
                  <a:pt x="174" y="626"/>
                  <a:pt x="220" y="557"/>
                  <a:pt x="220" y="464"/>
                </a:cubicBezTo>
                <a:cubicBezTo>
                  <a:pt x="220" y="373"/>
                  <a:pt x="120" y="0"/>
                  <a:pt x="105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5"/>
          <p:cNvSpPr/>
          <p:nvPr/>
        </p:nvSpPr>
        <p:spPr>
          <a:xfrm>
            <a:off x="4398325" y="4647971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07" y="0"/>
                </a:moveTo>
                <a:cubicBezTo>
                  <a:pt x="106" y="0"/>
                  <a:pt x="106" y="1"/>
                  <a:pt x="106" y="1"/>
                </a:cubicBezTo>
                <a:cubicBezTo>
                  <a:pt x="94" y="36"/>
                  <a:pt x="1" y="371"/>
                  <a:pt x="1" y="464"/>
                </a:cubicBezTo>
                <a:cubicBezTo>
                  <a:pt x="1" y="557"/>
                  <a:pt x="47" y="626"/>
                  <a:pt x="106" y="626"/>
                </a:cubicBezTo>
                <a:cubicBezTo>
                  <a:pt x="175" y="626"/>
                  <a:pt x="221" y="557"/>
                  <a:pt x="221" y="464"/>
                </a:cubicBezTo>
                <a:cubicBezTo>
                  <a:pt x="221" y="373"/>
                  <a:pt x="131" y="0"/>
                  <a:pt x="10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5"/>
          <p:cNvSpPr/>
          <p:nvPr/>
        </p:nvSpPr>
        <p:spPr>
          <a:xfrm>
            <a:off x="4529431" y="4895144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8" y="0"/>
                </a:moveTo>
                <a:cubicBezTo>
                  <a:pt x="117" y="0"/>
                  <a:pt x="117" y="1"/>
                  <a:pt x="116" y="1"/>
                </a:cubicBezTo>
                <a:cubicBezTo>
                  <a:pt x="93" y="24"/>
                  <a:pt x="0" y="372"/>
                  <a:pt x="0" y="465"/>
                </a:cubicBezTo>
                <a:cubicBezTo>
                  <a:pt x="0" y="546"/>
                  <a:pt x="47" y="627"/>
                  <a:pt x="116" y="627"/>
                </a:cubicBezTo>
                <a:cubicBezTo>
                  <a:pt x="175" y="627"/>
                  <a:pt x="221" y="546"/>
                  <a:pt x="221" y="465"/>
                </a:cubicBezTo>
                <a:cubicBezTo>
                  <a:pt x="221" y="375"/>
                  <a:pt x="134" y="0"/>
                  <a:pt x="118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5"/>
          <p:cNvSpPr/>
          <p:nvPr/>
        </p:nvSpPr>
        <p:spPr>
          <a:xfrm>
            <a:off x="4553210" y="4746184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94" y="36"/>
                  <a:pt x="1" y="372"/>
                  <a:pt x="1" y="465"/>
                </a:cubicBezTo>
                <a:cubicBezTo>
                  <a:pt x="1" y="557"/>
                  <a:pt x="59" y="627"/>
                  <a:pt x="117" y="627"/>
                </a:cubicBezTo>
                <a:cubicBezTo>
                  <a:pt x="175" y="627"/>
                  <a:pt x="233" y="557"/>
                  <a:pt x="233" y="465"/>
                </a:cubicBezTo>
                <a:cubicBezTo>
                  <a:pt x="233" y="373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5"/>
          <p:cNvSpPr/>
          <p:nvPr/>
        </p:nvSpPr>
        <p:spPr>
          <a:xfrm>
            <a:off x="4642670" y="4812662"/>
            <a:ext cx="28406" cy="84398"/>
          </a:xfrm>
          <a:custGeom>
            <a:avLst/>
            <a:gdLst/>
            <a:ahLst/>
            <a:cxnLst/>
            <a:rect l="l" t="t" r="r" b="b"/>
            <a:pathLst>
              <a:path w="221" h="617" extrusionOk="0">
                <a:moveTo>
                  <a:pt x="107" y="1"/>
                </a:moveTo>
                <a:cubicBezTo>
                  <a:pt x="106" y="1"/>
                  <a:pt x="106" y="1"/>
                  <a:pt x="105" y="2"/>
                </a:cubicBezTo>
                <a:cubicBezTo>
                  <a:pt x="93" y="25"/>
                  <a:pt x="0" y="373"/>
                  <a:pt x="0" y="465"/>
                </a:cubicBezTo>
                <a:cubicBezTo>
                  <a:pt x="0" y="547"/>
                  <a:pt x="46" y="616"/>
                  <a:pt x="105" y="616"/>
                </a:cubicBezTo>
                <a:cubicBezTo>
                  <a:pt x="174" y="616"/>
                  <a:pt x="221" y="547"/>
                  <a:pt x="221" y="465"/>
                </a:cubicBezTo>
                <a:cubicBezTo>
                  <a:pt x="221" y="375"/>
                  <a:pt x="133" y="1"/>
                  <a:pt x="10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5"/>
          <p:cNvSpPr/>
          <p:nvPr/>
        </p:nvSpPr>
        <p:spPr>
          <a:xfrm>
            <a:off x="4723005" y="4766839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94" y="35"/>
                  <a:pt x="1" y="372"/>
                  <a:pt x="1" y="465"/>
                </a:cubicBezTo>
                <a:cubicBezTo>
                  <a:pt x="1" y="557"/>
                  <a:pt x="47" y="627"/>
                  <a:pt x="117" y="627"/>
                </a:cubicBezTo>
                <a:cubicBezTo>
                  <a:pt x="175" y="627"/>
                  <a:pt x="221" y="557"/>
                  <a:pt x="221" y="465"/>
                </a:cubicBezTo>
                <a:cubicBezTo>
                  <a:pt x="221" y="373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5"/>
          <p:cNvSpPr/>
          <p:nvPr/>
        </p:nvSpPr>
        <p:spPr>
          <a:xfrm>
            <a:off x="4796142" y="4655905"/>
            <a:ext cx="28278" cy="84124"/>
          </a:xfrm>
          <a:custGeom>
            <a:avLst/>
            <a:gdLst/>
            <a:ahLst/>
            <a:cxnLst/>
            <a:rect l="l" t="t" r="r" b="b"/>
            <a:pathLst>
              <a:path w="220" h="615" extrusionOk="0">
                <a:moveTo>
                  <a:pt x="117" y="0"/>
                </a:moveTo>
                <a:cubicBezTo>
                  <a:pt x="117" y="0"/>
                  <a:pt x="116" y="0"/>
                  <a:pt x="116" y="1"/>
                </a:cubicBezTo>
                <a:cubicBezTo>
                  <a:pt x="93" y="24"/>
                  <a:pt x="0" y="372"/>
                  <a:pt x="0" y="452"/>
                </a:cubicBezTo>
                <a:cubicBezTo>
                  <a:pt x="0" y="545"/>
                  <a:pt x="46" y="615"/>
                  <a:pt x="116" y="615"/>
                </a:cubicBezTo>
                <a:cubicBezTo>
                  <a:pt x="173" y="615"/>
                  <a:pt x="220" y="545"/>
                  <a:pt x="220" y="452"/>
                </a:cubicBezTo>
                <a:cubicBezTo>
                  <a:pt x="220" y="374"/>
                  <a:pt x="132" y="0"/>
                  <a:pt x="117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5"/>
          <p:cNvSpPr/>
          <p:nvPr/>
        </p:nvSpPr>
        <p:spPr>
          <a:xfrm>
            <a:off x="4662079" y="4681210"/>
            <a:ext cx="28278" cy="85903"/>
          </a:xfrm>
          <a:custGeom>
            <a:avLst/>
            <a:gdLst/>
            <a:ahLst/>
            <a:cxnLst/>
            <a:rect l="l" t="t" r="r" b="b"/>
            <a:pathLst>
              <a:path w="220" h="628" extrusionOk="0">
                <a:moveTo>
                  <a:pt x="106" y="0"/>
                </a:moveTo>
                <a:cubicBezTo>
                  <a:pt x="105" y="0"/>
                  <a:pt x="105" y="1"/>
                  <a:pt x="104" y="1"/>
                </a:cubicBezTo>
                <a:cubicBezTo>
                  <a:pt x="93" y="25"/>
                  <a:pt x="0" y="372"/>
                  <a:pt x="0" y="465"/>
                </a:cubicBezTo>
                <a:cubicBezTo>
                  <a:pt x="0" y="546"/>
                  <a:pt x="47" y="627"/>
                  <a:pt x="104" y="627"/>
                </a:cubicBezTo>
                <a:cubicBezTo>
                  <a:pt x="174" y="627"/>
                  <a:pt x="220" y="546"/>
                  <a:pt x="220" y="465"/>
                </a:cubicBezTo>
                <a:cubicBezTo>
                  <a:pt x="220" y="375"/>
                  <a:pt x="132" y="0"/>
                  <a:pt x="106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5"/>
          <p:cNvSpPr/>
          <p:nvPr/>
        </p:nvSpPr>
        <p:spPr>
          <a:xfrm>
            <a:off x="4726115" y="4543253"/>
            <a:ext cx="33990" cy="100531"/>
          </a:xfrm>
          <a:custGeom>
            <a:avLst/>
            <a:gdLst/>
            <a:ahLst/>
            <a:cxnLst/>
            <a:rect l="l" t="t" r="r" b="b"/>
            <a:pathLst>
              <a:path w="222" h="617" extrusionOk="0">
                <a:moveTo>
                  <a:pt x="107" y="1"/>
                </a:moveTo>
                <a:cubicBezTo>
                  <a:pt x="107" y="1"/>
                  <a:pt x="106" y="1"/>
                  <a:pt x="105" y="2"/>
                </a:cubicBezTo>
                <a:cubicBezTo>
                  <a:pt x="93" y="25"/>
                  <a:pt x="0" y="373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5" y="616"/>
                  <a:pt x="221" y="547"/>
                  <a:pt x="221" y="454"/>
                </a:cubicBezTo>
                <a:cubicBezTo>
                  <a:pt x="221" y="375"/>
                  <a:pt x="134" y="1"/>
                  <a:pt x="10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5"/>
          <p:cNvSpPr/>
          <p:nvPr/>
        </p:nvSpPr>
        <p:spPr>
          <a:xfrm>
            <a:off x="4586022" y="4486715"/>
            <a:ext cx="33837" cy="102160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0"/>
                </a:moveTo>
                <a:cubicBezTo>
                  <a:pt x="106" y="0"/>
                  <a:pt x="105" y="1"/>
                  <a:pt x="104" y="1"/>
                </a:cubicBezTo>
                <a:cubicBezTo>
                  <a:pt x="93" y="24"/>
                  <a:pt x="1" y="372"/>
                  <a:pt x="1" y="465"/>
                </a:cubicBezTo>
                <a:cubicBezTo>
                  <a:pt x="1" y="557"/>
                  <a:pt x="47" y="627"/>
                  <a:pt x="104" y="627"/>
                </a:cubicBezTo>
                <a:cubicBezTo>
                  <a:pt x="174" y="627"/>
                  <a:pt x="220" y="557"/>
                  <a:pt x="220" y="465"/>
                </a:cubicBezTo>
                <a:cubicBezTo>
                  <a:pt x="220" y="375"/>
                  <a:pt x="133" y="0"/>
                  <a:pt x="106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5"/>
          <p:cNvSpPr/>
          <p:nvPr/>
        </p:nvSpPr>
        <p:spPr>
          <a:xfrm>
            <a:off x="4479613" y="4475310"/>
            <a:ext cx="33684" cy="100531"/>
          </a:xfrm>
          <a:custGeom>
            <a:avLst/>
            <a:gdLst/>
            <a:ahLst/>
            <a:cxnLst/>
            <a:rect l="l" t="t" r="r" b="b"/>
            <a:pathLst>
              <a:path w="220" h="617" extrusionOk="0">
                <a:moveTo>
                  <a:pt x="117" y="1"/>
                </a:moveTo>
                <a:cubicBezTo>
                  <a:pt x="117" y="1"/>
                  <a:pt x="116" y="1"/>
                  <a:pt x="116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7" y="616"/>
                  <a:pt x="116" y="616"/>
                </a:cubicBezTo>
                <a:cubicBezTo>
                  <a:pt x="174" y="616"/>
                  <a:pt x="220" y="547"/>
                  <a:pt x="220" y="454"/>
                </a:cubicBezTo>
                <a:cubicBezTo>
                  <a:pt x="220" y="375"/>
                  <a:pt x="132" y="1"/>
                  <a:pt x="117" y="1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5"/>
          <p:cNvSpPr/>
          <p:nvPr/>
        </p:nvSpPr>
        <p:spPr>
          <a:xfrm>
            <a:off x="4481744" y="4655905"/>
            <a:ext cx="28535" cy="84124"/>
          </a:xfrm>
          <a:custGeom>
            <a:avLst/>
            <a:gdLst/>
            <a:ahLst/>
            <a:cxnLst/>
            <a:rect l="l" t="t" r="r" b="b"/>
            <a:pathLst>
              <a:path w="222" h="615" extrusionOk="0">
                <a:moveTo>
                  <a:pt x="118" y="0"/>
                </a:moveTo>
                <a:cubicBezTo>
                  <a:pt x="117" y="0"/>
                  <a:pt x="117" y="0"/>
                  <a:pt x="117" y="1"/>
                </a:cubicBezTo>
                <a:cubicBezTo>
                  <a:pt x="93" y="24"/>
                  <a:pt x="1" y="372"/>
                  <a:pt x="1" y="452"/>
                </a:cubicBezTo>
                <a:cubicBezTo>
                  <a:pt x="1" y="545"/>
                  <a:pt x="47" y="615"/>
                  <a:pt x="117" y="615"/>
                </a:cubicBezTo>
                <a:cubicBezTo>
                  <a:pt x="175" y="615"/>
                  <a:pt x="221" y="545"/>
                  <a:pt x="221" y="452"/>
                </a:cubicBezTo>
                <a:cubicBezTo>
                  <a:pt x="221" y="374"/>
                  <a:pt x="134" y="0"/>
                  <a:pt x="118" y="0"/>
                </a:cubicBezTo>
                <a:close/>
              </a:path>
            </a:pathLst>
          </a:custGeom>
          <a:solidFill>
            <a:srgbClr val="E7C98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5"/>
          <p:cNvSpPr/>
          <p:nvPr/>
        </p:nvSpPr>
        <p:spPr>
          <a:xfrm>
            <a:off x="4425189" y="2045343"/>
            <a:ext cx="28535" cy="84398"/>
          </a:xfrm>
          <a:custGeom>
            <a:avLst/>
            <a:gdLst/>
            <a:ahLst/>
            <a:cxnLst/>
            <a:rect l="l" t="t" r="r" b="b"/>
            <a:pathLst>
              <a:path w="222" h="617" extrusionOk="0">
                <a:moveTo>
                  <a:pt x="107" y="1"/>
                </a:moveTo>
                <a:cubicBezTo>
                  <a:pt x="107" y="1"/>
                  <a:pt x="106" y="1"/>
                  <a:pt x="105" y="2"/>
                </a:cubicBezTo>
                <a:cubicBezTo>
                  <a:pt x="93" y="25"/>
                  <a:pt x="0" y="372"/>
                  <a:pt x="0" y="454"/>
                </a:cubicBezTo>
                <a:cubicBezTo>
                  <a:pt x="0" y="547"/>
                  <a:pt x="47" y="616"/>
                  <a:pt x="105" y="616"/>
                </a:cubicBezTo>
                <a:cubicBezTo>
                  <a:pt x="175" y="616"/>
                  <a:pt x="221" y="547"/>
                  <a:pt x="221" y="454"/>
                </a:cubicBezTo>
                <a:cubicBezTo>
                  <a:pt x="221" y="375"/>
                  <a:pt x="134" y="1"/>
                  <a:pt x="1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5"/>
          <p:cNvSpPr/>
          <p:nvPr/>
        </p:nvSpPr>
        <p:spPr>
          <a:xfrm>
            <a:off x="4383415" y="2240537"/>
            <a:ext cx="28535" cy="85766"/>
          </a:xfrm>
          <a:custGeom>
            <a:avLst/>
            <a:gdLst/>
            <a:ahLst/>
            <a:cxnLst/>
            <a:rect l="l" t="t" r="r" b="b"/>
            <a:pathLst>
              <a:path w="222" h="627" extrusionOk="0">
                <a:moveTo>
                  <a:pt x="117" y="0"/>
                </a:moveTo>
                <a:cubicBezTo>
                  <a:pt x="117" y="0"/>
                  <a:pt x="117" y="0"/>
                  <a:pt x="117" y="0"/>
                </a:cubicBezTo>
                <a:cubicBezTo>
                  <a:pt x="94" y="35"/>
                  <a:pt x="1" y="371"/>
                  <a:pt x="1" y="464"/>
                </a:cubicBezTo>
                <a:cubicBezTo>
                  <a:pt x="1" y="557"/>
                  <a:pt x="47" y="626"/>
                  <a:pt x="117" y="626"/>
                </a:cubicBezTo>
                <a:cubicBezTo>
                  <a:pt x="175" y="626"/>
                  <a:pt x="222" y="557"/>
                  <a:pt x="222" y="464"/>
                </a:cubicBezTo>
                <a:cubicBezTo>
                  <a:pt x="222" y="373"/>
                  <a:pt x="132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5"/>
          <p:cNvSpPr/>
          <p:nvPr/>
        </p:nvSpPr>
        <p:spPr>
          <a:xfrm>
            <a:off x="4295625" y="2086652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1"/>
                </a:moveTo>
                <a:cubicBezTo>
                  <a:pt x="105" y="1"/>
                  <a:pt x="105" y="1"/>
                  <a:pt x="105" y="1"/>
                </a:cubicBezTo>
                <a:cubicBezTo>
                  <a:pt x="93" y="36"/>
                  <a:pt x="1" y="372"/>
                  <a:pt x="1" y="464"/>
                </a:cubicBezTo>
                <a:cubicBezTo>
                  <a:pt x="1" y="557"/>
                  <a:pt x="47" y="627"/>
                  <a:pt x="105" y="627"/>
                </a:cubicBezTo>
                <a:cubicBezTo>
                  <a:pt x="174" y="627"/>
                  <a:pt x="220" y="557"/>
                  <a:pt x="220" y="464"/>
                </a:cubicBezTo>
                <a:cubicBezTo>
                  <a:pt x="220" y="373"/>
                  <a:pt x="130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5"/>
          <p:cNvSpPr/>
          <p:nvPr/>
        </p:nvSpPr>
        <p:spPr>
          <a:xfrm>
            <a:off x="4264262" y="2267347"/>
            <a:ext cx="29949" cy="85766"/>
          </a:xfrm>
          <a:custGeom>
            <a:avLst/>
            <a:gdLst/>
            <a:ahLst/>
            <a:cxnLst/>
            <a:rect l="l" t="t" r="r" b="b"/>
            <a:pathLst>
              <a:path w="233" h="627" extrusionOk="0"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106" y="36"/>
                  <a:pt x="1" y="372"/>
                  <a:pt x="1" y="464"/>
                </a:cubicBezTo>
                <a:cubicBezTo>
                  <a:pt x="1" y="557"/>
                  <a:pt x="59" y="627"/>
                  <a:pt x="117" y="627"/>
                </a:cubicBezTo>
                <a:cubicBezTo>
                  <a:pt x="186" y="627"/>
                  <a:pt x="233" y="557"/>
                  <a:pt x="233" y="464"/>
                </a:cubicBezTo>
                <a:cubicBezTo>
                  <a:pt x="233" y="373"/>
                  <a:pt x="132" y="1"/>
                  <a:pt x="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5"/>
          <p:cNvSpPr/>
          <p:nvPr/>
        </p:nvSpPr>
        <p:spPr>
          <a:xfrm>
            <a:off x="4180971" y="2143692"/>
            <a:ext cx="28406" cy="85766"/>
          </a:xfrm>
          <a:custGeom>
            <a:avLst/>
            <a:gdLst/>
            <a:ahLst/>
            <a:cxnLst/>
            <a:rect l="l" t="t" r="r" b="b"/>
            <a:pathLst>
              <a:path w="221" h="627" extrusionOk="0">
                <a:moveTo>
                  <a:pt x="106" y="1"/>
                </a:moveTo>
                <a:cubicBezTo>
                  <a:pt x="106" y="1"/>
                  <a:pt x="105" y="1"/>
                  <a:pt x="105" y="1"/>
                </a:cubicBezTo>
                <a:cubicBezTo>
                  <a:pt x="93" y="36"/>
                  <a:pt x="0" y="372"/>
                  <a:pt x="0" y="465"/>
                </a:cubicBezTo>
                <a:cubicBezTo>
                  <a:pt x="0" y="557"/>
                  <a:pt x="46" y="627"/>
                  <a:pt x="105" y="627"/>
                </a:cubicBezTo>
                <a:cubicBezTo>
                  <a:pt x="174" y="627"/>
                  <a:pt x="221" y="557"/>
                  <a:pt x="221" y="465"/>
                </a:cubicBezTo>
                <a:cubicBezTo>
                  <a:pt x="221" y="373"/>
                  <a:pt x="131" y="1"/>
                  <a:pt x="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15"/>
          <p:cNvSpPr/>
          <p:nvPr/>
        </p:nvSpPr>
        <p:spPr>
          <a:xfrm>
            <a:off x="4081228" y="2059705"/>
            <a:ext cx="29820" cy="84261"/>
          </a:xfrm>
          <a:custGeom>
            <a:avLst/>
            <a:gdLst/>
            <a:ahLst/>
            <a:cxnLst/>
            <a:rect l="l" t="t" r="r" b="b"/>
            <a:pathLst>
              <a:path w="232" h="616" extrusionOk="0">
                <a:moveTo>
                  <a:pt x="117" y="0"/>
                </a:moveTo>
                <a:cubicBezTo>
                  <a:pt x="117" y="0"/>
                  <a:pt x="116" y="1"/>
                  <a:pt x="116" y="1"/>
                </a:cubicBezTo>
                <a:cubicBezTo>
                  <a:pt x="104" y="25"/>
                  <a:pt x="0" y="372"/>
                  <a:pt x="0" y="453"/>
                </a:cubicBezTo>
                <a:cubicBezTo>
                  <a:pt x="0" y="546"/>
                  <a:pt x="58" y="615"/>
                  <a:pt x="116" y="615"/>
                </a:cubicBezTo>
                <a:cubicBezTo>
                  <a:pt x="186" y="615"/>
                  <a:pt x="232" y="546"/>
                  <a:pt x="232" y="453"/>
                </a:cubicBezTo>
                <a:cubicBezTo>
                  <a:pt x="232" y="375"/>
                  <a:pt x="133" y="0"/>
                  <a:pt x="1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5"/>
          <p:cNvSpPr/>
          <p:nvPr/>
        </p:nvSpPr>
        <p:spPr>
          <a:xfrm>
            <a:off x="4871978" y="2045343"/>
            <a:ext cx="29949" cy="84398"/>
          </a:xfrm>
          <a:custGeom>
            <a:avLst/>
            <a:gdLst/>
            <a:ahLst/>
            <a:cxnLst/>
            <a:rect l="l" t="t" r="r" b="b"/>
            <a:pathLst>
              <a:path w="233" h="617" extrusionOk="0">
                <a:moveTo>
                  <a:pt x="118" y="1"/>
                </a:moveTo>
                <a:cubicBezTo>
                  <a:pt x="117" y="1"/>
                  <a:pt x="117" y="1"/>
                  <a:pt x="116" y="2"/>
                </a:cubicBezTo>
                <a:cubicBezTo>
                  <a:pt x="105" y="25"/>
                  <a:pt x="1" y="372"/>
                  <a:pt x="1" y="454"/>
                </a:cubicBezTo>
                <a:cubicBezTo>
                  <a:pt x="1" y="547"/>
                  <a:pt x="59" y="616"/>
                  <a:pt x="116" y="616"/>
                </a:cubicBezTo>
                <a:cubicBezTo>
                  <a:pt x="186" y="616"/>
                  <a:pt x="232" y="547"/>
                  <a:pt x="232" y="454"/>
                </a:cubicBezTo>
                <a:cubicBezTo>
                  <a:pt x="232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15"/>
          <p:cNvSpPr/>
          <p:nvPr/>
        </p:nvSpPr>
        <p:spPr>
          <a:xfrm>
            <a:off x="4994086" y="2069144"/>
            <a:ext cx="28535" cy="85903"/>
          </a:xfrm>
          <a:custGeom>
            <a:avLst/>
            <a:gdLst/>
            <a:ahLst/>
            <a:cxnLst/>
            <a:rect l="l" t="t" r="r" b="b"/>
            <a:pathLst>
              <a:path w="222" h="628" extrusionOk="0">
                <a:moveTo>
                  <a:pt x="118" y="1"/>
                </a:moveTo>
                <a:cubicBezTo>
                  <a:pt x="117" y="1"/>
                  <a:pt x="117" y="1"/>
                  <a:pt x="117" y="2"/>
                </a:cubicBezTo>
                <a:cubicBezTo>
                  <a:pt x="93" y="25"/>
                  <a:pt x="1" y="373"/>
                  <a:pt x="1" y="465"/>
                </a:cubicBezTo>
                <a:cubicBezTo>
                  <a:pt x="1" y="546"/>
                  <a:pt x="47" y="628"/>
                  <a:pt x="117" y="628"/>
                </a:cubicBezTo>
                <a:cubicBezTo>
                  <a:pt x="175" y="628"/>
                  <a:pt x="221" y="546"/>
                  <a:pt x="221" y="465"/>
                </a:cubicBezTo>
                <a:cubicBezTo>
                  <a:pt x="221" y="375"/>
                  <a:pt x="134" y="1"/>
                  <a:pt x="1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5"/>
          <p:cNvSpPr/>
          <p:nvPr/>
        </p:nvSpPr>
        <p:spPr>
          <a:xfrm>
            <a:off x="4510151" y="1134211"/>
            <a:ext cx="71594" cy="109430"/>
          </a:xfrm>
          <a:custGeom>
            <a:avLst/>
            <a:gdLst/>
            <a:ahLst/>
            <a:cxnLst/>
            <a:rect l="l" t="t" r="r" b="b"/>
            <a:pathLst>
              <a:path w="557" h="800" extrusionOk="0">
                <a:moveTo>
                  <a:pt x="313" y="1"/>
                </a:moveTo>
                <a:lnTo>
                  <a:pt x="0" y="800"/>
                </a:lnTo>
                <a:lnTo>
                  <a:pt x="557" y="626"/>
                </a:lnTo>
                <a:lnTo>
                  <a:pt x="313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5"/>
          <p:cNvSpPr/>
          <p:nvPr/>
        </p:nvSpPr>
        <p:spPr>
          <a:xfrm>
            <a:off x="4402952" y="1368799"/>
            <a:ext cx="266582" cy="169616"/>
          </a:xfrm>
          <a:custGeom>
            <a:avLst/>
            <a:gdLst/>
            <a:ahLst/>
            <a:cxnLst/>
            <a:rect l="l" t="t" r="r" b="b"/>
            <a:pathLst>
              <a:path w="2074" h="1240" extrusionOk="0">
                <a:moveTo>
                  <a:pt x="1819" y="0"/>
                </a:moveTo>
                <a:lnTo>
                  <a:pt x="278" y="510"/>
                </a:lnTo>
                <a:lnTo>
                  <a:pt x="0" y="1240"/>
                </a:lnTo>
                <a:lnTo>
                  <a:pt x="2074" y="637"/>
                </a:lnTo>
                <a:lnTo>
                  <a:pt x="181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5"/>
          <p:cNvSpPr/>
          <p:nvPr/>
        </p:nvSpPr>
        <p:spPr>
          <a:xfrm>
            <a:off x="4295625" y="1598600"/>
            <a:ext cx="457328" cy="233086"/>
          </a:xfrm>
          <a:custGeom>
            <a:avLst/>
            <a:gdLst/>
            <a:ahLst/>
            <a:cxnLst/>
            <a:rect l="l" t="t" r="r" b="b"/>
            <a:pathLst>
              <a:path w="3558" h="1704" extrusionOk="0">
                <a:moveTo>
                  <a:pt x="3315" y="0"/>
                </a:moveTo>
                <a:lnTo>
                  <a:pt x="279" y="1009"/>
                </a:lnTo>
                <a:lnTo>
                  <a:pt x="1" y="1704"/>
                </a:lnTo>
                <a:lnTo>
                  <a:pt x="1" y="1704"/>
                </a:lnTo>
                <a:lnTo>
                  <a:pt x="3558" y="626"/>
                </a:lnTo>
                <a:lnTo>
                  <a:pt x="331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5"/>
          <p:cNvSpPr/>
          <p:nvPr/>
        </p:nvSpPr>
        <p:spPr>
          <a:xfrm>
            <a:off x="4219661" y="1861639"/>
            <a:ext cx="631621" cy="177687"/>
          </a:xfrm>
          <a:custGeom>
            <a:avLst/>
            <a:gdLst/>
            <a:ahLst/>
            <a:cxnLst/>
            <a:rect l="l" t="t" r="r" b="b"/>
            <a:pathLst>
              <a:path w="4914" h="1299" extrusionOk="0">
                <a:moveTo>
                  <a:pt x="4658" y="1"/>
                </a:moveTo>
                <a:lnTo>
                  <a:pt x="221" y="742"/>
                </a:lnTo>
                <a:lnTo>
                  <a:pt x="0" y="1298"/>
                </a:lnTo>
                <a:lnTo>
                  <a:pt x="4913" y="649"/>
                </a:lnTo>
                <a:lnTo>
                  <a:pt x="465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5"/>
          <p:cNvSpPr/>
          <p:nvPr/>
        </p:nvSpPr>
        <p:spPr>
          <a:xfrm>
            <a:off x="4310535" y="1116976"/>
            <a:ext cx="239846" cy="212294"/>
          </a:xfrm>
          <a:custGeom>
            <a:avLst/>
            <a:gdLst/>
            <a:ahLst/>
            <a:cxnLst/>
            <a:rect l="l" t="t" r="r" b="b"/>
            <a:pathLst>
              <a:path w="1866" h="1552" extrusionOk="0">
                <a:moveTo>
                  <a:pt x="1413" y="1"/>
                </a:moveTo>
                <a:cubicBezTo>
                  <a:pt x="285" y="1"/>
                  <a:pt x="1" y="1389"/>
                  <a:pt x="1" y="1389"/>
                </a:cubicBezTo>
                <a:lnTo>
                  <a:pt x="325" y="1551"/>
                </a:lnTo>
                <a:cubicBezTo>
                  <a:pt x="715" y="285"/>
                  <a:pt x="1409" y="136"/>
                  <a:pt x="1715" y="136"/>
                </a:cubicBezTo>
                <a:cubicBezTo>
                  <a:pt x="1809" y="136"/>
                  <a:pt x="1866" y="150"/>
                  <a:pt x="1866" y="150"/>
                </a:cubicBezTo>
                <a:lnTo>
                  <a:pt x="1866" y="68"/>
                </a:lnTo>
                <a:cubicBezTo>
                  <a:pt x="1701" y="21"/>
                  <a:pt x="1551" y="1"/>
                  <a:pt x="141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5"/>
          <p:cNvSpPr/>
          <p:nvPr/>
        </p:nvSpPr>
        <p:spPr>
          <a:xfrm>
            <a:off x="4548840" y="1116976"/>
            <a:ext cx="239846" cy="212294"/>
          </a:xfrm>
          <a:custGeom>
            <a:avLst/>
            <a:gdLst/>
            <a:ahLst/>
            <a:cxnLst/>
            <a:rect l="l" t="t" r="r" b="b"/>
            <a:pathLst>
              <a:path w="1866" h="1552" extrusionOk="0">
                <a:moveTo>
                  <a:pt x="454" y="1"/>
                </a:moveTo>
                <a:cubicBezTo>
                  <a:pt x="316" y="1"/>
                  <a:pt x="165" y="21"/>
                  <a:pt x="1" y="68"/>
                </a:cubicBezTo>
                <a:lnTo>
                  <a:pt x="1" y="150"/>
                </a:lnTo>
                <a:cubicBezTo>
                  <a:pt x="1" y="150"/>
                  <a:pt x="57" y="136"/>
                  <a:pt x="150" y="136"/>
                </a:cubicBezTo>
                <a:cubicBezTo>
                  <a:pt x="453" y="136"/>
                  <a:pt x="1143" y="285"/>
                  <a:pt x="1541" y="1551"/>
                </a:cubicBezTo>
                <a:lnTo>
                  <a:pt x="1866" y="1389"/>
                </a:lnTo>
                <a:cubicBezTo>
                  <a:pt x="1866" y="1389"/>
                  <a:pt x="1581" y="1"/>
                  <a:pt x="454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5"/>
          <p:cNvSpPr/>
          <p:nvPr/>
        </p:nvSpPr>
        <p:spPr>
          <a:xfrm>
            <a:off x="3372227" y="3812756"/>
            <a:ext cx="1102316" cy="879270"/>
          </a:xfrm>
          <a:custGeom>
            <a:avLst/>
            <a:gdLst/>
            <a:ahLst/>
            <a:cxnLst/>
            <a:rect l="l" t="t" r="r" b="b"/>
            <a:pathLst>
              <a:path w="8576" h="6428" extrusionOk="0">
                <a:moveTo>
                  <a:pt x="707" y="1"/>
                </a:moveTo>
                <a:cubicBezTo>
                  <a:pt x="1" y="4577"/>
                  <a:pt x="568" y="6014"/>
                  <a:pt x="568" y="6014"/>
                </a:cubicBezTo>
                <a:cubicBezTo>
                  <a:pt x="1907" y="6308"/>
                  <a:pt x="3024" y="6427"/>
                  <a:pt x="3957" y="6427"/>
                </a:cubicBezTo>
                <a:cubicBezTo>
                  <a:pt x="7990" y="6427"/>
                  <a:pt x="8563" y="4195"/>
                  <a:pt x="8563" y="4195"/>
                </a:cubicBezTo>
                <a:cubicBezTo>
                  <a:pt x="8575" y="1971"/>
                  <a:pt x="6768" y="1438"/>
                  <a:pt x="6768" y="1438"/>
                </a:cubicBezTo>
                <a:cubicBezTo>
                  <a:pt x="5774" y="1731"/>
                  <a:pt x="4935" y="1849"/>
                  <a:pt x="4228" y="1849"/>
                </a:cubicBezTo>
                <a:cubicBezTo>
                  <a:pt x="1424" y="1849"/>
                  <a:pt x="707" y="1"/>
                  <a:pt x="70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5"/>
          <p:cNvSpPr/>
          <p:nvPr/>
        </p:nvSpPr>
        <p:spPr>
          <a:xfrm>
            <a:off x="4642670" y="3812756"/>
            <a:ext cx="1102188" cy="879270"/>
          </a:xfrm>
          <a:custGeom>
            <a:avLst/>
            <a:gdLst/>
            <a:ahLst/>
            <a:cxnLst/>
            <a:rect l="l" t="t" r="r" b="b"/>
            <a:pathLst>
              <a:path w="8575" h="6428" extrusionOk="0">
                <a:moveTo>
                  <a:pt x="7868" y="1"/>
                </a:moveTo>
                <a:cubicBezTo>
                  <a:pt x="7868" y="1"/>
                  <a:pt x="7151" y="1849"/>
                  <a:pt x="4347" y="1849"/>
                </a:cubicBezTo>
                <a:cubicBezTo>
                  <a:pt x="3640" y="1849"/>
                  <a:pt x="2801" y="1731"/>
                  <a:pt x="1808" y="1438"/>
                </a:cubicBezTo>
                <a:cubicBezTo>
                  <a:pt x="1808" y="1438"/>
                  <a:pt x="0" y="1971"/>
                  <a:pt x="12" y="4195"/>
                </a:cubicBezTo>
                <a:cubicBezTo>
                  <a:pt x="12" y="4195"/>
                  <a:pt x="585" y="6427"/>
                  <a:pt x="4619" y="6427"/>
                </a:cubicBezTo>
                <a:cubicBezTo>
                  <a:pt x="5551" y="6427"/>
                  <a:pt x="6669" y="6308"/>
                  <a:pt x="8007" y="6014"/>
                </a:cubicBezTo>
                <a:cubicBezTo>
                  <a:pt x="8007" y="6014"/>
                  <a:pt x="8575" y="4577"/>
                  <a:pt x="786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5"/>
          <p:cNvSpPr/>
          <p:nvPr/>
        </p:nvSpPr>
        <p:spPr>
          <a:xfrm>
            <a:off x="4048463" y="3952616"/>
            <a:ext cx="1064710" cy="536382"/>
          </a:xfrm>
          <a:custGeom>
            <a:avLst/>
            <a:gdLst/>
            <a:ahLst/>
            <a:cxnLst/>
            <a:rect l="l" t="t" r="r" b="b"/>
            <a:pathLst>
              <a:path w="6954" h="3292" extrusionOk="0">
                <a:moveTo>
                  <a:pt x="4477" y="0"/>
                </a:moveTo>
                <a:cubicBezTo>
                  <a:pt x="4331" y="0"/>
                  <a:pt x="4175" y="4"/>
                  <a:pt x="4009" y="12"/>
                </a:cubicBezTo>
                <a:cubicBezTo>
                  <a:pt x="1032" y="151"/>
                  <a:pt x="0" y="487"/>
                  <a:pt x="35" y="1356"/>
                </a:cubicBezTo>
                <a:lnTo>
                  <a:pt x="116" y="1924"/>
                </a:lnTo>
                <a:cubicBezTo>
                  <a:pt x="393" y="1655"/>
                  <a:pt x="652" y="1352"/>
                  <a:pt x="899" y="1352"/>
                </a:cubicBezTo>
                <a:cubicBezTo>
                  <a:pt x="1003" y="1352"/>
                  <a:pt x="1105" y="1407"/>
                  <a:pt x="1205" y="1541"/>
                </a:cubicBezTo>
                <a:cubicBezTo>
                  <a:pt x="1519" y="1901"/>
                  <a:pt x="962" y="2908"/>
                  <a:pt x="1658" y="3106"/>
                </a:cubicBezTo>
                <a:cubicBezTo>
                  <a:pt x="1815" y="3159"/>
                  <a:pt x="1951" y="3184"/>
                  <a:pt x="2068" y="3184"/>
                </a:cubicBezTo>
                <a:cubicBezTo>
                  <a:pt x="2963" y="3184"/>
                  <a:pt x="2754" y="1749"/>
                  <a:pt x="2990" y="939"/>
                </a:cubicBezTo>
                <a:cubicBezTo>
                  <a:pt x="3084" y="782"/>
                  <a:pt x="3283" y="652"/>
                  <a:pt x="3428" y="652"/>
                </a:cubicBezTo>
                <a:cubicBezTo>
                  <a:pt x="3498" y="652"/>
                  <a:pt x="3555" y="682"/>
                  <a:pt x="3581" y="753"/>
                </a:cubicBezTo>
                <a:cubicBezTo>
                  <a:pt x="3905" y="1425"/>
                  <a:pt x="3651" y="2341"/>
                  <a:pt x="4207" y="2908"/>
                </a:cubicBezTo>
                <a:cubicBezTo>
                  <a:pt x="4278" y="2959"/>
                  <a:pt x="4360" y="2981"/>
                  <a:pt x="4446" y="2981"/>
                </a:cubicBezTo>
                <a:cubicBezTo>
                  <a:pt x="4733" y="2981"/>
                  <a:pt x="5061" y="2733"/>
                  <a:pt x="5168" y="2491"/>
                </a:cubicBezTo>
                <a:cubicBezTo>
                  <a:pt x="5365" y="1878"/>
                  <a:pt x="4658" y="1240"/>
                  <a:pt x="5087" y="696"/>
                </a:cubicBezTo>
                <a:cubicBezTo>
                  <a:pt x="5111" y="668"/>
                  <a:pt x="5153" y="656"/>
                  <a:pt x="5202" y="656"/>
                </a:cubicBezTo>
                <a:cubicBezTo>
                  <a:pt x="5296" y="656"/>
                  <a:pt x="5412" y="700"/>
                  <a:pt x="5458" y="753"/>
                </a:cubicBezTo>
                <a:cubicBezTo>
                  <a:pt x="5747" y="1147"/>
                  <a:pt x="5435" y="1750"/>
                  <a:pt x="5979" y="1889"/>
                </a:cubicBezTo>
                <a:cubicBezTo>
                  <a:pt x="6037" y="2341"/>
                  <a:pt x="6118" y="2805"/>
                  <a:pt x="6164" y="3256"/>
                </a:cubicBezTo>
                <a:lnTo>
                  <a:pt x="6512" y="3291"/>
                </a:lnTo>
                <a:lnTo>
                  <a:pt x="6524" y="2816"/>
                </a:lnTo>
                <a:lnTo>
                  <a:pt x="6582" y="1054"/>
                </a:lnTo>
                <a:cubicBezTo>
                  <a:pt x="6582" y="1054"/>
                  <a:pt x="6954" y="0"/>
                  <a:pt x="4477" y="0"/>
                </a:cubicBezTo>
                <a:close/>
              </a:path>
            </a:pathLst>
          </a:custGeom>
          <a:solidFill>
            <a:srgbClr val="FF8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5"/>
          <p:cNvSpPr/>
          <p:nvPr/>
        </p:nvSpPr>
        <p:spPr>
          <a:xfrm>
            <a:off x="4066223" y="4058849"/>
            <a:ext cx="922626" cy="976632"/>
          </a:xfrm>
          <a:custGeom>
            <a:avLst/>
            <a:gdLst/>
            <a:ahLst/>
            <a:cxnLst/>
            <a:rect l="l" t="t" r="r" b="b"/>
            <a:pathLst>
              <a:path w="6026" h="5994" extrusionOk="0">
                <a:moveTo>
                  <a:pt x="3312" y="0"/>
                </a:moveTo>
                <a:cubicBezTo>
                  <a:pt x="3167" y="0"/>
                  <a:pt x="2968" y="130"/>
                  <a:pt x="2874" y="287"/>
                </a:cubicBezTo>
                <a:cubicBezTo>
                  <a:pt x="2638" y="1097"/>
                  <a:pt x="2847" y="2532"/>
                  <a:pt x="1952" y="2532"/>
                </a:cubicBezTo>
                <a:cubicBezTo>
                  <a:pt x="1835" y="2532"/>
                  <a:pt x="1699" y="2507"/>
                  <a:pt x="1542" y="2454"/>
                </a:cubicBezTo>
                <a:cubicBezTo>
                  <a:pt x="846" y="2256"/>
                  <a:pt x="1403" y="1249"/>
                  <a:pt x="1089" y="889"/>
                </a:cubicBezTo>
                <a:cubicBezTo>
                  <a:pt x="989" y="755"/>
                  <a:pt x="887" y="700"/>
                  <a:pt x="783" y="700"/>
                </a:cubicBezTo>
                <a:cubicBezTo>
                  <a:pt x="536" y="700"/>
                  <a:pt x="277" y="1003"/>
                  <a:pt x="0" y="1272"/>
                </a:cubicBezTo>
                <a:lnTo>
                  <a:pt x="232" y="2998"/>
                </a:lnTo>
                <a:lnTo>
                  <a:pt x="278" y="3404"/>
                </a:lnTo>
                <a:lnTo>
                  <a:pt x="337" y="3855"/>
                </a:lnTo>
                <a:lnTo>
                  <a:pt x="545" y="5593"/>
                </a:lnTo>
                <a:cubicBezTo>
                  <a:pt x="545" y="5593"/>
                  <a:pt x="1527" y="5994"/>
                  <a:pt x="3022" y="5994"/>
                </a:cubicBezTo>
                <a:cubicBezTo>
                  <a:pt x="3859" y="5994"/>
                  <a:pt x="4856" y="5868"/>
                  <a:pt x="5933" y="5478"/>
                </a:cubicBezTo>
                <a:cubicBezTo>
                  <a:pt x="5968" y="4447"/>
                  <a:pt x="5817" y="3392"/>
                  <a:pt x="6014" y="2384"/>
                </a:cubicBezTo>
                <a:cubicBezTo>
                  <a:pt x="6014" y="2372"/>
                  <a:pt x="6014" y="2361"/>
                  <a:pt x="6025" y="2349"/>
                </a:cubicBezTo>
                <a:cubicBezTo>
                  <a:pt x="5968" y="1978"/>
                  <a:pt x="5909" y="1608"/>
                  <a:pt x="5863" y="1237"/>
                </a:cubicBezTo>
                <a:cubicBezTo>
                  <a:pt x="5319" y="1098"/>
                  <a:pt x="5631" y="495"/>
                  <a:pt x="5342" y="101"/>
                </a:cubicBezTo>
                <a:cubicBezTo>
                  <a:pt x="5296" y="48"/>
                  <a:pt x="5180" y="4"/>
                  <a:pt x="5086" y="4"/>
                </a:cubicBezTo>
                <a:cubicBezTo>
                  <a:pt x="5037" y="4"/>
                  <a:pt x="4995" y="16"/>
                  <a:pt x="4971" y="44"/>
                </a:cubicBezTo>
                <a:cubicBezTo>
                  <a:pt x="4542" y="588"/>
                  <a:pt x="5249" y="1226"/>
                  <a:pt x="5052" y="1839"/>
                </a:cubicBezTo>
                <a:cubicBezTo>
                  <a:pt x="4945" y="2081"/>
                  <a:pt x="4617" y="2329"/>
                  <a:pt x="4330" y="2329"/>
                </a:cubicBezTo>
                <a:cubicBezTo>
                  <a:pt x="4244" y="2329"/>
                  <a:pt x="4162" y="2307"/>
                  <a:pt x="4091" y="2256"/>
                </a:cubicBezTo>
                <a:cubicBezTo>
                  <a:pt x="3535" y="1689"/>
                  <a:pt x="3789" y="773"/>
                  <a:pt x="3465" y="101"/>
                </a:cubicBezTo>
                <a:cubicBezTo>
                  <a:pt x="3439" y="30"/>
                  <a:pt x="3382" y="0"/>
                  <a:pt x="33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15"/>
          <p:cNvSpPr/>
          <p:nvPr/>
        </p:nvSpPr>
        <p:spPr>
          <a:xfrm>
            <a:off x="4951503" y="4441567"/>
            <a:ext cx="100419" cy="509831"/>
          </a:xfrm>
          <a:custGeom>
            <a:avLst/>
            <a:gdLst/>
            <a:ahLst/>
            <a:cxnLst/>
            <a:rect l="l" t="t" r="r" b="b"/>
            <a:pathLst>
              <a:path w="581" h="3129" extrusionOk="0">
                <a:moveTo>
                  <a:pt x="209" y="0"/>
                </a:moveTo>
                <a:cubicBezTo>
                  <a:pt x="198" y="12"/>
                  <a:pt x="198" y="23"/>
                  <a:pt x="198" y="35"/>
                </a:cubicBezTo>
                <a:cubicBezTo>
                  <a:pt x="1" y="1043"/>
                  <a:pt x="152" y="2098"/>
                  <a:pt x="117" y="3129"/>
                </a:cubicBezTo>
                <a:cubicBezTo>
                  <a:pt x="152" y="3117"/>
                  <a:pt x="198" y="3105"/>
                  <a:pt x="232" y="3094"/>
                </a:cubicBezTo>
                <a:cubicBezTo>
                  <a:pt x="325" y="3059"/>
                  <a:pt x="418" y="3025"/>
                  <a:pt x="511" y="2978"/>
                </a:cubicBezTo>
                <a:lnTo>
                  <a:pt x="557" y="1171"/>
                </a:lnTo>
                <a:lnTo>
                  <a:pt x="569" y="695"/>
                </a:lnTo>
                <a:lnTo>
                  <a:pt x="580" y="290"/>
                </a:lnTo>
                <a:cubicBezTo>
                  <a:pt x="441" y="278"/>
                  <a:pt x="302" y="267"/>
                  <a:pt x="175" y="255"/>
                </a:cubicBezTo>
                <a:lnTo>
                  <a:pt x="232" y="255"/>
                </a:lnTo>
                <a:cubicBezTo>
                  <a:pt x="232" y="174"/>
                  <a:pt x="221" y="82"/>
                  <a:pt x="2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5"/>
          <p:cNvSpPr/>
          <p:nvPr/>
        </p:nvSpPr>
        <p:spPr>
          <a:xfrm>
            <a:off x="4493699" y="3505035"/>
            <a:ext cx="127998" cy="272101"/>
          </a:xfrm>
          <a:custGeom>
            <a:avLst/>
            <a:gdLst/>
            <a:ahLst/>
            <a:cxnLst/>
            <a:rect l="l" t="t" r="r" b="b"/>
            <a:pathLst>
              <a:path w="836" h="1670" extrusionOk="0">
                <a:moveTo>
                  <a:pt x="777" y="1"/>
                </a:moveTo>
                <a:cubicBezTo>
                  <a:pt x="545" y="279"/>
                  <a:pt x="279" y="534"/>
                  <a:pt x="1" y="755"/>
                </a:cubicBezTo>
                <a:lnTo>
                  <a:pt x="12" y="1669"/>
                </a:lnTo>
                <a:cubicBezTo>
                  <a:pt x="302" y="1542"/>
                  <a:pt x="591" y="1380"/>
                  <a:pt x="835" y="1148"/>
                </a:cubicBezTo>
                <a:lnTo>
                  <a:pt x="777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5"/>
          <p:cNvSpPr/>
          <p:nvPr/>
        </p:nvSpPr>
        <p:spPr>
          <a:xfrm>
            <a:off x="4495536" y="3692084"/>
            <a:ext cx="131366" cy="238048"/>
          </a:xfrm>
          <a:custGeom>
            <a:avLst/>
            <a:gdLst/>
            <a:ahLst/>
            <a:cxnLst/>
            <a:rect l="l" t="t" r="r" b="b"/>
            <a:pathLst>
              <a:path w="858" h="1461" extrusionOk="0">
                <a:moveTo>
                  <a:pt x="823" y="0"/>
                </a:moveTo>
                <a:cubicBezTo>
                  <a:pt x="579" y="232"/>
                  <a:pt x="290" y="394"/>
                  <a:pt x="0" y="521"/>
                </a:cubicBezTo>
                <a:lnTo>
                  <a:pt x="12" y="1460"/>
                </a:lnTo>
                <a:cubicBezTo>
                  <a:pt x="325" y="1333"/>
                  <a:pt x="615" y="1113"/>
                  <a:pt x="858" y="823"/>
                </a:cubicBezTo>
                <a:lnTo>
                  <a:pt x="823" y="0"/>
                </a:ln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5"/>
          <p:cNvSpPr/>
          <p:nvPr/>
        </p:nvSpPr>
        <p:spPr>
          <a:xfrm>
            <a:off x="4497373" y="3826016"/>
            <a:ext cx="134888" cy="115358"/>
          </a:xfrm>
          <a:custGeom>
            <a:avLst/>
            <a:gdLst/>
            <a:ahLst/>
            <a:cxnLst/>
            <a:rect l="l" t="t" r="r" b="b"/>
            <a:pathLst>
              <a:path w="881" h="708" extrusionOk="0">
                <a:moveTo>
                  <a:pt x="846" y="1"/>
                </a:moveTo>
                <a:cubicBezTo>
                  <a:pt x="603" y="291"/>
                  <a:pt x="313" y="511"/>
                  <a:pt x="0" y="638"/>
                </a:cubicBezTo>
                <a:lnTo>
                  <a:pt x="0" y="708"/>
                </a:lnTo>
                <a:lnTo>
                  <a:pt x="881" y="673"/>
                </a:lnTo>
                <a:lnTo>
                  <a:pt x="8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5"/>
          <p:cNvSpPr/>
          <p:nvPr/>
        </p:nvSpPr>
        <p:spPr>
          <a:xfrm>
            <a:off x="4491861" y="3472774"/>
            <a:ext cx="120802" cy="155277"/>
          </a:xfrm>
          <a:custGeom>
            <a:avLst/>
            <a:gdLst/>
            <a:ahLst/>
            <a:cxnLst/>
            <a:rect l="l" t="t" r="r" b="b"/>
            <a:pathLst>
              <a:path w="789" h="953" extrusionOk="0">
                <a:moveTo>
                  <a:pt x="396" y="0"/>
                </a:moveTo>
                <a:cubicBezTo>
                  <a:pt x="380" y="0"/>
                  <a:pt x="364" y="1"/>
                  <a:pt x="349" y="2"/>
                </a:cubicBezTo>
                <a:cubicBezTo>
                  <a:pt x="140" y="37"/>
                  <a:pt x="1" y="188"/>
                  <a:pt x="1" y="188"/>
                </a:cubicBezTo>
                <a:lnTo>
                  <a:pt x="13" y="953"/>
                </a:lnTo>
                <a:cubicBezTo>
                  <a:pt x="291" y="732"/>
                  <a:pt x="557" y="477"/>
                  <a:pt x="789" y="199"/>
                </a:cubicBezTo>
                <a:lnTo>
                  <a:pt x="789" y="153"/>
                </a:lnTo>
                <a:cubicBezTo>
                  <a:pt x="646" y="41"/>
                  <a:pt x="513" y="0"/>
                  <a:pt x="396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5"/>
          <p:cNvSpPr/>
          <p:nvPr/>
        </p:nvSpPr>
        <p:spPr>
          <a:xfrm>
            <a:off x="5029574" y="4122557"/>
            <a:ext cx="5359" cy="15316"/>
          </a:xfrm>
          <a:custGeom>
            <a:avLst/>
            <a:gdLst/>
            <a:ahLst/>
            <a:cxnLst/>
            <a:rect l="l" t="t" r="r" b="b"/>
            <a:pathLst>
              <a:path w="35" h="94" extrusionOk="0">
                <a:moveTo>
                  <a:pt x="0" y="0"/>
                </a:moveTo>
                <a:cubicBezTo>
                  <a:pt x="11" y="35"/>
                  <a:pt x="23" y="70"/>
                  <a:pt x="35" y="93"/>
                </a:cubicBezTo>
                <a:cubicBezTo>
                  <a:pt x="23" y="58"/>
                  <a:pt x="11" y="24"/>
                  <a:pt x="0" y="0"/>
                </a:cubicBezTo>
                <a:close/>
              </a:path>
            </a:pathLst>
          </a:custGeom>
          <a:solidFill>
            <a:srgbClr val="DD538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5"/>
          <p:cNvSpPr/>
          <p:nvPr/>
        </p:nvSpPr>
        <p:spPr>
          <a:xfrm>
            <a:off x="4915968" y="4094206"/>
            <a:ext cx="109931" cy="134584"/>
          </a:xfrm>
          <a:custGeom>
            <a:avLst/>
            <a:gdLst/>
            <a:ahLst/>
            <a:cxnLst/>
            <a:rect l="l" t="t" r="r" b="b"/>
            <a:pathLst>
              <a:path w="718" h="826" extrusionOk="0">
                <a:moveTo>
                  <a:pt x="406" y="0"/>
                </a:moveTo>
                <a:cubicBezTo>
                  <a:pt x="498" y="301"/>
                  <a:pt x="348" y="452"/>
                  <a:pt x="47" y="545"/>
                </a:cubicBezTo>
                <a:cubicBezTo>
                  <a:pt x="24" y="545"/>
                  <a:pt x="12" y="556"/>
                  <a:pt x="1" y="568"/>
                </a:cubicBezTo>
                <a:cubicBezTo>
                  <a:pt x="47" y="707"/>
                  <a:pt x="140" y="811"/>
                  <a:pt x="290" y="823"/>
                </a:cubicBezTo>
                <a:cubicBezTo>
                  <a:pt x="306" y="825"/>
                  <a:pt x="321" y="826"/>
                  <a:pt x="335" y="826"/>
                </a:cubicBezTo>
                <a:cubicBezTo>
                  <a:pt x="614" y="826"/>
                  <a:pt x="718" y="528"/>
                  <a:pt x="696" y="429"/>
                </a:cubicBezTo>
                <a:cubicBezTo>
                  <a:pt x="673" y="360"/>
                  <a:pt x="638" y="139"/>
                  <a:pt x="650" y="58"/>
                </a:cubicBezTo>
                <a:cubicBezTo>
                  <a:pt x="591" y="23"/>
                  <a:pt x="511" y="0"/>
                  <a:pt x="406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5"/>
          <p:cNvSpPr/>
          <p:nvPr/>
        </p:nvSpPr>
        <p:spPr>
          <a:xfrm>
            <a:off x="4694116" y="4049562"/>
            <a:ext cx="182963" cy="309902"/>
          </a:xfrm>
          <a:custGeom>
            <a:avLst/>
            <a:gdLst/>
            <a:ahLst/>
            <a:cxnLst/>
            <a:rect l="l" t="t" r="r" b="b"/>
            <a:pathLst>
              <a:path w="1195" h="1902" extrusionOk="0">
                <a:moveTo>
                  <a:pt x="750" y="0"/>
                </a:moveTo>
                <a:cubicBezTo>
                  <a:pt x="19" y="0"/>
                  <a:pt x="957" y="1106"/>
                  <a:pt x="557" y="1538"/>
                </a:cubicBezTo>
                <a:cubicBezTo>
                  <a:pt x="532" y="1551"/>
                  <a:pt x="502" y="1556"/>
                  <a:pt x="470" y="1556"/>
                </a:cubicBezTo>
                <a:cubicBezTo>
                  <a:pt x="341" y="1556"/>
                  <a:pt x="171" y="1472"/>
                  <a:pt x="78" y="1472"/>
                </a:cubicBezTo>
                <a:cubicBezTo>
                  <a:pt x="55" y="1472"/>
                  <a:pt x="36" y="1477"/>
                  <a:pt x="24" y="1491"/>
                </a:cubicBezTo>
                <a:cubicBezTo>
                  <a:pt x="13" y="1502"/>
                  <a:pt x="13" y="1514"/>
                  <a:pt x="1" y="1525"/>
                </a:cubicBezTo>
                <a:cubicBezTo>
                  <a:pt x="118" y="1751"/>
                  <a:pt x="293" y="1901"/>
                  <a:pt x="540" y="1901"/>
                </a:cubicBezTo>
                <a:cubicBezTo>
                  <a:pt x="586" y="1901"/>
                  <a:pt x="634" y="1896"/>
                  <a:pt x="685" y="1885"/>
                </a:cubicBezTo>
                <a:cubicBezTo>
                  <a:pt x="1148" y="1792"/>
                  <a:pt x="1195" y="1294"/>
                  <a:pt x="986" y="1051"/>
                </a:cubicBezTo>
                <a:cubicBezTo>
                  <a:pt x="778" y="796"/>
                  <a:pt x="754" y="564"/>
                  <a:pt x="847" y="205"/>
                </a:cubicBezTo>
                <a:cubicBezTo>
                  <a:pt x="881" y="101"/>
                  <a:pt x="940" y="54"/>
                  <a:pt x="997" y="31"/>
                </a:cubicBezTo>
                <a:cubicBezTo>
                  <a:pt x="986" y="19"/>
                  <a:pt x="963" y="19"/>
                  <a:pt x="940" y="19"/>
                </a:cubicBezTo>
                <a:cubicBezTo>
                  <a:pt x="867" y="6"/>
                  <a:pt x="804" y="0"/>
                  <a:pt x="75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5"/>
          <p:cNvSpPr/>
          <p:nvPr/>
        </p:nvSpPr>
        <p:spPr>
          <a:xfrm>
            <a:off x="4321606" y="4061619"/>
            <a:ext cx="230733" cy="362693"/>
          </a:xfrm>
          <a:custGeom>
            <a:avLst/>
            <a:gdLst/>
            <a:ahLst/>
            <a:cxnLst/>
            <a:rect l="l" t="t" r="r" b="b"/>
            <a:pathLst>
              <a:path w="1507" h="2226" extrusionOk="0">
                <a:moveTo>
                  <a:pt x="1253" y="0"/>
                </a:moveTo>
                <a:cubicBezTo>
                  <a:pt x="1209" y="0"/>
                  <a:pt x="1162" y="16"/>
                  <a:pt x="1113" y="50"/>
                </a:cubicBezTo>
                <a:cubicBezTo>
                  <a:pt x="615" y="513"/>
                  <a:pt x="719" y="1197"/>
                  <a:pt x="209" y="1742"/>
                </a:cubicBezTo>
                <a:cubicBezTo>
                  <a:pt x="1" y="1915"/>
                  <a:pt x="140" y="2066"/>
                  <a:pt x="348" y="2216"/>
                </a:cubicBezTo>
                <a:cubicBezTo>
                  <a:pt x="377" y="2222"/>
                  <a:pt x="406" y="2225"/>
                  <a:pt x="435" y="2225"/>
                </a:cubicBezTo>
                <a:cubicBezTo>
                  <a:pt x="464" y="2225"/>
                  <a:pt x="493" y="2222"/>
                  <a:pt x="522" y="2216"/>
                </a:cubicBezTo>
                <a:cubicBezTo>
                  <a:pt x="1032" y="2182"/>
                  <a:pt x="1195" y="1672"/>
                  <a:pt x="1171" y="1243"/>
                </a:cubicBezTo>
                <a:cubicBezTo>
                  <a:pt x="1159" y="849"/>
                  <a:pt x="1079" y="328"/>
                  <a:pt x="1507" y="177"/>
                </a:cubicBezTo>
                <a:cubicBezTo>
                  <a:pt x="1429" y="67"/>
                  <a:pt x="1345" y="0"/>
                  <a:pt x="125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5"/>
          <p:cNvSpPr/>
          <p:nvPr/>
        </p:nvSpPr>
        <p:spPr>
          <a:xfrm>
            <a:off x="3961498" y="4128096"/>
            <a:ext cx="232570" cy="340860"/>
          </a:xfrm>
          <a:custGeom>
            <a:avLst/>
            <a:gdLst/>
            <a:ahLst/>
            <a:cxnLst/>
            <a:rect l="l" t="t" r="r" b="b"/>
            <a:pathLst>
              <a:path w="1519" h="2092" extrusionOk="0">
                <a:moveTo>
                  <a:pt x="1378" y="0"/>
                </a:moveTo>
                <a:cubicBezTo>
                  <a:pt x="1310" y="0"/>
                  <a:pt x="1233" y="15"/>
                  <a:pt x="1148" y="47"/>
                </a:cubicBezTo>
                <a:cubicBezTo>
                  <a:pt x="1078" y="117"/>
                  <a:pt x="928" y="198"/>
                  <a:pt x="858" y="279"/>
                </a:cubicBezTo>
                <a:cubicBezTo>
                  <a:pt x="580" y="742"/>
                  <a:pt x="916" y="1553"/>
                  <a:pt x="94" y="1751"/>
                </a:cubicBezTo>
                <a:cubicBezTo>
                  <a:pt x="47" y="1751"/>
                  <a:pt x="12" y="1843"/>
                  <a:pt x="1" y="1947"/>
                </a:cubicBezTo>
                <a:cubicBezTo>
                  <a:pt x="125" y="2036"/>
                  <a:pt x="290" y="2091"/>
                  <a:pt x="460" y="2091"/>
                </a:cubicBezTo>
                <a:cubicBezTo>
                  <a:pt x="511" y="2091"/>
                  <a:pt x="563" y="2086"/>
                  <a:pt x="615" y="2075"/>
                </a:cubicBezTo>
                <a:cubicBezTo>
                  <a:pt x="1160" y="1982"/>
                  <a:pt x="1032" y="1159"/>
                  <a:pt x="1032" y="1159"/>
                </a:cubicBezTo>
                <a:cubicBezTo>
                  <a:pt x="1113" y="638"/>
                  <a:pt x="1183" y="175"/>
                  <a:pt x="1518" y="24"/>
                </a:cubicBezTo>
                <a:cubicBezTo>
                  <a:pt x="1478" y="9"/>
                  <a:pt x="1431" y="0"/>
                  <a:pt x="137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5"/>
          <p:cNvSpPr/>
          <p:nvPr/>
        </p:nvSpPr>
        <p:spPr>
          <a:xfrm>
            <a:off x="3917097" y="3862024"/>
            <a:ext cx="1197760" cy="583470"/>
          </a:xfrm>
          <a:custGeom>
            <a:avLst/>
            <a:gdLst/>
            <a:ahLst/>
            <a:cxnLst/>
            <a:rect l="l" t="t" r="r" b="b"/>
            <a:pathLst>
              <a:path w="7823" h="3581" extrusionOk="0">
                <a:moveTo>
                  <a:pt x="5288" y="1"/>
                </a:moveTo>
                <a:cubicBezTo>
                  <a:pt x="4214" y="1"/>
                  <a:pt x="3030" y="470"/>
                  <a:pt x="2006" y="742"/>
                </a:cubicBezTo>
                <a:cubicBezTo>
                  <a:pt x="1752" y="816"/>
                  <a:pt x="1460" y="880"/>
                  <a:pt x="1182" y="880"/>
                </a:cubicBezTo>
                <a:cubicBezTo>
                  <a:pt x="939" y="880"/>
                  <a:pt x="707" y="831"/>
                  <a:pt x="523" y="696"/>
                </a:cubicBezTo>
                <a:cubicBezTo>
                  <a:pt x="384" y="881"/>
                  <a:pt x="384" y="1124"/>
                  <a:pt x="441" y="1460"/>
                </a:cubicBezTo>
                <a:cubicBezTo>
                  <a:pt x="534" y="1958"/>
                  <a:pt x="569" y="2074"/>
                  <a:pt x="198" y="2746"/>
                </a:cubicBezTo>
                <a:cubicBezTo>
                  <a:pt x="1" y="3129"/>
                  <a:pt x="82" y="3418"/>
                  <a:pt x="291" y="3580"/>
                </a:cubicBezTo>
                <a:cubicBezTo>
                  <a:pt x="302" y="3476"/>
                  <a:pt x="337" y="3384"/>
                  <a:pt x="384" y="3384"/>
                </a:cubicBezTo>
                <a:cubicBezTo>
                  <a:pt x="1206" y="3186"/>
                  <a:pt x="870" y="2375"/>
                  <a:pt x="1148" y="1912"/>
                </a:cubicBezTo>
                <a:cubicBezTo>
                  <a:pt x="1218" y="1831"/>
                  <a:pt x="1368" y="1750"/>
                  <a:pt x="1438" y="1680"/>
                </a:cubicBezTo>
                <a:cubicBezTo>
                  <a:pt x="1523" y="1648"/>
                  <a:pt x="1600" y="1633"/>
                  <a:pt x="1668" y="1633"/>
                </a:cubicBezTo>
                <a:cubicBezTo>
                  <a:pt x="1721" y="1633"/>
                  <a:pt x="1768" y="1642"/>
                  <a:pt x="1808" y="1657"/>
                </a:cubicBezTo>
                <a:cubicBezTo>
                  <a:pt x="1855" y="1646"/>
                  <a:pt x="1913" y="1623"/>
                  <a:pt x="1971" y="1623"/>
                </a:cubicBezTo>
                <a:cubicBezTo>
                  <a:pt x="2006" y="1618"/>
                  <a:pt x="2039" y="1616"/>
                  <a:pt x="2069" y="1616"/>
                </a:cubicBezTo>
                <a:cubicBezTo>
                  <a:pt x="2443" y="1616"/>
                  <a:pt x="2421" y="1948"/>
                  <a:pt x="2400" y="2537"/>
                </a:cubicBezTo>
                <a:cubicBezTo>
                  <a:pt x="2388" y="3106"/>
                  <a:pt x="2585" y="3407"/>
                  <a:pt x="2990" y="3441"/>
                </a:cubicBezTo>
                <a:cubicBezTo>
                  <a:pt x="2782" y="3291"/>
                  <a:pt x="2643" y="3140"/>
                  <a:pt x="2851" y="2967"/>
                </a:cubicBezTo>
                <a:cubicBezTo>
                  <a:pt x="3361" y="2422"/>
                  <a:pt x="3257" y="1738"/>
                  <a:pt x="3755" y="1275"/>
                </a:cubicBezTo>
                <a:cubicBezTo>
                  <a:pt x="3804" y="1241"/>
                  <a:pt x="3851" y="1225"/>
                  <a:pt x="3895" y="1225"/>
                </a:cubicBezTo>
                <a:cubicBezTo>
                  <a:pt x="3987" y="1225"/>
                  <a:pt x="4071" y="1292"/>
                  <a:pt x="4149" y="1402"/>
                </a:cubicBezTo>
                <a:cubicBezTo>
                  <a:pt x="4172" y="1391"/>
                  <a:pt x="4207" y="1379"/>
                  <a:pt x="4242" y="1368"/>
                </a:cubicBezTo>
                <a:cubicBezTo>
                  <a:pt x="4287" y="1359"/>
                  <a:pt x="4328" y="1355"/>
                  <a:pt x="4367" y="1355"/>
                </a:cubicBezTo>
                <a:cubicBezTo>
                  <a:pt x="4781" y="1355"/>
                  <a:pt x="4820" y="1847"/>
                  <a:pt x="4926" y="2271"/>
                </a:cubicBezTo>
                <a:cubicBezTo>
                  <a:pt x="4960" y="2422"/>
                  <a:pt x="5006" y="2561"/>
                  <a:pt x="5076" y="2676"/>
                </a:cubicBezTo>
                <a:cubicBezTo>
                  <a:pt x="5088" y="2665"/>
                  <a:pt x="5088" y="2653"/>
                  <a:pt x="5099" y="2642"/>
                </a:cubicBezTo>
                <a:cubicBezTo>
                  <a:pt x="5111" y="2628"/>
                  <a:pt x="5130" y="2623"/>
                  <a:pt x="5153" y="2623"/>
                </a:cubicBezTo>
                <a:cubicBezTo>
                  <a:pt x="5246" y="2623"/>
                  <a:pt x="5416" y="2707"/>
                  <a:pt x="5545" y="2707"/>
                </a:cubicBezTo>
                <a:cubicBezTo>
                  <a:pt x="5577" y="2707"/>
                  <a:pt x="5607" y="2702"/>
                  <a:pt x="5632" y="2689"/>
                </a:cubicBezTo>
                <a:cubicBezTo>
                  <a:pt x="6032" y="2257"/>
                  <a:pt x="5094" y="1151"/>
                  <a:pt x="5825" y="1151"/>
                </a:cubicBezTo>
                <a:cubicBezTo>
                  <a:pt x="5879" y="1151"/>
                  <a:pt x="5942" y="1157"/>
                  <a:pt x="6015" y="1170"/>
                </a:cubicBezTo>
                <a:cubicBezTo>
                  <a:pt x="6038" y="1170"/>
                  <a:pt x="6061" y="1170"/>
                  <a:pt x="6072" y="1182"/>
                </a:cubicBezTo>
                <a:cubicBezTo>
                  <a:pt x="6100" y="1172"/>
                  <a:pt x="6130" y="1167"/>
                  <a:pt x="6160" y="1167"/>
                </a:cubicBezTo>
                <a:cubicBezTo>
                  <a:pt x="6328" y="1167"/>
                  <a:pt x="6509" y="1323"/>
                  <a:pt x="6489" y="1530"/>
                </a:cubicBezTo>
                <a:cubicBezTo>
                  <a:pt x="6466" y="1692"/>
                  <a:pt x="6478" y="1865"/>
                  <a:pt x="6525" y="1993"/>
                </a:cubicBezTo>
                <a:cubicBezTo>
                  <a:pt x="6536" y="1981"/>
                  <a:pt x="6548" y="1970"/>
                  <a:pt x="6571" y="1970"/>
                </a:cubicBezTo>
                <a:cubicBezTo>
                  <a:pt x="6872" y="1877"/>
                  <a:pt x="7022" y="1726"/>
                  <a:pt x="6930" y="1425"/>
                </a:cubicBezTo>
                <a:cubicBezTo>
                  <a:pt x="7035" y="1425"/>
                  <a:pt x="7115" y="1448"/>
                  <a:pt x="7174" y="1483"/>
                </a:cubicBezTo>
                <a:cubicBezTo>
                  <a:pt x="7174" y="1467"/>
                  <a:pt x="7176" y="1458"/>
                  <a:pt x="7183" y="1458"/>
                </a:cubicBezTo>
                <a:cubicBezTo>
                  <a:pt x="7194" y="1458"/>
                  <a:pt x="7217" y="1489"/>
                  <a:pt x="7254" y="1564"/>
                </a:cubicBezTo>
                <a:cubicBezTo>
                  <a:pt x="7254" y="1576"/>
                  <a:pt x="7254" y="1587"/>
                  <a:pt x="7266" y="1599"/>
                </a:cubicBezTo>
                <a:cubicBezTo>
                  <a:pt x="7277" y="1623"/>
                  <a:pt x="7289" y="1657"/>
                  <a:pt x="7301" y="1692"/>
                </a:cubicBezTo>
                <a:cubicBezTo>
                  <a:pt x="7324" y="1796"/>
                  <a:pt x="7336" y="1889"/>
                  <a:pt x="7336" y="1993"/>
                </a:cubicBezTo>
                <a:cubicBezTo>
                  <a:pt x="7313" y="2156"/>
                  <a:pt x="7243" y="2329"/>
                  <a:pt x="7104" y="2526"/>
                </a:cubicBezTo>
                <a:cubicBezTo>
                  <a:pt x="6907" y="2816"/>
                  <a:pt x="7081" y="3209"/>
                  <a:pt x="7347" y="3372"/>
                </a:cubicBezTo>
                <a:cubicBezTo>
                  <a:pt x="7359" y="3372"/>
                  <a:pt x="7382" y="3361"/>
                  <a:pt x="7393" y="3361"/>
                </a:cubicBezTo>
                <a:cubicBezTo>
                  <a:pt x="7614" y="3209"/>
                  <a:pt x="7822" y="2967"/>
                  <a:pt x="7741" y="2746"/>
                </a:cubicBezTo>
                <a:cubicBezTo>
                  <a:pt x="7637" y="2074"/>
                  <a:pt x="7671" y="1321"/>
                  <a:pt x="7197" y="811"/>
                </a:cubicBezTo>
                <a:cubicBezTo>
                  <a:pt x="6661" y="206"/>
                  <a:pt x="5999" y="1"/>
                  <a:pt x="528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15"/>
          <p:cNvSpPr/>
          <p:nvPr/>
        </p:nvSpPr>
        <p:spPr>
          <a:xfrm>
            <a:off x="3997019" y="3853552"/>
            <a:ext cx="1167445" cy="568643"/>
          </a:xfrm>
          <a:custGeom>
            <a:avLst/>
            <a:gdLst/>
            <a:ahLst/>
            <a:cxnLst/>
            <a:rect l="l" t="t" r="r" b="b"/>
            <a:pathLst>
              <a:path w="7625" h="3490" extrusionOk="0">
                <a:moveTo>
                  <a:pt x="4477" y="1"/>
                </a:moveTo>
                <a:cubicBezTo>
                  <a:pt x="3788" y="1"/>
                  <a:pt x="3021" y="31"/>
                  <a:pt x="2272" y="110"/>
                </a:cubicBezTo>
                <a:cubicBezTo>
                  <a:pt x="846" y="261"/>
                  <a:pt x="220" y="423"/>
                  <a:pt x="1" y="748"/>
                </a:cubicBezTo>
                <a:cubicBezTo>
                  <a:pt x="185" y="883"/>
                  <a:pt x="417" y="932"/>
                  <a:pt x="660" y="932"/>
                </a:cubicBezTo>
                <a:cubicBezTo>
                  <a:pt x="938" y="932"/>
                  <a:pt x="1230" y="868"/>
                  <a:pt x="1484" y="794"/>
                </a:cubicBezTo>
                <a:cubicBezTo>
                  <a:pt x="2508" y="522"/>
                  <a:pt x="3692" y="53"/>
                  <a:pt x="4766" y="53"/>
                </a:cubicBezTo>
                <a:cubicBezTo>
                  <a:pt x="5477" y="53"/>
                  <a:pt x="6139" y="258"/>
                  <a:pt x="6675" y="863"/>
                </a:cubicBezTo>
                <a:cubicBezTo>
                  <a:pt x="7149" y="1373"/>
                  <a:pt x="7115" y="2126"/>
                  <a:pt x="7219" y="2798"/>
                </a:cubicBezTo>
                <a:cubicBezTo>
                  <a:pt x="7300" y="3019"/>
                  <a:pt x="7092" y="3261"/>
                  <a:pt x="6871" y="3413"/>
                </a:cubicBezTo>
                <a:cubicBezTo>
                  <a:pt x="6860" y="3413"/>
                  <a:pt x="6837" y="3424"/>
                  <a:pt x="6825" y="3424"/>
                </a:cubicBezTo>
                <a:cubicBezTo>
                  <a:pt x="6897" y="3460"/>
                  <a:pt x="6977" y="3489"/>
                  <a:pt x="7064" y="3489"/>
                </a:cubicBezTo>
                <a:cubicBezTo>
                  <a:pt x="7088" y="3489"/>
                  <a:pt x="7113" y="3487"/>
                  <a:pt x="7138" y="3482"/>
                </a:cubicBezTo>
                <a:cubicBezTo>
                  <a:pt x="7543" y="3401"/>
                  <a:pt x="7625" y="2949"/>
                  <a:pt x="7463" y="2555"/>
                </a:cubicBezTo>
                <a:cubicBezTo>
                  <a:pt x="7300" y="2161"/>
                  <a:pt x="7173" y="1628"/>
                  <a:pt x="7138" y="1026"/>
                </a:cubicBezTo>
                <a:cubicBezTo>
                  <a:pt x="7092" y="423"/>
                  <a:pt x="7265" y="330"/>
                  <a:pt x="6825" y="179"/>
                </a:cubicBezTo>
                <a:cubicBezTo>
                  <a:pt x="6550" y="86"/>
                  <a:pt x="5621" y="1"/>
                  <a:pt x="447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5"/>
          <p:cNvSpPr/>
          <p:nvPr/>
        </p:nvSpPr>
        <p:spPr>
          <a:xfrm>
            <a:off x="4286756" y="4802540"/>
            <a:ext cx="49229" cy="48423"/>
          </a:xfrm>
          <a:custGeom>
            <a:avLst/>
            <a:gdLst/>
            <a:ahLst/>
            <a:cxnLst/>
            <a:rect l="l" t="t" r="r" b="b"/>
            <a:pathLst>
              <a:path w="383" h="354" extrusionOk="0">
                <a:moveTo>
                  <a:pt x="346" y="1"/>
                </a:moveTo>
                <a:cubicBezTo>
                  <a:pt x="336" y="1"/>
                  <a:pt x="324" y="7"/>
                  <a:pt x="313" y="18"/>
                </a:cubicBezTo>
                <a:lnTo>
                  <a:pt x="11" y="296"/>
                </a:lnTo>
                <a:cubicBezTo>
                  <a:pt x="0" y="307"/>
                  <a:pt x="0" y="331"/>
                  <a:pt x="11" y="343"/>
                </a:cubicBezTo>
                <a:cubicBezTo>
                  <a:pt x="23" y="354"/>
                  <a:pt x="35" y="354"/>
                  <a:pt x="47" y="354"/>
                </a:cubicBezTo>
                <a:cubicBezTo>
                  <a:pt x="47" y="354"/>
                  <a:pt x="58" y="354"/>
                  <a:pt x="70" y="343"/>
                </a:cubicBezTo>
                <a:lnTo>
                  <a:pt x="371" y="65"/>
                </a:lnTo>
                <a:cubicBezTo>
                  <a:pt x="382" y="53"/>
                  <a:pt x="382" y="29"/>
                  <a:pt x="371" y="18"/>
                </a:cubicBezTo>
                <a:cubicBezTo>
                  <a:pt x="365" y="7"/>
                  <a:pt x="356" y="1"/>
                  <a:pt x="3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5"/>
          <p:cNvSpPr/>
          <p:nvPr/>
        </p:nvSpPr>
        <p:spPr>
          <a:xfrm>
            <a:off x="4328401" y="4827708"/>
            <a:ext cx="34319" cy="53484"/>
          </a:xfrm>
          <a:custGeom>
            <a:avLst/>
            <a:gdLst/>
            <a:ahLst/>
            <a:cxnLst/>
            <a:rect l="l" t="t" r="r" b="b"/>
            <a:pathLst>
              <a:path w="267" h="391" extrusionOk="0">
                <a:moveTo>
                  <a:pt x="225" y="0"/>
                </a:moveTo>
                <a:cubicBezTo>
                  <a:pt x="215" y="0"/>
                  <a:pt x="204" y="6"/>
                  <a:pt x="197" y="20"/>
                </a:cubicBezTo>
                <a:lnTo>
                  <a:pt x="12" y="332"/>
                </a:lnTo>
                <a:cubicBezTo>
                  <a:pt x="1" y="355"/>
                  <a:pt x="1" y="378"/>
                  <a:pt x="24" y="390"/>
                </a:cubicBezTo>
                <a:lnTo>
                  <a:pt x="47" y="390"/>
                </a:lnTo>
                <a:cubicBezTo>
                  <a:pt x="58" y="390"/>
                  <a:pt x="70" y="390"/>
                  <a:pt x="70" y="378"/>
                </a:cubicBezTo>
                <a:lnTo>
                  <a:pt x="256" y="54"/>
                </a:lnTo>
                <a:cubicBezTo>
                  <a:pt x="267" y="31"/>
                  <a:pt x="267" y="8"/>
                  <a:pt x="244" y="8"/>
                </a:cubicBezTo>
                <a:cubicBezTo>
                  <a:pt x="239" y="3"/>
                  <a:pt x="232" y="0"/>
                  <a:pt x="2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5"/>
          <p:cNvSpPr/>
          <p:nvPr/>
        </p:nvSpPr>
        <p:spPr>
          <a:xfrm>
            <a:off x="4374546" y="4847679"/>
            <a:ext cx="16581" cy="46234"/>
          </a:xfrm>
          <a:custGeom>
            <a:avLst/>
            <a:gdLst/>
            <a:ahLst/>
            <a:cxnLst/>
            <a:rect l="l" t="t" r="r" b="b"/>
            <a:pathLst>
              <a:path w="129" h="338" extrusionOk="0">
                <a:moveTo>
                  <a:pt x="105" y="1"/>
                </a:moveTo>
                <a:cubicBezTo>
                  <a:pt x="82" y="1"/>
                  <a:pt x="59" y="13"/>
                  <a:pt x="59" y="24"/>
                </a:cubicBezTo>
                <a:lnTo>
                  <a:pt x="0" y="291"/>
                </a:lnTo>
                <a:cubicBezTo>
                  <a:pt x="0" y="314"/>
                  <a:pt x="12" y="325"/>
                  <a:pt x="24" y="337"/>
                </a:cubicBezTo>
                <a:lnTo>
                  <a:pt x="36" y="337"/>
                </a:lnTo>
                <a:cubicBezTo>
                  <a:pt x="59" y="337"/>
                  <a:pt x="70" y="325"/>
                  <a:pt x="70" y="302"/>
                </a:cubicBezTo>
                <a:lnTo>
                  <a:pt x="128" y="47"/>
                </a:lnTo>
                <a:cubicBezTo>
                  <a:pt x="128" y="24"/>
                  <a:pt x="116" y="1"/>
                  <a:pt x="1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5"/>
          <p:cNvSpPr/>
          <p:nvPr/>
        </p:nvSpPr>
        <p:spPr>
          <a:xfrm>
            <a:off x="4831875" y="4778465"/>
            <a:ext cx="53728" cy="45687"/>
          </a:xfrm>
          <a:custGeom>
            <a:avLst/>
            <a:gdLst/>
            <a:ahLst/>
            <a:cxnLst/>
            <a:rect l="l" t="t" r="r" b="b"/>
            <a:pathLst>
              <a:path w="418" h="334" extrusionOk="0">
                <a:moveTo>
                  <a:pt x="50" y="1"/>
                </a:moveTo>
                <a:cubicBezTo>
                  <a:pt x="40" y="1"/>
                  <a:pt x="30" y="7"/>
                  <a:pt x="23" y="20"/>
                </a:cubicBezTo>
                <a:cubicBezTo>
                  <a:pt x="0" y="32"/>
                  <a:pt x="11" y="55"/>
                  <a:pt x="23" y="66"/>
                </a:cubicBezTo>
                <a:lnTo>
                  <a:pt x="348" y="321"/>
                </a:lnTo>
                <a:cubicBezTo>
                  <a:pt x="359" y="321"/>
                  <a:pt x="359" y="333"/>
                  <a:pt x="371" y="333"/>
                </a:cubicBezTo>
                <a:cubicBezTo>
                  <a:pt x="382" y="321"/>
                  <a:pt x="394" y="321"/>
                  <a:pt x="405" y="310"/>
                </a:cubicBezTo>
                <a:cubicBezTo>
                  <a:pt x="417" y="298"/>
                  <a:pt x="405" y="275"/>
                  <a:pt x="394" y="264"/>
                </a:cubicBezTo>
                <a:lnTo>
                  <a:pt x="70" y="9"/>
                </a:lnTo>
                <a:cubicBezTo>
                  <a:pt x="65" y="4"/>
                  <a:pt x="58" y="1"/>
                  <a:pt x="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5"/>
          <p:cNvSpPr/>
          <p:nvPr/>
        </p:nvSpPr>
        <p:spPr>
          <a:xfrm>
            <a:off x="4807967" y="4805549"/>
            <a:ext cx="38818" cy="51842"/>
          </a:xfrm>
          <a:custGeom>
            <a:avLst/>
            <a:gdLst/>
            <a:ahLst/>
            <a:cxnLst/>
            <a:rect l="l" t="t" r="r" b="b"/>
            <a:pathLst>
              <a:path w="302" h="379" extrusionOk="0">
                <a:moveTo>
                  <a:pt x="40" y="0"/>
                </a:moveTo>
                <a:cubicBezTo>
                  <a:pt x="31" y="0"/>
                  <a:pt x="21" y="3"/>
                  <a:pt x="12" y="7"/>
                </a:cubicBezTo>
                <a:cubicBezTo>
                  <a:pt x="1" y="19"/>
                  <a:pt x="1" y="43"/>
                  <a:pt x="12" y="54"/>
                </a:cubicBezTo>
                <a:lnTo>
                  <a:pt x="220" y="367"/>
                </a:lnTo>
                <a:cubicBezTo>
                  <a:pt x="232" y="367"/>
                  <a:pt x="244" y="378"/>
                  <a:pt x="256" y="378"/>
                </a:cubicBezTo>
                <a:cubicBezTo>
                  <a:pt x="267" y="378"/>
                  <a:pt x="267" y="378"/>
                  <a:pt x="279" y="367"/>
                </a:cubicBezTo>
                <a:cubicBezTo>
                  <a:pt x="290" y="355"/>
                  <a:pt x="302" y="332"/>
                  <a:pt x="290" y="321"/>
                </a:cubicBezTo>
                <a:lnTo>
                  <a:pt x="70" y="19"/>
                </a:lnTo>
                <a:cubicBezTo>
                  <a:pt x="63" y="6"/>
                  <a:pt x="52" y="0"/>
                  <a:pt x="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5"/>
          <p:cNvSpPr/>
          <p:nvPr/>
        </p:nvSpPr>
        <p:spPr>
          <a:xfrm>
            <a:off x="4781232" y="4828119"/>
            <a:ext cx="20951" cy="45140"/>
          </a:xfrm>
          <a:custGeom>
            <a:avLst/>
            <a:gdLst/>
            <a:ahLst/>
            <a:cxnLst/>
            <a:rect l="l" t="t" r="r" b="b"/>
            <a:pathLst>
              <a:path w="163" h="330" extrusionOk="0">
                <a:moveTo>
                  <a:pt x="41" y="0"/>
                </a:moveTo>
                <a:cubicBezTo>
                  <a:pt x="36" y="0"/>
                  <a:pt x="30" y="2"/>
                  <a:pt x="23" y="5"/>
                </a:cubicBezTo>
                <a:cubicBezTo>
                  <a:pt x="11" y="5"/>
                  <a:pt x="0" y="28"/>
                  <a:pt x="0" y="51"/>
                </a:cubicBezTo>
                <a:lnTo>
                  <a:pt x="81" y="306"/>
                </a:lnTo>
                <a:cubicBezTo>
                  <a:pt x="93" y="318"/>
                  <a:pt x="104" y="329"/>
                  <a:pt x="116" y="329"/>
                </a:cubicBezTo>
                <a:lnTo>
                  <a:pt x="127" y="329"/>
                </a:lnTo>
                <a:cubicBezTo>
                  <a:pt x="150" y="318"/>
                  <a:pt x="162" y="306"/>
                  <a:pt x="150" y="283"/>
                </a:cubicBezTo>
                <a:lnTo>
                  <a:pt x="70" y="28"/>
                </a:lnTo>
                <a:cubicBezTo>
                  <a:pt x="70" y="11"/>
                  <a:pt x="57" y="0"/>
                  <a:pt x="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9" name="Google Shape;1009;p15"/>
          <p:cNvGrpSpPr/>
          <p:nvPr/>
        </p:nvGrpSpPr>
        <p:grpSpPr>
          <a:xfrm>
            <a:off x="4055242" y="2666177"/>
            <a:ext cx="1072585" cy="814356"/>
            <a:chOff x="3352825" y="2071300"/>
            <a:chExt cx="886801" cy="632657"/>
          </a:xfrm>
        </p:grpSpPr>
        <p:sp>
          <p:nvSpPr>
            <p:cNvPr id="1010" name="Google Shape;1010;p15"/>
            <p:cNvSpPr/>
            <p:nvPr/>
          </p:nvSpPr>
          <p:spPr>
            <a:xfrm>
              <a:off x="3455908" y="2094500"/>
              <a:ext cx="586944" cy="609457"/>
            </a:xfrm>
            <a:custGeom>
              <a:avLst/>
              <a:gdLst/>
              <a:ahLst/>
              <a:cxnLst/>
              <a:rect l="l" t="t" r="r" b="b"/>
              <a:pathLst>
                <a:path w="6565" h="6817" extrusionOk="0">
                  <a:moveTo>
                    <a:pt x="3743" y="0"/>
                  </a:moveTo>
                  <a:cubicBezTo>
                    <a:pt x="1720" y="0"/>
                    <a:pt x="0" y="6335"/>
                    <a:pt x="1929" y="6681"/>
                  </a:cubicBezTo>
                  <a:cubicBezTo>
                    <a:pt x="2425" y="6772"/>
                    <a:pt x="2967" y="6816"/>
                    <a:pt x="3499" y="6816"/>
                  </a:cubicBezTo>
                  <a:cubicBezTo>
                    <a:pt x="5068" y="6816"/>
                    <a:pt x="6556" y="6432"/>
                    <a:pt x="6564" y="5731"/>
                  </a:cubicBezTo>
                  <a:cubicBezTo>
                    <a:pt x="6564" y="4445"/>
                    <a:pt x="5799" y="482"/>
                    <a:pt x="3981" y="30"/>
                  </a:cubicBezTo>
                  <a:cubicBezTo>
                    <a:pt x="3901" y="10"/>
                    <a:pt x="3822" y="0"/>
                    <a:pt x="3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3352825" y="2415181"/>
              <a:ext cx="150290" cy="150286"/>
            </a:xfrm>
            <a:custGeom>
              <a:avLst/>
              <a:gdLst/>
              <a:ahLst/>
              <a:cxnLst/>
              <a:rect l="l" t="t" r="r" b="b"/>
              <a:pathLst>
                <a:path w="1681" h="1681" extrusionOk="0">
                  <a:moveTo>
                    <a:pt x="846" y="0"/>
                  </a:moveTo>
                  <a:cubicBezTo>
                    <a:pt x="371" y="0"/>
                    <a:pt x="0" y="382"/>
                    <a:pt x="0" y="846"/>
                  </a:cubicBezTo>
                  <a:cubicBezTo>
                    <a:pt x="0" y="1309"/>
                    <a:pt x="371" y="1680"/>
                    <a:pt x="846" y="1680"/>
                  </a:cubicBezTo>
                  <a:cubicBezTo>
                    <a:pt x="1310" y="1680"/>
                    <a:pt x="1681" y="1309"/>
                    <a:pt x="1681" y="846"/>
                  </a:cubicBezTo>
                  <a:cubicBezTo>
                    <a:pt x="1681" y="382"/>
                    <a:pt x="1310" y="0"/>
                    <a:pt x="846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4089426" y="2415181"/>
              <a:ext cx="150200" cy="150286"/>
            </a:xfrm>
            <a:custGeom>
              <a:avLst/>
              <a:gdLst/>
              <a:ahLst/>
              <a:cxnLst/>
              <a:rect l="l" t="t" r="r" b="b"/>
              <a:pathLst>
                <a:path w="1680" h="1681" extrusionOk="0">
                  <a:moveTo>
                    <a:pt x="845" y="0"/>
                  </a:moveTo>
                  <a:cubicBezTo>
                    <a:pt x="382" y="0"/>
                    <a:pt x="0" y="382"/>
                    <a:pt x="0" y="846"/>
                  </a:cubicBezTo>
                  <a:cubicBezTo>
                    <a:pt x="0" y="1309"/>
                    <a:pt x="382" y="1680"/>
                    <a:pt x="845" y="1680"/>
                  </a:cubicBezTo>
                  <a:cubicBezTo>
                    <a:pt x="1309" y="1680"/>
                    <a:pt x="1680" y="1309"/>
                    <a:pt x="1680" y="846"/>
                  </a:cubicBezTo>
                  <a:cubicBezTo>
                    <a:pt x="1680" y="382"/>
                    <a:pt x="1309" y="0"/>
                    <a:pt x="84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4003981" y="2071300"/>
              <a:ext cx="162660" cy="171697"/>
            </a:xfrm>
            <a:custGeom>
              <a:avLst/>
              <a:gdLst/>
              <a:ahLst/>
              <a:cxnLst/>
              <a:rect l="l" t="t" r="r" b="b"/>
              <a:pathLst>
                <a:path w="1259" h="1329" extrusionOk="0">
                  <a:moveTo>
                    <a:pt x="1101" y="0"/>
                  </a:moveTo>
                  <a:cubicBezTo>
                    <a:pt x="1100" y="0"/>
                    <a:pt x="1099" y="0"/>
                    <a:pt x="1099" y="1"/>
                  </a:cubicBezTo>
                  <a:cubicBezTo>
                    <a:pt x="1079" y="1"/>
                    <a:pt x="1108" y="160"/>
                    <a:pt x="1128" y="409"/>
                  </a:cubicBezTo>
                  <a:cubicBezTo>
                    <a:pt x="1128" y="529"/>
                    <a:pt x="1128" y="679"/>
                    <a:pt x="1068" y="829"/>
                  </a:cubicBezTo>
                  <a:cubicBezTo>
                    <a:pt x="1019" y="968"/>
                    <a:pt x="909" y="1128"/>
                    <a:pt x="759" y="1168"/>
                  </a:cubicBezTo>
                  <a:cubicBezTo>
                    <a:pt x="739" y="1173"/>
                    <a:pt x="719" y="1176"/>
                    <a:pt x="699" y="1176"/>
                  </a:cubicBezTo>
                  <a:cubicBezTo>
                    <a:pt x="570" y="1176"/>
                    <a:pt x="446" y="1072"/>
                    <a:pt x="360" y="968"/>
                  </a:cubicBezTo>
                  <a:cubicBezTo>
                    <a:pt x="260" y="849"/>
                    <a:pt x="200" y="719"/>
                    <a:pt x="160" y="599"/>
                  </a:cubicBezTo>
                  <a:cubicBezTo>
                    <a:pt x="80" y="369"/>
                    <a:pt x="90" y="200"/>
                    <a:pt x="70" y="200"/>
                  </a:cubicBezTo>
                  <a:cubicBezTo>
                    <a:pt x="50" y="200"/>
                    <a:pt x="1" y="360"/>
                    <a:pt x="60" y="629"/>
                  </a:cubicBezTo>
                  <a:cubicBezTo>
                    <a:pt x="90" y="759"/>
                    <a:pt x="150" y="909"/>
                    <a:pt x="260" y="1059"/>
                  </a:cubicBezTo>
                  <a:cubicBezTo>
                    <a:pt x="310" y="1128"/>
                    <a:pt x="380" y="1198"/>
                    <a:pt x="469" y="1258"/>
                  </a:cubicBezTo>
                  <a:cubicBezTo>
                    <a:pt x="530" y="1296"/>
                    <a:pt x="621" y="1328"/>
                    <a:pt x="713" y="1328"/>
                  </a:cubicBezTo>
                  <a:cubicBezTo>
                    <a:pt x="742" y="1328"/>
                    <a:pt x="771" y="1325"/>
                    <a:pt x="799" y="1318"/>
                  </a:cubicBezTo>
                  <a:cubicBezTo>
                    <a:pt x="909" y="1288"/>
                    <a:pt x="999" y="1208"/>
                    <a:pt x="1059" y="1128"/>
                  </a:cubicBezTo>
                  <a:cubicBezTo>
                    <a:pt x="1128" y="1048"/>
                    <a:pt x="1168" y="959"/>
                    <a:pt x="1199" y="869"/>
                  </a:cubicBezTo>
                  <a:cubicBezTo>
                    <a:pt x="1258" y="699"/>
                    <a:pt x="1248" y="529"/>
                    <a:pt x="1228" y="400"/>
                  </a:cubicBezTo>
                  <a:cubicBezTo>
                    <a:pt x="1189" y="149"/>
                    <a:pt x="1123" y="0"/>
                    <a:pt x="110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3369481" y="2139515"/>
              <a:ext cx="162530" cy="172989"/>
            </a:xfrm>
            <a:custGeom>
              <a:avLst/>
              <a:gdLst/>
              <a:ahLst/>
              <a:cxnLst/>
              <a:rect l="l" t="t" r="r" b="b"/>
              <a:pathLst>
                <a:path w="1258" h="1339" extrusionOk="0">
                  <a:moveTo>
                    <a:pt x="1139" y="1"/>
                  </a:moveTo>
                  <a:cubicBezTo>
                    <a:pt x="1139" y="1"/>
                    <a:pt x="1138" y="1"/>
                    <a:pt x="1138" y="1"/>
                  </a:cubicBezTo>
                  <a:cubicBezTo>
                    <a:pt x="1118" y="12"/>
                    <a:pt x="1178" y="171"/>
                    <a:pt x="1158" y="440"/>
                  </a:cubicBezTo>
                  <a:cubicBezTo>
                    <a:pt x="1148" y="580"/>
                    <a:pt x="1128" y="750"/>
                    <a:pt x="1068" y="910"/>
                  </a:cubicBezTo>
                  <a:cubicBezTo>
                    <a:pt x="1038" y="990"/>
                    <a:pt x="998" y="1059"/>
                    <a:pt x="928" y="1110"/>
                  </a:cubicBezTo>
                  <a:cubicBezTo>
                    <a:pt x="868" y="1159"/>
                    <a:pt x="779" y="1190"/>
                    <a:pt x="689" y="1190"/>
                  </a:cubicBezTo>
                  <a:cubicBezTo>
                    <a:pt x="499" y="1190"/>
                    <a:pt x="340" y="1059"/>
                    <a:pt x="260" y="920"/>
                  </a:cubicBezTo>
                  <a:cubicBezTo>
                    <a:pt x="160" y="770"/>
                    <a:pt x="129" y="620"/>
                    <a:pt x="110" y="480"/>
                  </a:cubicBezTo>
                  <a:cubicBezTo>
                    <a:pt x="80" y="211"/>
                    <a:pt x="90" y="32"/>
                    <a:pt x="60" y="32"/>
                  </a:cubicBezTo>
                  <a:cubicBezTo>
                    <a:pt x="50" y="32"/>
                    <a:pt x="0" y="201"/>
                    <a:pt x="10" y="491"/>
                  </a:cubicBezTo>
                  <a:cubicBezTo>
                    <a:pt x="10" y="631"/>
                    <a:pt x="40" y="810"/>
                    <a:pt x="140" y="990"/>
                  </a:cubicBezTo>
                  <a:cubicBezTo>
                    <a:pt x="189" y="1079"/>
                    <a:pt x="260" y="1159"/>
                    <a:pt x="349" y="1229"/>
                  </a:cubicBezTo>
                  <a:cubicBezTo>
                    <a:pt x="449" y="1289"/>
                    <a:pt x="559" y="1329"/>
                    <a:pt x="679" y="1339"/>
                  </a:cubicBezTo>
                  <a:cubicBezTo>
                    <a:pt x="799" y="1339"/>
                    <a:pt x="928" y="1299"/>
                    <a:pt x="1018" y="1219"/>
                  </a:cubicBezTo>
                  <a:cubicBezTo>
                    <a:pt x="1108" y="1150"/>
                    <a:pt x="1168" y="1050"/>
                    <a:pt x="1198" y="950"/>
                  </a:cubicBezTo>
                  <a:cubicBezTo>
                    <a:pt x="1258" y="760"/>
                    <a:pt x="1258" y="591"/>
                    <a:pt x="1258" y="451"/>
                  </a:cubicBezTo>
                  <a:cubicBezTo>
                    <a:pt x="1258" y="160"/>
                    <a:pt x="1154" y="1"/>
                    <a:pt x="113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3726589" y="2361343"/>
              <a:ext cx="164081" cy="71314"/>
            </a:xfrm>
            <a:custGeom>
              <a:avLst/>
              <a:gdLst/>
              <a:ahLst/>
              <a:cxnLst/>
              <a:rect l="l" t="t" r="r" b="b"/>
              <a:pathLst>
                <a:path w="1270" h="552" extrusionOk="0">
                  <a:moveTo>
                    <a:pt x="1246" y="1"/>
                  </a:moveTo>
                  <a:cubicBezTo>
                    <a:pt x="1225" y="1"/>
                    <a:pt x="1185" y="86"/>
                    <a:pt x="1099" y="181"/>
                  </a:cubicBezTo>
                  <a:cubicBezTo>
                    <a:pt x="1010" y="271"/>
                    <a:pt x="850" y="391"/>
                    <a:pt x="660" y="401"/>
                  </a:cubicBezTo>
                  <a:cubicBezTo>
                    <a:pt x="649" y="401"/>
                    <a:pt x="639" y="401"/>
                    <a:pt x="628" y="401"/>
                  </a:cubicBezTo>
                  <a:cubicBezTo>
                    <a:pt x="442" y="401"/>
                    <a:pt x="286" y="316"/>
                    <a:pt x="191" y="241"/>
                  </a:cubicBezTo>
                  <a:cubicBezTo>
                    <a:pt x="97" y="156"/>
                    <a:pt x="47" y="80"/>
                    <a:pt x="24" y="80"/>
                  </a:cubicBezTo>
                  <a:cubicBezTo>
                    <a:pt x="23" y="80"/>
                    <a:pt x="22" y="81"/>
                    <a:pt x="21" y="81"/>
                  </a:cubicBezTo>
                  <a:cubicBezTo>
                    <a:pt x="1" y="91"/>
                    <a:pt x="21" y="191"/>
                    <a:pt x="121" y="311"/>
                  </a:cubicBezTo>
                  <a:cubicBezTo>
                    <a:pt x="208" y="427"/>
                    <a:pt x="406" y="551"/>
                    <a:pt x="644" y="551"/>
                  </a:cubicBezTo>
                  <a:cubicBezTo>
                    <a:pt x="653" y="551"/>
                    <a:pt x="661" y="551"/>
                    <a:pt x="670" y="551"/>
                  </a:cubicBezTo>
                  <a:cubicBezTo>
                    <a:pt x="919" y="531"/>
                    <a:pt x="1109" y="371"/>
                    <a:pt x="1179" y="241"/>
                  </a:cubicBezTo>
                  <a:cubicBezTo>
                    <a:pt x="1269" y="101"/>
                    <a:pt x="1259" y="1"/>
                    <a:pt x="1249" y="1"/>
                  </a:cubicBezTo>
                  <a:cubicBezTo>
                    <a:pt x="1248" y="1"/>
                    <a:pt x="1247" y="1"/>
                    <a:pt x="124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656950" y="2175948"/>
              <a:ext cx="255553" cy="191076"/>
            </a:xfrm>
            <a:custGeom>
              <a:avLst/>
              <a:gdLst/>
              <a:ahLst/>
              <a:cxnLst/>
              <a:rect l="l" t="t" r="r" b="b"/>
              <a:pathLst>
                <a:path w="1978" h="1479" extrusionOk="0">
                  <a:moveTo>
                    <a:pt x="1152" y="1"/>
                  </a:moveTo>
                  <a:cubicBezTo>
                    <a:pt x="861" y="1"/>
                    <a:pt x="556" y="72"/>
                    <a:pt x="340" y="229"/>
                  </a:cubicBezTo>
                  <a:cubicBezTo>
                    <a:pt x="1" y="478"/>
                    <a:pt x="260" y="957"/>
                    <a:pt x="500" y="1197"/>
                  </a:cubicBezTo>
                  <a:cubicBezTo>
                    <a:pt x="640" y="1336"/>
                    <a:pt x="799" y="1456"/>
                    <a:pt x="990" y="1476"/>
                  </a:cubicBezTo>
                  <a:cubicBezTo>
                    <a:pt x="1006" y="1478"/>
                    <a:pt x="1023" y="1479"/>
                    <a:pt x="1040" y="1479"/>
                  </a:cubicBezTo>
                  <a:cubicBezTo>
                    <a:pt x="1113" y="1479"/>
                    <a:pt x="1186" y="1463"/>
                    <a:pt x="1259" y="1447"/>
                  </a:cubicBezTo>
                  <a:cubicBezTo>
                    <a:pt x="1469" y="1387"/>
                    <a:pt x="1668" y="1257"/>
                    <a:pt x="1788" y="1067"/>
                  </a:cubicBezTo>
                  <a:cubicBezTo>
                    <a:pt x="1918" y="888"/>
                    <a:pt x="1977" y="658"/>
                    <a:pt x="1948" y="448"/>
                  </a:cubicBezTo>
                  <a:cubicBezTo>
                    <a:pt x="1937" y="388"/>
                    <a:pt x="1928" y="338"/>
                    <a:pt x="1898" y="289"/>
                  </a:cubicBezTo>
                  <a:cubicBezTo>
                    <a:pt x="1838" y="169"/>
                    <a:pt x="1718" y="89"/>
                    <a:pt x="1588" y="59"/>
                  </a:cubicBezTo>
                  <a:cubicBezTo>
                    <a:pt x="1457" y="21"/>
                    <a:pt x="1307" y="1"/>
                    <a:pt x="115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774393" y="2195069"/>
              <a:ext cx="109689" cy="45217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260" y="1"/>
                  </a:moveTo>
                  <a:cubicBezTo>
                    <a:pt x="210" y="1"/>
                    <a:pt x="160" y="1"/>
                    <a:pt x="110" y="10"/>
                  </a:cubicBezTo>
                  <a:cubicBezTo>
                    <a:pt x="30" y="10"/>
                    <a:pt x="1" y="81"/>
                    <a:pt x="1" y="141"/>
                  </a:cubicBezTo>
                  <a:lnTo>
                    <a:pt x="1" y="150"/>
                  </a:lnTo>
                  <a:cubicBezTo>
                    <a:pt x="10" y="210"/>
                    <a:pt x="50" y="260"/>
                    <a:pt x="120" y="260"/>
                  </a:cubicBezTo>
                  <a:lnTo>
                    <a:pt x="140" y="260"/>
                  </a:lnTo>
                  <a:cubicBezTo>
                    <a:pt x="180" y="250"/>
                    <a:pt x="220" y="250"/>
                    <a:pt x="260" y="250"/>
                  </a:cubicBezTo>
                  <a:cubicBezTo>
                    <a:pt x="400" y="250"/>
                    <a:pt x="529" y="280"/>
                    <a:pt x="669" y="340"/>
                  </a:cubicBezTo>
                  <a:cubicBezTo>
                    <a:pt x="679" y="350"/>
                    <a:pt x="699" y="350"/>
                    <a:pt x="719" y="350"/>
                  </a:cubicBezTo>
                  <a:lnTo>
                    <a:pt x="739" y="350"/>
                  </a:lnTo>
                  <a:cubicBezTo>
                    <a:pt x="799" y="340"/>
                    <a:pt x="849" y="270"/>
                    <a:pt x="839" y="201"/>
                  </a:cubicBezTo>
                  <a:cubicBezTo>
                    <a:pt x="839" y="161"/>
                    <a:pt x="809" y="121"/>
                    <a:pt x="769" y="101"/>
                  </a:cubicBezTo>
                  <a:cubicBezTo>
                    <a:pt x="600" y="30"/>
                    <a:pt x="430" y="1"/>
                    <a:pt x="260" y="1"/>
                  </a:cubicBezTo>
                  <a:close/>
                </a:path>
              </a:pathLst>
            </a:custGeom>
            <a:solidFill>
              <a:srgbClr val="554F8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8" name="Google Shape;1018;p15"/>
            <p:cNvCxnSpPr/>
            <p:nvPr/>
          </p:nvCxnSpPr>
          <p:spPr>
            <a:xfrm rot="10800000">
              <a:off x="3807598" y="2343391"/>
              <a:ext cx="10800" cy="85500"/>
            </a:xfrm>
            <a:prstGeom prst="straightConnector1">
              <a:avLst/>
            </a:prstGeom>
            <a:noFill/>
            <a:ln w="9525" cap="flat" cmpd="sng">
              <a:solidFill>
                <a:srgbClr val="403C6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9" name="Google Shape;1019;p15"/>
          <p:cNvSpPr/>
          <p:nvPr/>
        </p:nvSpPr>
        <p:spPr>
          <a:xfrm>
            <a:off x="4025344" y="3966302"/>
            <a:ext cx="111922" cy="71040"/>
          </a:xfrm>
          <a:custGeom>
            <a:avLst/>
            <a:gdLst/>
            <a:ahLst/>
            <a:cxnLst/>
            <a:rect l="l" t="t" r="r" b="b"/>
            <a:pathLst>
              <a:path w="731" h="436" extrusionOk="0">
                <a:moveTo>
                  <a:pt x="590" y="1"/>
                </a:moveTo>
                <a:cubicBezTo>
                  <a:pt x="575" y="1"/>
                  <a:pt x="560" y="3"/>
                  <a:pt x="545" y="9"/>
                </a:cubicBezTo>
                <a:lnTo>
                  <a:pt x="82" y="206"/>
                </a:lnTo>
                <a:cubicBezTo>
                  <a:pt x="24" y="229"/>
                  <a:pt x="1" y="298"/>
                  <a:pt x="24" y="368"/>
                </a:cubicBezTo>
                <a:cubicBezTo>
                  <a:pt x="41" y="411"/>
                  <a:pt x="84" y="435"/>
                  <a:pt x="133" y="435"/>
                </a:cubicBezTo>
                <a:cubicBezTo>
                  <a:pt x="151" y="435"/>
                  <a:pt x="168" y="432"/>
                  <a:pt x="186" y="426"/>
                </a:cubicBezTo>
                <a:lnTo>
                  <a:pt x="638" y="229"/>
                </a:lnTo>
                <a:cubicBezTo>
                  <a:pt x="696" y="206"/>
                  <a:pt x="731" y="136"/>
                  <a:pt x="707" y="79"/>
                </a:cubicBezTo>
                <a:cubicBezTo>
                  <a:pt x="682" y="27"/>
                  <a:pt x="636" y="1"/>
                  <a:pt x="59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5"/>
          <p:cNvSpPr/>
          <p:nvPr/>
        </p:nvSpPr>
        <p:spPr>
          <a:xfrm>
            <a:off x="4332324" y="4043208"/>
            <a:ext cx="108400" cy="80164"/>
          </a:xfrm>
          <a:custGeom>
            <a:avLst/>
            <a:gdLst/>
            <a:ahLst/>
            <a:cxnLst/>
            <a:rect l="l" t="t" r="r" b="b"/>
            <a:pathLst>
              <a:path w="708" h="492" extrusionOk="0">
                <a:moveTo>
                  <a:pt x="141" y="1"/>
                </a:moveTo>
                <a:cubicBezTo>
                  <a:pt x="99" y="1"/>
                  <a:pt x="59" y="19"/>
                  <a:pt x="35" y="58"/>
                </a:cubicBezTo>
                <a:cubicBezTo>
                  <a:pt x="0" y="117"/>
                  <a:pt x="23" y="197"/>
                  <a:pt x="70" y="220"/>
                </a:cubicBezTo>
                <a:lnTo>
                  <a:pt x="510" y="475"/>
                </a:lnTo>
                <a:cubicBezTo>
                  <a:pt x="529" y="487"/>
                  <a:pt x="549" y="492"/>
                  <a:pt x="568" y="492"/>
                </a:cubicBezTo>
                <a:cubicBezTo>
                  <a:pt x="609" y="492"/>
                  <a:pt x="649" y="469"/>
                  <a:pt x="672" y="429"/>
                </a:cubicBezTo>
                <a:cubicBezTo>
                  <a:pt x="707" y="371"/>
                  <a:pt x="684" y="302"/>
                  <a:pt x="626" y="267"/>
                </a:cubicBezTo>
                <a:lnTo>
                  <a:pt x="198" y="12"/>
                </a:lnTo>
                <a:cubicBezTo>
                  <a:pt x="179" y="5"/>
                  <a:pt x="160" y="1"/>
                  <a:pt x="14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5"/>
          <p:cNvSpPr/>
          <p:nvPr/>
        </p:nvSpPr>
        <p:spPr>
          <a:xfrm>
            <a:off x="4472417" y="3924754"/>
            <a:ext cx="111922" cy="72832"/>
          </a:xfrm>
          <a:custGeom>
            <a:avLst/>
            <a:gdLst/>
            <a:ahLst/>
            <a:cxnLst/>
            <a:rect l="l" t="t" r="r" b="b"/>
            <a:pathLst>
              <a:path w="731" h="447" extrusionOk="0">
                <a:moveTo>
                  <a:pt x="592" y="0"/>
                </a:moveTo>
                <a:cubicBezTo>
                  <a:pt x="576" y="0"/>
                  <a:pt x="560" y="3"/>
                  <a:pt x="545" y="9"/>
                </a:cubicBezTo>
                <a:lnTo>
                  <a:pt x="94" y="218"/>
                </a:lnTo>
                <a:cubicBezTo>
                  <a:pt x="35" y="241"/>
                  <a:pt x="1" y="311"/>
                  <a:pt x="35" y="380"/>
                </a:cubicBezTo>
                <a:cubicBezTo>
                  <a:pt x="52" y="423"/>
                  <a:pt x="95" y="446"/>
                  <a:pt x="140" y="446"/>
                </a:cubicBezTo>
                <a:cubicBezTo>
                  <a:pt x="155" y="446"/>
                  <a:pt x="171" y="444"/>
                  <a:pt x="186" y="438"/>
                </a:cubicBezTo>
                <a:lnTo>
                  <a:pt x="638" y="229"/>
                </a:lnTo>
                <a:cubicBezTo>
                  <a:pt x="707" y="195"/>
                  <a:pt x="730" y="125"/>
                  <a:pt x="696" y="67"/>
                </a:cubicBezTo>
                <a:cubicBezTo>
                  <a:pt x="679" y="24"/>
                  <a:pt x="636" y="0"/>
                  <a:pt x="59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5"/>
          <p:cNvSpPr/>
          <p:nvPr/>
        </p:nvSpPr>
        <p:spPr>
          <a:xfrm>
            <a:off x="4185034" y="3930946"/>
            <a:ext cx="83444" cy="107537"/>
          </a:xfrm>
          <a:custGeom>
            <a:avLst/>
            <a:gdLst/>
            <a:ahLst/>
            <a:cxnLst/>
            <a:rect l="l" t="t" r="r" b="b"/>
            <a:pathLst>
              <a:path w="545" h="660" extrusionOk="0">
                <a:moveTo>
                  <a:pt x="415" y="1"/>
                </a:moveTo>
                <a:cubicBezTo>
                  <a:pt x="375" y="1"/>
                  <a:pt x="337" y="21"/>
                  <a:pt x="313" y="52"/>
                </a:cubicBezTo>
                <a:lnTo>
                  <a:pt x="35" y="469"/>
                </a:lnTo>
                <a:cubicBezTo>
                  <a:pt x="1" y="527"/>
                  <a:pt x="12" y="608"/>
                  <a:pt x="70" y="643"/>
                </a:cubicBezTo>
                <a:cubicBezTo>
                  <a:pt x="89" y="655"/>
                  <a:pt x="110" y="660"/>
                  <a:pt x="130" y="660"/>
                </a:cubicBezTo>
                <a:cubicBezTo>
                  <a:pt x="171" y="660"/>
                  <a:pt x="213" y="639"/>
                  <a:pt x="244" y="608"/>
                </a:cubicBezTo>
                <a:lnTo>
                  <a:pt x="511" y="191"/>
                </a:lnTo>
                <a:cubicBezTo>
                  <a:pt x="545" y="133"/>
                  <a:pt x="534" y="52"/>
                  <a:pt x="475" y="18"/>
                </a:cubicBezTo>
                <a:cubicBezTo>
                  <a:pt x="456" y="6"/>
                  <a:pt x="436" y="1"/>
                  <a:pt x="41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5"/>
          <p:cNvSpPr/>
          <p:nvPr/>
        </p:nvSpPr>
        <p:spPr>
          <a:xfrm>
            <a:off x="4910609" y="3951312"/>
            <a:ext cx="104879" cy="83912"/>
          </a:xfrm>
          <a:custGeom>
            <a:avLst/>
            <a:gdLst/>
            <a:ahLst/>
            <a:cxnLst/>
            <a:rect l="l" t="t" r="r" b="b"/>
            <a:pathLst>
              <a:path w="685" h="515" extrusionOk="0">
                <a:moveTo>
                  <a:pt x="142" y="0"/>
                </a:moveTo>
                <a:cubicBezTo>
                  <a:pt x="104" y="0"/>
                  <a:pt x="69" y="18"/>
                  <a:pt x="47" y="55"/>
                </a:cubicBezTo>
                <a:cubicBezTo>
                  <a:pt x="0" y="101"/>
                  <a:pt x="24" y="182"/>
                  <a:pt x="70" y="217"/>
                </a:cubicBezTo>
                <a:lnTo>
                  <a:pt x="487" y="495"/>
                </a:lnTo>
                <a:cubicBezTo>
                  <a:pt x="509" y="508"/>
                  <a:pt x="532" y="514"/>
                  <a:pt x="555" y="514"/>
                </a:cubicBezTo>
                <a:cubicBezTo>
                  <a:pt x="593" y="514"/>
                  <a:pt x="628" y="496"/>
                  <a:pt x="649" y="460"/>
                </a:cubicBezTo>
                <a:cubicBezTo>
                  <a:pt x="685" y="414"/>
                  <a:pt x="673" y="333"/>
                  <a:pt x="615" y="298"/>
                </a:cubicBezTo>
                <a:lnTo>
                  <a:pt x="209" y="20"/>
                </a:lnTo>
                <a:cubicBezTo>
                  <a:pt x="188" y="7"/>
                  <a:pt x="164" y="0"/>
                  <a:pt x="14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5"/>
          <p:cNvSpPr/>
          <p:nvPr/>
        </p:nvSpPr>
        <p:spPr>
          <a:xfrm>
            <a:off x="4674671" y="3919214"/>
            <a:ext cx="85434" cy="104604"/>
          </a:xfrm>
          <a:custGeom>
            <a:avLst/>
            <a:gdLst/>
            <a:ahLst/>
            <a:cxnLst/>
            <a:rect l="l" t="t" r="r" b="b"/>
            <a:pathLst>
              <a:path w="558" h="642" extrusionOk="0">
                <a:moveTo>
                  <a:pt x="127" y="0"/>
                </a:moveTo>
                <a:cubicBezTo>
                  <a:pt x="104" y="0"/>
                  <a:pt x="80" y="7"/>
                  <a:pt x="58" y="20"/>
                </a:cubicBezTo>
                <a:cubicBezTo>
                  <a:pt x="12" y="66"/>
                  <a:pt x="1" y="136"/>
                  <a:pt x="35" y="193"/>
                </a:cubicBezTo>
                <a:lnTo>
                  <a:pt x="325" y="587"/>
                </a:lnTo>
                <a:cubicBezTo>
                  <a:pt x="354" y="624"/>
                  <a:pt x="392" y="642"/>
                  <a:pt x="431" y="642"/>
                </a:cubicBezTo>
                <a:cubicBezTo>
                  <a:pt x="454" y="642"/>
                  <a:pt x="477" y="635"/>
                  <a:pt x="499" y="623"/>
                </a:cubicBezTo>
                <a:cubicBezTo>
                  <a:pt x="545" y="576"/>
                  <a:pt x="557" y="507"/>
                  <a:pt x="522" y="448"/>
                </a:cubicBezTo>
                <a:lnTo>
                  <a:pt x="233" y="54"/>
                </a:lnTo>
                <a:cubicBezTo>
                  <a:pt x="204" y="18"/>
                  <a:pt x="166" y="0"/>
                  <a:pt x="12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5"/>
          <p:cNvSpPr/>
          <p:nvPr/>
        </p:nvSpPr>
        <p:spPr>
          <a:xfrm>
            <a:off x="4451135" y="3219900"/>
            <a:ext cx="167040" cy="253364"/>
          </a:xfrm>
          <a:custGeom>
            <a:avLst/>
            <a:gdLst/>
            <a:ahLst/>
            <a:cxnLst/>
            <a:rect l="l" t="t" r="r" b="b"/>
            <a:pathLst>
              <a:path w="1091" h="1555" extrusionOk="0">
                <a:moveTo>
                  <a:pt x="532" y="0"/>
                </a:moveTo>
                <a:cubicBezTo>
                  <a:pt x="490" y="0"/>
                  <a:pt x="350" y="41"/>
                  <a:pt x="186" y="523"/>
                </a:cubicBezTo>
                <a:cubicBezTo>
                  <a:pt x="1" y="1091"/>
                  <a:pt x="615" y="1554"/>
                  <a:pt x="615" y="1554"/>
                </a:cubicBezTo>
                <a:cubicBezTo>
                  <a:pt x="800" y="1496"/>
                  <a:pt x="939" y="1264"/>
                  <a:pt x="1021" y="754"/>
                </a:cubicBezTo>
                <a:cubicBezTo>
                  <a:pt x="1090" y="257"/>
                  <a:pt x="545" y="2"/>
                  <a:pt x="545" y="2"/>
                </a:cubicBezTo>
                <a:cubicBezTo>
                  <a:pt x="545" y="2"/>
                  <a:pt x="540" y="0"/>
                  <a:pt x="532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5"/>
          <p:cNvSpPr/>
          <p:nvPr/>
        </p:nvSpPr>
        <p:spPr>
          <a:xfrm>
            <a:off x="4493699" y="3307884"/>
            <a:ext cx="100439" cy="165379"/>
          </a:xfrm>
          <a:custGeom>
            <a:avLst/>
            <a:gdLst/>
            <a:ahLst/>
            <a:cxnLst/>
            <a:rect l="l" t="t" r="r" b="b"/>
            <a:pathLst>
              <a:path w="656" h="1015" extrusionOk="0">
                <a:moveTo>
                  <a:pt x="343" y="1"/>
                </a:moveTo>
                <a:cubicBezTo>
                  <a:pt x="279" y="1"/>
                  <a:pt x="211" y="49"/>
                  <a:pt x="163" y="145"/>
                </a:cubicBezTo>
                <a:cubicBezTo>
                  <a:pt x="1" y="469"/>
                  <a:pt x="337" y="1014"/>
                  <a:pt x="337" y="1014"/>
                </a:cubicBezTo>
                <a:cubicBezTo>
                  <a:pt x="655" y="334"/>
                  <a:pt x="512" y="1"/>
                  <a:pt x="34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5"/>
          <p:cNvSpPr/>
          <p:nvPr/>
        </p:nvSpPr>
        <p:spPr>
          <a:xfrm>
            <a:off x="4377502" y="4714586"/>
            <a:ext cx="46401" cy="52526"/>
          </a:xfrm>
          <a:custGeom>
            <a:avLst/>
            <a:gdLst/>
            <a:ahLst/>
            <a:cxnLst/>
            <a:rect l="l" t="t" r="r" b="b"/>
            <a:pathLst>
              <a:path w="361" h="384" extrusionOk="0">
                <a:moveTo>
                  <a:pt x="348" y="209"/>
                </a:moveTo>
                <a:cubicBezTo>
                  <a:pt x="360" y="314"/>
                  <a:pt x="279" y="383"/>
                  <a:pt x="175" y="383"/>
                </a:cubicBezTo>
                <a:cubicBezTo>
                  <a:pt x="70" y="383"/>
                  <a:pt x="1" y="314"/>
                  <a:pt x="1" y="198"/>
                </a:cubicBezTo>
                <a:cubicBezTo>
                  <a:pt x="1" y="82"/>
                  <a:pt x="82" y="0"/>
                  <a:pt x="186" y="0"/>
                </a:cubicBezTo>
                <a:cubicBezTo>
                  <a:pt x="279" y="0"/>
                  <a:pt x="348" y="93"/>
                  <a:pt x="348" y="209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5"/>
          <p:cNvSpPr/>
          <p:nvPr/>
        </p:nvSpPr>
        <p:spPr>
          <a:xfrm>
            <a:off x="4736501" y="4690785"/>
            <a:ext cx="49229" cy="58819"/>
          </a:xfrm>
          <a:custGeom>
            <a:avLst/>
            <a:gdLst/>
            <a:ahLst/>
            <a:cxnLst/>
            <a:rect l="l" t="t" r="r" b="b"/>
            <a:pathLst>
              <a:path w="383" h="430" extrusionOk="0">
                <a:moveTo>
                  <a:pt x="197" y="429"/>
                </a:moveTo>
                <a:cubicBezTo>
                  <a:pt x="93" y="429"/>
                  <a:pt x="12" y="337"/>
                  <a:pt x="12" y="233"/>
                </a:cubicBezTo>
                <a:cubicBezTo>
                  <a:pt x="1" y="117"/>
                  <a:pt x="81" y="12"/>
                  <a:pt x="197" y="12"/>
                </a:cubicBezTo>
                <a:cubicBezTo>
                  <a:pt x="302" y="1"/>
                  <a:pt x="382" y="94"/>
                  <a:pt x="382" y="221"/>
                </a:cubicBezTo>
                <a:cubicBezTo>
                  <a:pt x="382" y="337"/>
                  <a:pt x="302" y="418"/>
                  <a:pt x="197" y="429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5"/>
          <p:cNvSpPr/>
          <p:nvPr/>
        </p:nvSpPr>
        <p:spPr>
          <a:xfrm>
            <a:off x="4492284" y="4814850"/>
            <a:ext cx="178792" cy="45140"/>
          </a:xfrm>
          <a:custGeom>
            <a:avLst/>
            <a:gdLst/>
            <a:ahLst/>
            <a:cxnLst/>
            <a:rect l="l" t="t" r="r" b="b"/>
            <a:pathLst>
              <a:path w="1391" h="330" extrusionOk="0">
                <a:moveTo>
                  <a:pt x="776" y="1"/>
                </a:moveTo>
                <a:cubicBezTo>
                  <a:pt x="512" y="1"/>
                  <a:pt x="244" y="43"/>
                  <a:pt x="0" y="114"/>
                </a:cubicBezTo>
                <a:cubicBezTo>
                  <a:pt x="58" y="183"/>
                  <a:pt x="127" y="217"/>
                  <a:pt x="127" y="217"/>
                </a:cubicBezTo>
                <a:cubicBezTo>
                  <a:pt x="289" y="297"/>
                  <a:pt x="462" y="329"/>
                  <a:pt x="630" y="329"/>
                </a:cubicBezTo>
                <a:cubicBezTo>
                  <a:pt x="929" y="329"/>
                  <a:pt x="1212" y="224"/>
                  <a:pt x="1391" y="90"/>
                </a:cubicBezTo>
                <a:cubicBezTo>
                  <a:pt x="1199" y="28"/>
                  <a:pt x="989" y="1"/>
                  <a:pt x="776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5"/>
          <p:cNvSpPr/>
          <p:nvPr/>
        </p:nvSpPr>
        <p:spPr>
          <a:xfrm>
            <a:off x="4469919" y="4750287"/>
            <a:ext cx="219024" cy="80157"/>
          </a:xfrm>
          <a:custGeom>
            <a:avLst/>
            <a:gdLst/>
            <a:ahLst/>
            <a:cxnLst/>
            <a:rect l="l" t="t" r="r" b="b"/>
            <a:pathLst>
              <a:path w="1704" h="586" extrusionOk="0">
                <a:moveTo>
                  <a:pt x="1507" y="0"/>
                </a:moveTo>
                <a:cubicBezTo>
                  <a:pt x="1475" y="0"/>
                  <a:pt x="1444" y="7"/>
                  <a:pt x="1414" y="17"/>
                </a:cubicBezTo>
                <a:cubicBezTo>
                  <a:pt x="1310" y="64"/>
                  <a:pt x="1298" y="156"/>
                  <a:pt x="916" y="192"/>
                </a:cubicBezTo>
                <a:cubicBezTo>
                  <a:pt x="879" y="196"/>
                  <a:pt x="843" y="198"/>
                  <a:pt x="810" y="198"/>
                </a:cubicBezTo>
                <a:cubicBezTo>
                  <a:pt x="566" y="198"/>
                  <a:pt x="416" y="94"/>
                  <a:pt x="277" y="94"/>
                </a:cubicBezTo>
                <a:cubicBezTo>
                  <a:pt x="239" y="94"/>
                  <a:pt x="201" y="102"/>
                  <a:pt x="162" y="122"/>
                </a:cubicBezTo>
                <a:cubicBezTo>
                  <a:pt x="0" y="203"/>
                  <a:pt x="70" y="481"/>
                  <a:pt x="174" y="586"/>
                </a:cubicBezTo>
                <a:cubicBezTo>
                  <a:pt x="418" y="515"/>
                  <a:pt x="686" y="473"/>
                  <a:pt x="950" y="473"/>
                </a:cubicBezTo>
                <a:cubicBezTo>
                  <a:pt x="1163" y="473"/>
                  <a:pt x="1373" y="500"/>
                  <a:pt x="1565" y="562"/>
                </a:cubicBezTo>
                <a:cubicBezTo>
                  <a:pt x="1669" y="493"/>
                  <a:pt x="1704" y="354"/>
                  <a:pt x="1704" y="272"/>
                </a:cubicBezTo>
                <a:cubicBezTo>
                  <a:pt x="1704" y="69"/>
                  <a:pt x="1609" y="0"/>
                  <a:pt x="1507" y="0"/>
                </a:cubicBezTo>
                <a:close/>
              </a:path>
            </a:pathLst>
          </a:custGeom>
          <a:solidFill>
            <a:srgbClr val="3C2A3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15"/>
          <p:cNvSpPr/>
          <p:nvPr/>
        </p:nvSpPr>
        <p:spPr>
          <a:xfrm>
            <a:off x="4087726" y="4407338"/>
            <a:ext cx="967502" cy="140827"/>
          </a:xfrm>
          <a:custGeom>
            <a:avLst/>
            <a:gdLst/>
            <a:ahLst/>
            <a:cxnLst/>
            <a:rect l="l" t="t" r="r" b="b"/>
            <a:pathLst>
              <a:path w="6258" h="856" extrusionOk="0">
                <a:moveTo>
                  <a:pt x="3399" y="1"/>
                </a:moveTo>
                <a:cubicBezTo>
                  <a:pt x="3278" y="1"/>
                  <a:pt x="3157" y="27"/>
                  <a:pt x="3036" y="76"/>
                </a:cubicBezTo>
                <a:cubicBezTo>
                  <a:pt x="2920" y="123"/>
                  <a:pt x="2838" y="192"/>
                  <a:pt x="2758" y="250"/>
                </a:cubicBezTo>
                <a:cubicBezTo>
                  <a:pt x="2676" y="319"/>
                  <a:pt x="2607" y="378"/>
                  <a:pt x="2503" y="401"/>
                </a:cubicBezTo>
                <a:cubicBezTo>
                  <a:pt x="2453" y="410"/>
                  <a:pt x="2402" y="414"/>
                  <a:pt x="2350" y="414"/>
                </a:cubicBezTo>
                <a:cubicBezTo>
                  <a:pt x="2198" y="414"/>
                  <a:pt x="2041" y="377"/>
                  <a:pt x="1877" y="308"/>
                </a:cubicBezTo>
                <a:cubicBezTo>
                  <a:pt x="1706" y="232"/>
                  <a:pt x="1563" y="184"/>
                  <a:pt x="1416" y="184"/>
                </a:cubicBezTo>
                <a:cubicBezTo>
                  <a:pt x="1293" y="184"/>
                  <a:pt x="1167" y="217"/>
                  <a:pt x="1020" y="296"/>
                </a:cubicBezTo>
                <a:cubicBezTo>
                  <a:pt x="961" y="331"/>
                  <a:pt x="915" y="366"/>
                  <a:pt x="858" y="401"/>
                </a:cubicBezTo>
                <a:cubicBezTo>
                  <a:pt x="738" y="476"/>
                  <a:pt x="620" y="552"/>
                  <a:pt x="510" y="552"/>
                </a:cubicBezTo>
                <a:cubicBezTo>
                  <a:pt x="502" y="552"/>
                  <a:pt x="495" y="552"/>
                  <a:pt x="487" y="551"/>
                </a:cubicBezTo>
                <a:cubicBezTo>
                  <a:pt x="394" y="540"/>
                  <a:pt x="301" y="494"/>
                  <a:pt x="243" y="435"/>
                </a:cubicBezTo>
                <a:cubicBezTo>
                  <a:pt x="232" y="424"/>
                  <a:pt x="232" y="412"/>
                  <a:pt x="220" y="401"/>
                </a:cubicBezTo>
                <a:cubicBezTo>
                  <a:pt x="197" y="366"/>
                  <a:pt x="150" y="308"/>
                  <a:pt x="81" y="273"/>
                </a:cubicBezTo>
                <a:lnTo>
                  <a:pt x="0" y="239"/>
                </a:lnTo>
                <a:lnTo>
                  <a:pt x="0" y="239"/>
                </a:lnTo>
                <a:cubicBezTo>
                  <a:pt x="23" y="342"/>
                  <a:pt x="34" y="517"/>
                  <a:pt x="58" y="702"/>
                </a:cubicBezTo>
                <a:cubicBezTo>
                  <a:pt x="162" y="772"/>
                  <a:pt x="325" y="841"/>
                  <a:pt x="452" y="852"/>
                </a:cubicBezTo>
                <a:cubicBezTo>
                  <a:pt x="471" y="854"/>
                  <a:pt x="490" y="855"/>
                  <a:pt x="509" y="855"/>
                </a:cubicBezTo>
                <a:cubicBezTo>
                  <a:pt x="704" y="855"/>
                  <a:pt x="872" y="751"/>
                  <a:pt x="1020" y="656"/>
                </a:cubicBezTo>
                <a:cubicBezTo>
                  <a:pt x="1077" y="621"/>
                  <a:pt x="1124" y="597"/>
                  <a:pt x="1159" y="574"/>
                </a:cubicBezTo>
                <a:cubicBezTo>
                  <a:pt x="1260" y="521"/>
                  <a:pt x="1342" y="497"/>
                  <a:pt x="1424" y="497"/>
                </a:cubicBezTo>
                <a:cubicBezTo>
                  <a:pt x="1521" y="497"/>
                  <a:pt x="1618" y="530"/>
                  <a:pt x="1749" y="586"/>
                </a:cubicBezTo>
                <a:cubicBezTo>
                  <a:pt x="1950" y="678"/>
                  <a:pt x="2144" y="722"/>
                  <a:pt x="2337" y="722"/>
                </a:cubicBezTo>
                <a:cubicBezTo>
                  <a:pt x="2412" y="722"/>
                  <a:pt x="2486" y="715"/>
                  <a:pt x="2560" y="702"/>
                </a:cubicBezTo>
                <a:cubicBezTo>
                  <a:pt x="2735" y="667"/>
                  <a:pt x="2851" y="574"/>
                  <a:pt x="2954" y="494"/>
                </a:cubicBezTo>
                <a:cubicBezTo>
                  <a:pt x="3024" y="435"/>
                  <a:pt x="3082" y="389"/>
                  <a:pt x="3152" y="355"/>
                </a:cubicBezTo>
                <a:cubicBezTo>
                  <a:pt x="3234" y="324"/>
                  <a:pt x="3309" y="309"/>
                  <a:pt x="3383" y="309"/>
                </a:cubicBezTo>
                <a:cubicBezTo>
                  <a:pt x="3475" y="309"/>
                  <a:pt x="3565" y="332"/>
                  <a:pt x="3662" y="378"/>
                </a:cubicBezTo>
                <a:cubicBezTo>
                  <a:pt x="3696" y="401"/>
                  <a:pt x="3731" y="424"/>
                  <a:pt x="3765" y="458"/>
                </a:cubicBezTo>
                <a:cubicBezTo>
                  <a:pt x="3812" y="494"/>
                  <a:pt x="3858" y="528"/>
                  <a:pt x="3917" y="563"/>
                </a:cubicBezTo>
                <a:cubicBezTo>
                  <a:pt x="4102" y="656"/>
                  <a:pt x="4298" y="690"/>
                  <a:pt x="4519" y="690"/>
                </a:cubicBezTo>
                <a:cubicBezTo>
                  <a:pt x="4728" y="679"/>
                  <a:pt x="4913" y="609"/>
                  <a:pt x="5086" y="551"/>
                </a:cubicBezTo>
                <a:lnTo>
                  <a:pt x="5098" y="551"/>
                </a:lnTo>
                <a:cubicBezTo>
                  <a:pt x="5145" y="540"/>
                  <a:pt x="5191" y="517"/>
                  <a:pt x="5237" y="494"/>
                </a:cubicBezTo>
                <a:cubicBezTo>
                  <a:pt x="5318" y="458"/>
                  <a:pt x="5377" y="435"/>
                  <a:pt x="5446" y="424"/>
                </a:cubicBezTo>
                <a:cubicBezTo>
                  <a:pt x="5465" y="421"/>
                  <a:pt x="5483" y="419"/>
                  <a:pt x="5501" y="419"/>
                </a:cubicBezTo>
                <a:cubicBezTo>
                  <a:pt x="5605" y="419"/>
                  <a:pt x="5700" y="474"/>
                  <a:pt x="5828" y="563"/>
                </a:cubicBezTo>
                <a:cubicBezTo>
                  <a:pt x="5851" y="574"/>
                  <a:pt x="5886" y="597"/>
                  <a:pt x="5910" y="609"/>
                </a:cubicBezTo>
                <a:cubicBezTo>
                  <a:pt x="5979" y="667"/>
                  <a:pt x="6095" y="736"/>
                  <a:pt x="6245" y="736"/>
                </a:cubicBezTo>
                <a:lnTo>
                  <a:pt x="6257" y="424"/>
                </a:lnTo>
                <a:cubicBezTo>
                  <a:pt x="6211" y="424"/>
                  <a:pt x="6152" y="412"/>
                  <a:pt x="6095" y="366"/>
                </a:cubicBezTo>
                <a:cubicBezTo>
                  <a:pt x="6072" y="342"/>
                  <a:pt x="6037" y="319"/>
                  <a:pt x="6002" y="296"/>
                </a:cubicBezTo>
                <a:cubicBezTo>
                  <a:pt x="5859" y="214"/>
                  <a:pt x="5697" y="105"/>
                  <a:pt x="5484" y="105"/>
                </a:cubicBezTo>
                <a:cubicBezTo>
                  <a:pt x="5457" y="105"/>
                  <a:pt x="5429" y="107"/>
                  <a:pt x="5400" y="111"/>
                </a:cubicBezTo>
                <a:cubicBezTo>
                  <a:pt x="5295" y="134"/>
                  <a:pt x="5202" y="169"/>
                  <a:pt x="5122" y="203"/>
                </a:cubicBezTo>
                <a:cubicBezTo>
                  <a:pt x="5075" y="227"/>
                  <a:pt x="5029" y="250"/>
                  <a:pt x="4994" y="262"/>
                </a:cubicBezTo>
                <a:lnTo>
                  <a:pt x="4983" y="262"/>
                </a:lnTo>
                <a:cubicBezTo>
                  <a:pt x="4820" y="319"/>
                  <a:pt x="4669" y="366"/>
                  <a:pt x="4507" y="378"/>
                </a:cubicBezTo>
                <a:cubicBezTo>
                  <a:pt x="4487" y="379"/>
                  <a:pt x="4467" y="380"/>
                  <a:pt x="4447" y="380"/>
                </a:cubicBezTo>
                <a:cubicBezTo>
                  <a:pt x="4308" y="380"/>
                  <a:pt x="4179" y="346"/>
                  <a:pt x="4067" y="285"/>
                </a:cubicBezTo>
                <a:lnTo>
                  <a:pt x="3963" y="215"/>
                </a:lnTo>
                <a:cubicBezTo>
                  <a:pt x="3917" y="169"/>
                  <a:pt x="3858" y="134"/>
                  <a:pt x="3801" y="100"/>
                </a:cubicBezTo>
                <a:cubicBezTo>
                  <a:pt x="3667" y="32"/>
                  <a:pt x="3533" y="1"/>
                  <a:pt x="339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5"/>
          <p:cNvSpPr/>
          <p:nvPr/>
        </p:nvSpPr>
        <p:spPr>
          <a:xfrm>
            <a:off x="3995182" y="4339259"/>
            <a:ext cx="111922" cy="119431"/>
          </a:xfrm>
          <a:custGeom>
            <a:avLst/>
            <a:gdLst/>
            <a:ahLst/>
            <a:cxnLst/>
            <a:rect l="l" t="t" r="r" b="b"/>
            <a:pathLst>
              <a:path w="731" h="733" extrusionOk="0">
                <a:moveTo>
                  <a:pt x="618" y="1"/>
                </a:moveTo>
                <a:cubicBezTo>
                  <a:pt x="560" y="1"/>
                  <a:pt x="521" y="43"/>
                  <a:pt x="510" y="95"/>
                </a:cubicBezTo>
                <a:cubicBezTo>
                  <a:pt x="464" y="489"/>
                  <a:pt x="140" y="512"/>
                  <a:pt x="105" y="512"/>
                </a:cubicBezTo>
                <a:cubicBezTo>
                  <a:pt x="47" y="524"/>
                  <a:pt x="1" y="571"/>
                  <a:pt x="1" y="628"/>
                </a:cubicBezTo>
                <a:cubicBezTo>
                  <a:pt x="1" y="686"/>
                  <a:pt x="59" y="733"/>
                  <a:pt x="105" y="733"/>
                </a:cubicBezTo>
                <a:lnTo>
                  <a:pt x="116" y="733"/>
                </a:lnTo>
                <a:cubicBezTo>
                  <a:pt x="302" y="721"/>
                  <a:pt x="661" y="594"/>
                  <a:pt x="719" y="118"/>
                </a:cubicBezTo>
                <a:cubicBezTo>
                  <a:pt x="731" y="61"/>
                  <a:pt x="696" y="14"/>
                  <a:pt x="638" y="2"/>
                </a:cubicBezTo>
                <a:cubicBezTo>
                  <a:pt x="631" y="1"/>
                  <a:pt x="625" y="1"/>
                  <a:pt x="6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15"/>
          <p:cNvSpPr/>
          <p:nvPr/>
        </p:nvSpPr>
        <p:spPr>
          <a:xfrm>
            <a:off x="4076788" y="4232049"/>
            <a:ext cx="39196" cy="102160"/>
          </a:xfrm>
          <a:custGeom>
            <a:avLst/>
            <a:gdLst/>
            <a:ahLst/>
            <a:cxnLst/>
            <a:rect l="l" t="t" r="r" b="b"/>
            <a:pathLst>
              <a:path w="256" h="627" extrusionOk="0">
                <a:moveTo>
                  <a:pt x="152" y="0"/>
                </a:moveTo>
                <a:cubicBezTo>
                  <a:pt x="93" y="0"/>
                  <a:pt x="36" y="35"/>
                  <a:pt x="36" y="93"/>
                </a:cubicBezTo>
                <a:lnTo>
                  <a:pt x="1" y="510"/>
                </a:lnTo>
                <a:cubicBezTo>
                  <a:pt x="1" y="568"/>
                  <a:pt x="47" y="614"/>
                  <a:pt x="105" y="626"/>
                </a:cubicBezTo>
                <a:cubicBezTo>
                  <a:pt x="163" y="626"/>
                  <a:pt x="209" y="580"/>
                  <a:pt x="221" y="521"/>
                </a:cubicBezTo>
                <a:lnTo>
                  <a:pt x="244" y="116"/>
                </a:lnTo>
                <a:cubicBezTo>
                  <a:pt x="255" y="58"/>
                  <a:pt x="209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5"/>
          <p:cNvSpPr/>
          <p:nvPr/>
        </p:nvSpPr>
        <p:spPr>
          <a:xfrm>
            <a:off x="4364170" y="4297711"/>
            <a:ext cx="110237" cy="108189"/>
          </a:xfrm>
          <a:custGeom>
            <a:avLst/>
            <a:gdLst/>
            <a:ahLst/>
            <a:cxnLst/>
            <a:rect l="l" t="t" r="r" b="b"/>
            <a:pathLst>
              <a:path w="720" h="664" extrusionOk="0">
                <a:moveTo>
                  <a:pt x="601" y="1"/>
                </a:moveTo>
                <a:cubicBezTo>
                  <a:pt x="558" y="1"/>
                  <a:pt x="509" y="43"/>
                  <a:pt x="499" y="95"/>
                </a:cubicBezTo>
                <a:cubicBezTo>
                  <a:pt x="464" y="420"/>
                  <a:pt x="140" y="443"/>
                  <a:pt x="105" y="443"/>
                </a:cubicBezTo>
                <a:cubicBezTo>
                  <a:pt x="47" y="455"/>
                  <a:pt x="1" y="501"/>
                  <a:pt x="1" y="559"/>
                </a:cubicBezTo>
                <a:cubicBezTo>
                  <a:pt x="1" y="617"/>
                  <a:pt x="47" y="663"/>
                  <a:pt x="105" y="663"/>
                </a:cubicBezTo>
                <a:lnTo>
                  <a:pt x="117" y="663"/>
                </a:lnTo>
                <a:cubicBezTo>
                  <a:pt x="302" y="651"/>
                  <a:pt x="673" y="535"/>
                  <a:pt x="719" y="118"/>
                </a:cubicBezTo>
                <a:cubicBezTo>
                  <a:pt x="719" y="61"/>
                  <a:pt x="685" y="2"/>
                  <a:pt x="615" y="2"/>
                </a:cubicBezTo>
                <a:cubicBezTo>
                  <a:pt x="611" y="1"/>
                  <a:pt x="606" y="1"/>
                  <a:pt x="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>
            <a:off x="4905404" y="4100560"/>
            <a:ext cx="69205" cy="118291"/>
          </a:xfrm>
          <a:custGeom>
            <a:avLst/>
            <a:gdLst/>
            <a:ahLst/>
            <a:cxnLst/>
            <a:rect l="l" t="t" r="r" b="b"/>
            <a:pathLst>
              <a:path w="452" h="726" extrusionOk="0">
                <a:moveTo>
                  <a:pt x="183" y="0"/>
                </a:moveTo>
                <a:cubicBezTo>
                  <a:pt x="139" y="0"/>
                  <a:pt x="99" y="32"/>
                  <a:pt x="81" y="77"/>
                </a:cubicBezTo>
                <a:cubicBezTo>
                  <a:pt x="34" y="239"/>
                  <a:pt x="0" y="587"/>
                  <a:pt x="278" y="715"/>
                </a:cubicBezTo>
                <a:cubicBezTo>
                  <a:pt x="301" y="715"/>
                  <a:pt x="313" y="726"/>
                  <a:pt x="325" y="726"/>
                </a:cubicBezTo>
                <a:cubicBezTo>
                  <a:pt x="371" y="726"/>
                  <a:pt x="405" y="703"/>
                  <a:pt x="428" y="656"/>
                </a:cubicBezTo>
                <a:cubicBezTo>
                  <a:pt x="452" y="610"/>
                  <a:pt x="428" y="540"/>
                  <a:pt x="371" y="517"/>
                </a:cubicBezTo>
                <a:cubicBezTo>
                  <a:pt x="197" y="437"/>
                  <a:pt x="289" y="146"/>
                  <a:pt x="289" y="135"/>
                </a:cubicBezTo>
                <a:cubicBezTo>
                  <a:pt x="301" y="77"/>
                  <a:pt x="278" y="19"/>
                  <a:pt x="220" y="7"/>
                </a:cubicBezTo>
                <a:cubicBezTo>
                  <a:pt x="208" y="2"/>
                  <a:pt x="195" y="0"/>
                  <a:pt x="1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/>
          <p:nvPr/>
        </p:nvSpPr>
        <p:spPr>
          <a:xfrm>
            <a:off x="5050855" y="4301784"/>
            <a:ext cx="95845" cy="105908"/>
          </a:xfrm>
          <a:custGeom>
            <a:avLst/>
            <a:gdLst/>
            <a:ahLst/>
            <a:cxnLst/>
            <a:rect l="l" t="t" r="r" b="b"/>
            <a:pathLst>
              <a:path w="626" h="650" extrusionOk="0">
                <a:moveTo>
                  <a:pt x="521" y="1"/>
                </a:moveTo>
                <a:cubicBezTo>
                  <a:pt x="464" y="1"/>
                  <a:pt x="417" y="47"/>
                  <a:pt x="417" y="105"/>
                </a:cubicBezTo>
                <a:cubicBezTo>
                  <a:pt x="405" y="418"/>
                  <a:pt x="163" y="430"/>
                  <a:pt x="104" y="430"/>
                </a:cubicBezTo>
                <a:cubicBezTo>
                  <a:pt x="47" y="430"/>
                  <a:pt x="0" y="476"/>
                  <a:pt x="0" y="534"/>
                </a:cubicBezTo>
                <a:cubicBezTo>
                  <a:pt x="0" y="592"/>
                  <a:pt x="47" y="638"/>
                  <a:pt x="104" y="650"/>
                </a:cubicBezTo>
                <a:lnTo>
                  <a:pt x="116" y="650"/>
                </a:lnTo>
                <a:cubicBezTo>
                  <a:pt x="290" y="650"/>
                  <a:pt x="614" y="534"/>
                  <a:pt x="626" y="105"/>
                </a:cubicBezTo>
                <a:cubicBezTo>
                  <a:pt x="626" y="47"/>
                  <a:pt x="580" y="1"/>
                  <a:pt x="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5"/>
          <p:cNvSpPr/>
          <p:nvPr/>
        </p:nvSpPr>
        <p:spPr>
          <a:xfrm>
            <a:off x="4658748" y="4125978"/>
            <a:ext cx="88802" cy="193078"/>
          </a:xfrm>
          <a:custGeom>
            <a:avLst/>
            <a:gdLst/>
            <a:ahLst/>
            <a:cxnLst/>
            <a:rect l="l" t="t" r="r" b="b"/>
            <a:pathLst>
              <a:path w="580" h="1185" extrusionOk="0">
                <a:moveTo>
                  <a:pt x="116" y="0"/>
                </a:moveTo>
                <a:cubicBezTo>
                  <a:pt x="108" y="0"/>
                  <a:pt x="101" y="1"/>
                  <a:pt x="93" y="3"/>
                </a:cubicBezTo>
                <a:cubicBezTo>
                  <a:pt x="35" y="14"/>
                  <a:pt x="0" y="72"/>
                  <a:pt x="12" y="130"/>
                </a:cubicBezTo>
                <a:cubicBezTo>
                  <a:pt x="23" y="211"/>
                  <a:pt x="186" y="941"/>
                  <a:pt x="383" y="1149"/>
                </a:cubicBezTo>
                <a:cubicBezTo>
                  <a:pt x="406" y="1172"/>
                  <a:pt x="429" y="1184"/>
                  <a:pt x="464" y="1184"/>
                </a:cubicBezTo>
                <a:cubicBezTo>
                  <a:pt x="487" y="1184"/>
                  <a:pt x="510" y="1172"/>
                  <a:pt x="533" y="1161"/>
                </a:cubicBezTo>
                <a:cubicBezTo>
                  <a:pt x="579" y="1115"/>
                  <a:pt x="579" y="1045"/>
                  <a:pt x="533" y="1010"/>
                </a:cubicBezTo>
                <a:cubicBezTo>
                  <a:pt x="417" y="883"/>
                  <a:pt x="278" y="373"/>
                  <a:pt x="221" y="83"/>
                </a:cubicBezTo>
                <a:cubicBezTo>
                  <a:pt x="210" y="33"/>
                  <a:pt x="166" y="0"/>
                  <a:pt x="1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-117380" y="-89888"/>
            <a:ext cx="2926742" cy="920170"/>
          </a:xfrm>
          <a:custGeom>
            <a:avLst/>
            <a:gdLst/>
            <a:ahLst/>
            <a:cxnLst/>
            <a:rect l="l" t="t" r="r" b="b"/>
            <a:pathLst>
              <a:path w="22770" h="6727" extrusionOk="0">
                <a:moveTo>
                  <a:pt x="22672" y="0"/>
                </a:moveTo>
                <a:cubicBezTo>
                  <a:pt x="22645" y="0"/>
                  <a:pt x="22616" y="11"/>
                  <a:pt x="22596" y="39"/>
                </a:cubicBezTo>
                <a:cubicBezTo>
                  <a:pt x="22572" y="62"/>
                  <a:pt x="20429" y="2889"/>
                  <a:pt x="16606" y="4789"/>
                </a:cubicBezTo>
                <a:cubicBezTo>
                  <a:pt x="14741" y="5722"/>
                  <a:pt x="12259" y="6528"/>
                  <a:pt x="9266" y="6528"/>
                </a:cubicBezTo>
                <a:cubicBezTo>
                  <a:pt x="6607" y="6528"/>
                  <a:pt x="3544" y="5891"/>
                  <a:pt x="152" y="4140"/>
                </a:cubicBezTo>
                <a:cubicBezTo>
                  <a:pt x="137" y="4133"/>
                  <a:pt x="120" y="4129"/>
                  <a:pt x="104" y="4129"/>
                </a:cubicBezTo>
                <a:cubicBezTo>
                  <a:pt x="71" y="4129"/>
                  <a:pt x="40" y="4145"/>
                  <a:pt x="24" y="4176"/>
                </a:cubicBezTo>
                <a:cubicBezTo>
                  <a:pt x="1" y="4222"/>
                  <a:pt x="24" y="4280"/>
                  <a:pt x="70" y="4303"/>
                </a:cubicBezTo>
                <a:cubicBezTo>
                  <a:pt x="3194" y="5915"/>
                  <a:pt x="6306" y="6727"/>
                  <a:pt x="9299" y="6727"/>
                </a:cubicBezTo>
                <a:cubicBezTo>
                  <a:pt x="9383" y="6727"/>
                  <a:pt x="9466" y="6726"/>
                  <a:pt x="9549" y="6725"/>
                </a:cubicBezTo>
                <a:cubicBezTo>
                  <a:pt x="12017" y="6679"/>
                  <a:pt x="14427" y="6087"/>
                  <a:pt x="16686" y="4952"/>
                </a:cubicBezTo>
                <a:cubicBezTo>
                  <a:pt x="20556" y="3028"/>
                  <a:pt x="22724" y="178"/>
                  <a:pt x="22747" y="143"/>
                </a:cubicBezTo>
                <a:cubicBezTo>
                  <a:pt x="22770" y="108"/>
                  <a:pt x="22770" y="51"/>
                  <a:pt x="22724" y="15"/>
                </a:cubicBezTo>
                <a:cubicBezTo>
                  <a:pt x="22709" y="6"/>
                  <a:pt x="22691" y="0"/>
                  <a:pt x="2267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>
            <a:off x="786737" y="752167"/>
            <a:ext cx="490104" cy="735643"/>
          </a:xfrm>
          <a:custGeom>
            <a:avLst/>
            <a:gdLst/>
            <a:ahLst/>
            <a:cxnLst/>
            <a:rect l="l" t="t" r="r" b="b"/>
            <a:pathLst>
              <a:path w="3813" h="5378" extrusionOk="0">
                <a:moveTo>
                  <a:pt x="1" y="1"/>
                </a:moveTo>
                <a:lnTo>
                  <a:pt x="1657" y="5377"/>
                </a:lnTo>
                <a:lnTo>
                  <a:pt x="3812" y="268"/>
                </a:lnTo>
                <a:lnTo>
                  <a:pt x="1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5"/>
          <p:cNvSpPr/>
          <p:nvPr/>
        </p:nvSpPr>
        <p:spPr>
          <a:xfrm>
            <a:off x="816558" y="761742"/>
            <a:ext cx="157970" cy="136377"/>
          </a:xfrm>
          <a:custGeom>
            <a:avLst/>
            <a:gdLst/>
            <a:ahLst/>
            <a:cxnLst/>
            <a:rect l="l" t="t" r="r" b="b"/>
            <a:pathLst>
              <a:path w="1229" h="997" extrusionOk="0">
                <a:moveTo>
                  <a:pt x="753" y="0"/>
                </a:moveTo>
                <a:lnTo>
                  <a:pt x="0" y="684"/>
                </a:lnTo>
                <a:lnTo>
                  <a:pt x="93" y="997"/>
                </a:lnTo>
                <a:lnTo>
                  <a:pt x="1229" y="35"/>
                </a:lnTo>
                <a:lnTo>
                  <a:pt x="753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5"/>
          <p:cNvSpPr/>
          <p:nvPr/>
        </p:nvSpPr>
        <p:spPr>
          <a:xfrm>
            <a:off x="855247" y="774327"/>
            <a:ext cx="290489" cy="256887"/>
          </a:xfrm>
          <a:custGeom>
            <a:avLst/>
            <a:gdLst/>
            <a:ahLst/>
            <a:cxnLst/>
            <a:rect l="l" t="t" r="r" b="b"/>
            <a:pathLst>
              <a:path w="2260" h="1878" extrusionOk="0">
                <a:moveTo>
                  <a:pt x="1773" y="1"/>
                </a:moveTo>
                <a:lnTo>
                  <a:pt x="1" y="1577"/>
                </a:lnTo>
                <a:lnTo>
                  <a:pt x="93" y="1878"/>
                </a:lnTo>
                <a:lnTo>
                  <a:pt x="2260" y="36"/>
                </a:lnTo>
                <a:lnTo>
                  <a:pt x="1773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5"/>
          <p:cNvSpPr/>
          <p:nvPr/>
        </p:nvSpPr>
        <p:spPr>
          <a:xfrm>
            <a:off x="898435" y="788689"/>
            <a:ext cx="378407" cy="393264"/>
          </a:xfrm>
          <a:custGeom>
            <a:avLst/>
            <a:gdLst/>
            <a:ahLst/>
            <a:cxnLst/>
            <a:rect l="l" t="t" r="r" b="b"/>
            <a:pathLst>
              <a:path w="2944" h="2875" extrusionOk="0">
                <a:moveTo>
                  <a:pt x="2909" y="1"/>
                </a:moveTo>
                <a:lnTo>
                  <a:pt x="0" y="2573"/>
                </a:lnTo>
                <a:lnTo>
                  <a:pt x="105" y="2874"/>
                </a:lnTo>
                <a:lnTo>
                  <a:pt x="2642" y="707"/>
                </a:lnTo>
                <a:lnTo>
                  <a:pt x="2943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5"/>
          <p:cNvSpPr/>
          <p:nvPr/>
        </p:nvSpPr>
        <p:spPr>
          <a:xfrm>
            <a:off x="932754" y="1013702"/>
            <a:ext cx="254756" cy="283834"/>
          </a:xfrm>
          <a:custGeom>
            <a:avLst/>
            <a:gdLst/>
            <a:ahLst/>
            <a:cxnLst/>
            <a:rect l="l" t="t" r="r" b="b"/>
            <a:pathLst>
              <a:path w="1982" h="2075" extrusionOk="0">
                <a:moveTo>
                  <a:pt x="1981" y="1"/>
                </a:moveTo>
                <a:lnTo>
                  <a:pt x="0" y="1762"/>
                </a:lnTo>
                <a:lnTo>
                  <a:pt x="93" y="2075"/>
                </a:lnTo>
                <a:lnTo>
                  <a:pt x="1669" y="719"/>
                </a:lnTo>
                <a:lnTo>
                  <a:pt x="1981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5"/>
          <p:cNvSpPr/>
          <p:nvPr/>
        </p:nvSpPr>
        <p:spPr>
          <a:xfrm>
            <a:off x="971443" y="1287958"/>
            <a:ext cx="107327" cy="144311"/>
          </a:xfrm>
          <a:custGeom>
            <a:avLst/>
            <a:gdLst/>
            <a:ahLst/>
            <a:cxnLst/>
            <a:rect l="l" t="t" r="r" b="b"/>
            <a:pathLst>
              <a:path w="835" h="1055" extrusionOk="0">
                <a:moveTo>
                  <a:pt x="835" y="0"/>
                </a:moveTo>
                <a:lnTo>
                  <a:pt x="0" y="742"/>
                </a:lnTo>
                <a:lnTo>
                  <a:pt x="93" y="1055"/>
                </a:lnTo>
                <a:lnTo>
                  <a:pt x="557" y="661"/>
                </a:lnTo>
                <a:lnTo>
                  <a:pt x="835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5"/>
          <p:cNvSpPr/>
          <p:nvPr/>
        </p:nvSpPr>
        <p:spPr>
          <a:xfrm>
            <a:off x="2231475" y="99151"/>
            <a:ext cx="613626" cy="719776"/>
          </a:xfrm>
          <a:custGeom>
            <a:avLst/>
            <a:gdLst/>
            <a:ahLst/>
            <a:cxnLst/>
            <a:rect l="l" t="t" r="r" b="b"/>
            <a:pathLst>
              <a:path w="4774" h="5262" extrusionOk="0">
                <a:moveTo>
                  <a:pt x="3036" y="1"/>
                </a:moveTo>
                <a:lnTo>
                  <a:pt x="0" y="2307"/>
                </a:lnTo>
                <a:lnTo>
                  <a:pt x="4774" y="5261"/>
                </a:lnTo>
                <a:lnTo>
                  <a:pt x="3036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5"/>
          <p:cNvSpPr/>
          <p:nvPr/>
        </p:nvSpPr>
        <p:spPr>
          <a:xfrm>
            <a:off x="2316309" y="292566"/>
            <a:ext cx="64139" cy="202993"/>
          </a:xfrm>
          <a:custGeom>
            <a:avLst/>
            <a:gdLst/>
            <a:ahLst/>
            <a:cxnLst/>
            <a:rect l="l" t="t" r="r" b="b"/>
            <a:pathLst>
              <a:path w="499" h="1484" extrusionOk="0">
                <a:moveTo>
                  <a:pt x="499" y="0"/>
                </a:moveTo>
                <a:lnTo>
                  <a:pt x="128" y="291"/>
                </a:lnTo>
                <a:lnTo>
                  <a:pt x="0" y="1298"/>
                </a:lnTo>
                <a:lnTo>
                  <a:pt x="290" y="1484"/>
                </a:lnTo>
                <a:lnTo>
                  <a:pt x="499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5"/>
          <p:cNvSpPr/>
          <p:nvPr/>
        </p:nvSpPr>
        <p:spPr>
          <a:xfrm>
            <a:off x="2429420" y="183274"/>
            <a:ext cx="88046" cy="385194"/>
          </a:xfrm>
          <a:custGeom>
            <a:avLst/>
            <a:gdLst/>
            <a:ahLst/>
            <a:cxnLst/>
            <a:rect l="l" t="t" r="r" b="b"/>
            <a:pathLst>
              <a:path w="685" h="2816" extrusionOk="0">
                <a:moveTo>
                  <a:pt x="685" y="0"/>
                </a:moveTo>
                <a:lnTo>
                  <a:pt x="291" y="290"/>
                </a:lnTo>
                <a:lnTo>
                  <a:pt x="1" y="2653"/>
                </a:lnTo>
                <a:lnTo>
                  <a:pt x="268" y="2816"/>
                </a:lnTo>
                <a:lnTo>
                  <a:pt x="685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5"/>
          <p:cNvSpPr/>
          <p:nvPr/>
        </p:nvSpPr>
        <p:spPr>
          <a:xfrm>
            <a:off x="2554613" y="99151"/>
            <a:ext cx="98329" cy="551801"/>
          </a:xfrm>
          <a:custGeom>
            <a:avLst/>
            <a:gdLst/>
            <a:ahLst/>
            <a:cxnLst/>
            <a:rect l="l" t="t" r="r" b="b"/>
            <a:pathLst>
              <a:path w="765" h="4034" extrusionOk="0">
                <a:moveTo>
                  <a:pt x="522" y="1"/>
                </a:moveTo>
                <a:lnTo>
                  <a:pt x="499" y="13"/>
                </a:lnTo>
                <a:lnTo>
                  <a:pt x="0" y="3860"/>
                </a:lnTo>
                <a:lnTo>
                  <a:pt x="278" y="4033"/>
                </a:lnTo>
                <a:lnTo>
                  <a:pt x="765" y="731"/>
                </a:lnTo>
                <a:lnTo>
                  <a:pt x="522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5"/>
          <p:cNvSpPr/>
          <p:nvPr/>
        </p:nvSpPr>
        <p:spPr>
          <a:xfrm>
            <a:off x="2649858" y="330593"/>
            <a:ext cx="76221" cy="383689"/>
          </a:xfrm>
          <a:custGeom>
            <a:avLst/>
            <a:gdLst/>
            <a:ahLst/>
            <a:cxnLst/>
            <a:rect l="l" t="t" r="r" b="b"/>
            <a:pathLst>
              <a:path w="593" h="2805" extrusionOk="0">
                <a:moveTo>
                  <a:pt x="337" y="0"/>
                </a:moveTo>
                <a:lnTo>
                  <a:pt x="1" y="2631"/>
                </a:lnTo>
                <a:lnTo>
                  <a:pt x="291" y="2805"/>
                </a:lnTo>
                <a:lnTo>
                  <a:pt x="592" y="742"/>
                </a:lnTo>
                <a:lnTo>
                  <a:pt x="337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5"/>
          <p:cNvSpPr/>
          <p:nvPr/>
        </p:nvSpPr>
        <p:spPr>
          <a:xfrm>
            <a:off x="2763098" y="612646"/>
            <a:ext cx="47815" cy="176182"/>
          </a:xfrm>
          <a:custGeom>
            <a:avLst/>
            <a:gdLst/>
            <a:ahLst/>
            <a:cxnLst/>
            <a:rect l="l" t="t" r="r" b="b"/>
            <a:pathLst>
              <a:path w="372" h="1288" extrusionOk="0">
                <a:moveTo>
                  <a:pt x="139" y="1"/>
                </a:moveTo>
                <a:lnTo>
                  <a:pt x="0" y="1113"/>
                </a:lnTo>
                <a:lnTo>
                  <a:pt x="278" y="1288"/>
                </a:lnTo>
                <a:lnTo>
                  <a:pt x="371" y="685"/>
                </a:lnTo>
                <a:lnTo>
                  <a:pt x="13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5"/>
          <p:cNvSpPr/>
          <p:nvPr/>
        </p:nvSpPr>
        <p:spPr>
          <a:xfrm>
            <a:off x="1589441" y="520725"/>
            <a:ext cx="490232" cy="757803"/>
          </a:xfrm>
          <a:custGeom>
            <a:avLst/>
            <a:gdLst/>
            <a:ahLst/>
            <a:cxnLst/>
            <a:rect l="l" t="t" r="r" b="b"/>
            <a:pathLst>
              <a:path w="3814" h="5540" extrusionOk="0">
                <a:moveTo>
                  <a:pt x="3546" y="1"/>
                </a:moveTo>
                <a:lnTo>
                  <a:pt x="1" y="1415"/>
                </a:lnTo>
                <a:lnTo>
                  <a:pt x="3813" y="5540"/>
                </a:lnTo>
                <a:lnTo>
                  <a:pt x="3546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5"/>
          <p:cNvSpPr/>
          <p:nvPr/>
        </p:nvSpPr>
        <p:spPr>
          <a:xfrm>
            <a:off x="1657950" y="639729"/>
            <a:ext cx="105913" cy="187125"/>
          </a:xfrm>
          <a:custGeom>
            <a:avLst/>
            <a:gdLst/>
            <a:ahLst/>
            <a:cxnLst/>
            <a:rect l="l" t="t" r="r" b="b"/>
            <a:pathLst>
              <a:path w="824" h="1368" extrusionOk="0">
                <a:moveTo>
                  <a:pt x="824" y="0"/>
                </a:moveTo>
                <a:lnTo>
                  <a:pt x="383" y="174"/>
                </a:lnTo>
                <a:lnTo>
                  <a:pt x="1" y="1113"/>
                </a:lnTo>
                <a:lnTo>
                  <a:pt x="221" y="1368"/>
                </a:lnTo>
                <a:lnTo>
                  <a:pt x="82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5"/>
          <p:cNvSpPr/>
          <p:nvPr/>
        </p:nvSpPr>
        <p:spPr>
          <a:xfrm>
            <a:off x="1747282" y="573114"/>
            <a:ext cx="175964" cy="355237"/>
          </a:xfrm>
          <a:custGeom>
            <a:avLst/>
            <a:gdLst/>
            <a:ahLst/>
            <a:cxnLst/>
            <a:rect l="l" t="t" r="r" b="b"/>
            <a:pathLst>
              <a:path w="1369" h="2597" extrusionOk="0">
                <a:moveTo>
                  <a:pt x="1368" y="1"/>
                </a:moveTo>
                <a:lnTo>
                  <a:pt x="917" y="174"/>
                </a:lnTo>
                <a:lnTo>
                  <a:pt x="1" y="2365"/>
                </a:lnTo>
                <a:lnTo>
                  <a:pt x="221" y="2596"/>
                </a:lnTo>
                <a:lnTo>
                  <a:pt x="136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5"/>
          <p:cNvSpPr/>
          <p:nvPr/>
        </p:nvSpPr>
        <p:spPr>
          <a:xfrm>
            <a:off x="1847154" y="520725"/>
            <a:ext cx="202700" cy="523212"/>
          </a:xfrm>
          <a:custGeom>
            <a:avLst/>
            <a:gdLst/>
            <a:ahLst/>
            <a:cxnLst/>
            <a:rect l="l" t="t" r="r" b="b"/>
            <a:pathLst>
              <a:path w="1577" h="3825" extrusionOk="0">
                <a:moveTo>
                  <a:pt x="1541" y="1"/>
                </a:moveTo>
                <a:lnTo>
                  <a:pt x="1507" y="13"/>
                </a:lnTo>
                <a:lnTo>
                  <a:pt x="1" y="3593"/>
                </a:lnTo>
                <a:lnTo>
                  <a:pt x="220" y="3825"/>
                </a:lnTo>
                <a:lnTo>
                  <a:pt x="1577" y="778"/>
                </a:lnTo>
                <a:lnTo>
                  <a:pt x="154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5"/>
          <p:cNvSpPr/>
          <p:nvPr/>
        </p:nvSpPr>
        <p:spPr>
          <a:xfrm>
            <a:off x="1923119" y="764889"/>
            <a:ext cx="137147" cy="367822"/>
          </a:xfrm>
          <a:custGeom>
            <a:avLst/>
            <a:gdLst/>
            <a:ahLst/>
            <a:cxnLst/>
            <a:rect l="l" t="t" r="r" b="b"/>
            <a:pathLst>
              <a:path w="1067" h="2689" extrusionOk="0">
                <a:moveTo>
                  <a:pt x="1032" y="0"/>
                </a:moveTo>
                <a:lnTo>
                  <a:pt x="0" y="2446"/>
                </a:lnTo>
                <a:lnTo>
                  <a:pt x="232" y="2689"/>
                </a:lnTo>
                <a:lnTo>
                  <a:pt x="1066" y="788"/>
                </a:lnTo>
                <a:lnTo>
                  <a:pt x="1032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5"/>
          <p:cNvSpPr/>
          <p:nvPr/>
        </p:nvSpPr>
        <p:spPr>
          <a:xfrm>
            <a:off x="2013993" y="1061304"/>
            <a:ext cx="59640" cy="174541"/>
          </a:xfrm>
          <a:custGeom>
            <a:avLst/>
            <a:gdLst/>
            <a:ahLst/>
            <a:cxnLst/>
            <a:rect l="l" t="t" r="r" b="b"/>
            <a:pathLst>
              <a:path w="464" h="1276" extrusionOk="0">
                <a:moveTo>
                  <a:pt x="429" y="1"/>
                </a:moveTo>
                <a:lnTo>
                  <a:pt x="0" y="1031"/>
                </a:lnTo>
                <a:lnTo>
                  <a:pt x="220" y="1275"/>
                </a:lnTo>
                <a:lnTo>
                  <a:pt x="464" y="730"/>
                </a:lnTo>
                <a:lnTo>
                  <a:pt x="42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5"/>
          <p:cNvSpPr/>
          <p:nvPr/>
        </p:nvSpPr>
        <p:spPr>
          <a:xfrm>
            <a:off x="64369" y="543022"/>
            <a:ext cx="463369" cy="768883"/>
          </a:xfrm>
          <a:custGeom>
            <a:avLst/>
            <a:gdLst/>
            <a:ahLst/>
            <a:cxnLst/>
            <a:rect l="l" t="t" r="r" b="b"/>
            <a:pathLst>
              <a:path w="3605" h="5621" extrusionOk="0">
                <a:moveTo>
                  <a:pt x="1" y="0"/>
                </a:moveTo>
                <a:lnTo>
                  <a:pt x="198" y="5620"/>
                </a:lnTo>
                <a:lnTo>
                  <a:pt x="3605" y="1252"/>
                </a:lnTo>
                <a:lnTo>
                  <a:pt x="1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5"/>
          <p:cNvSpPr/>
          <p:nvPr/>
        </p:nvSpPr>
        <p:spPr>
          <a:xfrm>
            <a:off x="67325" y="587340"/>
            <a:ext cx="174422" cy="107925"/>
          </a:xfrm>
          <a:custGeom>
            <a:avLst/>
            <a:gdLst/>
            <a:ahLst/>
            <a:cxnLst/>
            <a:rect l="l" t="t" r="r" b="b"/>
            <a:pathLst>
              <a:path w="1357" h="789" extrusionOk="0">
                <a:moveTo>
                  <a:pt x="917" y="1"/>
                </a:moveTo>
                <a:lnTo>
                  <a:pt x="1" y="453"/>
                </a:lnTo>
                <a:lnTo>
                  <a:pt x="13" y="788"/>
                </a:lnTo>
                <a:lnTo>
                  <a:pt x="1357" y="152"/>
                </a:lnTo>
                <a:lnTo>
                  <a:pt x="917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5"/>
          <p:cNvSpPr/>
          <p:nvPr/>
        </p:nvSpPr>
        <p:spPr>
          <a:xfrm>
            <a:off x="71824" y="646021"/>
            <a:ext cx="332263" cy="188767"/>
          </a:xfrm>
          <a:custGeom>
            <a:avLst/>
            <a:gdLst/>
            <a:ahLst/>
            <a:cxnLst/>
            <a:rect l="l" t="t" r="r" b="b"/>
            <a:pathLst>
              <a:path w="2585" h="1380" extrusionOk="0">
                <a:moveTo>
                  <a:pt x="2121" y="1"/>
                </a:moveTo>
                <a:lnTo>
                  <a:pt x="1" y="1067"/>
                </a:lnTo>
                <a:lnTo>
                  <a:pt x="12" y="1379"/>
                </a:lnTo>
                <a:lnTo>
                  <a:pt x="2584" y="163"/>
                </a:lnTo>
                <a:lnTo>
                  <a:pt x="212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5"/>
          <p:cNvSpPr/>
          <p:nvPr/>
        </p:nvSpPr>
        <p:spPr>
          <a:xfrm>
            <a:off x="77865" y="712636"/>
            <a:ext cx="449873" cy="280551"/>
          </a:xfrm>
          <a:custGeom>
            <a:avLst/>
            <a:gdLst/>
            <a:ahLst/>
            <a:cxnLst/>
            <a:rect l="l" t="t" r="r" b="b"/>
            <a:pathLst>
              <a:path w="3500" h="2051" extrusionOk="0">
                <a:moveTo>
                  <a:pt x="3464" y="0"/>
                </a:moveTo>
                <a:lnTo>
                  <a:pt x="0" y="1726"/>
                </a:lnTo>
                <a:lnTo>
                  <a:pt x="11" y="2051"/>
                </a:lnTo>
                <a:lnTo>
                  <a:pt x="3024" y="614"/>
                </a:lnTo>
                <a:lnTo>
                  <a:pt x="3500" y="12"/>
                </a:lnTo>
                <a:lnTo>
                  <a:pt x="346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5"/>
          <p:cNvSpPr/>
          <p:nvPr/>
        </p:nvSpPr>
        <p:spPr>
          <a:xfrm>
            <a:off x="80821" y="906052"/>
            <a:ext cx="305399" cy="206139"/>
          </a:xfrm>
          <a:custGeom>
            <a:avLst/>
            <a:gdLst/>
            <a:ahLst/>
            <a:cxnLst/>
            <a:rect l="l" t="t" r="r" b="b"/>
            <a:pathLst>
              <a:path w="2376" h="1507" extrusionOk="0">
                <a:moveTo>
                  <a:pt x="2375" y="0"/>
                </a:moveTo>
                <a:lnTo>
                  <a:pt x="0" y="1182"/>
                </a:lnTo>
                <a:lnTo>
                  <a:pt x="12" y="1506"/>
                </a:lnTo>
                <a:lnTo>
                  <a:pt x="1889" y="614"/>
                </a:lnTo>
                <a:lnTo>
                  <a:pt x="237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5"/>
          <p:cNvSpPr/>
          <p:nvPr/>
        </p:nvSpPr>
        <p:spPr>
          <a:xfrm>
            <a:off x="85191" y="1140503"/>
            <a:ext cx="129820" cy="112713"/>
          </a:xfrm>
          <a:custGeom>
            <a:avLst/>
            <a:gdLst/>
            <a:ahLst/>
            <a:cxnLst/>
            <a:rect l="l" t="t" r="r" b="b"/>
            <a:pathLst>
              <a:path w="1010" h="824" extrusionOk="0">
                <a:moveTo>
                  <a:pt x="1009" y="1"/>
                </a:moveTo>
                <a:lnTo>
                  <a:pt x="1" y="499"/>
                </a:lnTo>
                <a:lnTo>
                  <a:pt x="13" y="823"/>
                </a:lnTo>
                <a:lnTo>
                  <a:pt x="557" y="568"/>
                </a:lnTo>
                <a:lnTo>
                  <a:pt x="100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5"/>
          <p:cNvSpPr/>
          <p:nvPr/>
        </p:nvSpPr>
        <p:spPr>
          <a:xfrm>
            <a:off x="3099603" y="-113688"/>
            <a:ext cx="2974428" cy="622383"/>
          </a:xfrm>
          <a:custGeom>
            <a:avLst/>
            <a:gdLst/>
            <a:ahLst/>
            <a:cxnLst/>
            <a:rect l="l" t="t" r="r" b="b"/>
            <a:pathLst>
              <a:path w="23141" h="4550" extrusionOk="0">
                <a:moveTo>
                  <a:pt x="112" y="1"/>
                </a:moveTo>
                <a:cubicBezTo>
                  <a:pt x="85" y="1"/>
                  <a:pt x="56" y="12"/>
                  <a:pt x="36" y="39"/>
                </a:cubicBezTo>
                <a:cubicBezTo>
                  <a:pt x="1" y="74"/>
                  <a:pt x="13" y="132"/>
                  <a:pt x="47" y="166"/>
                </a:cubicBezTo>
                <a:cubicBezTo>
                  <a:pt x="2898" y="2391"/>
                  <a:pt x="5887" y="3794"/>
                  <a:pt x="8923" y="4314"/>
                </a:cubicBezTo>
                <a:cubicBezTo>
                  <a:pt x="9839" y="4472"/>
                  <a:pt x="10760" y="4550"/>
                  <a:pt x="11683" y="4550"/>
                </a:cubicBezTo>
                <a:cubicBezTo>
                  <a:pt x="13212" y="4550"/>
                  <a:pt x="14745" y="4335"/>
                  <a:pt x="16269" y="3909"/>
                </a:cubicBezTo>
                <a:cubicBezTo>
                  <a:pt x="20417" y="2739"/>
                  <a:pt x="23082" y="341"/>
                  <a:pt x="23106" y="305"/>
                </a:cubicBezTo>
                <a:cubicBezTo>
                  <a:pt x="23141" y="271"/>
                  <a:pt x="23141" y="213"/>
                  <a:pt x="23118" y="178"/>
                </a:cubicBezTo>
                <a:cubicBezTo>
                  <a:pt x="23100" y="161"/>
                  <a:pt x="23077" y="152"/>
                  <a:pt x="23052" y="152"/>
                </a:cubicBezTo>
                <a:cubicBezTo>
                  <a:pt x="23028" y="152"/>
                  <a:pt x="23002" y="161"/>
                  <a:pt x="22979" y="178"/>
                </a:cubicBezTo>
                <a:cubicBezTo>
                  <a:pt x="22955" y="202"/>
                  <a:pt x="20325" y="2565"/>
                  <a:pt x="16212" y="3735"/>
                </a:cubicBezTo>
                <a:cubicBezTo>
                  <a:pt x="14936" y="4094"/>
                  <a:pt x="13425" y="4357"/>
                  <a:pt x="11737" y="4357"/>
                </a:cubicBezTo>
                <a:cubicBezTo>
                  <a:pt x="8413" y="4357"/>
                  <a:pt x="4406" y="3336"/>
                  <a:pt x="163" y="16"/>
                </a:cubicBezTo>
                <a:cubicBezTo>
                  <a:pt x="149" y="7"/>
                  <a:pt x="131" y="1"/>
                  <a:pt x="11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5"/>
          <p:cNvSpPr/>
          <p:nvPr/>
        </p:nvSpPr>
        <p:spPr>
          <a:xfrm>
            <a:off x="3942667" y="335380"/>
            <a:ext cx="473651" cy="765600"/>
          </a:xfrm>
          <a:custGeom>
            <a:avLst/>
            <a:gdLst/>
            <a:ahLst/>
            <a:cxnLst/>
            <a:rect l="l" t="t" r="r" b="b"/>
            <a:pathLst>
              <a:path w="3685" h="5597" extrusionOk="0">
                <a:moveTo>
                  <a:pt x="0" y="1"/>
                </a:moveTo>
                <a:lnTo>
                  <a:pt x="626" y="5597"/>
                </a:lnTo>
                <a:lnTo>
                  <a:pt x="3685" y="974"/>
                </a:lnTo>
                <a:lnTo>
                  <a:pt x="0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5"/>
          <p:cNvSpPr/>
          <p:nvPr/>
        </p:nvSpPr>
        <p:spPr>
          <a:xfrm>
            <a:off x="3953078" y="370261"/>
            <a:ext cx="171337" cy="117500"/>
          </a:xfrm>
          <a:custGeom>
            <a:avLst/>
            <a:gdLst/>
            <a:ahLst/>
            <a:cxnLst/>
            <a:rect l="l" t="t" r="r" b="b"/>
            <a:pathLst>
              <a:path w="1333" h="859" extrusionOk="0">
                <a:moveTo>
                  <a:pt x="869" y="1"/>
                </a:moveTo>
                <a:lnTo>
                  <a:pt x="1" y="534"/>
                </a:lnTo>
                <a:lnTo>
                  <a:pt x="35" y="858"/>
                </a:lnTo>
                <a:lnTo>
                  <a:pt x="1333" y="116"/>
                </a:lnTo>
                <a:lnTo>
                  <a:pt x="86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5"/>
          <p:cNvSpPr/>
          <p:nvPr/>
        </p:nvSpPr>
        <p:spPr>
          <a:xfrm>
            <a:off x="3967988" y="416221"/>
            <a:ext cx="321852" cy="210926"/>
          </a:xfrm>
          <a:custGeom>
            <a:avLst/>
            <a:gdLst/>
            <a:ahLst/>
            <a:cxnLst/>
            <a:rect l="l" t="t" r="r" b="b"/>
            <a:pathLst>
              <a:path w="2504" h="1542" extrusionOk="0">
                <a:moveTo>
                  <a:pt x="2028" y="0"/>
                </a:moveTo>
                <a:lnTo>
                  <a:pt x="1" y="1228"/>
                </a:lnTo>
                <a:lnTo>
                  <a:pt x="35" y="1542"/>
                </a:lnTo>
                <a:lnTo>
                  <a:pt x="2503" y="128"/>
                </a:lnTo>
                <a:lnTo>
                  <a:pt x="2028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5"/>
          <p:cNvSpPr/>
          <p:nvPr/>
        </p:nvSpPr>
        <p:spPr>
          <a:xfrm>
            <a:off x="3984312" y="466832"/>
            <a:ext cx="432006" cy="315706"/>
          </a:xfrm>
          <a:custGeom>
            <a:avLst/>
            <a:gdLst/>
            <a:ahLst/>
            <a:cxnLst/>
            <a:rect l="l" t="t" r="r" b="b"/>
            <a:pathLst>
              <a:path w="3361" h="2308" extrusionOk="0">
                <a:moveTo>
                  <a:pt x="3327" y="1"/>
                </a:moveTo>
                <a:lnTo>
                  <a:pt x="1" y="1994"/>
                </a:lnTo>
                <a:lnTo>
                  <a:pt x="36" y="2307"/>
                </a:lnTo>
                <a:lnTo>
                  <a:pt x="2933" y="662"/>
                </a:lnTo>
                <a:lnTo>
                  <a:pt x="3361" y="13"/>
                </a:lnTo>
                <a:lnTo>
                  <a:pt x="3327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5"/>
          <p:cNvSpPr/>
          <p:nvPr/>
        </p:nvSpPr>
        <p:spPr>
          <a:xfrm>
            <a:off x="3996266" y="671464"/>
            <a:ext cx="293574" cy="231444"/>
          </a:xfrm>
          <a:custGeom>
            <a:avLst/>
            <a:gdLst/>
            <a:ahLst/>
            <a:cxnLst/>
            <a:rect l="l" t="t" r="r" b="b"/>
            <a:pathLst>
              <a:path w="2284" h="1692" extrusionOk="0">
                <a:moveTo>
                  <a:pt x="2283" y="0"/>
                </a:moveTo>
                <a:lnTo>
                  <a:pt x="0" y="1367"/>
                </a:lnTo>
                <a:lnTo>
                  <a:pt x="36" y="1692"/>
                </a:lnTo>
                <a:lnTo>
                  <a:pt x="1843" y="660"/>
                </a:lnTo>
                <a:lnTo>
                  <a:pt x="2283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5"/>
          <p:cNvSpPr/>
          <p:nvPr/>
        </p:nvSpPr>
        <p:spPr>
          <a:xfrm>
            <a:off x="4011176" y="918636"/>
            <a:ext cx="123779" cy="123793"/>
          </a:xfrm>
          <a:custGeom>
            <a:avLst/>
            <a:gdLst/>
            <a:ahLst/>
            <a:cxnLst/>
            <a:rect l="l" t="t" r="r" b="b"/>
            <a:pathLst>
              <a:path w="963" h="905" extrusionOk="0">
                <a:moveTo>
                  <a:pt x="962" y="1"/>
                </a:moveTo>
                <a:lnTo>
                  <a:pt x="0" y="580"/>
                </a:lnTo>
                <a:lnTo>
                  <a:pt x="35" y="905"/>
                </a:lnTo>
                <a:lnTo>
                  <a:pt x="556" y="614"/>
                </a:lnTo>
                <a:lnTo>
                  <a:pt x="962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5"/>
          <p:cNvSpPr/>
          <p:nvPr/>
        </p:nvSpPr>
        <p:spPr>
          <a:xfrm>
            <a:off x="5420053" y="57978"/>
            <a:ext cx="533292" cy="751374"/>
          </a:xfrm>
          <a:custGeom>
            <a:avLst/>
            <a:gdLst/>
            <a:ahLst/>
            <a:cxnLst/>
            <a:rect l="l" t="t" r="r" b="b"/>
            <a:pathLst>
              <a:path w="4149" h="5493" extrusionOk="0">
                <a:moveTo>
                  <a:pt x="3419" y="0"/>
                </a:moveTo>
                <a:lnTo>
                  <a:pt x="1" y="1704"/>
                </a:lnTo>
                <a:lnTo>
                  <a:pt x="4149" y="5493"/>
                </a:lnTo>
                <a:lnTo>
                  <a:pt x="3419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5"/>
          <p:cNvSpPr/>
          <p:nvPr/>
        </p:nvSpPr>
        <p:spPr>
          <a:xfrm>
            <a:off x="5494475" y="200646"/>
            <a:ext cx="94088" cy="193418"/>
          </a:xfrm>
          <a:custGeom>
            <a:avLst/>
            <a:gdLst/>
            <a:ahLst/>
            <a:cxnLst/>
            <a:rect l="l" t="t" r="r" b="b"/>
            <a:pathLst>
              <a:path w="732" h="1414" extrusionOk="0">
                <a:moveTo>
                  <a:pt x="731" y="0"/>
                </a:moveTo>
                <a:lnTo>
                  <a:pt x="302" y="209"/>
                </a:lnTo>
                <a:lnTo>
                  <a:pt x="1" y="1182"/>
                </a:lnTo>
                <a:lnTo>
                  <a:pt x="245" y="1414"/>
                </a:lnTo>
                <a:lnTo>
                  <a:pt x="731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5"/>
          <p:cNvSpPr/>
          <p:nvPr/>
        </p:nvSpPr>
        <p:spPr>
          <a:xfrm>
            <a:off x="5592804" y="119805"/>
            <a:ext cx="149101" cy="367958"/>
          </a:xfrm>
          <a:custGeom>
            <a:avLst/>
            <a:gdLst/>
            <a:ahLst/>
            <a:cxnLst/>
            <a:rect l="l" t="t" r="r" b="b"/>
            <a:pathLst>
              <a:path w="1160" h="2690" extrusionOk="0">
                <a:moveTo>
                  <a:pt x="1159" y="1"/>
                </a:moveTo>
                <a:lnTo>
                  <a:pt x="719" y="221"/>
                </a:lnTo>
                <a:lnTo>
                  <a:pt x="1" y="2480"/>
                </a:lnTo>
                <a:lnTo>
                  <a:pt x="232" y="2689"/>
                </a:lnTo>
                <a:lnTo>
                  <a:pt x="1159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5"/>
          <p:cNvSpPr/>
          <p:nvPr/>
        </p:nvSpPr>
        <p:spPr>
          <a:xfrm>
            <a:off x="5700003" y="57978"/>
            <a:ext cx="171466" cy="535797"/>
          </a:xfrm>
          <a:custGeom>
            <a:avLst/>
            <a:gdLst/>
            <a:ahLst/>
            <a:cxnLst/>
            <a:rect l="l" t="t" r="r" b="b"/>
            <a:pathLst>
              <a:path w="1334" h="3917" extrusionOk="0">
                <a:moveTo>
                  <a:pt x="1241" y="0"/>
                </a:moveTo>
                <a:lnTo>
                  <a:pt x="1206" y="13"/>
                </a:lnTo>
                <a:lnTo>
                  <a:pt x="1" y="3697"/>
                </a:lnTo>
                <a:lnTo>
                  <a:pt x="245" y="3917"/>
                </a:lnTo>
                <a:lnTo>
                  <a:pt x="1334" y="765"/>
                </a:lnTo>
                <a:lnTo>
                  <a:pt x="1241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5"/>
          <p:cNvSpPr/>
          <p:nvPr/>
        </p:nvSpPr>
        <p:spPr>
          <a:xfrm>
            <a:off x="5783422" y="300500"/>
            <a:ext cx="119280" cy="374251"/>
          </a:xfrm>
          <a:custGeom>
            <a:avLst/>
            <a:gdLst/>
            <a:ahLst/>
            <a:cxnLst/>
            <a:rect l="l" t="t" r="r" b="b"/>
            <a:pathLst>
              <a:path w="928" h="2736" extrusionOk="0">
                <a:moveTo>
                  <a:pt x="824" y="1"/>
                </a:moveTo>
                <a:lnTo>
                  <a:pt x="1" y="2515"/>
                </a:lnTo>
                <a:lnTo>
                  <a:pt x="245" y="2735"/>
                </a:lnTo>
                <a:lnTo>
                  <a:pt x="928" y="777"/>
                </a:lnTo>
                <a:lnTo>
                  <a:pt x="824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5"/>
          <p:cNvSpPr/>
          <p:nvPr/>
        </p:nvSpPr>
        <p:spPr>
          <a:xfrm>
            <a:off x="5881752" y="593632"/>
            <a:ext cx="56684" cy="177687"/>
          </a:xfrm>
          <a:custGeom>
            <a:avLst/>
            <a:gdLst/>
            <a:ahLst/>
            <a:cxnLst/>
            <a:rect l="l" t="t" r="r" b="b"/>
            <a:pathLst>
              <a:path w="441" h="1299" extrusionOk="0">
                <a:moveTo>
                  <a:pt x="348" y="1"/>
                </a:moveTo>
                <a:lnTo>
                  <a:pt x="1" y="1067"/>
                </a:lnTo>
                <a:lnTo>
                  <a:pt x="244" y="1299"/>
                </a:lnTo>
                <a:lnTo>
                  <a:pt x="441" y="731"/>
                </a:lnTo>
                <a:lnTo>
                  <a:pt x="348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5"/>
          <p:cNvSpPr/>
          <p:nvPr/>
        </p:nvSpPr>
        <p:spPr>
          <a:xfrm>
            <a:off x="4736501" y="359181"/>
            <a:ext cx="482649" cy="749869"/>
          </a:xfrm>
          <a:custGeom>
            <a:avLst/>
            <a:gdLst/>
            <a:ahLst/>
            <a:cxnLst/>
            <a:rect l="l" t="t" r="r" b="b"/>
            <a:pathLst>
              <a:path w="3755" h="5482" extrusionOk="0">
                <a:moveTo>
                  <a:pt x="3755" y="0"/>
                </a:moveTo>
                <a:lnTo>
                  <a:pt x="1" y="718"/>
                </a:lnTo>
                <a:lnTo>
                  <a:pt x="2978" y="5481"/>
                </a:lnTo>
                <a:lnTo>
                  <a:pt x="3755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5"/>
          <p:cNvSpPr/>
          <p:nvPr/>
        </p:nvSpPr>
        <p:spPr>
          <a:xfrm>
            <a:off x="4790101" y="419367"/>
            <a:ext cx="131234" cy="168112"/>
          </a:xfrm>
          <a:custGeom>
            <a:avLst/>
            <a:gdLst/>
            <a:ahLst/>
            <a:cxnLst/>
            <a:rect l="l" t="t" r="r" b="b"/>
            <a:pathLst>
              <a:path w="1021" h="1229" extrusionOk="0">
                <a:moveTo>
                  <a:pt x="1020" y="0"/>
                </a:moveTo>
                <a:lnTo>
                  <a:pt x="557" y="93"/>
                </a:lnTo>
                <a:lnTo>
                  <a:pt x="1" y="939"/>
                </a:lnTo>
                <a:lnTo>
                  <a:pt x="174" y="1229"/>
                </a:lnTo>
                <a:lnTo>
                  <a:pt x="102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5"/>
          <p:cNvSpPr/>
          <p:nvPr/>
        </p:nvSpPr>
        <p:spPr>
          <a:xfrm>
            <a:off x="4860024" y="384486"/>
            <a:ext cx="229564" cy="320356"/>
          </a:xfrm>
          <a:custGeom>
            <a:avLst/>
            <a:gdLst/>
            <a:ahLst/>
            <a:cxnLst/>
            <a:rect l="l" t="t" r="r" b="b"/>
            <a:pathLst>
              <a:path w="1786" h="2342" extrusionOk="0">
                <a:moveTo>
                  <a:pt x="1785" y="0"/>
                </a:moveTo>
                <a:lnTo>
                  <a:pt x="1311" y="93"/>
                </a:lnTo>
                <a:lnTo>
                  <a:pt x="1" y="2075"/>
                </a:lnTo>
                <a:lnTo>
                  <a:pt x="175" y="2341"/>
                </a:lnTo>
                <a:lnTo>
                  <a:pt x="178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5"/>
          <p:cNvSpPr/>
          <p:nvPr/>
        </p:nvSpPr>
        <p:spPr>
          <a:xfrm>
            <a:off x="4939073" y="359181"/>
            <a:ext cx="280078" cy="480398"/>
          </a:xfrm>
          <a:custGeom>
            <a:avLst/>
            <a:gdLst/>
            <a:ahLst/>
            <a:cxnLst/>
            <a:rect l="l" t="t" r="r" b="b"/>
            <a:pathLst>
              <a:path w="2179" h="3512" extrusionOk="0">
                <a:moveTo>
                  <a:pt x="2144" y="0"/>
                </a:moveTo>
                <a:lnTo>
                  <a:pt x="0" y="3233"/>
                </a:lnTo>
                <a:lnTo>
                  <a:pt x="163" y="3511"/>
                </a:lnTo>
                <a:lnTo>
                  <a:pt x="2063" y="765"/>
                </a:lnTo>
                <a:lnTo>
                  <a:pt x="217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5"/>
          <p:cNvSpPr/>
          <p:nvPr/>
        </p:nvSpPr>
        <p:spPr>
          <a:xfrm>
            <a:off x="4998585" y="600061"/>
            <a:ext cx="187790" cy="340874"/>
          </a:xfrm>
          <a:custGeom>
            <a:avLst/>
            <a:gdLst/>
            <a:ahLst/>
            <a:cxnLst/>
            <a:rect l="l" t="t" r="r" b="b"/>
            <a:pathLst>
              <a:path w="1461" h="2492" extrusionOk="0">
                <a:moveTo>
                  <a:pt x="1461" y="0"/>
                </a:moveTo>
                <a:lnTo>
                  <a:pt x="1" y="2214"/>
                </a:lnTo>
                <a:lnTo>
                  <a:pt x="174" y="2492"/>
                </a:lnTo>
                <a:lnTo>
                  <a:pt x="1356" y="777"/>
                </a:lnTo>
                <a:lnTo>
                  <a:pt x="146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5"/>
          <p:cNvSpPr/>
          <p:nvPr/>
        </p:nvSpPr>
        <p:spPr>
          <a:xfrm>
            <a:off x="5068637" y="894835"/>
            <a:ext cx="79049" cy="166607"/>
          </a:xfrm>
          <a:custGeom>
            <a:avLst/>
            <a:gdLst/>
            <a:ahLst/>
            <a:cxnLst/>
            <a:rect l="l" t="t" r="r" b="b"/>
            <a:pathLst>
              <a:path w="615" h="1218" extrusionOk="0">
                <a:moveTo>
                  <a:pt x="615" y="0"/>
                </a:moveTo>
                <a:lnTo>
                  <a:pt x="0" y="927"/>
                </a:lnTo>
                <a:lnTo>
                  <a:pt x="174" y="1218"/>
                </a:lnTo>
                <a:lnTo>
                  <a:pt x="510" y="719"/>
                </a:lnTo>
                <a:lnTo>
                  <a:pt x="61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5"/>
          <p:cNvSpPr/>
          <p:nvPr/>
        </p:nvSpPr>
        <p:spPr>
          <a:xfrm>
            <a:off x="3159244" y="-13287"/>
            <a:ext cx="534834" cy="760949"/>
          </a:xfrm>
          <a:custGeom>
            <a:avLst/>
            <a:gdLst/>
            <a:ahLst/>
            <a:cxnLst/>
            <a:rect l="l" t="t" r="r" b="b"/>
            <a:pathLst>
              <a:path w="4161" h="5563" extrusionOk="0">
                <a:moveTo>
                  <a:pt x="847" y="1"/>
                </a:moveTo>
                <a:lnTo>
                  <a:pt x="0" y="5562"/>
                </a:lnTo>
                <a:lnTo>
                  <a:pt x="4161" y="1901"/>
                </a:lnTo>
                <a:lnTo>
                  <a:pt x="847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5"/>
          <p:cNvSpPr/>
          <p:nvPr/>
        </p:nvSpPr>
        <p:spPr>
          <a:xfrm>
            <a:off x="3247162" y="54832"/>
            <a:ext cx="184833" cy="82483"/>
          </a:xfrm>
          <a:custGeom>
            <a:avLst/>
            <a:gdLst/>
            <a:ahLst/>
            <a:cxnLst/>
            <a:rect l="l" t="t" r="r" b="b"/>
            <a:pathLst>
              <a:path w="1438" h="603" extrusionOk="0">
                <a:moveTo>
                  <a:pt x="1031" y="0"/>
                </a:moveTo>
                <a:lnTo>
                  <a:pt x="47" y="278"/>
                </a:lnTo>
                <a:lnTo>
                  <a:pt x="1" y="603"/>
                </a:lnTo>
                <a:lnTo>
                  <a:pt x="1" y="603"/>
                </a:lnTo>
                <a:lnTo>
                  <a:pt x="1437" y="232"/>
                </a:lnTo>
                <a:lnTo>
                  <a:pt x="103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5"/>
          <p:cNvSpPr/>
          <p:nvPr/>
        </p:nvSpPr>
        <p:spPr>
          <a:xfrm>
            <a:off x="3226339" y="143606"/>
            <a:ext cx="354500" cy="131726"/>
          </a:xfrm>
          <a:custGeom>
            <a:avLst/>
            <a:gdLst/>
            <a:ahLst/>
            <a:cxnLst/>
            <a:rect l="l" t="t" r="r" b="b"/>
            <a:pathLst>
              <a:path w="2758" h="963" extrusionOk="0">
                <a:moveTo>
                  <a:pt x="2329" y="0"/>
                </a:moveTo>
                <a:lnTo>
                  <a:pt x="47" y="649"/>
                </a:lnTo>
                <a:lnTo>
                  <a:pt x="0" y="962"/>
                </a:lnTo>
                <a:lnTo>
                  <a:pt x="2758" y="244"/>
                </a:lnTo>
                <a:lnTo>
                  <a:pt x="232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5"/>
          <p:cNvSpPr/>
          <p:nvPr/>
        </p:nvSpPr>
        <p:spPr>
          <a:xfrm>
            <a:off x="3203974" y="244965"/>
            <a:ext cx="490104" cy="187262"/>
          </a:xfrm>
          <a:custGeom>
            <a:avLst/>
            <a:gdLst/>
            <a:ahLst/>
            <a:cxnLst/>
            <a:rect l="l" t="t" r="r" b="b"/>
            <a:pathLst>
              <a:path w="3813" h="1369" extrusionOk="0">
                <a:moveTo>
                  <a:pt x="3789" y="1"/>
                </a:moveTo>
                <a:lnTo>
                  <a:pt x="46" y="1044"/>
                </a:lnTo>
                <a:lnTo>
                  <a:pt x="0" y="1368"/>
                </a:lnTo>
                <a:lnTo>
                  <a:pt x="3233" y="523"/>
                </a:lnTo>
                <a:lnTo>
                  <a:pt x="3813" y="13"/>
                </a:lnTo>
                <a:lnTo>
                  <a:pt x="378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5"/>
          <p:cNvSpPr/>
          <p:nvPr/>
        </p:nvSpPr>
        <p:spPr>
          <a:xfrm>
            <a:off x="3187650" y="408287"/>
            <a:ext cx="333677" cy="141165"/>
          </a:xfrm>
          <a:custGeom>
            <a:avLst/>
            <a:gdLst/>
            <a:ahLst/>
            <a:cxnLst/>
            <a:rect l="l" t="t" r="r" b="b"/>
            <a:pathLst>
              <a:path w="2596" h="1032" extrusionOk="0">
                <a:moveTo>
                  <a:pt x="2596" y="1"/>
                </a:moveTo>
                <a:lnTo>
                  <a:pt x="46" y="707"/>
                </a:lnTo>
                <a:lnTo>
                  <a:pt x="0" y="1031"/>
                </a:lnTo>
                <a:lnTo>
                  <a:pt x="0" y="1031"/>
                </a:lnTo>
                <a:lnTo>
                  <a:pt x="2004" y="511"/>
                </a:lnTo>
                <a:lnTo>
                  <a:pt x="2596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5"/>
          <p:cNvSpPr/>
          <p:nvPr/>
        </p:nvSpPr>
        <p:spPr>
          <a:xfrm>
            <a:off x="3166699" y="603207"/>
            <a:ext cx="144602" cy="87407"/>
          </a:xfrm>
          <a:custGeom>
            <a:avLst/>
            <a:gdLst/>
            <a:ahLst/>
            <a:cxnLst/>
            <a:rect l="l" t="t" r="r" b="b"/>
            <a:pathLst>
              <a:path w="1125" h="639" extrusionOk="0">
                <a:moveTo>
                  <a:pt x="1124" y="0"/>
                </a:moveTo>
                <a:lnTo>
                  <a:pt x="47" y="302"/>
                </a:lnTo>
                <a:lnTo>
                  <a:pt x="1" y="638"/>
                </a:lnTo>
                <a:lnTo>
                  <a:pt x="580" y="487"/>
                </a:lnTo>
                <a:lnTo>
                  <a:pt x="1124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/>
          <p:nvPr/>
        </p:nvSpPr>
        <p:spPr>
          <a:xfrm>
            <a:off x="6318258" y="-78808"/>
            <a:ext cx="2902706" cy="995403"/>
          </a:xfrm>
          <a:custGeom>
            <a:avLst/>
            <a:gdLst/>
            <a:ahLst/>
            <a:cxnLst/>
            <a:rect l="l" t="t" r="r" b="b"/>
            <a:pathLst>
              <a:path w="22583" h="7277" extrusionOk="0">
                <a:moveTo>
                  <a:pt x="106" y="1"/>
                </a:moveTo>
                <a:cubicBezTo>
                  <a:pt x="87" y="1"/>
                  <a:pt x="66" y="6"/>
                  <a:pt x="46" y="16"/>
                </a:cubicBezTo>
                <a:cubicBezTo>
                  <a:pt x="0" y="50"/>
                  <a:pt x="0" y="97"/>
                  <a:pt x="23" y="143"/>
                </a:cubicBezTo>
                <a:cubicBezTo>
                  <a:pt x="46" y="178"/>
                  <a:pt x="2097" y="3109"/>
                  <a:pt x="5874" y="5195"/>
                </a:cubicBezTo>
                <a:cubicBezTo>
                  <a:pt x="8099" y="6412"/>
                  <a:pt x="10475" y="7107"/>
                  <a:pt x="12931" y="7246"/>
                </a:cubicBezTo>
                <a:cubicBezTo>
                  <a:pt x="13260" y="7266"/>
                  <a:pt x="13591" y="7276"/>
                  <a:pt x="13923" y="7276"/>
                </a:cubicBezTo>
                <a:cubicBezTo>
                  <a:pt x="16702" y="7276"/>
                  <a:pt x="19585" y="6584"/>
                  <a:pt x="22513" y="5218"/>
                </a:cubicBezTo>
                <a:cubicBezTo>
                  <a:pt x="22560" y="5195"/>
                  <a:pt x="22583" y="5138"/>
                  <a:pt x="22560" y="5091"/>
                </a:cubicBezTo>
                <a:cubicBezTo>
                  <a:pt x="22542" y="5056"/>
                  <a:pt x="22504" y="5040"/>
                  <a:pt x="22467" y="5040"/>
                </a:cubicBezTo>
                <a:cubicBezTo>
                  <a:pt x="22455" y="5040"/>
                  <a:pt x="22444" y="5042"/>
                  <a:pt x="22433" y="5045"/>
                </a:cubicBezTo>
                <a:cubicBezTo>
                  <a:pt x="19260" y="6524"/>
                  <a:pt x="16403" y="7078"/>
                  <a:pt x="13904" y="7078"/>
                </a:cubicBezTo>
                <a:cubicBezTo>
                  <a:pt x="10607" y="7078"/>
                  <a:pt x="7931" y="6114"/>
                  <a:pt x="5967" y="5033"/>
                </a:cubicBezTo>
                <a:cubicBezTo>
                  <a:pt x="2225" y="2982"/>
                  <a:pt x="197" y="74"/>
                  <a:pt x="173" y="39"/>
                </a:cubicBezTo>
                <a:cubicBezTo>
                  <a:pt x="160" y="12"/>
                  <a:pt x="134" y="1"/>
                  <a:pt x="10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5"/>
          <p:cNvSpPr/>
          <p:nvPr/>
        </p:nvSpPr>
        <p:spPr>
          <a:xfrm>
            <a:off x="7816466" y="850517"/>
            <a:ext cx="490104" cy="724427"/>
          </a:xfrm>
          <a:custGeom>
            <a:avLst/>
            <a:gdLst/>
            <a:ahLst/>
            <a:cxnLst/>
            <a:rect l="l" t="t" r="r" b="b"/>
            <a:pathLst>
              <a:path w="3813" h="5296" extrusionOk="0">
                <a:moveTo>
                  <a:pt x="3812" y="0"/>
                </a:moveTo>
                <a:lnTo>
                  <a:pt x="1" y="105"/>
                </a:lnTo>
                <a:lnTo>
                  <a:pt x="1947" y="5296"/>
                </a:lnTo>
                <a:lnTo>
                  <a:pt x="3812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5"/>
          <p:cNvSpPr/>
          <p:nvPr/>
        </p:nvSpPr>
        <p:spPr>
          <a:xfrm>
            <a:off x="8118781" y="853663"/>
            <a:ext cx="155013" cy="139523"/>
          </a:xfrm>
          <a:custGeom>
            <a:avLst/>
            <a:gdLst/>
            <a:ahLst/>
            <a:cxnLst/>
            <a:rect l="l" t="t" r="r" b="b"/>
            <a:pathLst>
              <a:path w="1206" h="1020" extrusionOk="0">
                <a:moveTo>
                  <a:pt x="476" y="0"/>
                </a:moveTo>
                <a:lnTo>
                  <a:pt x="0" y="12"/>
                </a:lnTo>
                <a:lnTo>
                  <a:pt x="1089" y="1020"/>
                </a:lnTo>
                <a:lnTo>
                  <a:pt x="1205" y="707"/>
                </a:lnTo>
                <a:lnTo>
                  <a:pt x="476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5"/>
          <p:cNvSpPr/>
          <p:nvPr/>
        </p:nvSpPr>
        <p:spPr>
          <a:xfrm>
            <a:off x="7947572" y="858450"/>
            <a:ext cx="281492" cy="266462"/>
          </a:xfrm>
          <a:custGeom>
            <a:avLst/>
            <a:gdLst/>
            <a:ahLst/>
            <a:cxnLst/>
            <a:rect l="l" t="t" r="r" b="b"/>
            <a:pathLst>
              <a:path w="2190" h="1948" extrusionOk="0">
                <a:moveTo>
                  <a:pt x="487" y="0"/>
                </a:moveTo>
                <a:lnTo>
                  <a:pt x="0" y="12"/>
                </a:lnTo>
                <a:lnTo>
                  <a:pt x="2086" y="1947"/>
                </a:lnTo>
                <a:lnTo>
                  <a:pt x="2190" y="1657"/>
                </a:lnTo>
                <a:lnTo>
                  <a:pt x="487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5"/>
          <p:cNvSpPr/>
          <p:nvPr/>
        </p:nvSpPr>
        <p:spPr>
          <a:xfrm>
            <a:off x="7816466" y="864742"/>
            <a:ext cx="363497" cy="409131"/>
          </a:xfrm>
          <a:custGeom>
            <a:avLst/>
            <a:gdLst/>
            <a:ahLst/>
            <a:cxnLst/>
            <a:rect l="l" t="t" r="r" b="b"/>
            <a:pathLst>
              <a:path w="2828" h="2991" extrusionOk="0">
                <a:moveTo>
                  <a:pt x="1" y="1"/>
                </a:moveTo>
                <a:lnTo>
                  <a:pt x="279" y="719"/>
                </a:lnTo>
                <a:lnTo>
                  <a:pt x="2723" y="2990"/>
                </a:lnTo>
                <a:lnTo>
                  <a:pt x="2828" y="2689"/>
                </a:lnTo>
                <a:lnTo>
                  <a:pt x="35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5"/>
          <p:cNvSpPr/>
          <p:nvPr/>
        </p:nvSpPr>
        <p:spPr>
          <a:xfrm>
            <a:off x="7896929" y="1093038"/>
            <a:ext cx="245759" cy="294914"/>
          </a:xfrm>
          <a:custGeom>
            <a:avLst/>
            <a:gdLst/>
            <a:ahLst/>
            <a:cxnLst/>
            <a:rect l="l" t="t" r="r" b="b"/>
            <a:pathLst>
              <a:path w="1912" h="2156" extrusionOk="0">
                <a:moveTo>
                  <a:pt x="0" y="0"/>
                </a:moveTo>
                <a:lnTo>
                  <a:pt x="278" y="742"/>
                </a:lnTo>
                <a:lnTo>
                  <a:pt x="1808" y="2156"/>
                </a:lnTo>
                <a:lnTo>
                  <a:pt x="1912" y="1842"/>
                </a:lnTo>
                <a:lnTo>
                  <a:pt x="0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5"/>
          <p:cNvSpPr/>
          <p:nvPr/>
        </p:nvSpPr>
        <p:spPr>
          <a:xfrm>
            <a:off x="7995259" y="1371945"/>
            <a:ext cx="102828" cy="149098"/>
          </a:xfrm>
          <a:custGeom>
            <a:avLst/>
            <a:gdLst/>
            <a:ahLst/>
            <a:cxnLst/>
            <a:rect l="l" t="t" r="r" b="b"/>
            <a:pathLst>
              <a:path w="800" h="1090" extrusionOk="0">
                <a:moveTo>
                  <a:pt x="0" y="1"/>
                </a:moveTo>
                <a:lnTo>
                  <a:pt x="255" y="673"/>
                </a:lnTo>
                <a:lnTo>
                  <a:pt x="695" y="1090"/>
                </a:lnTo>
                <a:lnTo>
                  <a:pt x="799" y="777"/>
                </a:lnTo>
                <a:lnTo>
                  <a:pt x="0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5"/>
          <p:cNvSpPr/>
          <p:nvPr/>
        </p:nvSpPr>
        <p:spPr>
          <a:xfrm>
            <a:off x="6246664" y="116659"/>
            <a:ext cx="630079" cy="710201"/>
          </a:xfrm>
          <a:custGeom>
            <a:avLst/>
            <a:gdLst/>
            <a:ahLst/>
            <a:cxnLst/>
            <a:rect l="l" t="t" r="r" b="b"/>
            <a:pathLst>
              <a:path w="4902" h="5192" extrusionOk="0">
                <a:moveTo>
                  <a:pt x="1959" y="1"/>
                </a:moveTo>
                <a:lnTo>
                  <a:pt x="1" y="5192"/>
                </a:lnTo>
                <a:lnTo>
                  <a:pt x="4902" y="2434"/>
                </a:lnTo>
                <a:lnTo>
                  <a:pt x="195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5"/>
          <p:cNvSpPr/>
          <p:nvPr/>
        </p:nvSpPr>
        <p:spPr>
          <a:xfrm>
            <a:off x="6732270" y="321018"/>
            <a:ext cx="56684" cy="203129"/>
          </a:xfrm>
          <a:custGeom>
            <a:avLst/>
            <a:gdLst/>
            <a:ahLst/>
            <a:cxnLst/>
            <a:rect l="l" t="t" r="r" b="b"/>
            <a:pathLst>
              <a:path w="441" h="1485" extrusionOk="0">
                <a:moveTo>
                  <a:pt x="0" y="1"/>
                </a:moveTo>
                <a:lnTo>
                  <a:pt x="150" y="1484"/>
                </a:lnTo>
                <a:lnTo>
                  <a:pt x="441" y="1322"/>
                </a:lnTo>
                <a:lnTo>
                  <a:pt x="359" y="302"/>
                </a:lnTo>
                <a:lnTo>
                  <a:pt x="0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5"/>
          <p:cNvSpPr/>
          <p:nvPr/>
        </p:nvSpPr>
        <p:spPr>
          <a:xfrm>
            <a:off x="6599622" y="205434"/>
            <a:ext cx="73136" cy="386835"/>
          </a:xfrm>
          <a:custGeom>
            <a:avLst/>
            <a:gdLst/>
            <a:ahLst/>
            <a:cxnLst/>
            <a:rect l="l" t="t" r="r" b="b"/>
            <a:pathLst>
              <a:path w="569" h="2828" extrusionOk="0">
                <a:moveTo>
                  <a:pt x="1" y="1"/>
                </a:moveTo>
                <a:lnTo>
                  <a:pt x="302" y="2828"/>
                </a:lnTo>
                <a:lnTo>
                  <a:pt x="569" y="2677"/>
                </a:lnTo>
                <a:lnTo>
                  <a:pt x="383" y="313"/>
                </a:lnTo>
                <a:lnTo>
                  <a:pt x="1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5"/>
          <p:cNvSpPr/>
          <p:nvPr/>
        </p:nvSpPr>
        <p:spPr>
          <a:xfrm>
            <a:off x="6464145" y="116659"/>
            <a:ext cx="80591" cy="553305"/>
          </a:xfrm>
          <a:custGeom>
            <a:avLst/>
            <a:gdLst/>
            <a:ahLst/>
            <a:cxnLst/>
            <a:rect l="l" t="t" r="r" b="b"/>
            <a:pathLst>
              <a:path w="627" h="4045" extrusionOk="0">
                <a:moveTo>
                  <a:pt x="267" y="1"/>
                </a:moveTo>
                <a:lnTo>
                  <a:pt x="1" y="730"/>
                </a:lnTo>
                <a:lnTo>
                  <a:pt x="348" y="4044"/>
                </a:lnTo>
                <a:lnTo>
                  <a:pt x="626" y="3894"/>
                </a:lnTo>
                <a:lnTo>
                  <a:pt x="302" y="24"/>
                </a:lnTo>
                <a:lnTo>
                  <a:pt x="267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5"/>
          <p:cNvSpPr/>
          <p:nvPr/>
        </p:nvSpPr>
        <p:spPr>
          <a:xfrm>
            <a:off x="6382140" y="346460"/>
            <a:ext cx="65681" cy="382184"/>
          </a:xfrm>
          <a:custGeom>
            <a:avLst/>
            <a:gdLst/>
            <a:ahLst/>
            <a:cxnLst/>
            <a:rect l="l" t="t" r="r" b="b"/>
            <a:pathLst>
              <a:path w="511" h="2794" extrusionOk="0">
                <a:moveTo>
                  <a:pt x="279" y="0"/>
                </a:moveTo>
                <a:lnTo>
                  <a:pt x="1" y="731"/>
                </a:lnTo>
                <a:lnTo>
                  <a:pt x="221" y="2793"/>
                </a:lnTo>
                <a:lnTo>
                  <a:pt x="511" y="2642"/>
                </a:lnTo>
                <a:lnTo>
                  <a:pt x="279" y="0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5"/>
          <p:cNvSpPr/>
          <p:nvPr/>
        </p:nvSpPr>
        <p:spPr>
          <a:xfrm>
            <a:off x="6286895" y="623862"/>
            <a:ext cx="44730" cy="174541"/>
          </a:xfrm>
          <a:custGeom>
            <a:avLst/>
            <a:gdLst/>
            <a:ahLst/>
            <a:cxnLst/>
            <a:rect l="l" t="t" r="r" b="b"/>
            <a:pathLst>
              <a:path w="348" h="1276" extrusionOk="0">
                <a:moveTo>
                  <a:pt x="255" y="1"/>
                </a:moveTo>
                <a:lnTo>
                  <a:pt x="0" y="684"/>
                </a:lnTo>
                <a:lnTo>
                  <a:pt x="59" y="1275"/>
                </a:lnTo>
                <a:lnTo>
                  <a:pt x="348" y="1113"/>
                </a:lnTo>
                <a:lnTo>
                  <a:pt x="255" y="1"/>
                </a:ln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5"/>
          <p:cNvSpPr/>
          <p:nvPr/>
        </p:nvSpPr>
        <p:spPr>
          <a:xfrm>
            <a:off x="6995768" y="563676"/>
            <a:ext cx="511055" cy="756025"/>
          </a:xfrm>
          <a:custGeom>
            <a:avLst/>
            <a:gdLst/>
            <a:ahLst/>
            <a:cxnLst/>
            <a:rect l="l" t="t" r="r" b="b"/>
            <a:pathLst>
              <a:path w="3976" h="5527" extrusionOk="0">
                <a:moveTo>
                  <a:pt x="487" y="0"/>
                </a:moveTo>
                <a:lnTo>
                  <a:pt x="1" y="5527"/>
                </a:lnTo>
                <a:lnTo>
                  <a:pt x="3975" y="1553"/>
                </a:lnTo>
                <a:lnTo>
                  <a:pt x="487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5"/>
          <p:cNvSpPr/>
          <p:nvPr/>
        </p:nvSpPr>
        <p:spPr>
          <a:xfrm>
            <a:off x="7335358" y="695128"/>
            <a:ext cx="100000" cy="188767"/>
          </a:xfrm>
          <a:custGeom>
            <a:avLst/>
            <a:gdLst/>
            <a:ahLst/>
            <a:cxnLst/>
            <a:rect l="l" t="t" r="r" b="b"/>
            <a:pathLst>
              <a:path w="778" h="1380" extrusionOk="0">
                <a:moveTo>
                  <a:pt x="1" y="0"/>
                </a:moveTo>
                <a:lnTo>
                  <a:pt x="546" y="1380"/>
                </a:lnTo>
                <a:lnTo>
                  <a:pt x="777" y="1148"/>
                </a:lnTo>
                <a:lnTo>
                  <a:pt x="430" y="186"/>
                </a:lnTo>
                <a:lnTo>
                  <a:pt x="1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5"/>
          <p:cNvSpPr/>
          <p:nvPr/>
        </p:nvSpPr>
        <p:spPr>
          <a:xfrm>
            <a:off x="7177517" y="620716"/>
            <a:ext cx="163882" cy="361529"/>
          </a:xfrm>
          <a:custGeom>
            <a:avLst/>
            <a:gdLst/>
            <a:ahLst/>
            <a:cxnLst/>
            <a:rect l="l" t="t" r="r" b="b"/>
            <a:pathLst>
              <a:path w="1275" h="2643" extrusionOk="0">
                <a:moveTo>
                  <a:pt x="0" y="0"/>
                </a:moveTo>
                <a:lnTo>
                  <a:pt x="1055" y="2642"/>
                </a:lnTo>
                <a:lnTo>
                  <a:pt x="1275" y="2422"/>
                </a:lnTo>
                <a:lnTo>
                  <a:pt x="453" y="197"/>
                </a:lnTo>
                <a:lnTo>
                  <a:pt x="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5"/>
          <p:cNvSpPr/>
          <p:nvPr/>
        </p:nvSpPr>
        <p:spPr>
          <a:xfrm>
            <a:off x="7049367" y="563676"/>
            <a:ext cx="187790" cy="531009"/>
          </a:xfrm>
          <a:custGeom>
            <a:avLst/>
            <a:gdLst/>
            <a:ahLst/>
            <a:cxnLst/>
            <a:rect l="l" t="t" r="r" b="b"/>
            <a:pathLst>
              <a:path w="1461" h="3882" extrusionOk="0">
                <a:moveTo>
                  <a:pt x="70" y="0"/>
                </a:moveTo>
                <a:lnTo>
                  <a:pt x="1" y="776"/>
                </a:lnTo>
                <a:lnTo>
                  <a:pt x="1229" y="3881"/>
                </a:lnTo>
                <a:lnTo>
                  <a:pt x="1461" y="3650"/>
                </a:lnTo>
                <a:lnTo>
                  <a:pt x="106" y="11"/>
                </a:lnTo>
                <a:lnTo>
                  <a:pt x="7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5"/>
          <p:cNvSpPr/>
          <p:nvPr/>
        </p:nvSpPr>
        <p:spPr>
          <a:xfrm>
            <a:off x="7030087" y="807703"/>
            <a:ext cx="128278" cy="371104"/>
          </a:xfrm>
          <a:custGeom>
            <a:avLst/>
            <a:gdLst/>
            <a:ahLst/>
            <a:cxnLst/>
            <a:rect l="l" t="t" r="r" b="b"/>
            <a:pathLst>
              <a:path w="998" h="2713" extrusionOk="0">
                <a:moveTo>
                  <a:pt x="70" y="1"/>
                </a:moveTo>
                <a:lnTo>
                  <a:pt x="1" y="777"/>
                </a:lnTo>
                <a:lnTo>
                  <a:pt x="765" y="2712"/>
                </a:lnTo>
                <a:lnTo>
                  <a:pt x="997" y="2480"/>
                </a:lnTo>
                <a:lnTo>
                  <a:pt x="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5"/>
          <p:cNvSpPr/>
          <p:nvPr/>
        </p:nvSpPr>
        <p:spPr>
          <a:xfrm>
            <a:off x="7004765" y="1103981"/>
            <a:ext cx="59640" cy="174541"/>
          </a:xfrm>
          <a:custGeom>
            <a:avLst/>
            <a:gdLst/>
            <a:ahLst/>
            <a:cxnLst/>
            <a:rect l="l" t="t" r="r" b="b"/>
            <a:pathLst>
              <a:path w="464" h="1276" extrusionOk="0">
                <a:moveTo>
                  <a:pt x="70" y="1"/>
                </a:moveTo>
                <a:lnTo>
                  <a:pt x="0" y="719"/>
                </a:lnTo>
                <a:lnTo>
                  <a:pt x="232" y="1276"/>
                </a:lnTo>
                <a:lnTo>
                  <a:pt x="464" y="1044"/>
                </a:lnTo>
                <a:lnTo>
                  <a:pt x="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5"/>
          <p:cNvSpPr/>
          <p:nvPr/>
        </p:nvSpPr>
        <p:spPr>
          <a:xfrm>
            <a:off x="8567113" y="671464"/>
            <a:ext cx="469153" cy="767241"/>
          </a:xfrm>
          <a:custGeom>
            <a:avLst/>
            <a:gdLst/>
            <a:ahLst/>
            <a:cxnLst/>
            <a:rect l="l" t="t" r="r" b="b"/>
            <a:pathLst>
              <a:path w="3650" h="5609" extrusionOk="0">
                <a:moveTo>
                  <a:pt x="3650" y="0"/>
                </a:moveTo>
                <a:lnTo>
                  <a:pt x="0" y="1100"/>
                </a:lnTo>
                <a:lnTo>
                  <a:pt x="3233" y="5608"/>
                </a:lnTo>
                <a:lnTo>
                  <a:pt x="365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5"/>
          <p:cNvSpPr/>
          <p:nvPr/>
        </p:nvSpPr>
        <p:spPr>
          <a:xfrm>
            <a:off x="8857474" y="710995"/>
            <a:ext cx="172880" cy="112713"/>
          </a:xfrm>
          <a:custGeom>
            <a:avLst/>
            <a:gdLst/>
            <a:ahLst/>
            <a:cxnLst/>
            <a:rect l="l" t="t" r="r" b="b"/>
            <a:pathLst>
              <a:path w="1345" h="824" extrusionOk="0">
                <a:moveTo>
                  <a:pt x="453" y="0"/>
                </a:moveTo>
                <a:lnTo>
                  <a:pt x="0" y="139"/>
                </a:lnTo>
                <a:lnTo>
                  <a:pt x="1310" y="824"/>
                </a:lnTo>
                <a:lnTo>
                  <a:pt x="1345" y="499"/>
                </a:lnTo>
                <a:lnTo>
                  <a:pt x="453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5"/>
          <p:cNvSpPr/>
          <p:nvPr/>
        </p:nvSpPr>
        <p:spPr>
          <a:xfrm>
            <a:off x="8692178" y="763384"/>
            <a:ext cx="327764" cy="199847"/>
          </a:xfrm>
          <a:custGeom>
            <a:avLst/>
            <a:gdLst/>
            <a:ahLst/>
            <a:cxnLst/>
            <a:rect l="l" t="t" r="r" b="b"/>
            <a:pathLst>
              <a:path w="2550" h="1461" extrusionOk="0">
                <a:moveTo>
                  <a:pt x="475" y="0"/>
                </a:moveTo>
                <a:lnTo>
                  <a:pt x="1" y="139"/>
                </a:lnTo>
                <a:lnTo>
                  <a:pt x="2527" y="1460"/>
                </a:lnTo>
                <a:lnTo>
                  <a:pt x="2550" y="1147"/>
                </a:lnTo>
                <a:lnTo>
                  <a:pt x="47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5"/>
          <p:cNvSpPr/>
          <p:nvPr/>
        </p:nvSpPr>
        <p:spPr>
          <a:xfrm>
            <a:off x="8567113" y="820424"/>
            <a:ext cx="441004" cy="299565"/>
          </a:xfrm>
          <a:custGeom>
            <a:avLst/>
            <a:gdLst/>
            <a:ahLst/>
            <a:cxnLst/>
            <a:rect l="l" t="t" r="r" b="b"/>
            <a:pathLst>
              <a:path w="3431" h="2190" extrusionOk="0">
                <a:moveTo>
                  <a:pt x="35" y="0"/>
                </a:moveTo>
                <a:lnTo>
                  <a:pt x="0" y="11"/>
                </a:lnTo>
                <a:lnTo>
                  <a:pt x="452" y="637"/>
                </a:lnTo>
                <a:lnTo>
                  <a:pt x="3407" y="2190"/>
                </a:lnTo>
                <a:lnTo>
                  <a:pt x="3430" y="1865"/>
                </a:lnTo>
                <a:lnTo>
                  <a:pt x="35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5"/>
          <p:cNvSpPr/>
          <p:nvPr/>
        </p:nvSpPr>
        <p:spPr>
          <a:xfrm>
            <a:off x="8701175" y="1021636"/>
            <a:ext cx="299358" cy="218860"/>
          </a:xfrm>
          <a:custGeom>
            <a:avLst/>
            <a:gdLst/>
            <a:ahLst/>
            <a:cxnLst/>
            <a:rect l="l" t="t" r="r" b="b"/>
            <a:pathLst>
              <a:path w="2329" h="1600" extrusionOk="0">
                <a:moveTo>
                  <a:pt x="0" y="0"/>
                </a:moveTo>
                <a:lnTo>
                  <a:pt x="464" y="626"/>
                </a:lnTo>
                <a:lnTo>
                  <a:pt x="2306" y="1599"/>
                </a:lnTo>
                <a:lnTo>
                  <a:pt x="2329" y="1275"/>
                </a:lnTo>
                <a:lnTo>
                  <a:pt x="0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5"/>
          <p:cNvSpPr/>
          <p:nvPr/>
        </p:nvSpPr>
        <p:spPr>
          <a:xfrm>
            <a:off x="8863387" y="1262516"/>
            <a:ext cx="126864" cy="119142"/>
          </a:xfrm>
          <a:custGeom>
            <a:avLst/>
            <a:gdLst/>
            <a:ahLst/>
            <a:cxnLst/>
            <a:rect l="l" t="t" r="r" b="b"/>
            <a:pathLst>
              <a:path w="987" h="871" extrusionOk="0">
                <a:moveTo>
                  <a:pt x="1" y="1"/>
                </a:moveTo>
                <a:lnTo>
                  <a:pt x="430" y="592"/>
                </a:lnTo>
                <a:lnTo>
                  <a:pt x="963" y="870"/>
                </a:lnTo>
                <a:lnTo>
                  <a:pt x="986" y="534"/>
                </a:lnTo>
                <a:lnTo>
                  <a:pt x="1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5"/>
          <p:cNvSpPr/>
          <p:nvPr/>
        </p:nvSpPr>
        <p:spPr>
          <a:xfrm>
            <a:off x="-138203" y="4575064"/>
            <a:ext cx="9420330" cy="2396654"/>
          </a:xfrm>
          <a:custGeom>
            <a:avLst/>
            <a:gdLst/>
            <a:ahLst/>
            <a:cxnLst/>
            <a:rect l="l" t="t" r="r" b="b"/>
            <a:pathLst>
              <a:path w="73290" h="17521" extrusionOk="0">
                <a:moveTo>
                  <a:pt x="37416" y="1"/>
                </a:moveTo>
                <a:cubicBezTo>
                  <a:pt x="23569" y="1"/>
                  <a:pt x="10696" y="2168"/>
                  <a:pt x="1" y="5887"/>
                </a:cubicBezTo>
                <a:lnTo>
                  <a:pt x="1" y="17520"/>
                </a:lnTo>
                <a:lnTo>
                  <a:pt x="73289" y="17520"/>
                </a:lnTo>
                <a:lnTo>
                  <a:pt x="73289" y="5366"/>
                </a:lnTo>
                <a:cubicBezTo>
                  <a:pt x="62907" y="1970"/>
                  <a:pt x="50613" y="1"/>
                  <a:pt x="3741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5"/>
          <p:cNvSpPr txBox="1">
            <a:spLocks noGrp="1"/>
          </p:cNvSpPr>
          <p:nvPr>
            <p:ph type="title"/>
          </p:nvPr>
        </p:nvSpPr>
        <p:spPr>
          <a:xfrm>
            <a:off x="1327090" y="4844428"/>
            <a:ext cx="6489600" cy="1027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4900" b="1">
                <a:solidFill>
                  <a:srgbClr val="F0EBF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15" name="Google Shape;1115;p15"/>
          <p:cNvSpPr txBox="1">
            <a:spLocks noGrp="1"/>
          </p:cNvSpPr>
          <p:nvPr>
            <p:ph type="title" idx="2"/>
          </p:nvPr>
        </p:nvSpPr>
        <p:spPr>
          <a:xfrm>
            <a:off x="1327090" y="5735466"/>
            <a:ext cx="6489600" cy="525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F0EBF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3">
  <p:cSld name="CUSTOM_3">
    <p:bg>
      <p:bgPr>
        <a:solidFill>
          <a:srgbClr val="F0EBF0"/>
        </a:solidFill>
        <a:effectLst/>
      </p:bgPr>
    </p:bg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6"/>
          <p:cNvSpPr/>
          <p:nvPr/>
        </p:nvSpPr>
        <p:spPr>
          <a:xfrm>
            <a:off x="1457267" y="319747"/>
            <a:ext cx="9483789" cy="7927215"/>
          </a:xfrm>
          <a:custGeom>
            <a:avLst/>
            <a:gdLst/>
            <a:ahLst/>
            <a:cxnLst/>
            <a:rect l="l" t="t" r="r" b="b"/>
            <a:pathLst>
              <a:path w="74240" h="58313" extrusionOk="0">
                <a:moveTo>
                  <a:pt x="57260" y="1"/>
                </a:moveTo>
                <a:cubicBezTo>
                  <a:pt x="53789" y="1"/>
                  <a:pt x="50543" y="2098"/>
                  <a:pt x="49698" y="5628"/>
                </a:cubicBezTo>
                <a:cubicBezTo>
                  <a:pt x="48249" y="12801"/>
                  <a:pt x="51910" y="24133"/>
                  <a:pt x="43510" y="28235"/>
                </a:cubicBezTo>
                <a:cubicBezTo>
                  <a:pt x="38516" y="30494"/>
                  <a:pt x="35144" y="28153"/>
                  <a:pt x="30950" y="32614"/>
                </a:cubicBezTo>
                <a:cubicBezTo>
                  <a:pt x="27191" y="36585"/>
                  <a:pt x="26621" y="39149"/>
                  <a:pt x="20836" y="39149"/>
                </a:cubicBezTo>
                <a:cubicBezTo>
                  <a:pt x="20612" y="39149"/>
                  <a:pt x="20380" y="39145"/>
                  <a:pt x="20139" y="39138"/>
                </a:cubicBezTo>
                <a:cubicBezTo>
                  <a:pt x="17303" y="38858"/>
                  <a:pt x="14078" y="37923"/>
                  <a:pt x="10946" y="37923"/>
                </a:cubicBezTo>
                <a:cubicBezTo>
                  <a:pt x="9791" y="37923"/>
                  <a:pt x="8649" y="38051"/>
                  <a:pt x="7544" y="38385"/>
                </a:cubicBezTo>
                <a:cubicBezTo>
                  <a:pt x="3790" y="39925"/>
                  <a:pt x="0" y="45638"/>
                  <a:pt x="4102" y="49218"/>
                </a:cubicBezTo>
                <a:lnTo>
                  <a:pt x="3778" y="49241"/>
                </a:lnTo>
                <a:cubicBezTo>
                  <a:pt x="9883" y="55372"/>
                  <a:pt x="20366" y="58313"/>
                  <a:pt x="31095" y="58313"/>
                </a:cubicBezTo>
                <a:cubicBezTo>
                  <a:pt x="44616" y="58313"/>
                  <a:pt x="58529" y="53642"/>
                  <a:pt x="64564" y="44804"/>
                </a:cubicBezTo>
                <a:cubicBezTo>
                  <a:pt x="71608" y="35013"/>
                  <a:pt x="74239" y="8756"/>
                  <a:pt x="62177" y="1526"/>
                </a:cubicBezTo>
                <a:cubicBezTo>
                  <a:pt x="60647" y="485"/>
                  <a:pt x="58927" y="1"/>
                  <a:pt x="5726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6"/>
          <p:cNvSpPr/>
          <p:nvPr/>
        </p:nvSpPr>
        <p:spPr>
          <a:xfrm>
            <a:off x="2919670" y="676869"/>
            <a:ext cx="507914" cy="460301"/>
          </a:xfrm>
          <a:custGeom>
            <a:avLst/>
            <a:gdLst/>
            <a:ahLst/>
            <a:cxnLst/>
            <a:rect l="l" t="t" r="r" b="b"/>
            <a:pathLst>
              <a:path w="3976" h="3386" extrusionOk="0">
                <a:moveTo>
                  <a:pt x="893" y="0"/>
                </a:moveTo>
                <a:cubicBezTo>
                  <a:pt x="453" y="858"/>
                  <a:pt x="82" y="2433"/>
                  <a:pt x="1" y="3384"/>
                </a:cubicBezTo>
                <a:cubicBezTo>
                  <a:pt x="35" y="3385"/>
                  <a:pt x="72" y="3386"/>
                  <a:pt x="111" y="3386"/>
                </a:cubicBezTo>
                <a:cubicBezTo>
                  <a:pt x="1187" y="3386"/>
                  <a:pt x="3908" y="2790"/>
                  <a:pt x="3975" y="2746"/>
                </a:cubicBezTo>
                <a:cubicBezTo>
                  <a:pt x="3048" y="1993"/>
                  <a:pt x="893" y="0"/>
                  <a:pt x="89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6"/>
          <p:cNvSpPr/>
          <p:nvPr/>
        </p:nvSpPr>
        <p:spPr>
          <a:xfrm>
            <a:off x="3474841" y="1143017"/>
            <a:ext cx="497439" cy="475935"/>
          </a:xfrm>
          <a:custGeom>
            <a:avLst/>
            <a:gdLst/>
            <a:ahLst/>
            <a:cxnLst/>
            <a:rect l="l" t="t" r="r" b="b"/>
            <a:pathLst>
              <a:path w="3894" h="3501" extrusionOk="0">
                <a:moveTo>
                  <a:pt x="394" y="1"/>
                </a:moveTo>
                <a:cubicBezTo>
                  <a:pt x="93" y="928"/>
                  <a:pt x="0" y="2538"/>
                  <a:pt x="81" y="3500"/>
                </a:cubicBezTo>
                <a:cubicBezTo>
                  <a:pt x="1054" y="3361"/>
                  <a:pt x="3824" y="2237"/>
                  <a:pt x="3893" y="2190"/>
                </a:cubicBezTo>
                <a:cubicBezTo>
                  <a:pt x="2838" y="1600"/>
                  <a:pt x="394" y="1"/>
                  <a:pt x="39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6"/>
          <p:cNvSpPr/>
          <p:nvPr/>
        </p:nvSpPr>
        <p:spPr>
          <a:xfrm>
            <a:off x="4117133" y="1525832"/>
            <a:ext cx="500505" cy="477430"/>
          </a:xfrm>
          <a:custGeom>
            <a:avLst/>
            <a:gdLst/>
            <a:ahLst/>
            <a:cxnLst/>
            <a:rect l="l" t="t" r="r" b="b"/>
            <a:pathLst>
              <a:path w="3918" h="3512" extrusionOk="0">
                <a:moveTo>
                  <a:pt x="174" y="0"/>
                </a:moveTo>
                <a:cubicBezTo>
                  <a:pt x="1" y="962"/>
                  <a:pt x="94" y="2572"/>
                  <a:pt x="302" y="3511"/>
                </a:cubicBezTo>
                <a:cubicBezTo>
                  <a:pt x="1252" y="3256"/>
                  <a:pt x="3859" y="1808"/>
                  <a:pt x="3917" y="1750"/>
                </a:cubicBezTo>
                <a:cubicBezTo>
                  <a:pt x="2805" y="1298"/>
                  <a:pt x="174" y="0"/>
                  <a:pt x="17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6"/>
          <p:cNvSpPr/>
          <p:nvPr/>
        </p:nvSpPr>
        <p:spPr>
          <a:xfrm>
            <a:off x="4747673" y="1829800"/>
            <a:ext cx="509319" cy="471041"/>
          </a:xfrm>
          <a:custGeom>
            <a:avLst/>
            <a:gdLst/>
            <a:ahLst/>
            <a:cxnLst/>
            <a:rect l="l" t="t" r="r" b="b"/>
            <a:pathLst>
              <a:path w="3987" h="3465" extrusionOk="0">
                <a:moveTo>
                  <a:pt x="58" y="1"/>
                </a:moveTo>
                <a:cubicBezTo>
                  <a:pt x="1" y="974"/>
                  <a:pt x="302" y="2550"/>
                  <a:pt x="627" y="3465"/>
                </a:cubicBezTo>
                <a:cubicBezTo>
                  <a:pt x="1530" y="3094"/>
                  <a:pt x="3941" y="1322"/>
                  <a:pt x="3987" y="1252"/>
                </a:cubicBezTo>
                <a:cubicBezTo>
                  <a:pt x="2828" y="951"/>
                  <a:pt x="59" y="1"/>
                  <a:pt x="5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6"/>
          <p:cNvSpPr/>
          <p:nvPr/>
        </p:nvSpPr>
        <p:spPr>
          <a:xfrm>
            <a:off x="5459586" y="2072458"/>
            <a:ext cx="509319" cy="467914"/>
          </a:xfrm>
          <a:custGeom>
            <a:avLst/>
            <a:gdLst/>
            <a:ahLst/>
            <a:cxnLst/>
            <a:rect l="l" t="t" r="r" b="b"/>
            <a:pathLst>
              <a:path w="3987" h="3442" extrusionOk="0">
                <a:moveTo>
                  <a:pt x="13" y="0"/>
                </a:moveTo>
                <a:lnTo>
                  <a:pt x="13" y="0"/>
                </a:lnTo>
                <a:cubicBezTo>
                  <a:pt x="1" y="974"/>
                  <a:pt x="361" y="2537"/>
                  <a:pt x="708" y="3441"/>
                </a:cubicBezTo>
                <a:cubicBezTo>
                  <a:pt x="1612" y="3036"/>
                  <a:pt x="3953" y="1170"/>
                  <a:pt x="3987" y="1101"/>
                </a:cubicBezTo>
                <a:cubicBezTo>
                  <a:pt x="2828" y="846"/>
                  <a:pt x="13" y="0"/>
                  <a:pt x="1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6"/>
          <p:cNvSpPr/>
          <p:nvPr/>
        </p:nvSpPr>
        <p:spPr>
          <a:xfrm>
            <a:off x="6085782" y="2234638"/>
            <a:ext cx="565527" cy="486946"/>
          </a:xfrm>
          <a:custGeom>
            <a:avLst/>
            <a:gdLst/>
            <a:ahLst/>
            <a:cxnLst/>
            <a:rect l="l" t="t" r="r" b="b"/>
            <a:pathLst>
              <a:path w="4427" h="3582" extrusionOk="0">
                <a:moveTo>
                  <a:pt x="1" y="0"/>
                </a:moveTo>
                <a:lnTo>
                  <a:pt x="1" y="0"/>
                </a:lnTo>
                <a:cubicBezTo>
                  <a:pt x="151" y="962"/>
                  <a:pt x="719" y="2770"/>
                  <a:pt x="1229" y="3581"/>
                </a:cubicBezTo>
                <a:cubicBezTo>
                  <a:pt x="2040" y="3036"/>
                  <a:pt x="3720" y="1913"/>
                  <a:pt x="4427" y="904"/>
                </a:cubicBezTo>
                <a:cubicBezTo>
                  <a:pt x="3245" y="649"/>
                  <a:pt x="1" y="0"/>
                  <a:pt x="1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6"/>
          <p:cNvSpPr/>
          <p:nvPr/>
        </p:nvSpPr>
        <p:spPr>
          <a:xfrm>
            <a:off x="7524553" y="2455137"/>
            <a:ext cx="527076" cy="430258"/>
          </a:xfrm>
          <a:custGeom>
            <a:avLst/>
            <a:gdLst/>
            <a:ahLst/>
            <a:cxnLst/>
            <a:rect l="l" t="t" r="r" b="b"/>
            <a:pathLst>
              <a:path w="4126" h="3165" extrusionOk="0">
                <a:moveTo>
                  <a:pt x="0" y="0"/>
                </a:moveTo>
                <a:lnTo>
                  <a:pt x="0" y="0"/>
                </a:lnTo>
                <a:cubicBezTo>
                  <a:pt x="220" y="951"/>
                  <a:pt x="962" y="2376"/>
                  <a:pt x="1530" y="3164"/>
                </a:cubicBezTo>
                <a:cubicBezTo>
                  <a:pt x="2295" y="2550"/>
                  <a:pt x="4102" y="175"/>
                  <a:pt x="4125" y="93"/>
                </a:cubicBezTo>
                <a:lnTo>
                  <a:pt x="4125" y="93"/>
                </a:lnTo>
                <a:cubicBezTo>
                  <a:pt x="3981" y="97"/>
                  <a:pt x="3811" y="99"/>
                  <a:pt x="3624" y="99"/>
                </a:cubicBezTo>
                <a:cubicBezTo>
                  <a:pt x="2265" y="99"/>
                  <a:pt x="0" y="0"/>
                  <a:pt x="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6"/>
          <p:cNvSpPr/>
          <p:nvPr/>
        </p:nvSpPr>
        <p:spPr>
          <a:xfrm>
            <a:off x="8226118" y="2437873"/>
            <a:ext cx="527076" cy="439502"/>
          </a:xfrm>
          <a:custGeom>
            <a:avLst/>
            <a:gdLst/>
            <a:ahLst/>
            <a:cxnLst/>
            <a:rect l="l" t="t" r="r" b="b"/>
            <a:pathLst>
              <a:path w="4126" h="3233" extrusionOk="0">
                <a:moveTo>
                  <a:pt x="4126" y="0"/>
                </a:moveTo>
                <a:lnTo>
                  <a:pt x="4126" y="0"/>
                </a:lnTo>
                <a:cubicBezTo>
                  <a:pt x="2932" y="116"/>
                  <a:pt x="1" y="174"/>
                  <a:pt x="1" y="174"/>
                </a:cubicBezTo>
                <a:cubicBezTo>
                  <a:pt x="290" y="1113"/>
                  <a:pt x="1113" y="2491"/>
                  <a:pt x="1727" y="3233"/>
                </a:cubicBezTo>
                <a:cubicBezTo>
                  <a:pt x="2457" y="2573"/>
                  <a:pt x="4102" y="81"/>
                  <a:pt x="412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6"/>
          <p:cNvSpPr/>
          <p:nvPr/>
        </p:nvSpPr>
        <p:spPr>
          <a:xfrm>
            <a:off x="6816984" y="2371668"/>
            <a:ext cx="537423" cy="467914"/>
          </a:xfrm>
          <a:custGeom>
            <a:avLst/>
            <a:gdLst/>
            <a:ahLst/>
            <a:cxnLst/>
            <a:rect l="l" t="t" r="r" b="b"/>
            <a:pathLst>
              <a:path w="4207" h="3442" extrusionOk="0">
                <a:moveTo>
                  <a:pt x="1" y="1"/>
                </a:moveTo>
                <a:cubicBezTo>
                  <a:pt x="290" y="939"/>
                  <a:pt x="1113" y="2700"/>
                  <a:pt x="1727" y="3442"/>
                </a:cubicBezTo>
                <a:cubicBezTo>
                  <a:pt x="2445" y="2782"/>
                  <a:pt x="4183" y="568"/>
                  <a:pt x="4206" y="487"/>
                </a:cubicBezTo>
                <a:lnTo>
                  <a:pt x="4206" y="487"/>
                </a:lnTo>
                <a:cubicBezTo>
                  <a:pt x="4102" y="498"/>
                  <a:pt x="3983" y="502"/>
                  <a:pt x="3854" y="502"/>
                </a:cubicBezTo>
                <a:cubicBezTo>
                  <a:pt x="2508" y="502"/>
                  <a:pt x="1" y="1"/>
                  <a:pt x="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6"/>
          <p:cNvSpPr/>
          <p:nvPr/>
        </p:nvSpPr>
        <p:spPr>
          <a:xfrm>
            <a:off x="8451073" y="62543"/>
            <a:ext cx="500505" cy="475799"/>
          </a:xfrm>
          <a:custGeom>
            <a:avLst/>
            <a:gdLst/>
            <a:ahLst/>
            <a:cxnLst/>
            <a:rect l="l" t="t" r="r" b="b"/>
            <a:pathLst>
              <a:path w="3918" h="3500" extrusionOk="0">
                <a:moveTo>
                  <a:pt x="3743" y="0"/>
                </a:moveTo>
                <a:cubicBezTo>
                  <a:pt x="3743" y="0"/>
                  <a:pt x="1113" y="1286"/>
                  <a:pt x="1" y="1738"/>
                </a:cubicBezTo>
                <a:cubicBezTo>
                  <a:pt x="58" y="1796"/>
                  <a:pt x="2666" y="3245"/>
                  <a:pt x="3616" y="3499"/>
                </a:cubicBezTo>
                <a:cubicBezTo>
                  <a:pt x="3812" y="2560"/>
                  <a:pt x="3917" y="950"/>
                  <a:pt x="374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6"/>
          <p:cNvSpPr/>
          <p:nvPr/>
        </p:nvSpPr>
        <p:spPr>
          <a:xfrm>
            <a:off x="7823472" y="356995"/>
            <a:ext cx="510725" cy="466419"/>
          </a:xfrm>
          <a:custGeom>
            <a:avLst/>
            <a:gdLst/>
            <a:ahLst/>
            <a:cxnLst/>
            <a:rect l="l" t="t" r="r" b="b"/>
            <a:pathLst>
              <a:path w="3998" h="3431" extrusionOk="0">
                <a:moveTo>
                  <a:pt x="3987" y="0"/>
                </a:moveTo>
                <a:cubicBezTo>
                  <a:pt x="3987" y="1"/>
                  <a:pt x="1171" y="824"/>
                  <a:pt x="1" y="1079"/>
                </a:cubicBezTo>
                <a:cubicBezTo>
                  <a:pt x="47" y="1148"/>
                  <a:pt x="2376" y="3025"/>
                  <a:pt x="3268" y="3430"/>
                </a:cubicBezTo>
                <a:cubicBezTo>
                  <a:pt x="3627" y="2538"/>
                  <a:pt x="3998" y="974"/>
                  <a:pt x="398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6"/>
          <p:cNvSpPr/>
          <p:nvPr/>
        </p:nvSpPr>
        <p:spPr>
          <a:xfrm>
            <a:off x="7117435" y="533449"/>
            <a:ext cx="522733" cy="452281"/>
          </a:xfrm>
          <a:custGeom>
            <a:avLst/>
            <a:gdLst/>
            <a:ahLst/>
            <a:cxnLst/>
            <a:rect l="l" t="t" r="r" b="b"/>
            <a:pathLst>
              <a:path w="4092" h="3327" extrusionOk="0">
                <a:moveTo>
                  <a:pt x="4091" y="0"/>
                </a:moveTo>
                <a:cubicBezTo>
                  <a:pt x="4091" y="0"/>
                  <a:pt x="1194" y="476"/>
                  <a:pt x="0" y="592"/>
                </a:cubicBezTo>
                <a:cubicBezTo>
                  <a:pt x="36" y="661"/>
                  <a:pt x="2121" y="2804"/>
                  <a:pt x="2956" y="3326"/>
                </a:cubicBezTo>
                <a:cubicBezTo>
                  <a:pt x="3419" y="2480"/>
                  <a:pt x="3986" y="974"/>
                  <a:pt x="409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6"/>
          <p:cNvSpPr/>
          <p:nvPr/>
        </p:nvSpPr>
        <p:spPr>
          <a:xfrm>
            <a:off x="6441036" y="634183"/>
            <a:ext cx="527076" cy="428627"/>
          </a:xfrm>
          <a:custGeom>
            <a:avLst/>
            <a:gdLst/>
            <a:ahLst/>
            <a:cxnLst/>
            <a:rect l="l" t="t" r="r" b="b"/>
            <a:pathLst>
              <a:path w="4126" h="3153" extrusionOk="0">
                <a:moveTo>
                  <a:pt x="4126" y="1"/>
                </a:moveTo>
                <a:cubicBezTo>
                  <a:pt x="4125" y="1"/>
                  <a:pt x="2160" y="71"/>
                  <a:pt x="792" y="71"/>
                </a:cubicBezTo>
                <a:cubicBezTo>
                  <a:pt x="490" y="71"/>
                  <a:pt x="217" y="68"/>
                  <a:pt x="1" y="59"/>
                </a:cubicBezTo>
                <a:lnTo>
                  <a:pt x="1" y="59"/>
                </a:lnTo>
                <a:cubicBezTo>
                  <a:pt x="24" y="140"/>
                  <a:pt x="1819" y="2527"/>
                  <a:pt x="2573" y="3152"/>
                </a:cubicBezTo>
                <a:cubicBezTo>
                  <a:pt x="3152" y="2377"/>
                  <a:pt x="3894" y="951"/>
                  <a:pt x="4126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6"/>
          <p:cNvSpPr/>
          <p:nvPr/>
        </p:nvSpPr>
        <p:spPr>
          <a:xfrm>
            <a:off x="5697954" y="634183"/>
            <a:ext cx="527076" cy="433385"/>
          </a:xfrm>
          <a:custGeom>
            <a:avLst/>
            <a:gdLst/>
            <a:ahLst/>
            <a:cxnLst/>
            <a:rect l="l" t="t" r="r" b="b"/>
            <a:pathLst>
              <a:path w="4126" h="3188" extrusionOk="0">
                <a:moveTo>
                  <a:pt x="1" y="1"/>
                </a:moveTo>
                <a:lnTo>
                  <a:pt x="1" y="1"/>
                </a:lnTo>
                <a:cubicBezTo>
                  <a:pt x="24" y="82"/>
                  <a:pt x="1727" y="2550"/>
                  <a:pt x="2468" y="3188"/>
                </a:cubicBezTo>
                <a:cubicBezTo>
                  <a:pt x="3060" y="2434"/>
                  <a:pt x="3871" y="1044"/>
                  <a:pt x="4126" y="106"/>
                </a:cubicBezTo>
                <a:cubicBezTo>
                  <a:pt x="4126" y="106"/>
                  <a:pt x="1194" y="93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6"/>
          <p:cNvSpPr/>
          <p:nvPr/>
        </p:nvSpPr>
        <p:spPr>
          <a:xfrm>
            <a:off x="5005331" y="549219"/>
            <a:ext cx="524010" cy="458534"/>
          </a:xfrm>
          <a:custGeom>
            <a:avLst/>
            <a:gdLst/>
            <a:ahLst/>
            <a:cxnLst/>
            <a:rect l="l" t="t" r="r" b="b"/>
            <a:pathLst>
              <a:path w="4102" h="3373" extrusionOk="0">
                <a:moveTo>
                  <a:pt x="0" y="0"/>
                </a:moveTo>
                <a:lnTo>
                  <a:pt x="0" y="0"/>
                </a:lnTo>
                <a:cubicBezTo>
                  <a:pt x="11" y="82"/>
                  <a:pt x="1506" y="2665"/>
                  <a:pt x="2202" y="3372"/>
                </a:cubicBezTo>
                <a:cubicBezTo>
                  <a:pt x="2851" y="2665"/>
                  <a:pt x="3765" y="1333"/>
                  <a:pt x="4102" y="417"/>
                </a:cubicBezTo>
                <a:cubicBezTo>
                  <a:pt x="4102" y="417"/>
                  <a:pt x="1182" y="185"/>
                  <a:pt x="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6"/>
          <p:cNvSpPr/>
          <p:nvPr/>
        </p:nvSpPr>
        <p:spPr>
          <a:xfrm>
            <a:off x="4334680" y="415315"/>
            <a:ext cx="516856" cy="485315"/>
          </a:xfrm>
          <a:custGeom>
            <a:avLst/>
            <a:gdLst/>
            <a:ahLst/>
            <a:cxnLst/>
            <a:rect l="l" t="t" r="r" b="b"/>
            <a:pathLst>
              <a:path w="4046" h="3570" extrusionOk="0">
                <a:moveTo>
                  <a:pt x="1" y="1"/>
                </a:moveTo>
                <a:lnTo>
                  <a:pt x="1" y="1"/>
                </a:lnTo>
                <a:cubicBezTo>
                  <a:pt x="13" y="81"/>
                  <a:pt x="1241" y="2805"/>
                  <a:pt x="1867" y="3569"/>
                </a:cubicBezTo>
                <a:cubicBezTo>
                  <a:pt x="2585" y="2932"/>
                  <a:pt x="3616" y="1703"/>
                  <a:pt x="4045" y="823"/>
                </a:cubicBezTo>
                <a:cubicBezTo>
                  <a:pt x="4045" y="823"/>
                  <a:pt x="1159" y="302"/>
                  <a:pt x="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6"/>
          <p:cNvSpPr/>
          <p:nvPr/>
        </p:nvSpPr>
        <p:spPr>
          <a:xfrm>
            <a:off x="3638991" y="226354"/>
            <a:ext cx="507914" cy="502443"/>
          </a:xfrm>
          <a:custGeom>
            <a:avLst/>
            <a:gdLst/>
            <a:ahLst/>
            <a:cxnLst/>
            <a:rect l="l" t="t" r="r" b="b"/>
            <a:pathLst>
              <a:path w="3976" h="3696" extrusionOk="0">
                <a:moveTo>
                  <a:pt x="1" y="0"/>
                </a:moveTo>
                <a:cubicBezTo>
                  <a:pt x="1" y="81"/>
                  <a:pt x="1044" y="2885"/>
                  <a:pt x="1600" y="3696"/>
                </a:cubicBezTo>
                <a:cubicBezTo>
                  <a:pt x="2365" y="3106"/>
                  <a:pt x="3489" y="1958"/>
                  <a:pt x="3976" y="1113"/>
                </a:cubicBezTo>
                <a:cubicBezTo>
                  <a:pt x="3976" y="1113"/>
                  <a:pt x="1136" y="382"/>
                  <a:pt x="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6"/>
          <p:cNvSpPr/>
          <p:nvPr/>
        </p:nvSpPr>
        <p:spPr>
          <a:xfrm>
            <a:off x="2975876" y="-17935"/>
            <a:ext cx="497567" cy="513727"/>
          </a:xfrm>
          <a:custGeom>
            <a:avLst/>
            <a:gdLst/>
            <a:ahLst/>
            <a:cxnLst/>
            <a:rect l="l" t="t" r="r" b="b"/>
            <a:pathLst>
              <a:path w="3895" h="3779" extrusionOk="0">
                <a:moveTo>
                  <a:pt x="1" y="1"/>
                </a:moveTo>
                <a:cubicBezTo>
                  <a:pt x="1" y="70"/>
                  <a:pt x="847" y="2944"/>
                  <a:pt x="1357" y="3778"/>
                </a:cubicBezTo>
                <a:cubicBezTo>
                  <a:pt x="2156" y="3257"/>
                  <a:pt x="3350" y="2168"/>
                  <a:pt x="3894" y="1368"/>
                </a:cubicBezTo>
                <a:cubicBezTo>
                  <a:pt x="3894" y="1368"/>
                  <a:pt x="1113" y="441"/>
                  <a:pt x="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6"/>
          <p:cNvSpPr/>
          <p:nvPr/>
        </p:nvSpPr>
        <p:spPr>
          <a:xfrm>
            <a:off x="7809931" y="4081286"/>
            <a:ext cx="47649" cy="39151"/>
          </a:xfrm>
          <a:custGeom>
            <a:avLst/>
            <a:gdLst/>
            <a:ahLst/>
            <a:cxnLst/>
            <a:rect l="l" t="t" r="r" b="b"/>
            <a:pathLst>
              <a:path w="373" h="288" extrusionOk="0">
                <a:moveTo>
                  <a:pt x="214" y="1"/>
                </a:moveTo>
                <a:cubicBezTo>
                  <a:pt x="173" y="1"/>
                  <a:pt x="129" y="21"/>
                  <a:pt x="84" y="55"/>
                </a:cubicBezTo>
                <a:cubicBezTo>
                  <a:pt x="3" y="105"/>
                  <a:pt x="1" y="287"/>
                  <a:pt x="155" y="287"/>
                </a:cubicBezTo>
                <a:cubicBezTo>
                  <a:pt x="178" y="287"/>
                  <a:pt x="204" y="283"/>
                  <a:pt x="234" y="274"/>
                </a:cubicBezTo>
                <a:cubicBezTo>
                  <a:pt x="362" y="240"/>
                  <a:pt x="373" y="171"/>
                  <a:pt x="327" y="78"/>
                </a:cubicBezTo>
                <a:cubicBezTo>
                  <a:pt x="297" y="24"/>
                  <a:pt x="258" y="1"/>
                  <a:pt x="2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6"/>
          <p:cNvSpPr/>
          <p:nvPr/>
        </p:nvSpPr>
        <p:spPr>
          <a:xfrm>
            <a:off x="6779810" y="3007609"/>
            <a:ext cx="47649" cy="39695"/>
          </a:xfrm>
          <a:custGeom>
            <a:avLst/>
            <a:gdLst/>
            <a:ahLst/>
            <a:cxnLst/>
            <a:rect l="l" t="t" r="r" b="b"/>
            <a:pathLst>
              <a:path w="373" h="292" extrusionOk="0">
                <a:moveTo>
                  <a:pt x="218" y="1"/>
                </a:moveTo>
                <a:cubicBezTo>
                  <a:pt x="176" y="1"/>
                  <a:pt x="129" y="21"/>
                  <a:pt x="83" y="50"/>
                </a:cubicBezTo>
                <a:cubicBezTo>
                  <a:pt x="1" y="102"/>
                  <a:pt x="0" y="291"/>
                  <a:pt x="165" y="291"/>
                </a:cubicBezTo>
                <a:cubicBezTo>
                  <a:pt x="185" y="291"/>
                  <a:pt x="208" y="288"/>
                  <a:pt x="233" y="282"/>
                </a:cubicBezTo>
                <a:cubicBezTo>
                  <a:pt x="361" y="247"/>
                  <a:pt x="372" y="166"/>
                  <a:pt x="326" y="73"/>
                </a:cubicBezTo>
                <a:cubicBezTo>
                  <a:pt x="297" y="21"/>
                  <a:pt x="260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6"/>
          <p:cNvSpPr/>
          <p:nvPr/>
        </p:nvSpPr>
        <p:spPr>
          <a:xfrm>
            <a:off x="8013170" y="3214786"/>
            <a:ext cx="48671" cy="38744"/>
          </a:xfrm>
          <a:custGeom>
            <a:avLst/>
            <a:gdLst/>
            <a:ahLst/>
            <a:cxnLst/>
            <a:rect l="l" t="t" r="r" b="b"/>
            <a:pathLst>
              <a:path w="381" h="285" extrusionOk="0">
                <a:moveTo>
                  <a:pt x="217" y="0"/>
                </a:moveTo>
                <a:cubicBezTo>
                  <a:pt x="178" y="0"/>
                  <a:pt x="135" y="17"/>
                  <a:pt x="92" y="44"/>
                </a:cubicBezTo>
                <a:cubicBezTo>
                  <a:pt x="9" y="96"/>
                  <a:pt x="0" y="285"/>
                  <a:pt x="170" y="285"/>
                </a:cubicBezTo>
                <a:cubicBezTo>
                  <a:pt x="191" y="285"/>
                  <a:pt x="215" y="282"/>
                  <a:pt x="242" y="275"/>
                </a:cubicBezTo>
                <a:cubicBezTo>
                  <a:pt x="358" y="241"/>
                  <a:pt x="381" y="172"/>
                  <a:pt x="335" y="79"/>
                </a:cubicBezTo>
                <a:cubicBezTo>
                  <a:pt x="304" y="23"/>
                  <a:pt x="263" y="0"/>
                  <a:pt x="2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6"/>
          <p:cNvSpPr/>
          <p:nvPr/>
        </p:nvSpPr>
        <p:spPr>
          <a:xfrm>
            <a:off x="341303" y="6607647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1"/>
                </a:moveTo>
                <a:cubicBezTo>
                  <a:pt x="179" y="1"/>
                  <a:pt x="136" y="18"/>
                  <a:pt x="93" y="44"/>
                </a:cubicBezTo>
                <a:cubicBezTo>
                  <a:pt x="10" y="96"/>
                  <a:pt x="1" y="285"/>
                  <a:pt x="163" y="285"/>
                </a:cubicBezTo>
                <a:cubicBezTo>
                  <a:pt x="183" y="285"/>
                  <a:pt x="206" y="283"/>
                  <a:pt x="232" y="276"/>
                </a:cubicBezTo>
                <a:cubicBezTo>
                  <a:pt x="360" y="253"/>
                  <a:pt x="383" y="172"/>
                  <a:pt x="336" y="80"/>
                </a:cubicBezTo>
                <a:cubicBezTo>
                  <a:pt x="305" y="23"/>
                  <a:pt x="264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6"/>
          <p:cNvSpPr/>
          <p:nvPr/>
        </p:nvSpPr>
        <p:spPr>
          <a:xfrm>
            <a:off x="5625524" y="3386482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0"/>
                </a:moveTo>
                <a:cubicBezTo>
                  <a:pt x="178" y="0"/>
                  <a:pt x="135" y="17"/>
                  <a:pt x="92" y="44"/>
                </a:cubicBezTo>
                <a:cubicBezTo>
                  <a:pt x="10" y="95"/>
                  <a:pt x="1" y="285"/>
                  <a:pt x="172" y="285"/>
                </a:cubicBezTo>
                <a:cubicBezTo>
                  <a:pt x="193" y="285"/>
                  <a:pt x="217" y="282"/>
                  <a:pt x="243" y="276"/>
                </a:cubicBezTo>
                <a:cubicBezTo>
                  <a:pt x="359" y="253"/>
                  <a:pt x="382" y="171"/>
                  <a:pt x="336" y="79"/>
                </a:cubicBezTo>
                <a:cubicBezTo>
                  <a:pt x="305" y="23"/>
                  <a:pt x="264" y="0"/>
                  <a:pt x="2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6"/>
          <p:cNvSpPr/>
          <p:nvPr/>
        </p:nvSpPr>
        <p:spPr>
          <a:xfrm>
            <a:off x="1326841" y="6342831"/>
            <a:ext cx="47649" cy="39015"/>
          </a:xfrm>
          <a:custGeom>
            <a:avLst/>
            <a:gdLst/>
            <a:ahLst/>
            <a:cxnLst/>
            <a:rect l="l" t="t" r="r" b="b"/>
            <a:pathLst>
              <a:path w="373" h="287" extrusionOk="0">
                <a:moveTo>
                  <a:pt x="222" y="1"/>
                </a:moveTo>
                <a:cubicBezTo>
                  <a:pt x="181" y="1"/>
                  <a:pt x="133" y="18"/>
                  <a:pt x="83" y="46"/>
                </a:cubicBezTo>
                <a:cubicBezTo>
                  <a:pt x="1" y="98"/>
                  <a:pt x="1" y="287"/>
                  <a:pt x="165" y="287"/>
                </a:cubicBezTo>
                <a:cubicBezTo>
                  <a:pt x="185" y="287"/>
                  <a:pt x="208" y="284"/>
                  <a:pt x="234" y="277"/>
                </a:cubicBezTo>
                <a:cubicBezTo>
                  <a:pt x="361" y="243"/>
                  <a:pt x="373" y="162"/>
                  <a:pt x="326" y="69"/>
                </a:cubicBezTo>
                <a:cubicBezTo>
                  <a:pt x="302" y="21"/>
                  <a:pt x="266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6"/>
          <p:cNvSpPr/>
          <p:nvPr/>
        </p:nvSpPr>
        <p:spPr>
          <a:xfrm>
            <a:off x="2783368" y="5876683"/>
            <a:ext cx="47649" cy="39015"/>
          </a:xfrm>
          <a:custGeom>
            <a:avLst/>
            <a:gdLst/>
            <a:ahLst/>
            <a:cxnLst/>
            <a:rect l="l" t="t" r="r" b="b"/>
            <a:pathLst>
              <a:path w="373" h="287" extrusionOk="0">
                <a:moveTo>
                  <a:pt x="223" y="0"/>
                </a:moveTo>
                <a:cubicBezTo>
                  <a:pt x="183" y="0"/>
                  <a:pt x="139" y="17"/>
                  <a:pt x="94" y="45"/>
                </a:cubicBezTo>
                <a:cubicBezTo>
                  <a:pt x="2" y="97"/>
                  <a:pt x="0" y="286"/>
                  <a:pt x="164" y="286"/>
                </a:cubicBezTo>
                <a:cubicBezTo>
                  <a:pt x="185" y="286"/>
                  <a:pt x="208" y="283"/>
                  <a:pt x="233" y="277"/>
                </a:cubicBezTo>
                <a:cubicBezTo>
                  <a:pt x="361" y="242"/>
                  <a:pt x="372" y="161"/>
                  <a:pt x="326" y="68"/>
                </a:cubicBezTo>
                <a:cubicBezTo>
                  <a:pt x="302" y="20"/>
                  <a:pt x="265" y="0"/>
                  <a:pt x="2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6"/>
          <p:cNvSpPr/>
          <p:nvPr/>
        </p:nvSpPr>
        <p:spPr>
          <a:xfrm>
            <a:off x="3511887" y="6421814"/>
            <a:ext cx="48926" cy="38880"/>
          </a:xfrm>
          <a:custGeom>
            <a:avLst/>
            <a:gdLst/>
            <a:ahLst/>
            <a:cxnLst/>
            <a:rect l="l" t="t" r="r" b="b"/>
            <a:pathLst>
              <a:path w="383" h="286" extrusionOk="0">
                <a:moveTo>
                  <a:pt x="218" y="1"/>
                </a:moveTo>
                <a:cubicBezTo>
                  <a:pt x="178" y="1"/>
                  <a:pt x="135" y="17"/>
                  <a:pt x="92" y="44"/>
                </a:cubicBezTo>
                <a:cubicBezTo>
                  <a:pt x="10" y="96"/>
                  <a:pt x="0" y="285"/>
                  <a:pt x="163" y="285"/>
                </a:cubicBezTo>
                <a:cubicBezTo>
                  <a:pt x="183" y="285"/>
                  <a:pt x="205" y="282"/>
                  <a:pt x="231" y="276"/>
                </a:cubicBezTo>
                <a:cubicBezTo>
                  <a:pt x="359" y="241"/>
                  <a:pt x="382" y="172"/>
                  <a:pt x="336" y="79"/>
                </a:cubicBezTo>
                <a:cubicBezTo>
                  <a:pt x="304" y="23"/>
                  <a:pt x="263" y="1"/>
                  <a:pt x="2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4819976" y="3849911"/>
            <a:ext cx="114332" cy="92713"/>
          </a:xfrm>
          <a:custGeom>
            <a:avLst/>
            <a:gdLst/>
            <a:ahLst/>
            <a:cxnLst/>
            <a:rect l="l" t="t" r="r" b="b"/>
            <a:pathLst>
              <a:path w="895" h="682" extrusionOk="0">
                <a:moveTo>
                  <a:pt x="521" y="1"/>
                </a:moveTo>
                <a:cubicBezTo>
                  <a:pt x="425" y="1"/>
                  <a:pt x="318" y="44"/>
                  <a:pt x="211" y="111"/>
                </a:cubicBezTo>
                <a:cubicBezTo>
                  <a:pt x="6" y="234"/>
                  <a:pt x="0" y="681"/>
                  <a:pt x="384" y="681"/>
                </a:cubicBezTo>
                <a:cubicBezTo>
                  <a:pt x="435" y="681"/>
                  <a:pt x="493" y="673"/>
                  <a:pt x="558" y="655"/>
                </a:cubicBezTo>
                <a:cubicBezTo>
                  <a:pt x="860" y="575"/>
                  <a:pt x="895" y="389"/>
                  <a:pt x="779" y="169"/>
                </a:cubicBezTo>
                <a:cubicBezTo>
                  <a:pt x="713" y="49"/>
                  <a:pt x="623" y="1"/>
                  <a:pt x="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4558358" y="2675229"/>
            <a:ext cx="115481" cy="93936"/>
          </a:xfrm>
          <a:custGeom>
            <a:avLst/>
            <a:gdLst/>
            <a:ahLst/>
            <a:cxnLst/>
            <a:rect l="l" t="t" r="r" b="b"/>
            <a:pathLst>
              <a:path w="904" h="691" extrusionOk="0">
                <a:moveTo>
                  <a:pt x="528" y="1"/>
                </a:moveTo>
                <a:cubicBezTo>
                  <a:pt x="430" y="1"/>
                  <a:pt x="321" y="47"/>
                  <a:pt x="208" y="119"/>
                </a:cubicBezTo>
                <a:cubicBezTo>
                  <a:pt x="14" y="242"/>
                  <a:pt x="0" y="690"/>
                  <a:pt x="390" y="690"/>
                </a:cubicBezTo>
                <a:cubicBezTo>
                  <a:pt x="442" y="690"/>
                  <a:pt x="501" y="682"/>
                  <a:pt x="567" y="665"/>
                </a:cubicBezTo>
                <a:cubicBezTo>
                  <a:pt x="857" y="583"/>
                  <a:pt x="904" y="398"/>
                  <a:pt x="788" y="178"/>
                </a:cubicBezTo>
                <a:cubicBezTo>
                  <a:pt x="722" y="52"/>
                  <a:pt x="632" y="1"/>
                  <a:pt x="5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5293647" y="1205687"/>
            <a:ext cx="114332" cy="93800"/>
          </a:xfrm>
          <a:custGeom>
            <a:avLst/>
            <a:gdLst/>
            <a:ahLst/>
            <a:cxnLst/>
            <a:rect l="l" t="t" r="r" b="b"/>
            <a:pathLst>
              <a:path w="895" h="690" extrusionOk="0">
                <a:moveTo>
                  <a:pt x="521" y="0"/>
                </a:moveTo>
                <a:cubicBezTo>
                  <a:pt x="425" y="0"/>
                  <a:pt x="318" y="46"/>
                  <a:pt x="211" y="119"/>
                </a:cubicBezTo>
                <a:cubicBezTo>
                  <a:pt x="6" y="242"/>
                  <a:pt x="0" y="689"/>
                  <a:pt x="383" y="689"/>
                </a:cubicBezTo>
                <a:cubicBezTo>
                  <a:pt x="435" y="689"/>
                  <a:pt x="493" y="681"/>
                  <a:pt x="558" y="663"/>
                </a:cubicBezTo>
                <a:cubicBezTo>
                  <a:pt x="860" y="583"/>
                  <a:pt x="895" y="397"/>
                  <a:pt x="779" y="177"/>
                </a:cubicBezTo>
                <a:cubicBezTo>
                  <a:pt x="713" y="52"/>
                  <a:pt x="623" y="0"/>
                  <a:pt x="5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6"/>
          <p:cNvSpPr/>
          <p:nvPr/>
        </p:nvSpPr>
        <p:spPr>
          <a:xfrm>
            <a:off x="564598" y="3317559"/>
            <a:ext cx="114204" cy="92577"/>
          </a:xfrm>
          <a:custGeom>
            <a:avLst/>
            <a:gdLst/>
            <a:ahLst/>
            <a:cxnLst/>
            <a:rect l="l" t="t" r="r" b="b"/>
            <a:pathLst>
              <a:path w="894" h="681" extrusionOk="0">
                <a:moveTo>
                  <a:pt x="520" y="0"/>
                </a:moveTo>
                <a:cubicBezTo>
                  <a:pt x="424" y="0"/>
                  <a:pt x="317" y="43"/>
                  <a:pt x="211" y="111"/>
                </a:cubicBezTo>
                <a:cubicBezTo>
                  <a:pt x="6" y="234"/>
                  <a:pt x="0" y="681"/>
                  <a:pt x="383" y="681"/>
                </a:cubicBezTo>
                <a:cubicBezTo>
                  <a:pt x="434" y="681"/>
                  <a:pt x="493" y="673"/>
                  <a:pt x="558" y="655"/>
                </a:cubicBezTo>
                <a:cubicBezTo>
                  <a:pt x="859" y="574"/>
                  <a:pt x="894" y="389"/>
                  <a:pt x="778" y="168"/>
                </a:cubicBezTo>
                <a:cubicBezTo>
                  <a:pt x="712" y="49"/>
                  <a:pt x="622" y="0"/>
                  <a:pt x="5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6"/>
          <p:cNvSpPr/>
          <p:nvPr/>
        </p:nvSpPr>
        <p:spPr>
          <a:xfrm>
            <a:off x="169233" y="4384166"/>
            <a:ext cx="114460" cy="92441"/>
          </a:xfrm>
          <a:custGeom>
            <a:avLst/>
            <a:gdLst/>
            <a:ahLst/>
            <a:cxnLst/>
            <a:rect l="l" t="t" r="r" b="b"/>
            <a:pathLst>
              <a:path w="896" h="680" extrusionOk="0">
                <a:moveTo>
                  <a:pt x="515" y="0"/>
                </a:moveTo>
                <a:cubicBezTo>
                  <a:pt x="418" y="0"/>
                  <a:pt x="311" y="43"/>
                  <a:pt x="200" y="109"/>
                </a:cubicBezTo>
                <a:cubicBezTo>
                  <a:pt x="6" y="242"/>
                  <a:pt x="1" y="680"/>
                  <a:pt x="382" y="680"/>
                </a:cubicBezTo>
                <a:cubicBezTo>
                  <a:pt x="434" y="680"/>
                  <a:pt x="493" y="672"/>
                  <a:pt x="559" y="654"/>
                </a:cubicBezTo>
                <a:cubicBezTo>
                  <a:pt x="849" y="572"/>
                  <a:pt x="895" y="387"/>
                  <a:pt x="780" y="178"/>
                </a:cubicBezTo>
                <a:cubicBezTo>
                  <a:pt x="713" y="51"/>
                  <a:pt x="621" y="0"/>
                  <a:pt x="5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6"/>
          <p:cNvSpPr/>
          <p:nvPr/>
        </p:nvSpPr>
        <p:spPr>
          <a:xfrm>
            <a:off x="316010" y="1803699"/>
            <a:ext cx="65405" cy="52202"/>
          </a:xfrm>
          <a:custGeom>
            <a:avLst/>
            <a:gdLst/>
            <a:ahLst/>
            <a:cxnLst/>
            <a:rect l="l" t="t" r="r" b="b"/>
            <a:pathLst>
              <a:path w="512" h="384" extrusionOk="0">
                <a:moveTo>
                  <a:pt x="296" y="0"/>
                </a:moveTo>
                <a:cubicBezTo>
                  <a:pt x="241" y="0"/>
                  <a:pt x="179" y="26"/>
                  <a:pt x="117" y="65"/>
                </a:cubicBezTo>
                <a:cubicBezTo>
                  <a:pt x="6" y="136"/>
                  <a:pt x="1" y="383"/>
                  <a:pt x="209" y="383"/>
                </a:cubicBezTo>
                <a:cubicBezTo>
                  <a:pt x="239" y="383"/>
                  <a:pt x="274" y="378"/>
                  <a:pt x="314" y="366"/>
                </a:cubicBezTo>
                <a:cubicBezTo>
                  <a:pt x="488" y="320"/>
                  <a:pt x="511" y="216"/>
                  <a:pt x="442" y="100"/>
                </a:cubicBezTo>
                <a:cubicBezTo>
                  <a:pt x="406" y="29"/>
                  <a:pt x="355" y="0"/>
                  <a:pt x="2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6"/>
          <p:cNvSpPr/>
          <p:nvPr/>
        </p:nvSpPr>
        <p:spPr>
          <a:xfrm>
            <a:off x="4232485" y="972137"/>
            <a:ext cx="63872" cy="53697"/>
          </a:xfrm>
          <a:custGeom>
            <a:avLst/>
            <a:gdLst/>
            <a:ahLst/>
            <a:cxnLst/>
            <a:rect l="l" t="t" r="r" b="b"/>
            <a:pathLst>
              <a:path w="500" h="395" extrusionOk="0">
                <a:moveTo>
                  <a:pt x="290" y="1"/>
                </a:moveTo>
                <a:cubicBezTo>
                  <a:pt x="233" y="1"/>
                  <a:pt x="169" y="30"/>
                  <a:pt x="106" y="76"/>
                </a:cubicBezTo>
                <a:cubicBezTo>
                  <a:pt x="4" y="146"/>
                  <a:pt x="1" y="394"/>
                  <a:pt x="217" y="394"/>
                </a:cubicBezTo>
                <a:cubicBezTo>
                  <a:pt x="249" y="394"/>
                  <a:pt x="285" y="389"/>
                  <a:pt x="326" y="377"/>
                </a:cubicBezTo>
                <a:cubicBezTo>
                  <a:pt x="488" y="319"/>
                  <a:pt x="499" y="215"/>
                  <a:pt x="430" y="99"/>
                </a:cubicBezTo>
                <a:cubicBezTo>
                  <a:pt x="395" y="30"/>
                  <a:pt x="346" y="1"/>
                  <a:pt x="2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6"/>
          <p:cNvSpPr/>
          <p:nvPr/>
        </p:nvSpPr>
        <p:spPr>
          <a:xfrm>
            <a:off x="7699050" y="3311033"/>
            <a:ext cx="65405" cy="52338"/>
          </a:xfrm>
          <a:custGeom>
            <a:avLst/>
            <a:gdLst/>
            <a:ahLst/>
            <a:cxnLst/>
            <a:rect l="l" t="t" r="r" b="b"/>
            <a:pathLst>
              <a:path w="512" h="385" extrusionOk="0">
                <a:moveTo>
                  <a:pt x="297" y="1"/>
                </a:moveTo>
                <a:cubicBezTo>
                  <a:pt x="241" y="1"/>
                  <a:pt x="179" y="26"/>
                  <a:pt x="117" y="66"/>
                </a:cubicBezTo>
                <a:cubicBezTo>
                  <a:pt x="6" y="137"/>
                  <a:pt x="1" y="384"/>
                  <a:pt x="217" y="384"/>
                </a:cubicBezTo>
                <a:cubicBezTo>
                  <a:pt x="249" y="384"/>
                  <a:pt x="285" y="379"/>
                  <a:pt x="326" y="367"/>
                </a:cubicBezTo>
                <a:cubicBezTo>
                  <a:pt x="488" y="332"/>
                  <a:pt x="511" y="228"/>
                  <a:pt x="442" y="101"/>
                </a:cubicBezTo>
                <a:cubicBezTo>
                  <a:pt x="406" y="29"/>
                  <a:pt x="355" y="1"/>
                  <a:pt x="2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6"/>
          <p:cNvSpPr/>
          <p:nvPr/>
        </p:nvSpPr>
        <p:spPr>
          <a:xfrm>
            <a:off x="6214547" y="816074"/>
            <a:ext cx="86739" cy="75176"/>
          </a:xfrm>
          <a:custGeom>
            <a:avLst/>
            <a:gdLst/>
            <a:ahLst/>
            <a:cxnLst/>
            <a:rect l="l" t="t" r="r" b="b"/>
            <a:pathLst>
              <a:path w="679" h="553" extrusionOk="0">
                <a:moveTo>
                  <a:pt x="406" y="1"/>
                </a:moveTo>
                <a:cubicBezTo>
                  <a:pt x="348" y="1"/>
                  <a:pt x="279" y="20"/>
                  <a:pt x="198" y="65"/>
                </a:cubicBezTo>
                <a:cubicBezTo>
                  <a:pt x="0" y="169"/>
                  <a:pt x="0" y="320"/>
                  <a:pt x="128" y="459"/>
                </a:cubicBezTo>
                <a:cubicBezTo>
                  <a:pt x="184" y="525"/>
                  <a:pt x="244" y="552"/>
                  <a:pt x="304" y="552"/>
                </a:cubicBezTo>
                <a:cubicBezTo>
                  <a:pt x="394" y="552"/>
                  <a:pt x="485" y="491"/>
                  <a:pt x="569" y="401"/>
                </a:cubicBezTo>
                <a:cubicBezTo>
                  <a:pt x="679" y="282"/>
                  <a:pt x="629" y="1"/>
                  <a:pt x="4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6"/>
          <p:cNvSpPr/>
          <p:nvPr/>
        </p:nvSpPr>
        <p:spPr>
          <a:xfrm>
            <a:off x="7419420" y="1342445"/>
            <a:ext cx="86867" cy="75720"/>
          </a:xfrm>
          <a:custGeom>
            <a:avLst/>
            <a:gdLst/>
            <a:ahLst/>
            <a:cxnLst/>
            <a:rect l="l" t="t" r="r" b="b"/>
            <a:pathLst>
              <a:path w="680" h="557" extrusionOk="0">
                <a:moveTo>
                  <a:pt x="402" y="0"/>
                </a:moveTo>
                <a:cubicBezTo>
                  <a:pt x="345" y="0"/>
                  <a:pt x="277" y="19"/>
                  <a:pt x="198" y="63"/>
                </a:cubicBezTo>
                <a:cubicBezTo>
                  <a:pt x="0" y="179"/>
                  <a:pt x="0" y="329"/>
                  <a:pt x="128" y="468"/>
                </a:cubicBezTo>
                <a:cubicBezTo>
                  <a:pt x="185" y="530"/>
                  <a:pt x="245" y="557"/>
                  <a:pt x="306" y="557"/>
                </a:cubicBezTo>
                <a:cubicBezTo>
                  <a:pt x="395" y="557"/>
                  <a:pt x="486" y="500"/>
                  <a:pt x="568" y="411"/>
                </a:cubicBezTo>
                <a:cubicBezTo>
                  <a:pt x="679" y="290"/>
                  <a:pt x="628" y="0"/>
                  <a:pt x="4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6"/>
          <p:cNvSpPr/>
          <p:nvPr/>
        </p:nvSpPr>
        <p:spPr>
          <a:xfrm>
            <a:off x="7628152" y="631328"/>
            <a:ext cx="48288" cy="40511"/>
          </a:xfrm>
          <a:custGeom>
            <a:avLst/>
            <a:gdLst/>
            <a:ahLst/>
            <a:cxnLst/>
            <a:rect l="l" t="t" r="r" b="b"/>
            <a:pathLst>
              <a:path w="378" h="298" extrusionOk="0">
                <a:moveTo>
                  <a:pt x="229" y="1"/>
                </a:moveTo>
                <a:cubicBezTo>
                  <a:pt x="198" y="1"/>
                  <a:pt x="160" y="11"/>
                  <a:pt x="116" y="34"/>
                </a:cubicBezTo>
                <a:cubicBezTo>
                  <a:pt x="0" y="91"/>
                  <a:pt x="12" y="173"/>
                  <a:pt x="70" y="242"/>
                </a:cubicBezTo>
                <a:cubicBezTo>
                  <a:pt x="104" y="281"/>
                  <a:pt x="138" y="298"/>
                  <a:pt x="172" y="298"/>
                </a:cubicBezTo>
                <a:cubicBezTo>
                  <a:pt x="219" y="298"/>
                  <a:pt x="266" y="266"/>
                  <a:pt x="313" y="219"/>
                </a:cubicBezTo>
                <a:cubicBezTo>
                  <a:pt x="378" y="154"/>
                  <a:pt x="354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6"/>
          <p:cNvSpPr/>
          <p:nvPr/>
        </p:nvSpPr>
        <p:spPr>
          <a:xfrm>
            <a:off x="8646520" y="3900074"/>
            <a:ext cx="65533" cy="55600"/>
          </a:xfrm>
          <a:custGeom>
            <a:avLst/>
            <a:gdLst/>
            <a:ahLst/>
            <a:cxnLst/>
            <a:rect l="l" t="t" r="r" b="b"/>
            <a:pathLst>
              <a:path w="513" h="409" extrusionOk="0">
                <a:moveTo>
                  <a:pt x="300" y="1"/>
                </a:moveTo>
                <a:cubicBezTo>
                  <a:pt x="258" y="1"/>
                  <a:pt x="208" y="14"/>
                  <a:pt x="150" y="44"/>
                </a:cubicBezTo>
                <a:cubicBezTo>
                  <a:pt x="0" y="136"/>
                  <a:pt x="11" y="240"/>
                  <a:pt x="104" y="345"/>
                </a:cubicBezTo>
                <a:cubicBezTo>
                  <a:pt x="145" y="390"/>
                  <a:pt x="187" y="409"/>
                  <a:pt x="230" y="409"/>
                </a:cubicBezTo>
                <a:cubicBezTo>
                  <a:pt x="297" y="409"/>
                  <a:pt x="365" y="362"/>
                  <a:pt x="429" y="299"/>
                </a:cubicBezTo>
                <a:cubicBezTo>
                  <a:pt x="512" y="206"/>
                  <a:pt x="470" y="1"/>
                  <a:pt x="3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6"/>
          <p:cNvSpPr/>
          <p:nvPr/>
        </p:nvSpPr>
        <p:spPr>
          <a:xfrm>
            <a:off x="8011382" y="1736815"/>
            <a:ext cx="65533" cy="55465"/>
          </a:xfrm>
          <a:custGeom>
            <a:avLst/>
            <a:gdLst/>
            <a:ahLst/>
            <a:cxnLst/>
            <a:rect l="l" t="t" r="r" b="b"/>
            <a:pathLst>
              <a:path w="513" h="408" extrusionOk="0">
                <a:moveTo>
                  <a:pt x="305" y="0"/>
                </a:moveTo>
                <a:cubicBezTo>
                  <a:pt x="262" y="0"/>
                  <a:pt x="211" y="14"/>
                  <a:pt x="152" y="47"/>
                </a:cubicBezTo>
                <a:cubicBezTo>
                  <a:pt x="1" y="129"/>
                  <a:pt x="13" y="245"/>
                  <a:pt x="106" y="348"/>
                </a:cubicBezTo>
                <a:cubicBezTo>
                  <a:pt x="147" y="390"/>
                  <a:pt x="189" y="407"/>
                  <a:pt x="233" y="407"/>
                </a:cubicBezTo>
                <a:cubicBezTo>
                  <a:pt x="299" y="407"/>
                  <a:pt x="367" y="365"/>
                  <a:pt x="430" y="302"/>
                </a:cubicBezTo>
                <a:cubicBezTo>
                  <a:pt x="513" y="210"/>
                  <a:pt x="471" y="0"/>
                  <a:pt x="30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6"/>
          <p:cNvSpPr/>
          <p:nvPr/>
        </p:nvSpPr>
        <p:spPr>
          <a:xfrm>
            <a:off x="4895728" y="199438"/>
            <a:ext cx="64000" cy="55057"/>
          </a:xfrm>
          <a:custGeom>
            <a:avLst/>
            <a:gdLst/>
            <a:ahLst/>
            <a:cxnLst/>
            <a:rect l="l" t="t" r="r" b="b"/>
            <a:pathLst>
              <a:path w="501" h="405" extrusionOk="0">
                <a:moveTo>
                  <a:pt x="303" y="0"/>
                </a:moveTo>
                <a:cubicBezTo>
                  <a:pt x="261" y="0"/>
                  <a:pt x="210" y="14"/>
                  <a:pt x="151" y="47"/>
                </a:cubicBezTo>
                <a:cubicBezTo>
                  <a:pt x="1" y="129"/>
                  <a:pt x="1" y="232"/>
                  <a:pt x="93" y="337"/>
                </a:cubicBezTo>
                <a:cubicBezTo>
                  <a:pt x="135" y="384"/>
                  <a:pt x="179" y="404"/>
                  <a:pt x="223" y="404"/>
                </a:cubicBezTo>
                <a:cubicBezTo>
                  <a:pt x="289" y="404"/>
                  <a:pt x="355" y="360"/>
                  <a:pt x="418" y="291"/>
                </a:cubicBezTo>
                <a:cubicBezTo>
                  <a:pt x="500" y="208"/>
                  <a:pt x="466" y="0"/>
                  <a:pt x="3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6"/>
          <p:cNvSpPr/>
          <p:nvPr/>
        </p:nvSpPr>
        <p:spPr>
          <a:xfrm>
            <a:off x="6106477" y="2809404"/>
            <a:ext cx="65405" cy="55465"/>
          </a:xfrm>
          <a:custGeom>
            <a:avLst/>
            <a:gdLst/>
            <a:ahLst/>
            <a:cxnLst/>
            <a:rect l="l" t="t" r="r" b="b"/>
            <a:pathLst>
              <a:path w="512" h="408" extrusionOk="0">
                <a:moveTo>
                  <a:pt x="308" y="0"/>
                </a:moveTo>
                <a:cubicBezTo>
                  <a:pt x="264" y="0"/>
                  <a:pt x="212" y="14"/>
                  <a:pt x="151" y="48"/>
                </a:cubicBezTo>
                <a:cubicBezTo>
                  <a:pt x="1" y="141"/>
                  <a:pt x="12" y="245"/>
                  <a:pt x="105" y="350"/>
                </a:cubicBezTo>
                <a:cubicBezTo>
                  <a:pt x="149" y="390"/>
                  <a:pt x="192" y="407"/>
                  <a:pt x="234" y="407"/>
                </a:cubicBezTo>
                <a:cubicBezTo>
                  <a:pt x="301" y="407"/>
                  <a:pt x="365" y="362"/>
                  <a:pt x="429" y="291"/>
                </a:cubicBezTo>
                <a:cubicBezTo>
                  <a:pt x="512" y="200"/>
                  <a:pt x="471" y="0"/>
                  <a:pt x="3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6"/>
          <p:cNvSpPr/>
          <p:nvPr/>
        </p:nvSpPr>
        <p:spPr>
          <a:xfrm>
            <a:off x="1394161" y="1396686"/>
            <a:ext cx="101685" cy="78031"/>
          </a:xfrm>
          <a:custGeom>
            <a:avLst/>
            <a:gdLst/>
            <a:ahLst/>
            <a:cxnLst/>
            <a:rect l="l" t="t" r="r" b="b"/>
            <a:pathLst>
              <a:path w="796" h="574" extrusionOk="0">
                <a:moveTo>
                  <a:pt x="416" y="0"/>
                </a:moveTo>
                <a:cubicBezTo>
                  <a:pt x="231" y="0"/>
                  <a:pt x="1" y="230"/>
                  <a:pt x="309" y="487"/>
                </a:cubicBezTo>
                <a:cubicBezTo>
                  <a:pt x="378" y="546"/>
                  <a:pt x="442" y="573"/>
                  <a:pt x="498" y="573"/>
                </a:cubicBezTo>
                <a:cubicBezTo>
                  <a:pt x="584" y="573"/>
                  <a:pt x="654" y="511"/>
                  <a:pt x="703" y="406"/>
                </a:cubicBezTo>
                <a:cubicBezTo>
                  <a:pt x="796" y="221"/>
                  <a:pt x="680" y="93"/>
                  <a:pt x="483" y="12"/>
                </a:cubicBezTo>
                <a:cubicBezTo>
                  <a:pt x="462" y="4"/>
                  <a:pt x="440" y="0"/>
                  <a:pt x="4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6"/>
          <p:cNvSpPr/>
          <p:nvPr/>
        </p:nvSpPr>
        <p:spPr>
          <a:xfrm>
            <a:off x="6814046" y="3627236"/>
            <a:ext cx="114076" cy="93257"/>
          </a:xfrm>
          <a:custGeom>
            <a:avLst/>
            <a:gdLst/>
            <a:ahLst/>
            <a:cxnLst/>
            <a:rect l="l" t="t" r="r" b="b"/>
            <a:pathLst>
              <a:path w="893" h="686" extrusionOk="0">
                <a:moveTo>
                  <a:pt x="514" y="1"/>
                </a:moveTo>
                <a:cubicBezTo>
                  <a:pt x="419" y="1"/>
                  <a:pt x="314" y="43"/>
                  <a:pt x="209" y="115"/>
                </a:cubicBezTo>
                <a:cubicBezTo>
                  <a:pt x="14" y="238"/>
                  <a:pt x="1" y="686"/>
                  <a:pt x="391" y="686"/>
                </a:cubicBezTo>
                <a:cubicBezTo>
                  <a:pt x="442" y="686"/>
                  <a:pt x="501" y="678"/>
                  <a:pt x="568" y="660"/>
                </a:cubicBezTo>
                <a:cubicBezTo>
                  <a:pt x="858" y="579"/>
                  <a:pt x="892" y="393"/>
                  <a:pt x="776" y="173"/>
                </a:cubicBezTo>
                <a:cubicBezTo>
                  <a:pt x="710" y="52"/>
                  <a:pt x="618" y="1"/>
                  <a:pt x="5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6"/>
          <p:cNvSpPr/>
          <p:nvPr/>
        </p:nvSpPr>
        <p:spPr>
          <a:xfrm>
            <a:off x="45322" y="5760859"/>
            <a:ext cx="114076" cy="92441"/>
          </a:xfrm>
          <a:custGeom>
            <a:avLst/>
            <a:gdLst/>
            <a:ahLst/>
            <a:cxnLst/>
            <a:rect l="l" t="t" r="r" b="b"/>
            <a:pathLst>
              <a:path w="893" h="680" extrusionOk="0">
                <a:moveTo>
                  <a:pt x="513" y="0"/>
                </a:moveTo>
                <a:cubicBezTo>
                  <a:pt x="418" y="0"/>
                  <a:pt x="313" y="43"/>
                  <a:pt x="208" y="109"/>
                </a:cubicBezTo>
                <a:cubicBezTo>
                  <a:pt x="15" y="242"/>
                  <a:pt x="0" y="680"/>
                  <a:pt x="388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7" y="585"/>
                  <a:pt x="892" y="387"/>
                  <a:pt x="776" y="179"/>
                </a:cubicBezTo>
                <a:cubicBezTo>
                  <a:pt x="709" y="51"/>
                  <a:pt x="617" y="0"/>
                  <a:pt x="5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6"/>
          <p:cNvSpPr/>
          <p:nvPr/>
        </p:nvSpPr>
        <p:spPr>
          <a:xfrm>
            <a:off x="2354279" y="6600442"/>
            <a:ext cx="114076" cy="92441"/>
          </a:xfrm>
          <a:custGeom>
            <a:avLst/>
            <a:gdLst/>
            <a:ahLst/>
            <a:cxnLst/>
            <a:rect l="l" t="t" r="r" b="b"/>
            <a:pathLst>
              <a:path w="893" h="680" extrusionOk="0">
                <a:moveTo>
                  <a:pt x="514" y="0"/>
                </a:moveTo>
                <a:cubicBezTo>
                  <a:pt x="419" y="0"/>
                  <a:pt x="314" y="43"/>
                  <a:pt x="209" y="109"/>
                </a:cubicBezTo>
                <a:cubicBezTo>
                  <a:pt x="15" y="242"/>
                  <a:pt x="1" y="680"/>
                  <a:pt x="388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8" y="584"/>
                  <a:pt x="893" y="387"/>
                  <a:pt x="777" y="179"/>
                </a:cubicBezTo>
                <a:cubicBezTo>
                  <a:pt x="710" y="51"/>
                  <a:pt x="618" y="0"/>
                  <a:pt x="5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6"/>
          <p:cNvSpPr/>
          <p:nvPr/>
        </p:nvSpPr>
        <p:spPr>
          <a:xfrm>
            <a:off x="3810805" y="5869478"/>
            <a:ext cx="114076" cy="92577"/>
          </a:xfrm>
          <a:custGeom>
            <a:avLst/>
            <a:gdLst/>
            <a:ahLst/>
            <a:cxnLst/>
            <a:rect l="l" t="t" r="r" b="b"/>
            <a:pathLst>
              <a:path w="893" h="681" extrusionOk="0">
                <a:moveTo>
                  <a:pt x="523" y="1"/>
                </a:moveTo>
                <a:cubicBezTo>
                  <a:pt x="427" y="1"/>
                  <a:pt x="319" y="44"/>
                  <a:pt x="208" y="110"/>
                </a:cubicBezTo>
                <a:cubicBezTo>
                  <a:pt x="15" y="242"/>
                  <a:pt x="1" y="680"/>
                  <a:pt x="387" y="680"/>
                </a:cubicBezTo>
                <a:cubicBezTo>
                  <a:pt x="440" y="680"/>
                  <a:pt x="500" y="672"/>
                  <a:pt x="568" y="654"/>
                </a:cubicBezTo>
                <a:cubicBezTo>
                  <a:pt x="857" y="573"/>
                  <a:pt x="893" y="388"/>
                  <a:pt x="777" y="179"/>
                </a:cubicBezTo>
                <a:cubicBezTo>
                  <a:pt x="716" y="52"/>
                  <a:pt x="627" y="1"/>
                  <a:pt x="5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6"/>
          <p:cNvSpPr/>
          <p:nvPr/>
        </p:nvSpPr>
        <p:spPr>
          <a:xfrm>
            <a:off x="4482479" y="6469530"/>
            <a:ext cx="114460" cy="92713"/>
          </a:xfrm>
          <a:custGeom>
            <a:avLst/>
            <a:gdLst/>
            <a:ahLst/>
            <a:cxnLst/>
            <a:rect l="l" t="t" r="r" b="b"/>
            <a:pathLst>
              <a:path w="896" h="682" extrusionOk="0">
                <a:moveTo>
                  <a:pt x="519" y="0"/>
                </a:moveTo>
                <a:cubicBezTo>
                  <a:pt x="421" y="0"/>
                  <a:pt x="312" y="43"/>
                  <a:pt x="200" y="110"/>
                </a:cubicBezTo>
                <a:cubicBezTo>
                  <a:pt x="6" y="243"/>
                  <a:pt x="0" y="681"/>
                  <a:pt x="382" y="681"/>
                </a:cubicBezTo>
                <a:cubicBezTo>
                  <a:pt x="434" y="681"/>
                  <a:pt x="492" y="673"/>
                  <a:pt x="559" y="655"/>
                </a:cubicBezTo>
                <a:cubicBezTo>
                  <a:pt x="849" y="574"/>
                  <a:pt x="895" y="388"/>
                  <a:pt x="779" y="169"/>
                </a:cubicBezTo>
                <a:cubicBezTo>
                  <a:pt x="713" y="49"/>
                  <a:pt x="623" y="0"/>
                  <a:pt x="5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6"/>
          <p:cNvSpPr/>
          <p:nvPr/>
        </p:nvSpPr>
        <p:spPr>
          <a:xfrm>
            <a:off x="8620972" y="1334424"/>
            <a:ext cx="114460" cy="92713"/>
          </a:xfrm>
          <a:custGeom>
            <a:avLst/>
            <a:gdLst/>
            <a:ahLst/>
            <a:cxnLst/>
            <a:rect l="l" t="t" r="r" b="b"/>
            <a:pathLst>
              <a:path w="896" h="682" extrusionOk="0">
                <a:moveTo>
                  <a:pt x="519" y="0"/>
                </a:moveTo>
                <a:cubicBezTo>
                  <a:pt x="422" y="0"/>
                  <a:pt x="312" y="43"/>
                  <a:pt x="200" y="110"/>
                </a:cubicBezTo>
                <a:cubicBezTo>
                  <a:pt x="6" y="243"/>
                  <a:pt x="1" y="681"/>
                  <a:pt x="382" y="681"/>
                </a:cubicBezTo>
                <a:cubicBezTo>
                  <a:pt x="434" y="681"/>
                  <a:pt x="493" y="673"/>
                  <a:pt x="559" y="655"/>
                </a:cubicBezTo>
                <a:cubicBezTo>
                  <a:pt x="849" y="574"/>
                  <a:pt x="896" y="388"/>
                  <a:pt x="780" y="169"/>
                </a:cubicBezTo>
                <a:cubicBezTo>
                  <a:pt x="714" y="49"/>
                  <a:pt x="623" y="0"/>
                  <a:pt x="5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6"/>
          <p:cNvSpPr/>
          <p:nvPr/>
        </p:nvSpPr>
        <p:spPr>
          <a:xfrm>
            <a:off x="6725264" y="1783308"/>
            <a:ext cx="114076" cy="92713"/>
          </a:xfrm>
          <a:custGeom>
            <a:avLst/>
            <a:gdLst/>
            <a:ahLst/>
            <a:cxnLst/>
            <a:rect l="l" t="t" r="r" b="b"/>
            <a:pathLst>
              <a:path w="893" h="682" extrusionOk="0">
                <a:moveTo>
                  <a:pt x="518" y="1"/>
                </a:moveTo>
                <a:cubicBezTo>
                  <a:pt x="422" y="1"/>
                  <a:pt x="315" y="44"/>
                  <a:pt x="209" y="111"/>
                </a:cubicBezTo>
                <a:cubicBezTo>
                  <a:pt x="15" y="243"/>
                  <a:pt x="1" y="681"/>
                  <a:pt x="387" y="681"/>
                </a:cubicBezTo>
                <a:cubicBezTo>
                  <a:pt x="440" y="681"/>
                  <a:pt x="500" y="673"/>
                  <a:pt x="568" y="655"/>
                </a:cubicBezTo>
                <a:cubicBezTo>
                  <a:pt x="858" y="575"/>
                  <a:pt x="892" y="389"/>
                  <a:pt x="776" y="169"/>
                </a:cubicBezTo>
                <a:cubicBezTo>
                  <a:pt x="711" y="49"/>
                  <a:pt x="620" y="1"/>
                  <a:pt x="5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6"/>
          <p:cNvSpPr/>
          <p:nvPr/>
        </p:nvSpPr>
        <p:spPr>
          <a:xfrm>
            <a:off x="2510764" y="-52057"/>
            <a:ext cx="7018694" cy="2532609"/>
          </a:xfrm>
          <a:custGeom>
            <a:avLst/>
            <a:gdLst/>
            <a:ahLst/>
            <a:cxnLst/>
            <a:rect l="l" t="t" r="r" b="b"/>
            <a:pathLst>
              <a:path w="54943" h="18630" extrusionOk="0">
                <a:moveTo>
                  <a:pt x="206" y="0"/>
                </a:moveTo>
                <a:cubicBezTo>
                  <a:pt x="115" y="0"/>
                  <a:pt x="0" y="77"/>
                  <a:pt x="50" y="159"/>
                </a:cubicBezTo>
                <a:cubicBezTo>
                  <a:pt x="1788" y="3288"/>
                  <a:pt x="4233" y="5976"/>
                  <a:pt x="7048" y="8166"/>
                </a:cubicBezTo>
                <a:cubicBezTo>
                  <a:pt x="10084" y="10530"/>
                  <a:pt x="13526" y="12314"/>
                  <a:pt x="17106" y="13705"/>
                </a:cubicBezTo>
                <a:cubicBezTo>
                  <a:pt x="20872" y="15176"/>
                  <a:pt x="24812" y="16265"/>
                  <a:pt x="28763" y="17099"/>
                </a:cubicBezTo>
                <a:cubicBezTo>
                  <a:pt x="32830" y="17957"/>
                  <a:pt x="36955" y="18490"/>
                  <a:pt x="41103" y="18606"/>
                </a:cubicBezTo>
                <a:cubicBezTo>
                  <a:pt x="41663" y="18622"/>
                  <a:pt x="42222" y="18630"/>
                  <a:pt x="42782" y="18630"/>
                </a:cubicBezTo>
                <a:cubicBezTo>
                  <a:pt x="46311" y="18630"/>
                  <a:pt x="49832" y="18309"/>
                  <a:pt x="53293" y="17609"/>
                </a:cubicBezTo>
                <a:cubicBezTo>
                  <a:pt x="53791" y="17505"/>
                  <a:pt x="54289" y="17389"/>
                  <a:pt x="54787" y="17274"/>
                </a:cubicBezTo>
                <a:cubicBezTo>
                  <a:pt x="54942" y="17242"/>
                  <a:pt x="54923" y="17092"/>
                  <a:pt x="54793" y="17092"/>
                </a:cubicBezTo>
                <a:cubicBezTo>
                  <a:pt x="54778" y="17092"/>
                  <a:pt x="54760" y="17094"/>
                  <a:pt x="54741" y="17099"/>
                </a:cubicBezTo>
                <a:cubicBezTo>
                  <a:pt x="50818" y="18014"/>
                  <a:pt x="46794" y="18433"/>
                  <a:pt x="42757" y="18433"/>
                </a:cubicBezTo>
                <a:cubicBezTo>
                  <a:pt x="42704" y="18433"/>
                  <a:pt x="42651" y="18432"/>
                  <a:pt x="42597" y="18432"/>
                </a:cubicBezTo>
                <a:cubicBezTo>
                  <a:pt x="38496" y="18420"/>
                  <a:pt x="34406" y="17980"/>
                  <a:pt x="30374" y="17215"/>
                </a:cubicBezTo>
                <a:cubicBezTo>
                  <a:pt x="26399" y="16450"/>
                  <a:pt x="22459" y="15420"/>
                  <a:pt x="18659" y="14052"/>
                </a:cubicBezTo>
                <a:cubicBezTo>
                  <a:pt x="15020" y="12743"/>
                  <a:pt x="11475" y="11074"/>
                  <a:pt x="8323" y="8815"/>
                </a:cubicBezTo>
                <a:cubicBezTo>
                  <a:pt x="5438" y="6753"/>
                  <a:pt x="2866" y="4203"/>
                  <a:pt x="977" y="1191"/>
                </a:cubicBezTo>
                <a:cubicBezTo>
                  <a:pt x="734" y="820"/>
                  <a:pt x="513" y="437"/>
                  <a:pt x="294" y="43"/>
                </a:cubicBezTo>
                <a:cubicBezTo>
                  <a:pt x="277" y="13"/>
                  <a:pt x="243" y="0"/>
                  <a:pt x="2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6"/>
          <p:cNvSpPr/>
          <p:nvPr/>
        </p:nvSpPr>
        <p:spPr>
          <a:xfrm>
            <a:off x="2271757" y="-472800"/>
            <a:ext cx="7351342" cy="1126691"/>
          </a:xfrm>
          <a:custGeom>
            <a:avLst/>
            <a:gdLst/>
            <a:ahLst/>
            <a:cxnLst/>
            <a:rect l="l" t="t" r="r" b="b"/>
            <a:pathLst>
              <a:path w="57547" h="8288" extrusionOk="0">
                <a:moveTo>
                  <a:pt x="57459" y="1"/>
                </a:moveTo>
                <a:cubicBezTo>
                  <a:pt x="57395" y="1"/>
                  <a:pt x="57304" y="19"/>
                  <a:pt x="57273" y="45"/>
                </a:cubicBezTo>
                <a:cubicBezTo>
                  <a:pt x="54596" y="2651"/>
                  <a:pt x="51305" y="4552"/>
                  <a:pt x="47806" y="5826"/>
                </a:cubicBezTo>
                <a:cubicBezTo>
                  <a:pt x="43948" y="7229"/>
                  <a:pt x="39857" y="7855"/>
                  <a:pt x="35778" y="8063"/>
                </a:cubicBezTo>
                <a:cubicBezTo>
                  <a:pt x="34568" y="8126"/>
                  <a:pt x="33355" y="8156"/>
                  <a:pt x="32141" y="8156"/>
                </a:cubicBezTo>
                <a:cubicBezTo>
                  <a:pt x="29334" y="8156"/>
                  <a:pt x="26523" y="7995"/>
                  <a:pt x="23740" y="7703"/>
                </a:cubicBezTo>
                <a:cubicBezTo>
                  <a:pt x="19858" y="7286"/>
                  <a:pt x="16000" y="6580"/>
                  <a:pt x="12245" y="5514"/>
                </a:cubicBezTo>
                <a:cubicBezTo>
                  <a:pt x="8537" y="4448"/>
                  <a:pt x="4933" y="3022"/>
                  <a:pt x="1539" y="1180"/>
                </a:cubicBezTo>
                <a:cubicBezTo>
                  <a:pt x="1122" y="960"/>
                  <a:pt x="705" y="728"/>
                  <a:pt x="299" y="485"/>
                </a:cubicBezTo>
                <a:cubicBezTo>
                  <a:pt x="291" y="480"/>
                  <a:pt x="279" y="478"/>
                  <a:pt x="265" y="478"/>
                </a:cubicBezTo>
                <a:cubicBezTo>
                  <a:pt x="177" y="478"/>
                  <a:pt x="1" y="563"/>
                  <a:pt x="90" y="612"/>
                </a:cubicBezTo>
                <a:cubicBezTo>
                  <a:pt x="3520" y="2594"/>
                  <a:pt x="7181" y="4147"/>
                  <a:pt x="10971" y="5317"/>
                </a:cubicBezTo>
                <a:cubicBezTo>
                  <a:pt x="14748" y="6475"/>
                  <a:pt x="18641" y="7252"/>
                  <a:pt x="22569" y="7716"/>
                </a:cubicBezTo>
                <a:cubicBezTo>
                  <a:pt x="25667" y="8092"/>
                  <a:pt x="28800" y="8288"/>
                  <a:pt x="31930" y="8288"/>
                </a:cubicBezTo>
                <a:cubicBezTo>
                  <a:pt x="32850" y="8288"/>
                  <a:pt x="33770" y="8271"/>
                  <a:pt x="34689" y="8236"/>
                </a:cubicBezTo>
                <a:cubicBezTo>
                  <a:pt x="38826" y="8097"/>
                  <a:pt x="42974" y="7553"/>
                  <a:pt x="46914" y="6256"/>
                </a:cubicBezTo>
                <a:cubicBezTo>
                  <a:pt x="50424" y="5097"/>
                  <a:pt x="53761" y="3359"/>
                  <a:pt x="56554" y="937"/>
                </a:cubicBezTo>
                <a:cubicBezTo>
                  <a:pt x="56890" y="647"/>
                  <a:pt x="57203" y="346"/>
                  <a:pt x="57516" y="45"/>
                </a:cubicBezTo>
                <a:cubicBezTo>
                  <a:pt x="57547" y="13"/>
                  <a:pt x="57512" y="1"/>
                  <a:pt x="574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6"/>
          <p:cNvSpPr/>
          <p:nvPr/>
        </p:nvSpPr>
        <p:spPr>
          <a:xfrm>
            <a:off x="5875645" y="4156326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0" y="0"/>
                </a:moveTo>
                <a:lnTo>
                  <a:pt x="0" y="383"/>
                </a:lnTo>
                <a:lnTo>
                  <a:pt x="93" y="383"/>
                </a:lnTo>
                <a:lnTo>
                  <a:pt x="93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6"/>
          <p:cNvSpPr/>
          <p:nvPr/>
        </p:nvSpPr>
        <p:spPr>
          <a:xfrm>
            <a:off x="5813434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1" y="0"/>
                </a:moveTo>
                <a:lnTo>
                  <a:pt x="1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6"/>
          <p:cNvSpPr/>
          <p:nvPr/>
        </p:nvSpPr>
        <p:spPr>
          <a:xfrm>
            <a:off x="5795678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6" y="0"/>
                </a:moveTo>
                <a:cubicBezTo>
                  <a:pt x="653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3" y="302"/>
                  <a:pt x="1" y="549"/>
                  <a:pt x="97" y="549"/>
                </a:cubicBezTo>
                <a:cubicBezTo>
                  <a:pt x="100" y="549"/>
                  <a:pt x="102" y="548"/>
                  <a:pt x="10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1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1" y="578"/>
                  <a:pt x="1027" y="485"/>
                  <a:pt x="1043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4" y="525"/>
                  <a:pt x="1182" y="571"/>
                </a:cubicBezTo>
                <a:cubicBezTo>
                  <a:pt x="1187" y="594"/>
                  <a:pt x="1206" y="614"/>
                  <a:pt x="1227" y="614"/>
                </a:cubicBezTo>
                <a:cubicBezTo>
                  <a:pt x="1260" y="614"/>
                  <a:pt x="1298" y="568"/>
                  <a:pt x="1298" y="421"/>
                </a:cubicBezTo>
                <a:cubicBezTo>
                  <a:pt x="1309" y="206"/>
                  <a:pt x="1260" y="0"/>
                  <a:pt x="696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6"/>
          <p:cNvSpPr/>
          <p:nvPr/>
        </p:nvSpPr>
        <p:spPr>
          <a:xfrm>
            <a:off x="5813434" y="3940585"/>
            <a:ext cx="137709" cy="217508"/>
          </a:xfrm>
          <a:custGeom>
            <a:avLst/>
            <a:gdLst/>
            <a:ahLst/>
            <a:cxnLst/>
            <a:rect l="l" t="t" r="r" b="b"/>
            <a:pathLst>
              <a:path w="1078" h="1600" extrusionOk="0">
                <a:moveTo>
                  <a:pt x="522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44" y="1600"/>
                  <a:pt x="534" y="1600"/>
                </a:cubicBezTo>
                <a:cubicBezTo>
                  <a:pt x="835" y="1600"/>
                  <a:pt x="1078" y="1321"/>
                  <a:pt x="1078" y="974"/>
                </a:cubicBezTo>
                <a:cubicBezTo>
                  <a:pt x="1078" y="637"/>
                  <a:pt x="730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6"/>
          <p:cNvSpPr/>
          <p:nvPr/>
        </p:nvSpPr>
        <p:spPr>
          <a:xfrm>
            <a:off x="583859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4" y="140"/>
                  <a:pt x="0" y="407"/>
                  <a:pt x="0" y="627"/>
                </a:cubicBezTo>
                <a:cubicBezTo>
                  <a:pt x="0" y="847"/>
                  <a:pt x="151" y="1021"/>
                  <a:pt x="337" y="1021"/>
                </a:cubicBezTo>
                <a:cubicBezTo>
                  <a:pt x="522" y="1021"/>
                  <a:pt x="672" y="847"/>
                  <a:pt x="672" y="627"/>
                </a:cubicBezTo>
                <a:cubicBezTo>
                  <a:pt x="672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6"/>
          <p:cNvSpPr/>
          <p:nvPr/>
        </p:nvSpPr>
        <p:spPr>
          <a:xfrm>
            <a:off x="6238180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6"/>
          <p:cNvSpPr/>
          <p:nvPr/>
        </p:nvSpPr>
        <p:spPr>
          <a:xfrm>
            <a:off x="6174564" y="4224162"/>
            <a:ext cx="139370" cy="915165"/>
          </a:xfrm>
          <a:custGeom>
            <a:avLst/>
            <a:gdLst/>
            <a:ahLst/>
            <a:cxnLst/>
            <a:rect l="l" t="t" r="r" b="b"/>
            <a:pathLst>
              <a:path w="1091" h="6732" extrusionOk="0">
                <a:moveTo>
                  <a:pt x="1" y="0"/>
                </a:moveTo>
                <a:lnTo>
                  <a:pt x="1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6"/>
          <p:cNvSpPr/>
          <p:nvPr/>
        </p:nvSpPr>
        <p:spPr>
          <a:xfrm>
            <a:off x="6156807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4" y="0"/>
                </a:moveTo>
                <a:cubicBezTo>
                  <a:pt x="651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7" y="1"/>
                  <a:pt x="160" y="19"/>
                  <a:pt x="94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4" y="636"/>
                  <a:pt x="466" y="653"/>
                  <a:pt x="487" y="653"/>
                </a:cubicBezTo>
                <a:cubicBezTo>
                  <a:pt x="542" y="653"/>
                  <a:pt x="581" y="536"/>
                  <a:pt x="615" y="444"/>
                </a:cubicBezTo>
                <a:cubicBezTo>
                  <a:pt x="633" y="399"/>
                  <a:pt x="658" y="379"/>
                  <a:pt x="686" y="379"/>
                </a:cubicBezTo>
                <a:cubicBezTo>
                  <a:pt x="730" y="379"/>
                  <a:pt x="781" y="429"/>
                  <a:pt x="823" y="514"/>
                </a:cubicBezTo>
                <a:cubicBezTo>
                  <a:pt x="844" y="560"/>
                  <a:pt x="871" y="578"/>
                  <a:pt x="899" y="578"/>
                </a:cubicBezTo>
                <a:cubicBezTo>
                  <a:pt x="961" y="578"/>
                  <a:pt x="1028" y="485"/>
                  <a:pt x="1044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4" y="525"/>
                  <a:pt x="1183" y="571"/>
                </a:cubicBezTo>
                <a:cubicBezTo>
                  <a:pt x="1187" y="594"/>
                  <a:pt x="1206" y="614"/>
                  <a:pt x="1227" y="614"/>
                </a:cubicBezTo>
                <a:cubicBezTo>
                  <a:pt x="1260" y="614"/>
                  <a:pt x="1299" y="568"/>
                  <a:pt x="1299" y="421"/>
                </a:cubicBezTo>
                <a:cubicBezTo>
                  <a:pt x="1309" y="206"/>
                  <a:pt x="1250" y="0"/>
                  <a:pt x="69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6"/>
          <p:cNvSpPr/>
          <p:nvPr/>
        </p:nvSpPr>
        <p:spPr>
          <a:xfrm>
            <a:off x="6174564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22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44" y="1600"/>
                  <a:pt x="534" y="1600"/>
                </a:cubicBezTo>
                <a:cubicBezTo>
                  <a:pt x="835" y="1600"/>
                  <a:pt x="1067" y="1321"/>
                  <a:pt x="1067" y="974"/>
                </a:cubicBezTo>
                <a:cubicBezTo>
                  <a:pt x="1067" y="637"/>
                  <a:pt x="730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6"/>
          <p:cNvSpPr/>
          <p:nvPr/>
        </p:nvSpPr>
        <p:spPr>
          <a:xfrm>
            <a:off x="619972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5" y="140"/>
                  <a:pt x="0" y="407"/>
                  <a:pt x="0" y="627"/>
                </a:cubicBezTo>
                <a:cubicBezTo>
                  <a:pt x="0" y="847"/>
                  <a:pt x="152" y="1021"/>
                  <a:pt x="337" y="1021"/>
                </a:cubicBezTo>
                <a:cubicBezTo>
                  <a:pt x="522" y="1021"/>
                  <a:pt x="672" y="847"/>
                  <a:pt x="672" y="627"/>
                </a:cubicBezTo>
                <a:cubicBezTo>
                  <a:pt x="672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6"/>
          <p:cNvSpPr/>
          <p:nvPr/>
        </p:nvSpPr>
        <p:spPr>
          <a:xfrm>
            <a:off x="6599309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4" y="383"/>
                </a:lnTo>
                <a:lnTo>
                  <a:pt x="94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6"/>
          <p:cNvSpPr/>
          <p:nvPr/>
        </p:nvSpPr>
        <p:spPr>
          <a:xfrm>
            <a:off x="6535821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0" y="0"/>
                </a:moveTo>
                <a:lnTo>
                  <a:pt x="0" y="6732"/>
                </a:lnTo>
                <a:lnTo>
                  <a:pt x="1089" y="6732"/>
                </a:lnTo>
                <a:lnTo>
                  <a:pt x="108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6"/>
          <p:cNvSpPr/>
          <p:nvPr/>
        </p:nvSpPr>
        <p:spPr>
          <a:xfrm>
            <a:off x="6518065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3" y="0"/>
                </a:moveTo>
                <a:cubicBezTo>
                  <a:pt x="651" y="0"/>
                  <a:pt x="605" y="1"/>
                  <a:pt x="556" y="4"/>
                </a:cubicBezTo>
                <a:cubicBezTo>
                  <a:pt x="556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2" y="302"/>
                  <a:pt x="0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8" y="421"/>
                  <a:pt x="336" y="421"/>
                </a:cubicBezTo>
                <a:cubicBezTo>
                  <a:pt x="394" y="421"/>
                  <a:pt x="325" y="444"/>
                  <a:pt x="417" y="594"/>
                </a:cubicBezTo>
                <a:cubicBezTo>
                  <a:pt x="443" y="636"/>
                  <a:pt x="466" y="653"/>
                  <a:pt x="486" y="653"/>
                </a:cubicBezTo>
                <a:cubicBezTo>
                  <a:pt x="541" y="653"/>
                  <a:pt x="580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2" y="514"/>
                </a:cubicBezTo>
                <a:cubicBezTo>
                  <a:pt x="844" y="560"/>
                  <a:pt x="870" y="578"/>
                  <a:pt x="898" y="578"/>
                </a:cubicBezTo>
                <a:cubicBezTo>
                  <a:pt x="960" y="578"/>
                  <a:pt x="1027" y="485"/>
                  <a:pt x="1043" y="421"/>
                </a:cubicBezTo>
                <a:cubicBezTo>
                  <a:pt x="1047" y="403"/>
                  <a:pt x="1055" y="396"/>
                  <a:pt x="1063" y="396"/>
                </a:cubicBezTo>
                <a:cubicBezTo>
                  <a:pt x="1099" y="396"/>
                  <a:pt x="1161" y="525"/>
                  <a:pt x="1170" y="571"/>
                </a:cubicBezTo>
                <a:cubicBezTo>
                  <a:pt x="1179" y="594"/>
                  <a:pt x="1201" y="614"/>
                  <a:pt x="1224" y="614"/>
                </a:cubicBezTo>
                <a:cubicBezTo>
                  <a:pt x="1259" y="614"/>
                  <a:pt x="1298" y="568"/>
                  <a:pt x="1298" y="421"/>
                </a:cubicBezTo>
                <a:cubicBezTo>
                  <a:pt x="1308" y="206"/>
                  <a:pt x="1249" y="0"/>
                  <a:pt x="69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6"/>
          <p:cNvSpPr/>
          <p:nvPr/>
        </p:nvSpPr>
        <p:spPr>
          <a:xfrm>
            <a:off x="653582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21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43" y="1600"/>
                  <a:pt x="533" y="1600"/>
                </a:cubicBezTo>
                <a:cubicBezTo>
                  <a:pt x="834" y="1600"/>
                  <a:pt x="1066" y="1321"/>
                  <a:pt x="1066" y="974"/>
                </a:cubicBezTo>
                <a:cubicBezTo>
                  <a:pt x="1066" y="637"/>
                  <a:pt x="730" y="209"/>
                  <a:pt x="52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6"/>
          <p:cNvSpPr/>
          <p:nvPr/>
        </p:nvSpPr>
        <p:spPr>
          <a:xfrm>
            <a:off x="6560859" y="4020791"/>
            <a:ext cx="85972" cy="138797"/>
          </a:xfrm>
          <a:custGeom>
            <a:avLst/>
            <a:gdLst/>
            <a:ahLst/>
            <a:cxnLst/>
            <a:rect l="l" t="t" r="r" b="b"/>
            <a:pathLst>
              <a:path w="673" h="1021" extrusionOk="0">
                <a:moveTo>
                  <a:pt x="325" y="1"/>
                </a:moveTo>
                <a:cubicBezTo>
                  <a:pt x="175" y="140"/>
                  <a:pt x="1" y="407"/>
                  <a:pt x="1" y="627"/>
                </a:cubicBezTo>
                <a:cubicBezTo>
                  <a:pt x="1" y="847"/>
                  <a:pt x="152" y="1021"/>
                  <a:pt x="337" y="1021"/>
                </a:cubicBezTo>
                <a:cubicBezTo>
                  <a:pt x="523" y="1021"/>
                  <a:pt x="673" y="847"/>
                  <a:pt x="673" y="627"/>
                </a:cubicBezTo>
                <a:cubicBezTo>
                  <a:pt x="673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6"/>
          <p:cNvSpPr/>
          <p:nvPr/>
        </p:nvSpPr>
        <p:spPr>
          <a:xfrm>
            <a:off x="6960567" y="4159453"/>
            <a:ext cx="11880" cy="52202"/>
          </a:xfrm>
          <a:custGeom>
            <a:avLst/>
            <a:gdLst/>
            <a:ahLst/>
            <a:cxnLst/>
            <a:rect l="l" t="t" r="r" b="b"/>
            <a:pathLst>
              <a:path w="93" h="384" extrusionOk="0">
                <a:moveTo>
                  <a:pt x="0" y="1"/>
                </a:moveTo>
                <a:lnTo>
                  <a:pt x="0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6"/>
          <p:cNvSpPr/>
          <p:nvPr/>
        </p:nvSpPr>
        <p:spPr>
          <a:xfrm>
            <a:off x="6896951" y="4224162"/>
            <a:ext cx="139242" cy="915165"/>
          </a:xfrm>
          <a:custGeom>
            <a:avLst/>
            <a:gdLst/>
            <a:ahLst/>
            <a:cxnLst/>
            <a:rect l="l" t="t" r="r" b="b"/>
            <a:pathLst>
              <a:path w="1090" h="6732" extrusionOk="0">
                <a:moveTo>
                  <a:pt x="0" y="0"/>
                </a:moveTo>
                <a:lnTo>
                  <a:pt x="0" y="6732"/>
                </a:lnTo>
                <a:lnTo>
                  <a:pt x="1090" y="6732"/>
                </a:lnTo>
                <a:lnTo>
                  <a:pt x="109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6"/>
          <p:cNvSpPr/>
          <p:nvPr/>
        </p:nvSpPr>
        <p:spPr>
          <a:xfrm>
            <a:off x="6879195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3" y="0"/>
                </a:moveTo>
                <a:cubicBezTo>
                  <a:pt x="651" y="0"/>
                  <a:pt x="605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2" y="302"/>
                  <a:pt x="0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8" y="421"/>
                  <a:pt x="336" y="421"/>
                </a:cubicBezTo>
                <a:cubicBezTo>
                  <a:pt x="394" y="421"/>
                  <a:pt x="325" y="444"/>
                  <a:pt x="417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0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0" y="578"/>
                  <a:pt x="1027" y="485"/>
                  <a:pt x="1043" y="421"/>
                </a:cubicBezTo>
                <a:cubicBezTo>
                  <a:pt x="1048" y="403"/>
                  <a:pt x="1055" y="396"/>
                  <a:pt x="1063" y="396"/>
                </a:cubicBezTo>
                <a:cubicBezTo>
                  <a:pt x="1099" y="396"/>
                  <a:pt x="1161" y="525"/>
                  <a:pt x="1170" y="571"/>
                </a:cubicBezTo>
                <a:cubicBezTo>
                  <a:pt x="1179" y="594"/>
                  <a:pt x="1201" y="614"/>
                  <a:pt x="1224" y="614"/>
                </a:cubicBezTo>
                <a:cubicBezTo>
                  <a:pt x="1260" y="614"/>
                  <a:pt x="1298" y="568"/>
                  <a:pt x="1298" y="421"/>
                </a:cubicBezTo>
                <a:cubicBezTo>
                  <a:pt x="1308" y="206"/>
                  <a:pt x="1249" y="0"/>
                  <a:pt x="693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6"/>
          <p:cNvSpPr/>
          <p:nvPr/>
        </p:nvSpPr>
        <p:spPr>
          <a:xfrm>
            <a:off x="689695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0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32" y="1600"/>
                  <a:pt x="533" y="1600"/>
                </a:cubicBezTo>
                <a:cubicBezTo>
                  <a:pt x="835" y="1600"/>
                  <a:pt x="1066" y="1321"/>
                  <a:pt x="1066" y="974"/>
                </a:cubicBezTo>
                <a:cubicBezTo>
                  <a:pt x="1066" y="637"/>
                  <a:pt x="730" y="209"/>
                  <a:pt x="5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6"/>
          <p:cNvSpPr/>
          <p:nvPr/>
        </p:nvSpPr>
        <p:spPr>
          <a:xfrm>
            <a:off x="6920583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86" y="140"/>
                  <a:pt x="1" y="407"/>
                  <a:pt x="1" y="627"/>
                </a:cubicBezTo>
                <a:cubicBezTo>
                  <a:pt x="1" y="847"/>
                  <a:pt x="163" y="1021"/>
                  <a:pt x="348" y="1021"/>
                </a:cubicBezTo>
                <a:cubicBezTo>
                  <a:pt x="534" y="1021"/>
                  <a:pt x="684" y="847"/>
                  <a:pt x="684" y="627"/>
                </a:cubicBezTo>
                <a:cubicBezTo>
                  <a:pt x="684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6"/>
          <p:cNvSpPr/>
          <p:nvPr/>
        </p:nvSpPr>
        <p:spPr>
          <a:xfrm>
            <a:off x="7321697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0" y="1"/>
                </a:moveTo>
                <a:lnTo>
                  <a:pt x="0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6"/>
          <p:cNvSpPr/>
          <p:nvPr/>
        </p:nvSpPr>
        <p:spPr>
          <a:xfrm>
            <a:off x="7256548" y="4224162"/>
            <a:ext cx="140775" cy="915165"/>
          </a:xfrm>
          <a:custGeom>
            <a:avLst/>
            <a:gdLst/>
            <a:ahLst/>
            <a:cxnLst/>
            <a:rect l="l" t="t" r="r" b="b"/>
            <a:pathLst>
              <a:path w="1102" h="6732" extrusionOk="0">
                <a:moveTo>
                  <a:pt x="1" y="0"/>
                </a:moveTo>
                <a:lnTo>
                  <a:pt x="1" y="6732"/>
                </a:lnTo>
                <a:lnTo>
                  <a:pt x="1102" y="6732"/>
                </a:lnTo>
                <a:lnTo>
                  <a:pt x="1102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6"/>
          <p:cNvSpPr/>
          <p:nvPr/>
        </p:nvSpPr>
        <p:spPr>
          <a:xfrm>
            <a:off x="7240324" y="4201595"/>
            <a:ext cx="167218" cy="88906"/>
          </a:xfrm>
          <a:custGeom>
            <a:avLst/>
            <a:gdLst/>
            <a:ahLst/>
            <a:cxnLst/>
            <a:rect l="l" t="t" r="r" b="b"/>
            <a:pathLst>
              <a:path w="1309" h="654" extrusionOk="0">
                <a:moveTo>
                  <a:pt x="694" y="0"/>
                </a:moveTo>
                <a:cubicBezTo>
                  <a:pt x="651" y="0"/>
                  <a:pt x="605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6" y="1"/>
                  <a:pt x="159" y="19"/>
                  <a:pt x="93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3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95" y="421"/>
                  <a:pt x="325" y="444"/>
                  <a:pt x="418" y="594"/>
                </a:cubicBezTo>
                <a:cubicBezTo>
                  <a:pt x="443" y="636"/>
                  <a:pt x="466" y="653"/>
                  <a:pt x="487" y="653"/>
                </a:cubicBezTo>
                <a:cubicBezTo>
                  <a:pt x="541" y="653"/>
                  <a:pt x="581" y="536"/>
                  <a:pt x="614" y="444"/>
                </a:cubicBezTo>
                <a:cubicBezTo>
                  <a:pt x="632" y="399"/>
                  <a:pt x="657" y="379"/>
                  <a:pt x="685" y="379"/>
                </a:cubicBezTo>
                <a:cubicBezTo>
                  <a:pt x="729" y="379"/>
                  <a:pt x="780" y="429"/>
                  <a:pt x="823" y="514"/>
                </a:cubicBezTo>
                <a:cubicBezTo>
                  <a:pt x="844" y="560"/>
                  <a:pt x="871" y="578"/>
                  <a:pt x="898" y="578"/>
                </a:cubicBezTo>
                <a:cubicBezTo>
                  <a:pt x="961" y="578"/>
                  <a:pt x="1027" y="485"/>
                  <a:pt x="1043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1" y="525"/>
                  <a:pt x="1170" y="571"/>
                </a:cubicBezTo>
                <a:cubicBezTo>
                  <a:pt x="1180" y="594"/>
                  <a:pt x="1200" y="614"/>
                  <a:pt x="1221" y="614"/>
                </a:cubicBezTo>
                <a:cubicBezTo>
                  <a:pt x="1254" y="614"/>
                  <a:pt x="1291" y="568"/>
                  <a:pt x="1298" y="421"/>
                </a:cubicBezTo>
                <a:cubicBezTo>
                  <a:pt x="1309" y="206"/>
                  <a:pt x="1249" y="0"/>
                  <a:pt x="69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6"/>
          <p:cNvSpPr/>
          <p:nvPr/>
        </p:nvSpPr>
        <p:spPr>
          <a:xfrm>
            <a:off x="7258081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0" y="1"/>
                </a:moveTo>
                <a:cubicBezTo>
                  <a:pt x="279" y="209"/>
                  <a:pt x="1" y="637"/>
                  <a:pt x="1" y="974"/>
                </a:cubicBezTo>
                <a:cubicBezTo>
                  <a:pt x="1" y="1321"/>
                  <a:pt x="232" y="1600"/>
                  <a:pt x="534" y="1600"/>
                </a:cubicBezTo>
                <a:cubicBezTo>
                  <a:pt x="823" y="1600"/>
                  <a:pt x="1067" y="1321"/>
                  <a:pt x="1067" y="974"/>
                </a:cubicBezTo>
                <a:cubicBezTo>
                  <a:pt x="1067" y="637"/>
                  <a:pt x="730" y="209"/>
                  <a:pt x="5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6"/>
          <p:cNvSpPr/>
          <p:nvPr/>
        </p:nvSpPr>
        <p:spPr>
          <a:xfrm>
            <a:off x="7281841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73" y="140"/>
                  <a:pt x="0" y="407"/>
                  <a:pt x="0" y="627"/>
                </a:cubicBezTo>
                <a:cubicBezTo>
                  <a:pt x="0" y="847"/>
                  <a:pt x="150" y="1021"/>
                  <a:pt x="348" y="1021"/>
                </a:cubicBezTo>
                <a:cubicBezTo>
                  <a:pt x="533" y="1021"/>
                  <a:pt x="683" y="847"/>
                  <a:pt x="683" y="627"/>
                </a:cubicBezTo>
                <a:cubicBezTo>
                  <a:pt x="683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6"/>
          <p:cNvSpPr/>
          <p:nvPr/>
        </p:nvSpPr>
        <p:spPr>
          <a:xfrm>
            <a:off x="7682826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3" y="383"/>
                </a:lnTo>
                <a:lnTo>
                  <a:pt x="93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6"/>
          <p:cNvSpPr/>
          <p:nvPr/>
        </p:nvSpPr>
        <p:spPr>
          <a:xfrm>
            <a:off x="7617677" y="4224162"/>
            <a:ext cx="140903" cy="915165"/>
          </a:xfrm>
          <a:custGeom>
            <a:avLst/>
            <a:gdLst/>
            <a:ahLst/>
            <a:cxnLst/>
            <a:rect l="l" t="t" r="r" b="b"/>
            <a:pathLst>
              <a:path w="1103" h="6732" extrusionOk="0">
                <a:moveTo>
                  <a:pt x="1" y="0"/>
                </a:moveTo>
                <a:lnTo>
                  <a:pt x="1" y="6732"/>
                </a:lnTo>
                <a:lnTo>
                  <a:pt x="1102" y="6732"/>
                </a:lnTo>
                <a:lnTo>
                  <a:pt x="1102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6"/>
          <p:cNvSpPr/>
          <p:nvPr/>
        </p:nvSpPr>
        <p:spPr>
          <a:xfrm>
            <a:off x="7601454" y="4201595"/>
            <a:ext cx="165941" cy="88906"/>
          </a:xfrm>
          <a:custGeom>
            <a:avLst/>
            <a:gdLst/>
            <a:ahLst/>
            <a:cxnLst/>
            <a:rect l="l" t="t" r="r" b="b"/>
            <a:pathLst>
              <a:path w="1299" h="654" extrusionOk="0">
                <a:moveTo>
                  <a:pt x="694" y="0"/>
                </a:moveTo>
                <a:cubicBezTo>
                  <a:pt x="651" y="0"/>
                  <a:pt x="606" y="1"/>
                  <a:pt x="557" y="4"/>
                </a:cubicBezTo>
                <a:cubicBezTo>
                  <a:pt x="557" y="4"/>
                  <a:pt x="526" y="1"/>
                  <a:pt x="480" y="1"/>
                </a:cubicBezTo>
                <a:cubicBezTo>
                  <a:pt x="367" y="1"/>
                  <a:pt x="160" y="19"/>
                  <a:pt x="94" y="143"/>
                </a:cubicBezTo>
                <a:cubicBezTo>
                  <a:pt x="3" y="302"/>
                  <a:pt x="1" y="549"/>
                  <a:pt x="87" y="549"/>
                </a:cubicBezTo>
                <a:cubicBezTo>
                  <a:pt x="89" y="549"/>
                  <a:pt x="91" y="548"/>
                  <a:pt x="94" y="548"/>
                </a:cubicBezTo>
                <a:cubicBezTo>
                  <a:pt x="197" y="537"/>
                  <a:pt x="279" y="421"/>
                  <a:pt x="336" y="421"/>
                </a:cubicBezTo>
                <a:cubicBezTo>
                  <a:pt x="383" y="421"/>
                  <a:pt x="325" y="444"/>
                  <a:pt x="418" y="594"/>
                </a:cubicBezTo>
                <a:cubicBezTo>
                  <a:pt x="444" y="636"/>
                  <a:pt x="466" y="653"/>
                  <a:pt x="487" y="653"/>
                </a:cubicBezTo>
                <a:cubicBezTo>
                  <a:pt x="542" y="653"/>
                  <a:pt x="581" y="536"/>
                  <a:pt x="614" y="444"/>
                </a:cubicBezTo>
                <a:cubicBezTo>
                  <a:pt x="633" y="399"/>
                  <a:pt x="658" y="379"/>
                  <a:pt x="686" y="379"/>
                </a:cubicBezTo>
                <a:cubicBezTo>
                  <a:pt x="730" y="379"/>
                  <a:pt x="781" y="429"/>
                  <a:pt x="823" y="514"/>
                </a:cubicBezTo>
                <a:cubicBezTo>
                  <a:pt x="841" y="560"/>
                  <a:pt x="866" y="578"/>
                  <a:pt x="894" y="578"/>
                </a:cubicBezTo>
                <a:cubicBezTo>
                  <a:pt x="956" y="578"/>
                  <a:pt x="1028" y="485"/>
                  <a:pt x="1044" y="421"/>
                </a:cubicBezTo>
                <a:cubicBezTo>
                  <a:pt x="1048" y="403"/>
                  <a:pt x="1055" y="396"/>
                  <a:pt x="1064" y="396"/>
                </a:cubicBezTo>
                <a:cubicBezTo>
                  <a:pt x="1100" y="396"/>
                  <a:pt x="1162" y="525"/>
                  <a:pt x="1171" y="571"/>
                </a:cubicBezTo>
                <a:cubicBezTo>
                  <a:pt x="1180" y="594"/>
                  <a:pt x="1200" y="614"/>
                  <a:pt x="1221" y="614"/>
                </a:cubicBezTo>
                <a:cubicBezTo>
                  <a:pt x="1254" y="614"/>
                  <a:pt x="1291" y="568"/>
                  <a:pt x="1299" y="421"/>
                </a:cubicBezTo>
                <a:cubicBezTo>
                  <a:pt x="1299" y="206"/>
                  <a:pt x="1248" y="0"/>
                  <a:pt x="69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6"/>
          <p:cNvSpPr/>
          <p:nvPr/>
        </p:nvSpPr>
        <p:spPr>
          <a:xfrm>
            <a:off x="7619210" y="3940585"/>
            <a:ext cx="136304" cy="217508"/>
          </a:xfrm>
          <a:custGeom>
            <a:avLst/>
            <a:gdLst/>
            <a:ahLst/>
            <a:cxnLst/>
            <a:rect l="l" t="t" r="r" b="b"/>
            <a:pathLst>
              <a:path w="1067" h="1600" extrusionOk="0">
                <a:moveTo>
                  <a:pt x="511" y="1"/>
                </a:moveTo>
                <a:cubicBezTo>
                  <a:pt x="267" y="209"/>
                  <a:pt x="1" y="637"/>
                  <a:pt x="1" y="974"/>
                </a:cubicBezTo>
                <a:cubicBezTo>
                  <a:pt x="1" y="1321"/>
                  <a:pt x="233" y="1600"/>
                  <a:pt x="534" y="1600"/>
                </a:cubicBezTo>
                <a:cubicBezTo>
                  <a:pt x="823" y="1600"/>
                  <a:pt x="1067" y="1321"/>
                  <a:pt x="1067" y="974"/>
                </a:cubicBezTo>
                <a:cubicBezTo>
                  <a:pt x="1067" y="637"/>
                  <a:pt x="730" y="209"/>
                  <a:pt x="51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6"/>
          <p:cNvSpPr/>
          <p:nvPr/>
        </p:nvSpPr>
        <p:spPr>
          <a:xfrm>
            <a:off x="7642971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36" y="1"/>
                </a:moveTo>
                <a:cubicBezTo>
                  <a:pt x="174" y="140"/>
                  <a:pt x="0" y="407"/>
                  <a:pt x="0" y="627"/>
                </a:cubicBezTo>
                <a:cubicBezTo>
                  <a:pt x="0" y="847"/>
                  <a:pt x="150" y="1021"/>
                  <a:pt x="348" y="1021"/>
                </a:cubicBezTo>
                <a:cubicBezTo>
                  <a:pt x="533" y="1021"/>
                  <a:pt x="683" y="847"/>
                  <a:pt x="683" y="627"/>
                </a:cubicBezTo>
                <a:cubicBezTo>
                  <a:pt x="683" y="407"/>
                  <a:pt x="464" y="140"/>
                  <a:pt x="33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6"/>
          <p:cNvSpPr/>
          <p:nvPr/>
        </p:nvSpPr>
        <p:spPr>
          <a:xfrm>
            <a:off x="8043956" y="4159453"/>
            <a:ext cx="12008" cy="52202"/>
          </a:xfrm>
          <a:custGeom>
            <a:avLst/>
            <a:gdLst/>
            <a:ahLst/>
            <a:cxnLst/>
            <a:rect l="l" t="t" r="r" b="b"/>
            <a:pathLst>
              <a:path w="94" h="384" extrusionOk="0">
                <a:moveTo>
                  <a:pt x="1" y="1"/>
                </a:moveTo>
                <a:lnTo>
                  <a:pt x="1" y="383"/>
                </a:lnTo>
                <a:lnTo>
                  <a:pt x="94" y="383"/>
                </a:lnTo>
                <a:lnTo>
                  <a:pt x="94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6"/>
          <p:cNvSpPr/>
          <p:nvPr/>
        </p:nvSpPr>
        <p:spPr>
          <a:xfrm>
            <a:off x="7978935" y="4224162"/>
            <a:ext cx="140775" cy="915165"/>
          </a:xfrm>
          <a:custGeom>
            <a:avLst/>
            <a:gdLst/>
            <a:ahLst/>
            <a:cxnLst/>
            <a:rect l="l" t="t" r="r" b="b"/>
            <a:pathLst>
              <a:path w="1102" h="6732" extrusionOk="0">
                <a:moveTo>
                  <a:pt x="0" y="0"/>
                </a:moveTo>
                <a:lnTo>
                  <a:pt x="0" y="6732"/>
                </a:lnTo>
                <a:lnTo>
                  <a:pt x="1101" y="6732"/>
                </a:lnTo>
                <a:lnTo>
                  <a:pt x="1101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6"/>
          <p:cNvSpPr/>
          <p:nvPr/>
        </p:nvSpPr>
        <p:spPr>
          <a:xfrm>
            <a:off x="7961179" y="4201595"/>
            <a:ext cx="167346" cy="88906"/>
          </a:xfrm>
          <a:custGeom>
            <a:avLst/>
            <a:gdLst/>
            <a:ahLst/>
            <a:cxnLst/>
            <a:rect l="l" t="t" r="r" b="b"/>
            <a:pathLst>
              <a:path w="1310" h="654" extrusionOk="0">
                <a:moveTo>
                  <a:pt x="705" y="0"/>
                </a:moveTo>
                <a:cubicBezTo>
                  <a:pt x="662" y="0"/>
                  <a:pt x="617" y="1"/>
                  <a:pt x="568" y="4"/>
                </a:cubicBezTo>
                <a:cubicBezTo>
                  <a:pt x="568" y="4"/>
                  <a:pt x="538" y="1"/>
                  <a:pt x="492" y="1"/>
                </a:cubicBezTo>
                <a:cubicBezTo>
                  <a:pt x="378" y="1"/>
                  <a:pt x="171" y="19"/>
                  <a:pt x="105" y="143"/>
                </a:cubicBezTo>
                <a:cubicBezTo>
                  <a:pt x="2" y="302"/>
                  <a:pt x="0" y="549"/>
                  <a:pt x="98" y="549"/>
                </a:cubicBezTo>
                <a:cubicBezTo>
                  <a:pt x="100" y="549"/>
                  <a:pt x="102" y="548"/>
                  <a:pt x="105" y="548"/>
                </a:cubicBezTo>
                <a:cubicBezTo>
                  <a:pt x="209" y="537"/>
                  <a:pt x="290" y="421"/>
                  <a:pt x="348" y="421"/>
                </a:cubicBezTo>
                <a:cubicBezTo>
                  <a:pt x="394" y="421"/>
                  <a:pt x="324" y="444"/>
                  <a:pt x="429" y="594"/>
                </a:cubicBezTo>
                <a:cubicBezTo>
                  <a:pt x="455" y="636"/>
                  <a:pt x="478" y="653"/>
                  <a:pt x="498" y="653"/>
                </a:cubicBezTo>
                <a:cubicBezTo>
                  <a:pt x="553" y="653"/>
                  <a:pt x="592" y="536"/>
                  <a:pt x="626" y="444"/>
                </a:cubicBezTo>
                <a:cubicBezTo>
                  <a:pt x="639" y="399"/>
                  <a:pt x="664" y="379"/>
                  <a:pt x="691" y="379"/>
                </a:cubicBezTo>
                <a:cubicBezTo>
                  <a:pt x="735" y="379"/>
                  <a:pt x="788" y="429"/>
                  <a:pt x="823" y="514"/>
                </a:cubicBezTo>
                <a:cubicBezTo>
                  <a:pt x="844" y="560"/>
                  <a:pt x="872" y="578"/>
                  <a:pt x="901" y="578"/>
                </a:cubicBezTo>
                <a:cubicBezTo>
                  <a:pt x="967" y="578"/>
                  <a:pt x="1039" y="485"/>
                  <a:pt x="1055" y="421"/>
                </a:cubicBezTo>
                <a:cubicBezTo>
                  <a:pt x="1059" y="403"/>
                  <a:pt x="1067" y="396"/>
                  <a:pt x="1075" y="396"/>
                </a:cubicBezTo>
                <a:cubicBezTo>
                  <a:pt x="1111" y="396"/>
                  <a:pt x="1173" y="525"/>
                  <a:pt x="1182" y="571"/>
                </a:cubicBezTo>
                <a:cubicBezTo>
                  <a:pt x="1191" y="594"/>
                  <a:pt x="1211" y="614"/>
                  <a:pt x="1233" y="614"/>
                </a:cubicBezTo>
                <a:cubicBezTo>
                  <a:pt x="1266" y="614"/>
                  <a:pt x="1303" y="568"/>
                  <a:pt x="1310" y="421"/>
                </a:cubicBezTo>
                <a:cubicBezTo>
                  <a:pt x="1310" y="206"/>
                  <a:pt x="1259" y="0"/>
                  <a:pt x="705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6"/>
          <p:cNvSpPr/>
          <p:nvPr/>
        </p:nvSpPr>
        <p:spPr>
          <a:xfrm>
            <a:off x="7978935" y="3940585"/>
            <a:ext cx="137837" cy="217508"/>
          </a:xfrm>
          <a:custGeom>
            <a:avLst/>
            <a:gdLst/>
            <a:ahLst/>
            <a:cxnLst/>
            <a:rect l="l" t="t" r="r" b="b"/>
            <a:pathLst>
              <a:path w="1079" h="1600" extrusionOk="0">
                <a:moveTo>
                  <a:pt x="522" y="1"/>
                </a:moveTo>
                <a:cubicBezTo>
                  <a:pt x="278" y="209"/>
                  <a:pt x="0" y="637"/>
                  <a:pt x="0" y="974"/>
                </a:cubicBezTo>
                <a:cubicBezTo>
                  <a:pt x="0" y="1321"/>
                  <a:pt x="244" y="1600"/>
                  <a:pt x="545" y="1600"/>
                </a:cubicBezTo>
                <a:cubicBezTo>
                  <a:pt x="834" y="1600"/>
                  <a:pt x="1078" y="1321"/>
                  <a:pt x="1078" y="974"/>
                </a:cubicBezTo>
                <a:cubicBezTo>
                  <a:pt x="1078" y="637"/>
                  <a:pt x="742" y="209"/>
                  <a:pt x="52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6"/>
          <p:cNvSpPr/>
          <p:nvPr/>
        </p:nvSpPr>
        <p:spPr>
          <a:xfrm>
            <a:off x="8004100" y="4020791"/>
            <a:ext cx="87378" cy="138797"/>
          </a:xfrm>
          <a:custGeom>
            <a:avLst/>
            <a:gdLst/>
            <a:ahLst/>
            <a:cxnLst/>
            <a:rect l="l" t="t" r="r" b="b"/>
            <a:pathLst>
              <a:path w="684" h="1021" extrusionOk="0">
                <a:moveTo>
                  <a:pt x="325" y="1"/>
                </a:moveTo>
                <a:cubicBezTo>
                  <a:pt x="174" y="140"/>
                  <a:pt x="1" y="407"/>
                  <a:pt x="1" y="627"/>
                </a:cubicBezTo>
                <a:cubicBezTo>
                  <a:pt x="1" y="847"/>
                  <a:pt x="151" y="1021"/>
                  <a:pt x="336" y="1021"/>
                </a:cubicBezTo>
                <a:cubicBezTo>
                  <a:pt x="534" y="1021"/>
                  <a:pt x="684" y="847"/>
                  <a:pt x="684" y="627"/>
                </a:cubicBezTo>
                <a:cubicBezTo>
                  <a:pt x="684" y="407"/>
                  <a:pt x="464" y="140"/>
                  <a:pt x="3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6"/>
          <p:cNvSpPr/>
          <p:nvPr/>
        </p:nvSpPr>
        <p:spPr>
          <a:xfrm>
            <a:off x="4749206" y="4724975"/>
            <a:ext cx="4236407" cy="2225787"/>
          </a:xfrm>
          <a:custGeom>
            <a:avLst/>
            <a:gdLst/>
            <a:ahLst/>
            <a:cxnLst/>
            <a:rect l="l" t="t" r="r" b="b"/>
            <a:pathLst>
              <a:path w="33163" h="16373" extrusionOk="0">
                <a:moveTo>
                  <a:pt x="19485" y="1"/>
                </a:moveTo>
                <a:cubicBezTo>
                  <a:pt x="14524" y="1"/>
                  <a:pt x="8394" y="612"/>
                  <a:pt x="1367" y="2527"/>
                </a:cubicBezTo>
                <a:cubicBezTo>
                  <a:pt x="522" y="2759"/>
                  <a:pt x="0" y="3616"/>
                  <a:pt x="174" y="4473"/>
                </a:cubicBezTo>
                <a:lnTo>
                  <a:pt x="904" y="7857"/>
                </a:lnTo>
                <a:lnTo>
                  <a:pt x="2966" y="15064"/>
                </a:lnTo>
                <a:cubicBezTo>
                  <a:pt x="3105" y="15817"/>
                  <a:pt x="3766" y="16373"/>
                  <a:pt x="4542" y="16373"/>
                </a:cubicBezTo>
                <a:lnTo>
                  <a:pt x="27276" y="16315"/>
                </a:lnTo>
                <a:cubicBezTo>
                  <a:pt x="27300" y="16317"/>
                  <a:pt x="27324" y="16317"/>
                  <a:pt x="27348" y="16317"/>
                </a:cubicBezTo>
                <a:cubicBezTo>
                  <a:pt x="28105" y="16317"/>
                  <a:pt x="28753" y="15793"/>
                  <a:pt x="28921" y="15052"/>
                </a:cubicBezTo>
                <a:lnTo>
                  <a:pt x="32340" y="6014"/>
                </a:lnTo>
                <a:lnTo>
                  <a:pt x="32954" y="3419"/>
                </a:lnTo>
                <a:cubicBezTo>
                  <a:pt x="33162" y="2538"/>
                  <a:pt x="32641" y="1657"/>
                  <a:pt x="31772" y="1426"/>
                </a:cubicBezTo>
                <a:cubicBezTo>
                  <a:pt x="29638" y="866"/>
                  <a:pt x="25389" y="1"/>
                  <a:pt x="19485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6"/>
          <p:cNvSpPr/>
          <p:nvPr/>
        </p:nvSpPr>
        <p:spPr>
          <a:xfrm>
            <a:off x="6069431" y="5670186"/>
            <a:ext cx="129022" cy="137030"/>
          </a:xfrm>
          <a:custGeom>
            <a:avLst/>
            <a:gdLst/>
            <a:ahLst/>
            <a:cxnLst/>
            <a:rect l="l" t="t" r="r" b="b"/>
            <a:pathLst>
              <a:path w="1010" h="1008" extrusionOk="0">
                <a:moveTo>
                  <a:pt x="511" y="0"/>
                </a:moveTo>
                <a:cubicBezTo>
                  <a:pt x="232" y="0"/>
                  <a:pt x="1" y="232"/>
                  <a:pt x="1" y="510"/>
                </a:cubicBezTo>
                <a:cubicBezTo>
                  <a:pt x="1" y="788"/>
                  <a:pt x="232" y="1008"/>
                  <a:pt x="511" y="1008"/>
                </a:cubicBezTo>
                <a:cubicBezTo>
                  <a:pt x="789" y="1008"/>
                  <a:pt x="1009" y="788"/>
                  <a:pt x="1009" y="510"/>
                </a:cubicBezTo>
                <a:cubicBezTo>
                  <a:pt x="1009" y="232"/>
                  <a:pt x="789" y="0"/>
                  <a:pt x="51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6"/>
          <p:cNvSpPr/>
          <p:nvPr/>
        </p:nvSpPr>
        <p:spPr>
          <a:xfrm>
            <a:off x="7545247" y="5454308"/>
            <a:ext cx="94915" cy="100869"/>
          </a:xfrm>
          <a:custGeom>
            <a:avLst/>
            <a:gdLst/>
            <a:ahLst/>
            <a:cxnLst/>
            <a:rect l="l" t="t" r="r" b="b"/>
            <a:pathLst>
              <a:path w="743" h="742" extrusionOk="0">
                <a:moveTo>
                  <a:pt x="371" y="0"/>
                </a:moveTo>
                <a:cubicBezTo>
                  <a:pt x="174" y="0"/>
                  <a:pt x="1" y="162"/>
                  <a:pt x="1" y="371"/>
                </a:cubicBezTo>
                <a:cubicBezTo>
                  <a:pt x="1" y="580"/>
                  <a:pt x="174" y="742"/>
                  <a:pt x="371" y="742"/>
                </a:cubicBezTo>
                <a:cubicBezTo>
                  <a:pt x="580" y="742"/>
                  <a:pt x="742" y="580"/>
                  <a:pt x="742" y="371"/>
                </a:cubicBezTo>
                <a:cubicBezTo>
                  <a:pt x="742" y="162"/>
                  <a:pt x="580" y="0"/>
                  <a:pt x="37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6"/>
          <p:cNvSpPr/>
          <p:nvPr/>
        </p:nvSpPr>
        <p:spPr>
          <a:xfrm>
            <a:off x="7462342" y="5815101"/>
            <a:ext cx="94915" cy="100869"/>
          </a:xfrm>
          <a:custGeom>
            <a:avLst/>
            <a:gdLst/>
            <a:ahLst/>
            <a:cxnLst/>
            <a:rect l="l" t="t" r="r" b="b"/>
            <a:pathLst>
              <a:path w="743" h="742" extrusionOk="0">
                <a:moveTo>
                  <a:pt x="371" y="0"/>
                </a:moveTo>
                <a:cubicBezTo>
                  <a:pt x="163" y="0"/>
                  <a:pt x="1" y="162"/>
                  <a:pt x="1" y="371"/>
                </a:cubicBezTo>
                <a:cubicBezTo>
                  <a:pt x="1" y="579"/>
                  <a:pt x="163" y="742"/>
                  <a:pt x="371" y="742"/>
                </a:cubicBezTo>
                <a:cubicBezTo>
                  <a:pt x="580" y="742"/>
                  <a:pt x="742" y="579"/>
                  <a:pt x="742" y="371"/>
                </a:cubicBezTo>
                <a:cubicBezTo>
                  <a:pt x="742" y="162"/>
                  <a:pt x="580" y="0"/>
                  <a:pt x="371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6"/>
          <p:cNvSpPr/>
          <p:nvPr/>
        </p:nvSpPr>
        <p:spPr>
          <a:xfrm>
            <a:off x="8005506" y="5748896"/>
            <a:ext cx="68216" cy="72593"/>
          </a:xfrm>
          <a:custGeom>
            <a:avLst/>
            <a:gdLst/>
            <a:ahLst/>
            <a:cxnLst/>
            <a:rect l="l" t="t" r="r" b="b"/>
            <a:pathLst>
              <a:path w="534" h="534" extrusionOk="0">
                <a:moveTo>
                  <a:pt x="268" y="0"/>
                </a:moveTo>
                <a:cubicBezTo>
                  <a:pt x="116" y="0"/>
                  <a:pt x="1" y="127"/>
                  <a:pt x="1" y="267"/>
                </a:cubicBezTo>
                <a:cubicBezTo>
                  <a:pt x="1" y="418"/>
                  <a:pt x="116" y="533"/>
                  <a:pt x="268" y="533"/>
                </a:cubicBezTo>
                <a:cubicBezTo>
                  <a:pt x="418" y="533"/>
                  <a:pt x="534" y="418"/>
                  <a:pt x="534" y="267"/>
                </a:cubicBezTo>
                <a:cubicBezTo>
                  <a:pt x="534" y="127"/>
                  <a:pt x="418" y="0"/>
                  <a:pt x="268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6"/>
          <p:cNvSpPr/>
          <p:nvPr/>
        </p:nvSpPr>
        <p:spPr>
          <a:xfrm>
            <a:off x="8310428" y="6153598"/>
            <a:ext cx="108200" cy="115279"/>
          </a:xfrm>
          <a:custGeom>
            <a:avLst/>
            <a:gdLst/>
            <a:ahLst/>
            <a:cxnLst/>
            <a:rect l="l" t="t" r="r" b="b"/>
            <a:pathLst>
              <a:path w="847" h="848" extrusionOk="0">
                <a:moveTo>
                  <a:pt x="430" y="1"/>
                </a:moveTo>
                <a:cubicBezTo>
                  <a:pt x="186" y="1"/>
                  <a:pt x="1" y="186"/>
                  <a:pt x="1" y="418"/>
                </a:cubicBezTo>
                <a:cubicBezTo>
                  <a:pt x="1" y="650"/>
                  <a:pt x="186" y="847"/>
                  <a:pt x="430" y="847"/>
                </a:cubicBezTo>
                <a:cubicBezTo>
                  <a:pt x="661" y="847"/>
                  <a:pt x="847" y="650"/>
                  <a:pt x="847" y="418"/>
                </a:cubicBezTo>
                <a:cubicBezTo>
                  <a:pt x="847" y="186"/>
                  <a:pt x="661" y="1"/>
                  <a:pt x="430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7825005" y="6563194"/>
            <a:ext cx="60807" cy="64845"/>
          </a:xfrm>
          <a:custGeom>
            <a:avLst/>
            <a:gdLst/>
            <a:ahLst/>
            <a:cxnLst/>
            <a:rect l="l" t="t" r="r" b="b"/>
            <a:pathLst>
              <a:path w="476" h="477" extrusionOk="0">
                <a:moveTo>
                  <a:pt x="244" y="1"/>
                </a:moveTo>
                <a:cubicBezTo>
                  <a:pt x="105" y="1"/>
                  <a:pt x="0" y="105"/>
                  <a:pt x="0" y="232"/>
                </a:cubicBezTo>
                <a:cubicBezTo>
                  <a:pt x="0" y="360"/>
                  <a:pt x="105" y="476"/>
                  <a:pt x="244" y="476"/>
                </a:cubicBezTo>
                <a:cubicBezTo>
                  <a:pt x="371" y="476"/>
                  <a:pt x="476" y="360"/>
                  <a:pt x="476" y="232"/>
                </a:cubicBezTo>
                <a:cubicBezTo>
                  <a:pt x="476" y="105"/>
                  <a:pt x="371" y="1"/>
                  <a:pt x="244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5808963" y="6515886"/>
            <a:ext cx="88911" cy="93257"/>
          </a:xfrm>
          <a:custGeom>
            <a:avLst/>
            <a:gdLst/>
            <a:ahLst/>
            <a:cxnLst/>
            <a:rect l="l" t="t" r="r" b="b"/>
            <a:pathLst>
              <a:path w="696" h="686" extrusionOk="0">
                <a:moveTo>
                  <a:pt x="348" y="1"/>
                </a:moveTo>
                <a:cubicBezTo>
                  <a:pt x="152" y="1"/>
                  <a:pt x="0" y="152"/>
                  <a:pt x="0" y="349"/>
                </a:cubicBezTo>
                <a:cubicBezTo>
                  <a:pt x="0" y="534"/>
                  <a:pt x="152" y="685"/>
                  <a:pt x="348" y="685"/>
                </a:cubicBezTo>
                <a:cubicBezTo>
                  <a:pt x="533" y="685"/>
                  <a:pt x="696" y="534"/>
                  <a:pt x="696" y="349"/>
                </a:cubicBezTo>
                <a:cubicBezTo>
                  <a:pt x="696" y="152"/>
                  <a:pt x="533" y="1"/>
                  <a:pt x="348" y="1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5609173" y="5893812"/>
            <a:ext cx="81501" cy="86731"/>
          </a:xfrm>
          <a:custGeom>
            <a:avLst/>
            <a:gdLst/>
            <a:ahLst/>
            <a:cxnLst/>
            <a:rect l="l" t="t" r="r" b="b"/>
            <a:pathLst>
              <a:path w="638" h="638" extrusionOk="0">
                <a:moveTo>
                  <a:pt x="325" y="0"/>
                </a:moveTo>
                <a:cubicBezTo>
                  <a:pt x="151" y="0"/>
                  <a:pt x="1" y="140"/>
                  <a:pt x="1" y="313"/>
                </a:cubicBezTo>
                <a:cubicBezTo>
                  <a:pt x="1" y="498"/>
                  <a:pt x="151" y="637"/>
                  <a:pt x="325" y="637"/>
                </a:cubicBezTo>
                <a:cubicBezTo>
                  <a:pt x="498" y="637"/>
                  <a:pt x="637" y="498"/>
                  <a:pt x="637" y="313"/>
                </a:cubicBezTo>
                <a:cubicBezTo>
                  <a:pt x="637" y="140"/>
                  <a:pt x="498" y="0"/>
                  <a:pt x="325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345766" y="6361591"/>
            <a:ext cx="149462" cy="159325"/>
          </a:xfrm>
          <a:custGeom>
            <a:avLst/>
            <a:gdLst/>
            <a:ahLst/>
            <a:cxnLst/>
            <a:rect l="l" t="t" r="r" b="b"/>
            <a:pathLst>
              <a:path w="1170" h="1172" extrusionOk="0">
                <a:moveTo>
                  <a:pt x="579" y="0"/>
                </a:moveTo>
                <a:cubicBezTo>
                  <a:pt x="266" y="0"/>
                  <a:pt x="0" y="267"/>
                  <a:pt x="0" y="580"/>
                </a:cubicBezTo>
                <a:cubicBezTo>
                  <a:pt x="0" y="904"/>
                  <a:pt x="266" y="1171"/>
                  <a:pt x="579" y="1171"/>
                </a:cubicBezTo>
                <a:cubicBezTo>
                  <a:pt x="904" y="1171"/>
                  <a:pt x="1170" y="904"/>
                  <a:pt x="1170" y="580"/>
                </a:cubicBezTo>
                <a:cubicBezTo>
                  <a:pt x="1170" y="267"/>
                  <a:pt x="904" y="0"/>
                  <a:pt x="579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5190303" y="6030842"/>
            <a:ext cx="121485" cy="129281"/>
          </a:xfrm>
          <a:custGeom>
            <a:avLst/>
            <a:gdLst/>
            <a:ahLst/>
            <a:cxnLst/>
            <a:rect l="l" t="t" r="r" b="b"/>
            <a:pathLst>
              <a:path w="951" h="951" extrusionOk="0">
                <a:moveTo>
                  <a:pt x="476" y="0"/>
                </a:moveTo>
                <a:cubicBezTo>
                  <a:pt x="209" y="0"/>
                  <a:pt x="0" y="209"/>
                  <a:pt x="0" y="476"/>
                </a:cubicBezTo>
                <a:cubicBezTo>
                  <a:pt x="0" y="742"/>
                  <a:pt x="209" y="950"/>
                  <a:pt x="476" y="950"/>
                </a:cubicBezTo>
                <a:cubicBezTo>
                  <a:pt x="742" y="950"/>
                  <a:pt x="950" y="742"/>
                  <a:pt x="950" y="476"/>
                </a:cubicBezTo>
                <a:cubicBezTo>
                  <a:pt x="950" y="209"/>
                  <a:pt x="742" y="0"/>
                  <a:pt x="476" y="0"/>
                </a:cubicBezTo>
                <a:close/>
              </a:path>
            </a:pathLst>
          </a:custGeom>
          <a:solidFill>
            <a:srgbClr val="724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4815760" y="5001347"/>
            <a:ext cx="4098826" cy="990069"/>
          </a:xfrm>
          <a:custGeom>
            <a:avLst/>
            <a:gdLst/>
            <a:ahLst/>
            <a:cxnLst/>
            <a:rect l="l" t="t" r="r" b="b"/>
            <a:pathLst>
              <a:path w="32086" h="7283" extrusionOk="0">
                <a:moveTo>
                  <a:pt x="11788" y="0"/>
                </a:moveTo>
                <a:cubicBezTo>
                  <a:pt x="11521" y="0"/>
                  <a:pt x="11255" y="44"/>
                  <a:pt x="11009" y="134"/>
                </a:cubicBezTo>
                <a:cubicBezTo>
                  <a:pt x="9966" y="517"/>
                  <a:pt x="9247" y="1467"/>
                  <a:pt x="8691" y="2417"/>
                </a:cubicBezTo>
                <a:cubicBezTo>
                  <a:pt x="8413" y="2881"/>
                  <a:pt x="8100" y="3402"/>
                  <a:pt x="7567" y="3530"/>
                </a:cubicBezTo>
                <a:cubicBezTo>
                  <a:pt x="7480" y="3552"/>
                  <a:pt x="7393" y="3561"/>
                  <a:pt x="7307" y="3561"/>
                </a:cubicBezTo>
                <a:cubicBezTo>
                  <a:pt x="6758" y="3561"/>
                  <a:pt x="6213" y="3176"/>
                  <a:pt x="5632" y="3136"/>
                </a:cubicBezTo>
                <a:cubicBezTo>
                  <a:pt x="5601" y="3134"/>
                  <a:pt x="5570" y="3133"/>
                  <a:pt x="5539" y="3133"/>
                </a:cubicBezTo>
                <a:cubicBezTo>
                  <a:pt x="4466" y="3133"/>
                  <a:pt x="3726" y="4284"/>
                  <a:pt x="2723" y="4723"/>
                </a:cubicBezTo>
                <a:cubicBezTo>
                  <a:pt x="2365" y="4878"/>
                  <a:pt x="1999" y="4960"/>
                  <a:pt x="1649" y="4960"/>
                </a:cubicBezTo>
                <a:cubicBezTo>
                  <a:pt x="980" y="4960"/>
                  <a:pt x="373" y="4662"/>
                  <a:pt x="1" y="4016"/>
                </a:cubicBezTo>
                <a:lnTo>
                  <a:pt x="1" y="4016"/>
                </a:lnTo>
                <a:lnTo>
                  <a:pt x="522" y="6461"/>
                </a:lnTo>
                <a:cubicBezTo>
                  <a:pt x="1019" y="6915"/>
                  <a:pt x="1486" y="7283"/>
                  <a:pt x="2117" y="7283"/>
                </a:cubicBezTo>
                <a:cubicBezTo>
                  <a:pt x="2178" y="7283"/>
                  <a:pt x="2242" y="7279"/>
                  <a:pt x="2306" y="7272"/>
                </a:cubicBezTo>
                <a:cubicBezTo>
                  <a:pt x="3292" y="7179"/>
                  <a:pt x="4056" y="6414"/>
                  <a:pt x="4786" y="5766"/>
                </a:cubicBezTo>
                <a:cubicBezTo>
                  <a:pt x="5410" y="5210"/>
                  <a:pt x="6182" y="4687"/>
                  <a:pt x="6977" y="4687"/>
                </a:cubicBezTo>
                <a:cubicBezTo>
                  <a:pt x="7127" y="4687"/>
                  <a:pt x="7277" y="4705"/>
                  <a:pt x="7428" y="4746"/>
                </a:cubicBezTo>
                <a:cubicBezTo>
                  <a:pt x="7871" y="4872"/>
                  <a:pt x="8286" y="5172"/>
                  <a:pt x="8724" y="5172"/>
                </a:cubicBezTo>
                <a:cubicBezTo>
                  <a:pt x="8767" y="5172"/>
                  <a:pt x="8810" y="5169"/>
                  <a:pt x="8853" y="5163"/>
                </a:cubicBezTo>
                <a:cubicBezTo>
                  <a:pt x="9665" y="5047"/>
                  <a:pt x="9873" y="4016"/>
                  <a:pt x="10059" y="3216"/>
                </a:cubicBezTo>
                <a:cubicBezTo>
                  <a:pt x="10209" y="2580"/>
                  <a:pt x="10476" y="1931"/>
                  <a:pt x="10973" y="1514"/>
                </a:cubicBezTo>
                <a:cubicBezTo>
                  <a:pt x="11281" y="1255"/>
                  <a:pt x="11684" y="1102"/>
                  <a:pt x="12076" y="1102"/>
                </a:cubicBezTo>
                <a:cubicBezTo>
                  <a:pt x="12335" y="1102"/>
                  <a:pt x="12588" y="1169"/>
                  <a:pt x="12804" y="1316"/>
                </a:cubicBezTo>
                <a:cubicBezTo>
                  <a:pt x="13396" y="1733"/>
                  <a:pt x="13499" y="2567"/>
                  <a:pt x="13407" y="3286"/>
                </a:cubicBezTo>
                <a:cubicBezTo>
                  <a:pt x="13314" y="3993"/>
                  <a:pt x="13082" y="4712"/>
                  <a:pt x="13210" y="5418"/>
                </a:cubicBezTo>
                <a:cubicBezTo>
                  <a:pt x="13388" y="6450"/>
                  <a:pt x="14424" y="7208"/>
                  <a:pt x="15451" y="7208"/>
                </a:cubicBezTo>
                <a:cubicBezTo>
                  <a:pt x="15693" y="7208"/>
                  <a:pt x="15935" y="7166"/>
                  <a:pt x="16164" y="7075"/>
                </a:cubicBezTo>
                <a:cubicBezTo>
                  <a:pt x="17230" y="6646"/>
                  <a:pt x="17776" y="5487"/>
                  <a:pt x="18273" y="4445"/>
                </a:cubicBezTo>
                <a:cubicBezTo>
                  <a:pt x="18772" y="3414"/>
                  <a:pt x="19478" y="2289"/>
                  <a:pt x="20603" y="2093"/>
                </a:cubicBezTo>
                <a:cubicBezTo>
                  <a:pt x="20708" y="2075"/>
                  <a:pt x="20814" y="2066"/>
                  <a:pt x="20920" y="2066"/>
                </a:cubicBezTo>
                <a:cubicBezTo>
                  <a:pt x="21563" y="2066"/>
                  <a:pt x="22201" y="2390"/>
                  <a:pt x="22549" y="2927"/>
                </a:cubicBezTo>
                <a:cubicBezTo>
                  <a:pt x="22735" y="3205"/>
                  <a:pt x="22862" y="3541"/>
                  <a:pt x="23129" y="3715"/>
                </a:cubicBezTo>
                <a:cubicBezTo>
                  <a:pt x="23260" y="3800"/>
                  <a:pt x="23399" y="3837"/>
                  <a:pt x="23539" y="3837"/>
                </a:cubicBezTo>
                <a:cubicBezTo>
                  <a:pt x="24031" y="3837"/>
                  <a:pt x="24553" y="3388"/>
                  <a:pt x="24913" y="2973"/>
                </a:cubicBezTo>
                <a:cubicBezTo>
                  <a:pt x="25262" y="2572"/>
                  <a:pt x="25782" y="2150"/>
                  <a:pt x="26260" y="2150"/>
                </a:cubicBezTo>
                <a:cubicBezTo>
                  <a:pt x="26417" y="2150"/>
                  <a:pt x="26569" y="2196"/>
                  <a:pt x="26709" y="2301"/>
                </a:cubicBezTo>
                <a:cubicBezTo>
                  <a:pt x="27056" y="2556"/>
                  <a:pt x="27103" y="3043"/>
                  <a:pt x="27254" y="3448"/>
                </a:cubicBezTo>
                <a:cubicBezTo>
                  <a:pt x="27539" y="4195"/>
                  <a:pt x="28330" y="4685"/>
                  <a:pt x="29115" y="4685"/>
                </a:cubicBezTo>
                <a:cubicBezTo>
                  <a:pt x="29317" y="4685"/>
                  <a:pt x="29518" y="4653"/>
                  <a:pt x="29710" y="4584"/>
                </a:cubicBezTo>
                <a:cubicBezTo>
                  <a:pt x="29953" y="4491"/>
                  <a:pt x="30174" y="4294"/>
                  <a:pt x="30405" y="4190"/>
                </a:cubicBezTo>
                <a:cubicBezTo>
                  <a:pt x="30597" y="4101"/>
                  <a:pt x="30771" y="4065"/>
                  <a:pt x="30939" y="4065"/>
                </a:cubicBezTo>
                <a:cubicBezTo>
                  <a:pt x="31209" y="4065"/>
                  <a:pt x="31464" y="4157"/>
                  <a:pt x="31750" y="4271"/>
                </a:cubicBezTo>
                <a:lnTo>
                  <a:pt x="32085" y="2858"/>
                </a:lnTo>
                <a:cubicBezTo>
                  <a:pt x="31065" y="2695"/>
                  <a:pt x="30081" y="2950"/>
                  <a:pt x="29270" y="2325"/>
                </a:cubicBezTo>
                <a:cubicBezTo>
                  <a:pt x="28864" y="2011"/>
                  <a:pt x="28621" y="1548"/>
                  <a:pt x="28227" y="1235"/>
                </a:cubicBezTo>
                <a:cubicBezTo>
                  <a:pt x="27866" y="951"/>
                  <a:pt x="27424" y="832"/>
                  <a:pt x="26968" y="832"/>
                </a:cubicBezTo>
                <a:cubicBezTo>
                  <a:pt x="26459" y="832"/>
                  <a:pt x="25933" y="980"/>
                  <a:pt x="25480" y="1212"/>
                </a:cubicBezTo>
                <a:cubicBezTo>
                  <a:pt x="25040" y="1432"/>
                  <a:pt x="24623" y="1710"/>
                  <a:pt x="24136" y="1768"/>
                </a:cubicBezTo>
                <a:cubicBezTo>
                  <a:pt x="24080" y="1775"/>
                  <a:pt x="24023" y="1778"/>
                  <a:pt x="23967" y="1778"/>
                </a:cubicBezTo>
                <a:cubicBezTo>
                  <a:pt x="23404" y="1778"/>
                  <a:pt x="22868" y="1478"/>
                  <a:pt x="22341" y="1247"/>
                </a:cubicBezTo>
                <a:cubicBezTo>
                  <a:pt x="21750" y="988"/>
                  <a:pt x="21116" y="803"/>
                  <a:pt x="20484" y="803"/>
                </a:cubicBezTo>
                <a:cubicBezTo>
                  <a:pt x="20322" y="803"/>
                  <a:pt x="20161" y="815"/>
                  <a:pt x="20000" y="841"/>
                </a:cubicBezTo>
                <a:cubicBezTo>
                  <a:pt x="19200" y="968"/>
                  <a:pt x="18436" y="1490"/>
                  <a:pt x="18193" y="2255"/>
                </a:cubicBezTo>
                <a:cubicBezTo>
                  <a:pt x="18100" y="2533"/>
                  <a:pt x="18077" y="2822"/>
                  <a:pt x="17938" y="3077"/>
                </a:cubicBezTo>
                <a:cubicBezTo>
                  <a:pt x="17679" y="3542"/>
                  <a:pt x="17168" y="3694"/>
                  <a:pt x="16622" y="3694"/>
                </a:cubicBezTo>
                <a:cubicBezTo>
                  <a:pt x="16582" y="3694"/>
                  <a:pt x="16541" y="3693"/>
                  <a:pt x="16501" y="3692"/>
                </a:cubicBezTo>
                <a:cubicBezTo>
                  <a:pt x="16487" y="3692"/>
                  <a:pt x="16473" y="3691"/>
                  <a:pt x="16459" y="3691"/>
                </a:cubicBezTo>
                <a:cubicBezTo>
                  <a:pt x="16045" y="3691"/>
                  <a:pt x="15655" y="3861"/>
                  <a:pt x="15296" y="4063"/>
                </a:cubicBezTo>
                <a:cubicBezTo>
                  <a:pt x="15160" y="4141"/>
                  <a:pt x="14997" y="4181"/>
                  <a:pt x="14832" y="4181"/>
                </a:cubicBezTo>
                <a:cubicBezTo>
                  <a:pt x="14631" y="4181"/>
                  <a:pt x="14429" y="4121"/>
                  <a:pt x="14276" y="3993"/>
                </a:cubicBezTo>
                <a:cubicBezTo>
                  <a:pt x="13836" y="3633"/>
                  <a:pt x="13754" y="2985"/>
                  <a:pt x="13778" y="2417"/>
                </a:cubicBezTo>
                <a:cubicBezTo>
                  <a:pt x="13790" y="2034"/>
                  <a:pt x="13824" y="1641"/>
                  <a:pt x="13731" y="1270"/>
                </a:cubicBezTo>
                <a:cubicBezTo>
                  <a:pt x="13510" y="456"/>
                  <a:pt x="12648" y="0"/>
                  <a:pt x="11788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4749206" y="4724975"/>
            <a:ext cx="4236407" cy="1170601"/>
          </a:xfrm>
          <a:custGeom>
            <a:avLst/>
            <a:gdLst/>
            <a:ahLst/>
            <a:cxnLst/>
            <a:rect l="l" t="t" r="r" b="b"/>
            <a:pathLst>
              <a:path w="33163" h="8611" extrusionOk="0">
                <a:moveTo>
                  <a:pt x="19485" y="1"/>
                </a:moveTo>
                <a:cubicBezTo>
                  <a:pt x="14524" y="1"/>
                  <a:pt x="8394" y="612"/>
                  <a:pt x="1367" y="2527"/>
                </a:cubicBezTo>
                <a:cubicBezTo>
                  <a:pt x="522" y="2759"/>
                  <a:pt x="0" y="3616"/>
                  <a:pt x="174" y="4473"/>
                </a:cubicBezTo>
                <a:lnTo>
                  <a:pt x="904" y="7857"/>
                </a:lnTo>
                <a:cubicBezTo>
                  <a:pt x="1382" y="8304"/>
                  <a:pt x="1964" y="8611"/>
                  <a:pt x="2605" y="8611"/>
                </a:cubicBezTo>
                <a:cubicBezTo>
                  <a:pt x="2678" y="8611"/>
                  <a:pt x="2753" y="8607"/>
                  <a:pt x="2827" y="8598"/>
                </a:cubicBezTo>
                <a:cubicBezTo>
                  <a:pt x="3813" y="8506"/>
                  <a:pt x="4577" y="7741"/>
                  <a:pt x="5307" y="7092"/>
                </a:cubicBezTo>
                <a:cubicBezTo>
                  <a:pt x="5932" y="6545"/>
                  <a:pt x="6706" y="6014"/>
                  <a:pt x="7503" y="6014"/>
                </a:cubicBezTo>
                <a:cubicBezTo>
                  <a:pt x="7651" y="6014"/>
                  <a:pt x="7800" y="6033"/>
                  <a:pt x="7949" y="6073"/>
                </a:cubicBezTo>
                <a:cubicBezTo>
                  <a:pt x="8392" y="6199"/>
                  <a:pt x="8807" y="6499"/>
                  <a:pt x="9245" y="6499"/>
                </a:cubicBezTo>
                <a:cubicBezTo>
                  <a:pt x="9288" y="6499"/>
                  <a:pt x="9331" y="6496"/>
                  <a:pt x="9374" y="6490"/>
                </a:cubicBezTo>
                <a:cubicBezTo>
                  <a:pt x="10186" y="6374"/>
                  <a:pt x="10394" y="5342"/>
                  <a:pt x="10580" y="4543"/>
                </a:cubicBezTo>
                <a:cubicBezTo>
                  <a:pt x="10730" y="3905"/>
                  <a:pt x="10997" y="3256"/>
                  <a:pt x="11494" y="2839"/>
                </a:cubicBezTo>
                <a:cubicBezTo>
                  <a:pt x="11801" y="2581"/>
                  <a:pt x="12205" y="2428"/>
                  <a:pt x="12597" y="2428"/>
                </a:cubicBezTo>
                <a:cubicBezTo>
                  <a:pt x="12855" y="2428"/>
                  <a:pt x="13109" y="2495"/>
                  <a:pt x="13325" y="2643"/>
                </a:cubicBezTo>
                <a:cubicBezTo>
                  <a:pt x="13917" y="3060"/>
                  <a:pt x="14020" y="3894"/>
                  <a:pt x="13928" y="4613"/>
                </a:cubicBezTo>
                <a:cubicBezTo>
                  <a:pt x="13835" y="5319"/>
                  <a:pt x="13603" y="6037"/>
                  <a:pt x="13731" y="6745"/>
                </a:cubicBezTo>
                <a:cubicBezTo>
                  <a:pt x="13909" y="7776"/>
                  <a:pt x="14944" y="8534"/>
                  <a:pt x="15971" y="8534"/>
                </a:cubicBezTo>
                <a:cubicBezTo>
                  <a:pt x="16214" y="8534"/>
                  <a:pt x="16455" y="8492"/>
                  <a:pt x="16685" y="8401"/>
                </a:cubicBezTo>
                <a:cubicBezTo>
                  <a:pt x="17751" y="7973"/>
                  <a:pt x="18297" y="6814"/>
                  <a:pt x="18794" y="5771"/>
                </a:cubicBezTo>
                <a:cubicBezTo>
                  <a:pt x="19293" y="4740"/>
                  <a:pt x="19999" y="3616"/>
                  <a:pt x="21124" y="3419"/>
                </a:cubicBezTo>
                <a:cubicBezTo>
                  <a:pt x="21228" y="3401"/>
                  <a:pt x="21334" y="3392"/>
                  <a:pt x="21440" y="3392"/>
                </a:cubicBezTo>
                <a:cubicBezTo>
                  <a:pt x="22083" y="3392"/>
                  <a:pt x="22722" y="3715"/>
                  <a:pt x="23070" y="4253"/>
                </a:cubicBezTo>
                <a:cubicBezTo>
                  <a:pt x="23256" y="4531"/>
                  <a:pt x="23383" y="4867"/>
                  <a:pt x="23650" y="5041"/>
                </a:cubicBezTo>
                <a:cubicBezTo>
                  <a:pt x="23781" y="5126"/>
                  <a:pt x="23920" y="5163"/>
                  <a:pt x="24061" y="5163"/>
                </a:cubicBezTo>
                <a:cubicBezTo>
                  <a:pt x="24552" y="5163"/>
                  <a:pt x="25074" y="4713"/>
                  <a:pt x="25434" y="4299"/>
                </a:cubicBezTo>
                <a:cubicBezTo>
                  <a:pt x="25784" y="3897"/>
                  <a:pt x="26306" y="3481"/>
                  <a:pt x="26784" y="3481"/>
                </a:cubicBezTo>
                <a:cubicBezTo>
                  <a:pt x="26940" y="3481"/>
                  <a:pt x="27091" y="3525"/>
                  <a:pt x="27230" y="3627"/>
                </a:cubicBezTo>
                <a:cubicBezTo>
                  <a:pt x="27577" y="3882"/>
                  <a:pt x="27624" y="4369"/>
                  <a:pt x="27775" y="4775"/>
                </a:cubicBezTo>
                <a:cubicBezTo>
                  <a:pt x="28060" y="5521"/>
                  <a:pt x="28852" y="6011"/>
                  <a:pt x="29637" y="6011"/>
                </a:cubicBezTo>
                <a:cubicBezTo>
                  <a:pt x="29838" y="6011"/>
                  <a:pt x="30039" y="5979"/>
                  <a:pt x="30231" y="5910"/>
                </a:cubicBezTo>
                <a:cubicBezTo>
                  <a:pt x="30474" y="5829"/>
                  <a:pt x="30695" y="5702"/>
                  <a:pt x="30938" y="5655"/>
                </a:cubicBezTo>
                <a:cubicBezTo>
                  <a:pt x="31008" y="5642"/>
                  <a:pt x="31079" y="5636"/>
                  <a:pt x="31148" y="5636"/>
                </a:cubicBezTo>
                <a:cubicBezTo>
                  <a:pt x="31556" y="5636"/>
                  <a:pt x="31944" y="5846"/>
                  <a:pt x="32340" y="6014"/>
                </a:cubicBezTo>
                <a:lnTo>
                  <a:pt x="32954" y="3419"/>
                </a:lnTo>
                <a:cubicBezTo>
                  <a:pt x="33162" y="2538"/>
                  <a:pt x="32641" y="1657"/>
                  <a:pt x="31772" y="1426"/>
                </a:cubicBezTo>
                <a:cubicBezTo>
                  <a:pt x="29638" y="866"/>
                  <a:pt x="25389" y="1"/>
                  <a:pt x="1948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4787657" y="4905915"/>
            <a:ext cx="4149158" cy="989661"/>
          </a:xfrm>
          <a:custGeom>
            <a:avLst/>
            <a:gdLst/>
            <a:ahLst/>
            <a:cxnLst/>
            <a:rect l="l" t="t" r="r" b="b"/>
            <a:pathLst>
              <a:path w="32480" h="7280" extrusionOk="0">
                <a:moveTo>
                  <a:pt x="12002" y="0"/>
                </a:moveTo>
                <a:cubicBezTo>
                  <a:pt x="11738" y="0"/>
                  <a:pt x="11474" y="43"/>
                  <a:pt x="11229" y="130"/>
                </a:cubicBezTo>
                <a:cubicBezTo>
                  <a:pt x="10186" y="512"/>
                  <a:pt x="9467" y="1462"/>
                  <a:pt x="8911" y="2412"/>
                </a:cubicBezTo>
                <a:cubicBezTo>
                  <a:pt x="8633" y="2876"/>
                  <a:pt x="8320" y="3397"/>
                  <a:pt x="7787" y="3524"/>
                </a:cubicBezTo>
                <a:cubicBezTo>
                  <a:pt x="7700" y="3547"/>
                  <a:pt x="7613" y="3556"/>
                  <a:pt x="7527" y="3556"/>
                </a:cubicBezTo>
                <a:cubicBezTo>
                  <a:pt x="6978" y="3556"/>
                  <a:pt x="6433" y="3170"/>
                  <a:pt x="5852" y="3130"/>
                </a:cubicBezTo>
                <a:cubicBezTo>
                  <a:pt x="5821" y="3129"/>
                  <a:pt x="5790" y="3128"/>
                  <a:pt x="5759" y="3128"/>
                </a:cubicBezTo>
                <a:cubicBezTo>
                  <a:pt x="4686" y="3128"/>
                  <a:pt x="3946" y="4279"/>
                  <a:pt x="2943" y="4718"/>
                </a:cubicBezTo>
                <a:cubicBezTo>
                  <a:pt x="2674" y="4835"/>
                  <a:pt x="2384" y="4890"/>
                  <a:pt x="2092" y="4890"/>
                </a:cubicBezTo>
                <a:cubicBezTo>
                  <a:pt x="1258" y="4890"/>
                  <a:pt x="413" y="4440"/>
                  <a:pt x="0" y="3710"/>
                </a:cubicBezTo>
                <a:lnTo>
                  <a:pt x="0" y="3710"/>
                </a:lnTo>
                <a:lnTo>
                  <a:pt x="603" y="6526"/>
                </a:lnTo>
                <a:cubicBezTo>
                  <a:pt x="1081" y="6973"/>
                  <a:pt x="1663" y="7280"/>
                  <a:pt x="2304" y="7280"/>
                </a:cubicBezTo>
                <a:cubicBezTo>
                  <a:pt x="2377" y="7280"/>
                  <a:pt x="2452" y="7276"/>
                  <a:pt x="2526" y="7267"/>
                </a:cubicBezTo>
                <a:cubicBezTo>
                  <a:pt x="3512" y="7175"/>
                  <a:pt x="4276" y="6410"/>
                  <a:pt x="5006" y="5761"/>
                </a:cubicBezTo>
                <a:cubicBezTo>
                  <a:pt x="5631" y="5214"/>
                  <a:pt x="6405" y="4683"/>
                  <a:pt x="7202" y="4683"/>
                </a:cubicBezTo>
                <a:cubicBezTo>
                  <a:pt x="7350" y="4683"/>
                  <a:pt x="7499" y="4702"/>
                  <a:pt x="7648" y="4742"/>
                </a:cubicBezTo>
                <a:cubicBezTo>
                  <a:pt x="8091" y="4868"/>
                  <a:pt x="8506" y="5168"/>
                  <a:pt x="8944" y="5168"/>
                </a:cubicBezTo>
                <a:cubicBezTo>
                  <a:pt x="8987" y="5168"/>
                  <a:pt x="9030" y="5165"/>
                  <a:pt x="9073" y="5159"/>
                </a:cubicBezTo>
                <a:cubicBezTo>
                  <a:pt x="9885" y="5043"/>
                  <a:pt x="10093" y="4011"/>
                  <a:pt x="10279" y="3212"/>
                </a:cubicBezTo>
                <a:cubicBezTo>
                  <a:pt x="10429" y="2574"/>
                  <a:pt x="10696" y="1925"/>
                  <a:pt x="11193" y="1508"/>
                </a:cubicBezTo>
                <a:cubicBezTo>
                  <a:pt x="11500" y="1250"/>
                  <a:pt x="11904" y="1097"/>
                  <a:pt x="12296" y="1097"/>
                </a:cubicBezTo>
                <a:cubicBezTo>
                  <a:pt x="12554" y="1097"/>
                  <a:pt x="12808" y="1164"/>
                  <a:pt x="13024" y="1312"/>
                </a:cubicBezTo>
                <a:cubicBezTo>
                  <a:pt x="13616" y="1729"/>
                  <a:pt x="13719" y="2563"/>
                  <a:pt x="13627" y="3282"/>
                </a:cubicBezTo>
                <a:cubicBezTo>
                  <a:pt x="13534" y="3988"/>
                  <a:pt x="13302" y="4706"/>
                  <a:pt x="13430" y="5414"/>
                </a:cubicBezTo>
                <a:cubicBezTo>
                  <a:pt x="13608" y="6445"/>
                  <a:pt x="14643" y="7203"/>
                  <a:pt x="15670" y="7203"/>
                </a:cubicBezTo>
                <a:cubicBezTo>
                  <a:pt x="15913" y="7203"/>
                  <a:pt x="16154" y="7161"/>
                  <a:pt x="16384" y="7070"/>
                </a:cubicBezTo>
                <a:cubicBezTo>
                  <a:pt x="17450" y="6642"/>
                  <a:pt x="17996" y="5483"/>
                  <a:pt x="18493" y="4440"/>
                </a:cubicBezTo>
                <a:cubicBezTo>
                  <a:pt x="18992" y="3409"/>
                  <a:pt x="19698" y="2285"/>
                  <a:pt x="20823" y="2088"/>
                </a:cubicBezTo>
                <a:cubicBezTo>
                  <a:pt x="20927" y="2070"/>
                  <a:pt x="21033" y="2061"/>
                  <a:pt x="21139" y="2061"/>
                </a:cubicBezTo>
                <a:cubicBezTo>
                  <a:pt x="21782" y="2061"/>
                  <a:pt x="22421" y="2384"/>
                  <a:pt x="22769" y="2922"/>
                </a:cubicBezTo>
                <a:cubicBezTo>
                  <a:pt x="22955" y="3200"/>
                  <a:pt x="23082" y="3536"/>
                  <a:pt x="23349" y="3710"/>
                </a:cubicBezTo>
                <a:cubicBezTo>
                  <a:pt x="23480" y="3795"/>
                  <a:pt x="23619" y="3832"/>
                  <a:pt x="23760" y="3832"/>
                </a:cubicBezTo>
                <a:cubicBezTo>
                  <a:pt x="24251" y="3832"/>
                  <a:pt x="24773" y="3382"/>
                  <a:pt x="25133" y="2968"/>
                </a:cubicBezTo>
                <a:cubicBezTo>
                  <a:pt x="25483" y="2566"/>
                  <a:pt x="26005" y="2150"/>
                  <a:pt x="26483" y="2150"/>
                </a:cubicBezTo>
                <a:cubicBezTo>
                  <a:pt x="26639" y="2150"/>
                  <a:pt x="26790" y="2194"/>
                  <a:pt x="26929" y="2296"/>
                </a:cubicBezTo>
                <a:cubicBezTo>
                  <a:pt x="27276" y="2551"/>
                  <a:pt x="27323" y="3038"/>
                  <a:pt x="27474" y="3444"/>
                </a:cubicBezTo>
                <a:cubicBezTo>
                  <a:pt x="27759" y="4190"/>
                  <a:pt x="28551" y="4680"/>
                  <a:pt x="29336" y="4680"/>
                </a:cubicBezTo>
                <a:cubicBezTo>
                  <a:pt x="29537" y="4680"/>
                  <a:pt x="29738" y="4648"/>
                  <a:pt x="29930" y="4579"/>
                </a:cubicBezTo>
                <a:cubicBezTo>
                  <a:pt x="30173" y="4498"/>
                  <a:pt x="30394" y="4371"/>
                  <a:pt x="30637" y="4324"/>
                </a:cubicBezTo>
                <a:cubicBezTo>
                  <a:pt x="30707" y="4311"/>
                  <a:pt x="30778" y="4305"/>
                  <a:pt x="30847" y="4305"/>
                </a:cubicBezTo>
                <a:cubicBezTo>
                  <a:pt x="31255" y="4305"/>
                  <a:pt x="31643" y="4515"/>
                  <a:pt x="32039" y="4683"/>
                </a:cubicBezTo>
                <a:lnTo>
                  <a:pt x="32479" y="2852"/>
                </a:lnTo>
                <a:cubicBezTo>
                  <a:pt x="31448" y="2690"/>
                  <a:pt x="30301" y="2945"/>
                  <a:pt x="29490" y="2319"/>
                </a:cubicBezTo>
                <a:cubicBezTo>
                  <a:pt x="29084" y="2007"/>
                  <a:pt x="28841" y="1543"/>
                  <a:pt x="28447" y="1230"/>
                </a:cubicBezTo>
                <a:cubicBezTo>
                  <a:pt x="28086" y="945"/>
                  <a:pt x="27644" y="826"/>
                  <a:pt x="27188" y="826"/>
                </a:cubicBezTo>
                <a:cubicBezTo>
                  <a:pt x="26679" y="826"/>
                  <a:pt x="26153" y="975"/>
                  <a:pt x="25700" y="1207"/>
                </a:cubicBezTo>
                <a:cubicBezTo>
                  <a:pt x="25260" y="1428"/>
                  <a:pt x="24843" y="1706"/>
                  <a:pt x="24356" y="1763"/>
                </a:cubicBezTo>
                <a:cubicBezTo>
                  <a:pt x="24300" y="1769"/>
                  <a:pt x="24243" y="1772"/>
                  <a:pt x="24187" y="1772"/>
                </a:cubicBezTo>
                <a:cubicBezTo>
                  <a:pt x="23624" y="1772"/>
                  <a:pt x="23088" y="1474"/>
                  <a:pt x="22561" y="1242"/>
                </a:cubicBezTo>
                <a:cubicBezTo>
                  <a:pt x="21970" y="984"/>
                  <a:pt x="21334" y="799"/>
                  <a:pt x="20701" y="799"/>
                </a:cubicBezTo>
                <a:cubicBezTo>
                  <a:pt x="20541" y="799"/>
                  <a:pt x="20380" y="810"/>
                  <a:pt x="20220" y="836"/>
                </a:cubicBezTo>
                <a:cubicBezTo>
                  <a:pt x="19420" y="964"/>
                  <a:pt x="18656" y="1497"/>
                  <a:pt x="18413" y="2250"/>
                </a:cubicBezTo>
                <a:cubicBezTo>
                  <a:pt x="18320" y="2528"/>
                  <a:pt x="18297" y="2818"/>
                  <a:pt x="18158" y="3073"/>
                </a:cubicBezTo>
                <a:cubicBezTo>
                  <a:pt x="17899" y="3537"/>
                  <a:pt x="17388" y="3689"/>
                  <a:pt x="16842" y="3689"/>
                </a:cubicBezTo>
                <a:cubicBezTo>
                  <a:pt x="16802" y="3689"/>
                  <a:pt x="16761" y="3688"/>
                  <a:pt x="16721" y="3687"/>
                </a:cubicBezTo>
                <a:cubicBezTo>
                  <a:pt x="16708" y="3686"/>
                  <a:pt x="16695" y="3686"/>
                  <a:pt x="16682" y="3686"/>
                </a:cubicBezTo>
                <a:cubicBezTo>
                  <a:pt x="16267" y="3686"/>
                  <a:pt x="15875" y="3855"/>
                  <a:pt x="15516" y="4057"/>
                </a:cubicBezTo>
                <a:cubicBezTo>
                  <a:pt x="15379" y="4137"/>
                  <a:pt x="15212" y="4178"/>
                  <a:pt x="15046" y="4178"/>
                </a:cubicBezTo>
                <a:cubicBezTo>
                  <a:pt x="14847" y="4178"/>
                  <a:pt x="14648" y="4119"/>
                  <a:pt x="14496" y="4000"/>
                </a:cubicBezTo>
                <a:cubicBezTo>
                  <a:pt x="14056" y="3629"/>
                  <a:pt x="13974" y="2980"/>
                  <a:pt x="13998" y="2412"/>
                </a:cubicBezTo>
                <a:cubicBezTo>
                  <a:pt x="14010" y="2030"/>
                  <a:pt x="14044" y="1636"/>
                  <a:pt x="13951" y="1265"/>
                </a:cubicBezTo>
                <a:cubicBezTo>
                  <a:pt x="13730" y="450"/>
                  <a:pt x="12864" y="0"/>
                  <a:pt x="1200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6763715" y="5235984"/>
            <a:ext cx="233901" cy="133360"/>
          </a:xfrm>
          <a:custGeom>
            <a:avLst/>
            <a:gdLst/>
            <a:ahLst/>
            <a:cxnLst/>
            <a:rect l="l" t="t" r="r" b="b"/>
            <a:pathLst>
              <a:path w="1831" h="981" extrusionOk="0">
                <a:moveTo>
                  <a:pt x="1470" y="1"/>
                </a:moveTo>
                <a:cubicBezTo>
                  <a:pt x="1407" y="1"/>
                  <a:pt x="1342" y="27"/>
                  <a:pt x="1286" y="89"/>
                </a:cubicBezTo>
                <a:cubicBezTo>
                  <a:pt x="1159" y="228"/>
                  <a:pt x="1067" y="367"/>
                  <a:pt x="881" y="424"/>
                </a:cubicBezTo>
                <a:cubicBezTo>
                  <a:pt x="730" y="471"/>
                  <a:pt x="557" y="483"/>
                  <a:pt x="406" y="517"/>
                </a:cubicBezTo>
                <a:cubicBezTo>
                  <a:pt x="325" y="529"/>
                  <a:pt x="1" y="575"/>
                  <a:pt x="35" y="738"/>
                </a:cubicBezTo>
                <a:cubicBezTo>
                  <a:pt x="93" y="957"/>
                  <a:pt x="626" y="981"/>
                  <a:pt x="812" y="981"/>
                </a:cubicBezTo>
                <a:cubicBezTo>
                  <a:pt x="1194" y="957"/>
                  <a:pt x="1530" y="772"/>
                  <a:pt x="1727" y="424"/>
                </a:cubicBezTo>
                <a:cubicBezTo>
                  <a:pt x="1830" y="226"/>
                  <a:pt x="1657" y="1"/>
                  <a:pt x="147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7030187" y="5074756"/>
            <a:ext cx="121358" cy="167753"/>
          </a:xfrm>
          <a:custGeom>
            <a:avLst/>
            <a:gdLst/>
            <a:ahLst/>
            <a:cxnLst/>
            <a:rect l="l" t="t" r="r" b="b"/>
            <a:pathLst>
              <a:path w="950" h="1234" extrusionOk="0">
                <a:moveTo>
                  <a:pt x="577" y="1"/>
                </a:moveTo>
                <a:cubicBezTo>
                  <a:pt x="493" y="1"/>
                  <a:pt x="410" y="45"/>
                  <a:pt x="359" y="150"/>
                </a:cubicBezTo>
                <a:cubicBezTo>
                  <a:pt x="255" y="325"/>
                  <a:pt x="174" y="521"/>
                  <a:pt x="93" y="707"/>
                </a:cubicBezTo>
                <a:cubicBezTo>
                  <a:pt x="11" y="881"/>
                  <a:pt x="23" y="1031"/>
                  <a:pt x="0" y="1216"/>
                </a:cubicBezTo>
                <a:cubicBezTo>
                  <a:pt x="0" y="1225"/>
                  <a:pt x="6" y="1233"/>
                  <a:pt x="9" y="1233"/>
                </a:cubicBezTo>
                <a:cubicBezTo>
                  <a:pt x="10" y="1233"/>
                  <a:pt x="11" y="1232"/>
                  <a:pt x="11" y="1228"/>
                </a:cubicBezTo>
                <a:cubicBezTo>
                  <a:pt x="209" y="1170"/>
                  <a:pt x="348" y="1136"/>
                  <a:pt x="487" y="974"/>
                </a:cubicBezTo>
                <a:cubicBezTo>
                  <a:pt x="626" y="811"/>
                  <a:pt x="753" y="626"/>
                  <a:pt x="846" y="428"/>
                </a:cubicBezTo>
                <a:cubicBezTo>
                  <a:pt x="949" y="206"/>
                  <a:pt x="759" y="1"/>
                  <a:pt x="57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7672607" y="4989656"/>
            <a:ext cx="365478" cy="131320"/>
          </a:xfrm>
          <a:custGeom>
            <a:avLst/>
            <a:gdLst/>
            <a:ahLst/>
            <a:cxnLst/>
            <a:rect l="l" t="t" r="r" b="b"/>
            <a:pathLst>
              <a:path w="2861" h="966" extrusionOk="0">
                <a:moveTo>
                  <a:pt x="34" y="1"/>
                </a:moveTo>
                <a:cubicBezTo>
                  <a:pt x="11" y="1"/>
                  <a:pt x="0" y="24"/>
                  <a:pt x="23" y="35"/>
                </a:cubicBezTo>
                <a:cubicBezTo>
                  <a:pt x="498" y="400"/>
                  <a:pt x="1016" y="966"/>
                  <a:pt x="1657" y="966"/>
                </a:cubicBezTo>
                <a:cubicBezTo>
                  <a:pt x="1687" y="966"/>
                  <a:pt x="1718" y="964"/>
                  <a:pt x="1749" y="962"/>
                </a:cubicBezTo>
                <a:cubicBezTo>
                  <a:pt x="2189" y="927"/>
                  <a:pt x="2781" y="719"/>
                  <a:pt x="2850" y="243"/>
                </a:cubicBezTo>
                <a:cubicBezTo>
                  <a:pt x="2861" y="178"/>
                  <a:pt x="2831" y="92"/>
                  <a:pt x="2751" y="92"/>
                </a:cubicBezTo>
                <a:cubicBezTo>
                  <a:pt x="2745" y="92"/>
                  <a:pt x="2740" y="92"/>
                  <a:pt x="2735" y="93"/>
                </a:cubicBezTo>
                <a:cubicBezTo>
                  <a:pt x="2341" y="128"/>
                  <a:pt x="1993" y="394"/>
                  <a:pt x="1599" y="406"/>
                </a:cubicBezTo>
                <a:cubicBezTo>
                  <a:pt x="1588" y="406"/>
                  <a:pt x="1578" y="406"/>
                  <a:pt x="1567" y="406"/>
                </a:cubicBezTo>
                <a:cubicBezTo>
                  <a:pt x="1075" y="406"/>
                  <a:pt x="500" y="137"/>
                  <a:pt x="3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7986344" y="5015621"/>
            <a:ext cx="185103" cy="63485"/>
          </a:xfrm>
          <a:custGeom>
            <a:avLst/>
            <a:gdLst/>
            <a:ahLst/>
            <a:cxnLst/>
            <a:rect l="l" t="t" r="r" b="b"/>
            <a:pathLst>
              <a:path w="1449" h="467" extrusionOk="0">
                <a:moveTo>
                  <a:pt x="1009" y="1"/>
                </a:moveTo>
                <a:cubicBezTo>
                  <a:pt x="844" y="1"/>
                  <a:pt x="639" y="81"/>
                  <a:pt x="533" y="111"/>
                </a:cubicBezTo>
                <a:cubicBezTo>
                  <a:pt x="394" y="157"/>
                  <a:pt x="70" y="250"/>
                  <a:pt x="0" y="412"/>
                </a:cubicBezTo>
                <a:lnTo>
                  <a:pt x="0" y="446"/>
                </a:lnTo>
                <a:cubicBezTo>
                  <a:pt x="12" y="446"/>
                  <a:pt x="12" y="458"/>
                  <a:pt x="24" y="458"/>
                </a:cubicBezTo>
                <a:cubicBezTo>
                  <a:pt x="24" y="464"/>
                  <a:pt x="26" y="467"/>
                  <a:pt x="29" y="467"/>
                </a:cubicBezTo>
                <a:cubicBezTo>
                  <a:pt x="32" y="467"/>
                  <a:pt x="35" y="464"/>
                  <a:pt x="35" y="458"/>
                </a:cubicBezTo>
                <a:cubicBezTo>
                  <a:pt x="140" y="307"/>
                  <a:pt x="1448" y="458"/>
                  <a:pt x="1217" y="88"/>
                </a:cubicBezTo>
                <a:cubicBezTo>
                  <a:pt x="1173" y="23"/>
                  <a:pt x="1096" y="1"/>
                  <a:pt x="1009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 txBox="1">
            <a:spLocks noGrp="1"/>
          </p:cNvSpPr>
          <p:nvPr>
            <p:ph type="title"/>
          </p:nvPr>
        </p:nvSpPr>
        <p:spPr>
          <a:xfrm>
            <a:off x="882499" y="1920124"/>
            <a:ext cx="4201800" cy="2255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23" name="Google Shape;1223;p16"/>
          <p:cNvSpPr txBox="1">
            <a:spLocks noGrp="1"/>
          </p:cNvSpPr>
          <p:nvPr>
            <p:ph type="title" idx="2"/>
          </p:nvPr>
        </p:nvSpPr>
        <p:spPr>
          <a:xfrm>
            <a:off x="882499" y="4420662"/>
            <a:ext cx="3804600" cy="766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633462" y="438539"/>
            <a:ext cx="101685" cy="78031"/>
          </a:xfrm>
          <a:custGeom>
            <a:avLst/>
            <a:gdLst/>
            <a:ahLst/>
            <a:cxnLst/>
            <a:rect l="l" t="t" r="r" b="b"/>
            <a:pathLst>
              <a:path w="796" h="574" extrusionOk="0">
                <a:moveTo>
                  <a:pt x="416" y="0"/>
                </a:moveTo>
                <a:cubicBezTo>
                  <a:pt x="231" y="0"/>
                  <a:pt x="1" y="230"/>
                  <a:pt x="309" y="487"/>
                </a:cubicBezTo>
                <a:cubicBezTo>
                  <a:pt x="378" y="546"/>
                  <a:pt x="442" y="573"/>
                  <a:pt x="498" y="573"/>
                </a:cubicBezTo>
                <a:cubicBezTo>
                  <a:pt x="584" y="573"/>
                  <a:pt x="654" y="511"/>
                  <a:pt x="703" y="406"/>
                </a:cubicBezTo>
                <a:cubicBezTo>
                  <a:pt x="796" y="221"/>
                  <a:pt x="680" y="93"/>
                  <a:pt x="483" y="12"/>
                </a:cubicBezTo>
                <a:cubicBezTo>
                  <a:pt x="462" y="4"/>
                  <a:pt x="440" y="0"/>
                  <a:pt x="4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4">
  <p:cSld name="CUSTOM_4">
    <p:bg>
      <p:bgPr>
        <a:solidFill>
          <a:srgbClr val="F0EBF0"/>
        </a:solidFill>
        <a:effectLst/>
      </p:bgPr>
    </p:bg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7"/>
          <p:cNvSpPr/>
          <p:nvPr/>
        </p:nvSpPr>
        <p:spPr>
          <a:xfrm>
            <a:off x="3768171" y="390085"/>
            <a:ext cx="7840855" cy="7054487"/>
          </a:xfrm>
          <a:custGeom>
            <a:avLst/>
            <a:gdLst/>
            <a:ahLst/>
            <a:cxnLst/>
            <a:rect l="l" t="t" r="r" b="b"/>
            <a:pathLst>
              <a:path w="59847" h="50597" extrusionOk="0">
                <a:moveTo>
                  <a:pt x="32446" y="0"/>
                </a:moveTo>
                <a:cubicBezTo>
                  <a:pt x="31294" y="0"/>
                  <a:pt x="30131" y="199"/>
                  <a:pt x="29048" y="568"/>
                </a:cubicBezTo>
                <a:cubicBezTo>
                  <a:pt x="26314" y="1506"/>
                  <a:pt x="23996" y="3360"/>
                  <a:pt x="21888" y="5330"/>
                </a:cubicBezTo>
                <a:cubicBezTo>
                  <a:pt x="19768" y="7299"/>
                  <a:pt x="17798" y="9444"/>
                  <a:pt x="15445" y="11135"/>
                </a:cubicBezTo>
                <a:cubicBezTo>
                  <a:pt x="13140" y="12804"/>
                  <a:pt x="10532" y="13997"/>
                  <a:pt x="8099" y="15469"/>
                </a:cubicBezTo>
                <a:cubicBezTo>
                  <a:pt x="5550" y="17022"/>
                  <a:pt x="3580" y="18887"/>
                  <a:pt x="1865" y="21332"/>
                </a:cubicBezTo>
                <a:cubicBezTo>
                  <a:pt x="1576" y="21749"/>
                  <a:pt x="1298" y="22177"/>
                  <a:pt x="1054" y="22641"/>
                </a:cubicBezTo>
                <a:cubicBezTo>
                  <a:pt x="359" y="23904"/>
                  <a:pt x="0" y="25352"/>
                  <a:pt x="11" y="26789"/>
                </a:cubicBezTo>
                <a:cubicBezTo>
                  <a:pt x="34" y="29477"/>
                  <a:pt x="1275" y="32108"/>
                  <a:pt x="2457" y="34472"/>
                </a:cubicBezTo>
                <a:cubicBezTo>
                  <a:pt x="3847" y="37264"/>
                  <a:pt x="5944" y="39720"/>
                  <a:pt x="8284" y="41806"/>
                </a:cubicBezTo>
                <a:cubicBezTo>
                  <a:pt x="14633" y="47458"/>
                  <a:pt x="23123" y="50597"/>
                  <a:pt x="31614" y="50597"/>
                </a:cubicBezTo>
                <a:cubicBezTo>
                  <a:pt x="33306" y="50597"/>
                  <a:pt x="34998" y="50472"/>
                  <a:pt x="36673" y="50218"/>
                </a:cubicBezTo>
                <a:cubicBezTo>
                  <a:pt x="41922" y="49430"/>
                  <a:pt x="47136" y="47298"/>
                  <a:pt x="51006" y="43590"/>
                </a:cubicBezTo>
                <a:cubicBezTo>
                  <a:pt x="54297" y="40439"/>
                  <a:pt x="57043" y="36465"/>
                  <a:pt x="58039" y="31957"/>
                </a:cubicBezTo>
                <a:cubicBezTo>
                  <a:pt x="59847" y="23846"/>
                  <a:pt x="54529" y="12884"/>
                  <a:pt x="48921" y="7207"/>
                </a:cubicBezTo>
                <a:cubicBezTo>
                  <a:pt x="44992" y="3221"/>
                  <a:pt x="39662" y="545"/>
                  <a:pt x="34077" y="139"/>
                </a:cubicBezTo>
                <a:cubicBezTo>
                  <a:pt x="33542" y="45"/>
                  <a:pt x="32995" y="0"/>
                  <a:pt x="32446" y="0"/>
                </a:cubicBezTo>
                <a:close/>
              </a:path>
            </a:pathLst>
          </a:custGeom>
          <a:solidFill>
            <a:srgbClr val="F8F7F7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7"/>
          <p:cNvSpPr/>
          <p:nvPr/>
        </p:nvSpPr>
        <p:spPr>
          <a:xfrm>
            <a:off x="4504349" y="7343233"/>
            <a:ext cx="33540" cy="34159"/>
          </a:xfrm>
          <a:custGeom>
            <a:avLst/>
            <a:gdLst/>
            <a:ahLst/>
            <a:cxnLst/>
            <a:rect l="l" t="t" r="r" b="b"/>
            <a:pathLst>
              <a:path w="256" h="245" extrusionOk="0">
                <a:moveTo>
                  <a:pt x="116" y="0"/>
                </a:moveTo>
                <a:cubicBezTo>
                  <a:pt x="105" y="0"/>
                  <a:pt x="93" y="0"/>
                  <a:pt x="70" y="12"/>
                </a:cubicBezTo>
                <a:cubicBezTo>
                  <a:pt x="59" y="12"/>
                  <a:pt x="47" y="24"/>
                  <a:pt x="36" y="36"/>
                </a:cubicBezTo>
                <a:lnTo>
                  <a:pt x="23" y="59"/>
                </a:lnTo>
                <a:cubicBezTo>
                  <a:pt x="12" y="82"/>
                  <a:pt x="0" y="93"/>
                  <a:pt x="0" y="116"/>
                </a:cubicBezTo>
                <a:cubicBezTo>
                  <a:pt x="0" y="128"/>
                  <a:pt x="12" y="139"/>
                  <a:pt x="12" y="139"/>
                </a:cubicBezTo>
                <a:cubicBezTo>
                  <a:pt x="12" y="163"/>
                  <a:pt x="23" y="186"/>
                  <a:pt x="36" y="198"/>
                </a:cubicBezTo>
                <a:cubicBezTo>
                  <a:pt x="47" y="198"/>
                  <a:pt x="47" y="209"/>
                  <a:pt x="59" y="221"/>
                </a:cubicBezTo>
                <a:cubicBezTo>
                  <a:pt x="70" y="221"/>
                  <a:pt x="82" y="232"/>
                  <a:pt x="93" y="244"/>
                </a:cubicBezTo>
                <a:lnTo>
                  <a:pt x="186" y="244"/>
                </a:lnTo>
                <a:cubicBezTo>
                  <a:pt x="198" y="232"/>
                  <a:pt x="209" y="221"/>
                  <a:pt x="221" y="221"/>
                </a:cubicBezTo>
                <a:cubicBezTo>
                  <a:pt x="221" y="209"/>
                  <a:pt x="232" y="198"/>
                  <a:pt x="232" y="198"/>
                </a:cubicBezTo>
                <a:cubicBezTo>
                  <a:pt x="244" y="175"/>
                  <a:pt x="255" y="152"/>
                  <a:pt x="255" y="139"/>
                </a:cubicBezTo>
                <a:cubicBezTo>
                  <a:pt x="244" y="128"/>
                  <a:pt x="244" y="116"/>
                  <a:pt x="244" y="105"/>
                </a:cubicBezTo>
                <a:cubicBezTo>
                  <a:pt x="244" y="82"/>
                  <a:pt x="232" y="70"/>
                  <a:pt x="221" y="59"/>
                </a:cubicBezTo>
                <a:lnTo>
                  <a:pt x="198" y="36"/>
                </a:lnTo>
                <a:cubicBezTo>
                  <a:pt x="186" y="24"/>
                  <a:pt x="175" y="12"/>
                  <a:pt x="163" y="12"/>
                </a:cubicBezTo>
                <a:cubicBezTo>
                  <a:pt x="151" y="0"/>
                  <a:pt x="128" y="0"/>
                  <a:pt x="116" y="0"/>
                </a:cubicBezTo>
                <a:close/>
              </a:path>
            </a:pathLst>
          </a:custGeom>
          <a:solidFill>
            <a:srgbClr val="FF6B6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7"/>
          <p:cNvSpPr/>
          <p:nvPr/>
        </p:nvSpPr>
        <p:spPr>
          <a:xfrm>
            <a:off x="6780753" y="3017274"/>
            <a:ext cx="112411" cy="106521"/>
          </a:xfrm>
          <a:custGeom>
            <a:avLst/>
            <a:gdLst/>
            <a:ahLst/>
            <a:cxnLst/>
            <a:rect l="l" t="t" r="r" b="b"/>
            <a:pathLst>
              <a:path w="858" h="764" extrusionOk="0">
                <a:moveTo>
                  <a:pt x="457" y="0"/>
                </a:moveTo>
                <a:cubicBezTo>
                  <a:pt x="425" y="0"/>
                  <a:pt x="392" y="5"/>
                  <a:pt x="360" y="15"/>
                </a:cubicBezTo>
                <a:cubicBezTo>
                  <a:pt x="244" y="61"/>
                  <a:pt x="140" y="97"/>
                  <a:pt x="94" y="212"/>
                </a:cubicBezTo>
                <a:cubicBezTo>
                  <a:pt x="1" y="421"/>
                  <a:pt x="151" y="699"/>
                  <a:pt x="383" y="757"/>
                </a:cubicBezTo>
                <a:cubicBezTo>
                  <a:pt x="404" y="761"/>
                  <a:pt x="425" y="763"/>
                  <a:pt x="446" y="763"/>
                </a:cubicBezTo>
                <a:cubicBezTo>
                  <a:pt x="649" y="763"/>
                  <a:pt x="857" y="572"/>
                  <a:pt x="846" y="363"/>
                </a:cubicBezTo>
                <a:cubicBezTo>
                  <a:pt x="846" y="164"/>
                  <a:pt x="652" y="0"/>
                  <a:pt x="45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7"/>
          <p:cNvSpPr/>
          <p:nvPr/>
        </p:nvSpPr>
        <p:spPr>
          <a:xfrm>
            <a:off x="6745772" y="2808135"/>
            <a:ext cx="104943" cy="96622"/>
          </a:xfrm>
          <a:custGeom>
            <a:avLst/>
            <a:gdLst/>
            <a:ahLst/>
            <a:cxnLst/>
            <a:rect l="l" t="t" r="r" b="b"/>
            <a:pathLst>
              <a:path w="801" h="693" extrusionOk="0">
                <a:moveTo>
                  <a:pt x="412" y="0"/>
                </a:moveTo>
                <a:cubicBezTo>
                  <a:pt x="314" y="0"/>
                  <a:pt x="216" y="38"/>
                  <a:pt x="152" y="113"/>
                </a:cubicBezTo>
                <a:cubicBezTo>
                  <a:pt x="1" y="276"/>
                  <a:pt x="70" y="577"/>
                  <a:pt x="279" y="670"/>
                </a:cubicBezTo>
                <a:cubicBezTo>
                  <a:pt x="318" y="686"/>
                  <a:pt x="359" y="693"/>
                  <a:pt x="401" y="693"/>
                </a:cubicBezTo>
                <a:cubicBezTo>
                  <a:pt x="572" y="693"/>
                  <a:pt x="749" y="570"/>
                  <a:pt x="778" y="403"/>
                </a:cubicBezTo>
                <a:cubicBezTo>
                  <a:pt x="801" y="287"/>
                  <a:pt x="742" y="194"/>
                  <a:pt x="673" y="113"/>
                </a:cubicBezTo>
                <a:cubicBezTo>
                  <a:pt x="609" y="38"/>
                  <a:pt x="511" y="0"/>
                  <a:pt x="4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7"/>
          <p:cNvSpPr/>
          <p:nvPr/>
        </p:nvSpPr>
        <p:spPr>
          <a:xfrm>
            <a:off x="6920416" y="2826400"/>
            <a:ext cx="141365" cy="125622"/>
          </a:xfrm>
          <a:custGeom>
            <a:avLst/>
            <a:gdLst/>
            <a:ahLst/>
            <a:cxnLst/>
            <a:rect l="l" t="t" r="r" b="b"/>
            <a:pathLst>
              <a:path w="1079" h="901" extrusionOk="0">
                <a:moveTo>
                  <a:pt x="704" y="0"/>
                </a:moveTo>
                <a:cubicBezTo>
                  <a:pt x="657" y="0"/>
                  <a:pt x="611" y="9"/>
                  <a:pt x="568" y="29"/>
                </a:cubicBezTo>
                <a:cubicBezTo>
                  <a:pt x="549" y="26"/>
                  <a:pt x="529" y="25"/>
                  <a:pt x="509" y="25"/>
                </a:cubicBezTo>
                <a:cubicBezTo>
                  <a:pt x="352" y="25"/>
                  <a:pt x="188" y="106"/>
                  <a:pt x="117" y="261"/>
                </a:cubicBezTo>
                <a:cubicBezTo>
                  <a:pt x="1" y="492"/>
                  <a:pt x="163" y="817"/>
                  <a:pt x="429" y="886"/>
                </a:cubicBezTo>
                <a:cubicBezTo>
                  <a:pt x="466" y="896"/>
                  <a:pt x="503" y="901"/>
                  <a:pt x="541" y="901"/>
                </a:cubicBezTo>
                <a:cubicBezTo>
                  <a:pt x="763" y="901"/>
                  <a:pt x="984" y="734"/>
                  <a:pt x="1044" y="515"/>
                </a:cubicBezTo>
                <a:cubicBezTo>
                  <a:pt x="1078" y="376"/>
                  <a:pt x="1044" y="214"/>
                  <a:pt x="951" y="98"/>
                </a:cubicBezTo>
                <a:cubicBezTo>
                  <a:pt x="889" y="37"/>
                  <a:pt x="797" y="0"/>
                  <a:pt x="70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7"/>
          <p:cNvSpPr/>
          <p:nvPr/>
        </p:nvSpPr>
        <p:spPr>
          <a:xfrm>
            <a:off x="7031255" y="2970845"/>
            <a:ext cx="306706" cy="308826"/>
          </a:xfrm>
          <a:custGeom>
            <a:avLst/>
            <a:gdLst/>
            <a:ahLst/>
            <a:cxnLst/>
            <a:rect l="l" t="t" r="r" b="b"/>
            <a:pathLst>
              <a:path w="2341" h="2215" extrusionOk="0">
                <a:moveTo>
                  <a:pt x="1287" y="0"/>
                </a:moveTo>
                <a:lnTo>
                  <a:pt x="1113" y="592"/>
                </a:lnTo>
                <a:cubicBezTo>
                  <a:pt x="927" y="574"/>
                  <a:pt x="742" y="565"/>
                  <a:pt x="556" y="565"/>
                </a:cubicBezTo>
                <a:cubicBezTo>
                  <a:pt x="371" y="565"/>
                  <a:pt x="186" y="574"/>
                  <a:pt x="0" y="592"/>
                </a:cubicBezTo>
                <a:cubicBezTo>
                  <a:pt x="302" y="824"/>
                  <a:pt x="603" y="1055"/>
                  <a:pt x="927" y="1264"/>
                </a:cubicBezTo>
                <a:cubicBezTo>
                  <a:pt x="847" y="1576"/>
                  <a:pt x="777" y="1890"/>
                  <a:pt x="708" y="2214"/>
                </a:cubicBezTo>
                <a:cubicBezTo>
                  <a:pt x="950" y="2005"/>
                  <a:pt x="1194" y="1785"/>
                  <a:pt x="1426" y="1576"/>
                </a:cubicBezTo>
                <a:cubicBezTo>
                  <a:pt x="1635" y="1704"/>
                  <a:pt x="1843" y="1820"/>
                  <a:pt x="2052" y="1924"/>
                </a:cubicBezTo>
                <a:cubicBezTo>
                  <a:pt x="1959" y="1704"/>
                  <a:pt x="1877" y="1484"/>
                  <a:pt x="1785" y="1264"/>
                </a:cubicBezTo>
                <a:lnTo>
                  <a:pt x="2341" y="777"/>
                </a:lnTo>
                <a:cubicBezTo>
                  <a:pt x="2075" y="708"/>
                  <a:pt x="1808" y="661"/>
                  <a:pt x="1542" y="626"/>
                </a:cubicBezTo>
                <a:cubicBezTo>
                  <a:pt x="1449" y="418"/>
                  <a:pt x="1368" y="209"/>
                  <a:pt x="128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7"/>
          <p:cNvSpPr/>
          <p:nvPr/>
        </p:nvSpPr>
        <p:spPr>
          <a:xfrm>
            <a:off x="8771663" y="2141408"/>
            <a:ext cx="113983" cy="110982"/>
          </a:xfrm>
          <a:custGeom>
            <a:avLst/>
            <a:gdLst/>
            <a:ahLst/>
            <a:cxnLst/>
            <a:rect l="l" t="t" r="r" b="b"/>
            <a:pathLst>
              <a:path w="870" h="796" extrusionOk="0">
                <a:moveTo>
                  <a:pt x="430" y="0"/>
                </a:moveTo>
                <a:cubicBezTo>
                  <a:pt x="241" y="0"/>
                  <a:pt x="50" y="135"/>
                  <a:pt x="12" y="323"/>
                </a:cubicBezTo>
                <a:cubicBezTo>
                  <a:pt x="1" y="463"/>
                  <a:pt x="35" y="614"/>
                  <a:pt x="140" y="706"/>
                </a:cubicBezTo>
                <a:cubicBezTo>
                  <a:pt x="210" y="767"/>
                  <a:pt x="302" y="795"/>
                  <a:pt x="395" y="795"/>
                </a:cubicBezTo>
                <a:cubicBezTo>
                  <a:pt x="535" y="795"/>
                  <a:pt x="678" y="731"/>
                  <a:pt x="754" y="614"/>
                </a:cubicBezTo>
                <a:cubicBezTo>
                  <a:pt x="870" y="416"/>
                  <a:pt x="777" y="115"/>
                  <a:pt x="557" y="22"/>
                </a:cubicBezTo>
                <a:cubicBezTo>
                  <a:pt x="516" y="7"/>
                  <a:pt x="473" y="0"/>
                  <a:pt x="430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7"/>
          <p:cNvSpPr/>
          <p:nvPr/>
        </p:nvSpPr>
        <p:spPr>
          <a:xfrm>
            <a:off x="8657810" y="1692040"/>
            <a:ext cx="293212" cy="292653"/>
          </a:xfrm>
          <a:custGeom>
            <a:avLst/>
            <a:gdLst/>
            <a:ahLst/>
            <a:cxnLst/>
            <a:rect l="l" t="t" r="r" b="b"/>
            <a:pathLst>
              <a:path w="2238" h="2099" extrusionOk="0">
                <a:moveTo>
                  <a:pt x="1785" y="1"/>
                </a:moveTo>
                <a:cubicBezTo>
                  <a:pt x="1460" y="186"/>
                  <a:pt x="1159" y="395"/>
                  <a:pt x="858" y="615"/>
                </a:cubicBezTo>
                <a:lnTo>
                  <a:pt x="569" y="360"/>
                </a:lnTo>
                <a:lnTo>
                  <a:pt x="569" y="360"/>
                </a:lnTo>
                <a:cubicBezTo>
                  <a:pt x="592" y="500"/>
                  <a:pt x="626" y="639"/>
                  <a:pt x="649" y="778"/>
                </a:cubicBezTo>
                <a:cubicBezTo>
                  <a:pt x="430" y="951"/>
                  <a:pt x="209" y="1136"/>
                  <a:pt x="0" y="1334"/>
                </a:cubicBezTo>
                <a:cubicBezTo>
                  <a:pt x="267" y="1368"/>
                  <a:pt x="534" y="1414"/>
                  <a:pt x="800" y="1461"/>
                </a:cubicBezTo>
                <a:cubicBezTo>
                  <a:pt x="847" y="1681"/>
                  <a:pt x="893" y="1890"/>
                  <a:pt x="927" y="2099"/>
                </a:cubicBezTo>
                <a:cubicBezTo>
                  <a:pt x="1009" y="1913"/>
                  <a:pt x="1090" y="1728"/>
                  <a:pt x="1159" y="1542"/>
                </a:cubicBezTo>
                <a:cubicBezTo>
                  <a:pt x="1530" y="1623"/>
                  <a:pt x="1890" y="1728"/>
                  <a:pt x="2237" y="1844"/>
                </a:cubicBezTo>
                <a:cubicBezTo>
                  <a:pt x="1947" y="1577"/>
                  <a:pt x="1646" y="1322"/>
                  <a:pt x="1357" y="1056"/>
                </a:cubicBezTo>
                <a:cubicBezTo>
                  <a:pt x="1496" y="708"/>
                  <a:pt x="1646" y="348"/>
                  <a:pt x="1785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7"/>
          <p:cNvSpPr/>
          <p:nvPr/>
        </p:nvSpPr>
        <p:spPr>
          <a:xfrm>
            <a:off x="8639599" y="2023175"/>
            <a:ext cx="74548" cy="70549"/>
          </a:xfrm>
          <a:custGeom>
            <a:avLst/>
            <a:gdLst/>
            <a:ahLst/>
            <a:cxnLst/>
            <a:rect l="l" t="t" r="r" b="b"/>
            <a:pathLst>
              <a:path w="569" h="506" extrusionOk="0">
                <a:moveTo>
                  <a:pt x="290" y="1"/>
                </a:moveTo>
                <a:cubicBezTo>
                  <a:pt x="176" y="1"/>
                  <a:pt x="55" y="86"/>
                  <a:pt x="36" y="210"/>
                </a:cubicBezTo>
                <a:lnTo>
                  <a:pt x="13" y="210"/>
                </a:lnTo>
                <a:cubicBezTo>
                  <a:pt x="0" y="303"/>
                  <a:pt x="36" y="396"/>
                  <a:pt x="105" y="453"/>
                </a:cubicBezTo>
                <a:cubicBezTo>
                  <a:pt x="150" y="489"/>
                  <a:pt x="206" y="506"/>
                  <a:pt x="263" y="506"/>
                </a:cubicBezTo>
                <a:cubicBezTo>
                  <a:pt x="353" y="506"/>
                  <a:pt x="444" y="462"/>
                  <a:pt x="487" y="384"/>
                </a:cubicBezTo>
                <a:cubicBezTo>
                  <a:pt x="569" y="257"/>
                  <a:pt x="499" y="71"/>
                  <a:pt x="360" y="13"/>
                </a:cubicBezTo>
                <a:cubicBezTo>
                  <a:pt x="338" y="5"/>
                  <a:pt x="314" y="1"/>
                  <a:pt x="2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7"/>
          <p:cNvSpPr/>
          <p:nvPr/>
        </p:nvSpPr>
        <p:spPr>
          <a:xfrm>
            <a:off x="8351102" y="2273723"/>
            <a:ext cx="660578" cy="694755"/>
          </a:xfrm>
          <a:custGeom>
            <a:avLst/>
            <a:gdLst/>
            <a:ahLst/>
            <a:cxnLst/>
            <a:rect l="l" t="t" r="r" b="b"/>
            <a:pathLst>
              <a:path w="5042" h="4983" extrusionOk="0">
                <a:moveTo>
                  <a:pt x="2446" y="0"/>
                </a:moveTo>
                <a:cubicBezTo>
                  <a:pt x="2226" y="533"/>
                  <a:pt x="2006" y="1078"/>
                  <a:pt x="1797" y="1611"/>
                </a:cubicBezTo>
                <a:cubicBezTo>
                  <a:pt x="1195" y="1634"/>
                  <a:pt x="592" y="1669"/>
                  <a:pt x="1" y="1704"/>
                </a:cubicBezTo>
                <a:cubicBezTo>
                  <a:pt x="441" y="2063"/>
                  <a:pt x="882" y="2422"/>
                  <a:pt x="1334" y="2770"/>
                </a:cubicBezTo>
                <a:cubicBezTo>
                  <a:pt x="1113" y="3303"/>
                  <a:pt x="905" y="3824"/>
                  <a:pt x="696" y="4346"/>
                </a:cubicBezTo>
                <a:cubicBezTo>
                  <a:pt x="1218" y="4079"/>
                  <a:pt x="1728" y="3801"/>
                  <a:pt x="2226" y="3499"/>
                </a:cubicBezTo>
                <a:cubicBezTo>
                  <a:pt x="2840" y="3986"/>
                  <a:pt x="3466" y="4485"/>
                  <a:pt x="4080" y="4983"/>
                </a:cubicBezTo>
                <a:cubicBezTo>
                  <a:pt x="3906" y="4218"/>
                  <a:pt x="3732" y="3442"/>
                  <a:pt x="3512" y="2677"/>
                </a:cubicBezTo>
                <a:cubicBezTo>
                  <a:pt x="4033" y="2330"/>
                  <a:pt x="4543" y="1959"/>
                  <a:pt x="5042" y="1576"/>
                </a:cubicBezTo>
                <a:cubicBezTo>
                  <a:pt x="4723" y="1570"/>
                  <a:pt x="4407" y="1568"/>
                  <a:pt x="4093" y="1568"/>
                </a:cubicBezTo>
                <a:cubicBezTo>
                  <a:pt x="3778" y="1568"/>
                  <a:pt x="3465" y="1570"/>
                  <a:pt x="3153" y="1576"/>
                </a:cubicBezTo>
                <a:cubicBezTo>
                  <a:pt x="2956" y="1032"/>
                  <a:pt x="2724" y="499"/>
                  <a:pt x="244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7"/>
          <p:cNvSpPr/>
          <p:nvPr/>
        </p:nvSpPr>
        <p:spPr>
          <a:xfrm>
            <a:off x="8336035" y="2262848"/>
            <a:ext cx="345356" cy="269509"/>
          </a:xfrm>
          <a:custGeom>
            <a:avLst/>
            <a:gdLst/>
            <a:ahLst/>
            <a:cxnLst/>
            <a:rect l="l" t="t" r="r" b="b"/>
            <a:pathLst>
              <a:path w="2636" h="1933" extrusionOk="0">
                <a:moveTo>
                  <a:pt x="2469" y="1"/>
                </a:moveTo>
                <a:cubicBezTo>
                  <a:pt x="2414" y="1"/>
                  <a:pt x="2359" y="31"/>
                  <a:pt x="2341" y="101"/>
                </a:cubicBezTo>
                <a:cubicBezTo>
                  <a:pt x="2248" y="368"/>
                  <a:pt x="2167" y="623"/>
                  <a:pt x="2086" y="889"/>
                </a:cubicBezTo>
                <a:cubicBezTo>
                  <a:pt x="2039" y="1017"/>
                  <a:pt x="2005" y="1144"/>
                  <a:pt x="1959" y="1272"/>
                </a:cubicBezTo>
                <a:cubicBezTo>
                  <a:pt x="1936" y="1330"/>
                  <a:pt x="1923" y="1399"/>
                  <a:pt x="1900" y="1457"/>
                </a:cubicBezTo>
                <a:cubicBezTo>
                  <a:pt x="1889" y="1492"/>
                  <a:pt x="1877" y="1538"/>
                  <a:pt x="1866" y="1573"/>
                </a:cubicBezTo>
                <a:cubicBezTo>
                  <a:pt x="1843" y="1608"/>
                  <a:pt x="1877" y="1584"/>
                  <a:pt x="1831" y="1608"/>
                </a:cubicBezTo>
                <a:cubicBezTo>
                  <a:pt x="1801" y="1619"/>
                  <a:pt x="1763" y="1622"/>
                  <a:pt x="1725" y="1622"/>
                </a:cubicBezTo>
                <a:cubicBezTo>
                  <a:pt x="1688" y="1622"/>
                  <a:pt x="1651" y="1620"/>
                  <a:pt x="1622" y="1620"/>
                </a:cubicBezTo>
                <a:cubicBezTo>
                  <a:pt x="1565" y="1620"/>
                  <a:pt x="1495" y="1620"/>
                  <a:pt x="1426" y="1631"/>
                </a:cubicBezTo>
                <a:cubicBezTo>
                  <a:pt x="1287" y="1631"/>
                  <a:pt x="1159" y="1643"/>
                  <a:pt x="1020" y="1643"/>
                </a:cubicBezTo>
                <a:cubicBezTo>
                  <a:pt x="742" y="1654"/>
                  <a:pt x="464" y="1654"/>
                  <a:pt x="174" y="1654"/>
                </a:cubicBezTo>
                <a:cubicBezTo>
                  <a:pt x="0" y="1654"/>
                  <a:pt x="0" y="1932"/>
                  <a:pt x="174" y="1932"/>
                </a:cubicBezTo>
                <a:cubicBezTo>
                  <a:pt x="487" y="1932"/>
                  <a:pt x="800" y="1932"/>
                  <a:pt x="1112" y="1921"/>
                </a:cubicBezTo>
                <a:cubicBezTo>
                  <a:pt x="1275" y="1909"/>
                  <a:pt x="1426" y="1909"/>
                  <a:pt x="1576" y="1898"/>
                </a:cubicBezTo>
                <a:cubicBezTo>
                  <a:pt x="1612" y="1898"/>
                  <a:pt x="1651" y="1899"/>
                  <a:pt x="1691" y="1899"/>
                </a:cubicBezTo>
                <a:cubicBezTo>
                  <a:pt x="1796" y="1899"/>
                  <a:pt x="1909" y="1893"/>
                  <a:pt x="1993" y="1851"/>
                </a:cubicBezTo>
                <a:cubicBezTo>
                  <a:pt x="2109" y="1793"/>
                  <a:pt x="2132" y="1643"/>
                  <a:pt x="2167" y="1538"/>
                </a:cubicBezTo>
                <a:lnTo>
                  <a:pt x="2306" y="1087"/>
                </a:lnTo>
                <a:cubicBezTo>
                  <a:pt x="2410" y="785"/>
                  <a:pt x="2503" y="484"/>
                  <a:pt x="2608" y="171"/>
                </a:cubicBezTo>
                <a:cubicBezTo>
                  <a:pt x="2635" y="67"/>
                  <a:pt x="2551" y="1"/>
                  <a:pt x="246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7"/>
          <p:cNvSpPr/>
          <p:nvPr/>
        </p:nvSpPr>
        <p:spPr>
          <a:xfrm>
            <a:off x="8430105" y="2623123"/>
            <a:ext cx="116079" cy="273552"/>
          </a:xfrm>
          <a:custGeom>
            <a:avLst/>
            <a:gdLst/>
            <a:ahLst/>
            <a:cxnLst/>
            <a:rect l="l" t="t" r="r" b="b"/>
            <a:pathLst>
              <a:path w="886" h="1962" extrusionOk="0">
                <a:moveTo>
                  <a:pt x="720" y="1"/>
                </a:moveTo>
                <a:cubicBezTo>
                  <a:pt x="665" y="1"/>
                  <a:pt x="611" y="31"/>
                  <a:pt x="592" y="102"/>
                </a:cubicBezTo>
                <a:cubicBezTo>
                  <a:pt x="441" y="669"/>
                  <a:pt x="255" y="1237"/>
                  <a:pt x="36" y="1781"/>
                </a:cubicBezTo>
                <a:cubicBezTo>
                  <a:pt x="0" y="1851"/>
                  <a:pt x="59" y="1932"/>
                  <a:pt x="128" y="1956"/>
                </a:cubicBezTo>
                <a:cubicBezTo>
                  <a:pt x="142" y="1960"/>
                  <a:pt x="156" y="1962"/>
                  <a:pt x="168" y="1962"/>
                </a:cubicBezTo>
                <a:cubicBezTo>
                  <a:pt x="229" y="1962"/>
                  <a:pt x="273" y="1918"/>
                  <a:pt x="302" y="1851"/>
                </a:cubicBezTo>
                <a:cubicBezTo>
                  <a:pt x="522" y="1307"/>
                  <a:pt x="708" y="751"/>
                  <a:pt x="858" y="171"/>
                </a:cubicBezTo>
                <a:cubicBezTo>
                  <a:pt x="886" y="67"/>
                  <a:pt x="802" y="1"/>
                  <a:pt x="72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7"/>
          <p:cNvSpPr/>
          <p:nvPr/>
        </p:nvSpPr>
        <p:spPr>
          <a:xfrm>
            <a:off x="8669994" y="2706639"/>
            <a:ext cx="83588" cy="80867"/>
          </a:xfrm>
          <a:custGeom>
            <a:avLst/>
            <a:gdLst/>
            <a:ahLst/>
            <a:cxnLst/>
            <a:rect l="l" t="t" r="r" b="b"/>
            <a:pathLst>
              <a:path w="638" h="580" extrusionOk="0">
                <a:moveTo>
                  <a:pt x="139" y="0"/>
                </a:moveTo>
                <a:cubicBezTo>
                  <a:pt x="105" y="0"/>
                  <a:pt x="70" y="13"/>
                  <a:pt x="47" y="36"/>
                </a:cubicBezTo>
                <a:cubicBezTo>
                  <a:pt x="23" y="59"/>
                  <a:pt x="0" y="93"/>
                  <a:pt x="0" y="140"/>
                </a:cubicBezTo>
                <a:cubicBezTo>
                  <a:pt x="0" y="175"/>
                  <a:pt x="12" y="209"/>
                  <a:pt x="47" y="232"/>
                </a:cubicBezTo>
                <a:cubicBezTo>
                  <a:pt x="162" y="337"/>
                  <a:pt x="278" y="441"/>
                  <a:pt x="406" y="534"/>
                </a:cubicBezTo>
                <a:cubicBezTo>
                  <a:pt x="429" y="557"/>
                  <a:pt x="464" y="580"/>
                  <a:pt x="499" y="580"/>
                </a:cubicBezTo>
                <a:cubicBezTo>
                  <a:pt x="533" y="580"/>
                  <a:pt x="580" y="569"/>
                  <a:pt x="603" y="534"/>
                </a:cubicBezTo>
                <a:cubicBezTo>
                  <a:pt x="626" y="510"/>
                  <a:pt x="638" y="476"/>
                  <a:pt x="638" y="441"/>
                </a:cubicBezTo>
                <a:cubicBezTo>
                  <a:pt x="638" y="407"/>
                  <a:pt x="626" y="360"/>
                  <a:pt x="603" y="337"/>
                </a:cubicBezTo>
                <a:lnTo>
                  <a:pt x="244" y="36"/>
                </a:lnTo>
                <a:cubicBezTo>
                  <a:pt x="209" y="13"/>
                  <a:pt x="174" y="0"/>
                  <a:pt x="13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7"/>
          <p:cNvSpPr/>
          <p:nvPr/>
        </p:nvSpPr>
        <p:spPr>
          <a:xfrm>
            <a:off x="8765636" y="2798102"/>
            <a:ext cx="77561" cy="66087"/>
          </a:xfrm>
          <a:custGeom>
            <a:avLst/>
            <a:gdLst/>
            <a:ahLst/>
            <a:cxnLst/>
            <a:rect l="l" t="t" r="r" b="b"/>
            <a:pathLst>
              <a:path w="592" h="474" extrusionOk="0">
                <a:moveTo>
                  <a:pt x="142" y="0"/>
                </a:moveTo>
                <a:cubicBezTo>
                  <a:pt x="132" y="0"/>
                  <a:pt x="123" y="2"/>
                  <a:pt x="117" y="5"/>
                </a:cubicBezTo>
                <a:cubicBezTo>
                  <a:pt x="81" y="17"/>
                  <a:pt x="47" y="40"/>
                  <a:pt x="24" y="75"/>
                </a:cubicBezTo>
                <a:cubicBezTo>
                  <a:pt x="12" y="98"/>
                  <a:pt x="1" y="144"/>
                  <a:pt x="12" y="179"/>
                </a:cubicBezTo>
                <a:cubicBezTo>
                  <a:pt x="24" y="191"/>
                  <a:pt x="24" y="202"/>
                  <a:pt x="24" y="214"/>
                </a:cubicBezTo>
                <a:cubicBezTo>
                  <a:pt x="35" y="237"/>
                  <a:pt x="58" y="248"/>
                  <a:pt x="81" y="260"/>
                </a:cubicBezTo>
                <a:cubicBezTo>
                  <a:pt x="174" y="330"/>
                  <a:pt x="267" y="399"/>
                  <a:pt x="371" y="457"/>
                </a:cubicBezTo>
                <a:cubicBezTo>
                  <a:pt x="396" y="465"/>
                  <a:pt x="421" y="473"/>
                  <a:pt x="449" y="473"/>
                </a:cubicBezTo>
                <a:cubicBezTo>
                  <a:pt x="461" y="473"/>
                  <a:pt x="474" y="472"/>
                  <a:pt x="487" y="469"/>
                </a:cubicBezTo>
                <a:cubicBezTo>
                  <a:pt x="510" y="457"/>
                  <a:pt x="545" y="434"/>
                  <a:pt x="568" y="399"/>
                </a:cubicBezTo>
                <a:cubicBezTo>
                  <a:pt x="580" y="364"/>
                  <a:pt x="591" y="330"/>
                  <a:pt x="580" y="295"/>
                </a:cubicBezTo>
                <a:cubicBezTo>
                  <a:pt x="568" y="260"/>
                  <a:pt x="545" y="225"/>
                  <a:pt x="510" y="214"/>
                </a:cubicBezTo>
                <a:cubicBezTo>
                  <a:pt x="406" y="156"/>
                  <a:pt x="313" y="98"/>
                  <a:pt x="220" y="17"/>
                </a:cubicBezTo>
                <a:cubicBezTo>
                  <a:pt x="196" y="9"/>
                  <a:pt x="166" y="0"/>
                  <a:pt x="14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7"/>
          <p:cNvSpPr/>
          <p:nvPr/>
        </p:nvSpPr>
        <p:spPr>
          <a:xfrm>
            <a:off x="8782275" y="2540862"/>
            <a:ext cx="107956" cy="73338"/>
          </a:xfrm>
          <a:custGeom>
            <a:avLst/>
            <a:gdLst/>
            <a:ahLst/>
            <a:cxnLst/>
            <a:rect l="l" t="t" r="r" b="b"/>
            <a:pathLst>
              <a:path w="824" h="526" extrusionOk="0">
                <a:moveTo>
                  <a:pt x="674" y="0"/>
                </a:moveTo>
                <a:cubicBezTo>
                  <a:pt x="648" y="0"/>
                  <a:pt x="621" y="7"/>
                  <a:pt x="592" y="20"/>
                </a:cubicBezTo>
                <a:cubicBezTo>
                  <a:pt x="430" y="100"/>
                  <a:pt x="256" y="182"/>
                  <a:pt x="82" y="275"/>
                </a:cubicBezTo>
                <a:cubicBezTo>
                  <a:pt x="24" y="298"/>
                  <a:pt x="1" y="402"/>
                  <a:pt x="36" y="460"/>
                </a:cubicBezTo>
                <a:cubicBezTo>
                  <a:pt x="66" y="505"/>
                  <a:pt x="109" y="525"/>
                  <a:pt x="155" y="525"/>
                </a:cubicBezTo>
                <a:cubicBezTo>
                  <a:pt x="181" y="525"/>
                  <a:pt x="207" y="519"/>
                  <a:pt x="232" y="506"/>
                </a:cubicBezTo>
                <a:cubicBezTo>
                  <a:pt x="395" y="425"/>
                  <a:pt x="569" y="344"/>
                  <a:pt x="742" y="263"/>
                </a:cubicBezTo>
                <a:cubicBezTo>
                  <a:pt x="801" y="228"/>
                  <a:pt x="824" y="123"/>
                  <a:pt x="789" y="66"/>
                </a:cubicBezTo>
                <a:cubicBezTo>
                  <a:pt x="759" y="21"/>
                  <a:pt x="720" y="0"/>
                  <a:pt x="674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7"/>
          <p:cNvSpPr/>
          <p:nvPr/>
        </p:nvSpPr>
        <p:spPr>
          <a:xfrm>
            <a:off x="6509807" y="4992659"/>
            <a:ext cx="2841977" cy="962032"/>
          </a:xfrm>
          <a:custGeom>
            <a:avLst/>
            <a:gdLst/>
            <a:ahLst/>
            <a:cxnLst/>
            <a:rect l="l" t="t" r="r" b="b"/>
            <a:pathLst>
              <a:path w="21692" h="6900" extrusionOk="0">
                <a:moveTo>
                  <a:pt x="21668" y="1"/>
                </a:moveTo>
                <a:cubicBezTo>
                  <a:pt x="21610" y="348"/>
                  <a:pt x="21228" y="614"/>
                  <a:pt x="20880" y="765"/>
                </a:cubicBezTo>
                <a:cubicBezTo>
                  <a:pt x="19490" y="1391"/>
                  <a:pt x="17995" y="1680"/>
                  <a:pt x="16488" y="1901"/>
                </a:cubicBezTo>
                <a:cubicBezTo>
                  <a:pt x="14426" y="2191"/>
                  <a:pt x="12343" y="2335"/>
                  <a:pt x="10260" y="2335"/>
                </a:cubicBezTo>
                <a:cubicBezTo>
                  <a:pt x="8178" y="2335"/>
                  <a:pt x="6095" y="2191"/>
                  <a:pt x="4033" y="1901"/>
                </a:cubicBezTo>
                <a:cubicBezTo>
                  <a:pt x="2931" y="1739"/>
                  <a:pt x="1808" y="1530"/>
                  <a:pt x="811" y="1008"/>
                </a:cubicBezTo>
                <a:cubicBezTo>
                  <a:pt x="487" y="835"/>
                  <a:pt x="150" y="568"/>
                  <a:pt x="0" y="244"/>
                </a:cubicBezTo>
                <a:lnTo>
                  <a:pt x="0" y="244"/>
                </a:lnTo>
                <a:cubicBezTo>
                  <a:pt x="116" y="2097"/>
                  <a:pt x="266" y="3951"/>
                  <a:pt x="510" y="5782"/>
                </a:cubicBezTo>
                <a:cubicBezTo>
                  <a:pt x="4238" y="6525"/>
                  <a:pt x="8040" y="6899"/>
                  <a:pt x="11843" y="6899"/>
                </a:cubicBezTo>
                <a:cubicBezTo>
                  <a:pt x="14743" y="6899"/>
                  <a:pt x="17642" y="6682"/>
                  <a:pt x="20509" y="6246"/>
                </a:cubicBezTo>
                <a:cubicBezTo>
                  <a:pt x="21042" y="4195"/>
                  <a:pt x="21436" y="2110"/>
                  <a:pt x="21691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7"/>
          <p:cNvSpPr/>
          <p:nvPr/>
        </p:nvSpPr>
        <p:spPr>
          <a:xfrm>
            <a:off x="6497622" y="4716318"/>
            <a:ext cx="2851148" cy="602037"/>
          </a:xfrm>
          <a:custGeom>
            <a:avLst/>
            <a:gdLst/>
            <a:ahLst/>
            <a:cxnLst/>
            <a:rect l="l" t="t" r="r" b="b"/>
            <a:pathLst>
              <a:path w="21762" h="4318" extrusionOk="0">
                <a:moveTo>
                  <a:pt x="4299" y="1"/>
                </a:moveTo>
                <a:lnTo>
                  <a:pt x="4195" y="13"/>
                </a:lnTo>
                <a:cubicBezTo>
                  <a:pt x="4100" y="8"/>
                  <a:pt x="4005" y="6"/>
                  <a:pt x="3910" y="6"/>
                </a:cubicBezTo>
                <a:cubicBezTo>
                  <a:pt x="2798" y="6"/>
                  <a:pt x="1680" y="319"/>
                  <a:pt x="730" y="917"/>
                </a:cubicBezTo>
                <a:cubicBezTo>
                  <a:pt x="406" y="1113"/>
                  <a:pt x="81" y="1380"/>
                  <a:pt x="24" y="1751"/>
                </a:cubicBezTo>
                <a:cubicBezTo>
                  <a:pt x="1" y="1924"/>
                  <a:pt x="24" y="2075"/>
                  <a:pt x="93" y="2226"/>
                </a:cubicBezTo>
                <a:cubicBezTo>
                  <a:pt x="243" y="2550"/>
                  <a:pt x="580" y="2817"/>
                  <a:pt x="904" y="2990"/>
                </a:cubicBezTo>
                <a:cubicBezTo>
                  <a:pt x="1901" y="3512"/>
                  <a:pt x="3024" y="3721"/>
                  <a:pt x="4126" y="3883"/>
                </a:cubicBezTo>
                <a:cubicBezTo>
                  <a:pt x="6188" y="4173"/>
                  <a:pt x="8271" y="4317"/>
                  <a:pt x="10353" y="4317"/>
                </a:cubicBezTo>
                <a:cubicBezTo>
                  <a:pt x="12436" y="4317"/>
                  <a:pt x="14519" y="4173"/>
                  <a:pt x="16581" y="3883"/>
                </a:cubicBezTo>
                <a:cubicBezTo>
                  <a:pt x="18088" y="3662"/>
                  <a:pt x="19583" y="3373"/>
                  <a:pt x="20973" y="2747"/>
                </a:cubicBezTo>
                <a:cubicBezTo>
                  <a:pt x="21321" y="2596"/>
                  <a:pt x="21703" y="2330"/>
                  <a:pt x="21761" y="1983"/>
                </a:cubicBezTo>
                <a:cubicBezTo>
                  <a:pt x="21761" y="1924"/>
                  <a:pt x="21761" y="1867"/>
                  <a:pt x="21749" y="1808"/>
                </a:cubicBezTo>
                <a:cubicBezTo>
                  <a:pt x="21692" y="1484"/>
                  <a:pt x="21344" y="1299"/>
                  <a:pt x="21043" y="1172"/>
                </a:cubicBezTo>
                <a:cubicBezTo>
                  <a:pt x="19814" y="685"/>
                  <a:pt x="18505" y="395"/>
                  <a:pt x="17173" y="314"/>
                </a:cubicBezTo>
                <a:cubicBezTo>
                  <a:pt x="17137" y="511"/>
                  <a:pt x="17091" y="708"/>
                  <a:pt x="17045" y="905"/>
                </a:cubicBezTo>
                <a:cubicBezTo>
                  <a:pt x="14879" y="1651"/>
                  <a:pt x="12590" y="2024"/>
                  <a:pt x="10301" y="2024"/>
                </a:cubicBezTo>
                <a:cubicBezTo>
                  <a:pt x="8328" y="2024"/>
                  <a:pt x="6355" y="1747"/>
                  <a:pt x="4461" y="1195"/>
                </a:cubicBezTo>
                <a:cubicBezTo>
                  <a:pt x="4404" y="801"/>
                  <a:pt x="4345" y="407"/>
                  <a:pt x="4299" y="1"/>
                </a:cubicBezTo>
                <a:close/>
              </a:path>
            </a:pathLst>
          </a:custGeom>
          <a:solidFill>
            <a:srgbClr val="BB1A3F"/>
          </a:solidFill>
          <a:ln w="9525" cap="flat" cmpd="sng">
            <a:solidFill>
              <a:srgbClr val="BB1A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7"/>
          <p:cNvSpPr/>
          <p:nvPr/>
        </p:nvSpPr>
        <p:spPr>
          <a:xfrm>
            <a:off x="9091996" y="5873131"/>
            <a:ext cx="161017" cy="373380"/>
          </a:xfrm>
          <a:custGeom>
            <a:avLst/>
            <a:gdLst/>
            <a:ahLst/>
            <a:cxnLst/>
            <a:rect l="l" t="t" r="r" b="b"/>
            <a:pathLst>
              <a:path w="1229" h="2678" extrusionOk="0">
                <a:moveTo>
                  <a:pt x="788" y="0"/>
                </a:moveTo>
                <a:cubicBezTo>
                  <a:pt x="545" y="893"/>
                  <a:pt x="291" y="1785"/>
                  <a:pt x="0" y="2665"/>
                </a:cubicBezTo>
                <a:cubicBezTo>
                  <a:pt x="70" y="2677"/>
                  <a:pt x="128" y="2677"/>
                  <a:pt x="198" y="2677"/>
                </a:cubicBezTo>
                <a:cubicBezTo>
                  <a:pt x="731" y="2642"/>
                  <a:pt x="1125" y="2109"/>
                  <a:pt x="1182" y="1565"/>
                </a:cubicBezTo>
                <a:cubicBezTo>
                  <a:pt x="1229" y="1032"/>
                  <a:pt x="1032" y="510"/>
                  <a:pt x="824" y="12"/>
                </a:cubicBezTo>
                <a:lnTo>
                  <a:pt x="788" y="0"/>
                </a:ln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7"/>
          <p:cNvSpPr/>
          <p:nvPr/>
        </p:nvSpPr>
        <p:spPr>
          <a:xfrm>
            <a:off x="6576625" y="5798817"/>
            <a:ext cx="2620300" cy="745366"/>
          </a:xfrm>
          <a:custGeom>
            <a:avLst/>
            <a:gdLst/>
            <a:ahLst/>
            <a:cxnLst/>
            <a:rect l="l" t="t" r="r" b="b"/>
            <a:pathLst>
              <a:path w="20000" h="5346" extrusionOk="0">
                <a:moveTo>
                  <a:pt x="0" y="0"/>
                </a:moveTo>
                <a:cubicBezTo>
                  <a:pt x="104" y="731"/>
                  <a:pt x="220" y="1449"/>
                  <a:pt x="348" y="2155"/>
                </a:cubicBezTo>
                <a:cubicBezTo>
                  <a:pt x="405" y="2446"/>
                  <a:pt x="464" y="2724"/>
                  <a:pt x="533" y="3013"/>
                </a:cubicBezTo>
                <a:cubicBezTo>
                  <a:pt x="704" y="3107"/>
                  <a:pt x="893" y="3163"/>
                  <a:pt x="1088" y="3163"/>
                </a:cubicBezTo>
                <a:cubicBezTo>
                  <a:pt x="1157" y="3163"/>
                  <a:pt x="1228" y="3156"/>
                  <a:pt x="1298" y="3141"/>
                </a:cubicBezTo>
                <a:cubicBezTo>
                  <a:pt x="1633" y="3082"/>
                  <a:pt x="1935" y="2863"/>
                  <a:pt x="2271" y="2851"/>
                </a:cubicBezTo>
                <a:cubicBezTo>
                  <a:pt x="2287" y="2850"/>
                  <a:pt x="2303" y="2849"/>
                  <a:pt x="2319" y="2849"/>
                </a:cubicBezTo>
                <a:cubicBezTo>
                  <a:pt x="3151" y="2849"/>
                  <a:pt x="3665" y="4000"/>
                  <a:pt x="4495" y="4000"/>
                </a:cubicBezTo>
                <a:cubicBezTo>
                  <a:pt x="4514" y="4000"/>
                  <a:pt x="4534" y="3999"/>
                  <a:pt x="4553" y="3998"/>
                </a:cubicBezTo>
                <a:cubicBezTo>
                  <a:pt x="4994" y="3975"/>
                  <a:pt x="5341" y="3604"/>
                  <a:pt x="5573" y="3221"/>
                </a:cubicBezTo>
                <a:cubicBezTo>
                  <a:pt x="5817" y="2839"/>
                  <a:pt x="6013" y="2410"/>
                  <a:pt x="6373" y="2144"/>
                </a:cubicBezTo>
                <a:cubicBezTo>
                  <a:pt x="6647" y="1947"/>
                  <a:pt x="6966" y="1873"/>
                  <a:pt x="7300" y="1873"/>
                </a:cubicBezTo>
                <a:cubicBezTo>
                  <a:pt x="7770" y="1873"/>
                  <a:pt x="8271" y="2018"/>
                  <a:pt x="8725" y="2167"/>
                </a:cubicBezTo>
                <a:cubicBezTo>
                  <a:pt x="9223" y="2330"/>
                  <a:pt x="9744" y="2526"/>
                  <a:pt x="10034" y="2955"/>
                </a:cubicBezTo>
                <a:cubicBezTo>
                  <a:pt x="10266" y="3303"/>
                  <a:pt x="10289" y="3743"/>
                  <a:pt x="10347" y="4160"/>
                </a:cubicBezTo>
                <a:cubicBezTo>
                  <a:pt x="10416" y="4578"/>
                  <a:pt x="10568" y="5018"/>
                  <a:pt x="10926" y="5226"/>
                </a:cubicBezTo>
                <a:cubicBezTo>
                  <a:pt x="11071" y="5310"/>
                  <a:pt x="11229" y="5346"/>
                  <a:pt x="11391" y="5346"/>
                </a:cubicBezTo>
                <a:cubicBezTo>
                  <a:pt x="11697" y="5346"/>
                  <a:pt x="12017" y="5219"/>
                  <a:pt x="12282" y="5052"/>
                </a:cubicBezTo>
                <a:cubicBezTo>
                  <a:pt x="12700" y="4797"/>
                  <a:pt x="13070" y="4462"/>
                  <a:pt x="13545" y="4369"/>
                </a:cubicBezTo>
                <a:cubicBezTo>
                  <a:pt x="13691" y="4335"/>
                  <a:pt x="13841" y="4326"/>
                  <a:pt x="13993" y="4326"/>
                </a:cubicBezTo>
                <a:cubicBezTo>
                  <a:pt x="14192" y="4326"/>
                  <a:pt x="14392" y="4342"/>
                  <a:pt x="14589" y="4342"/>
                </a:cubicBezTo>
                <a:cubicBezTo>
                  <a:pt x="14813" y="4342"/>
                  <a:pt x="15032" y="4321"/>
                  <a:pt x="15237" y="4230"/>
                </a:cubicBezTo>
                <a:cubicBezTo>
                  <a:pt x="15666" y="4021"/>
                  <a:pt x="15898" y="3569"/>
                  <a:pt x="16129" y="3152"/>
                </a:cubicBezTo>
                <a:cubicBezTo>
                  <a:pt x="16361" y="2735"/>
                  <a:pt x="16685" y="2306"/>
                  <a:pt x="17160" y="2248"/>
                </a:cubicBezTo>
                <a:cubicBezTo>
                  <a:pt x="17191" y="2245"/>
                  <a:pt x="17222" y="2243"/>
                  <a:pt x="17253" y="2243"/>
                </a:cubicBezTo>
                <a:cubicBezTo>
                  <a:pt x="17960" y="2243"/>
                  <a:pt x="18500" y="3099"/>
                  <a:pt x="19199" y="3198"/>
                </a:cubicBezTo>
                <a:cubicBezTo>
                  <a:pt x="19490" y="2318"/>
                  <a:pt x="19744" y="1426"/>
                  <a:pt x="19987" y="533"/>
                </a:cubicBezTo>
                <a:cubicBezTo>
                  <a:pt x="19987" y="510"/>
                  <a:pt x="19999" y="487"/>
                  <a:pt x="19999" y="464"/>
                </a:cubicBezTo>
                <a:lnTo>
                  <a:pt x="19999" y="464"/>
                </a:lnTo>
                <a:cubicBezTo>
                  <a:pt x="17132" y="900"/>
                  <a:pt x="14233" y="1117"/>
                  <a:pt x="11333" y="1117"/>
                </a:cubicBezTo>
                <a:cubicBezTo>
                  <a:pt x="7530" y="1117"/>
                  <a:pt x="3728" y="743"/>
                  <a:pt x="0" y="0"/>
                </a:cubicBezTo>
                <a:close/>
              </a:path>
            </a:pathLst>
          </a:custGeom>
          <a:solidFill>
            <a:srgbClr val="DC686F"/>
          </a:solidFill>
          <a:ln w="9525" cap="flat" cmpd="sng">
            <a:solidFill>
              <a:srgbClr val="DC68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7"/>
          <p:cNvSpPr/>
          <p:nvPr/>
        </p:nvSpPr>
        <p:spPr>
          <a:xfrm>
            <a:off x="7004653" y="3527298"/>
            <a:ext cx="1861330" cy="844776"/>
          </a:xfrm>
          <a:custGeom>
            <a:avLst/>
            <a:gdLst/>
            <a:ahLst/>
            <a:cxnLst/>
            <a:rect l="l" t="t" r="r" b="b"/>
            <a:pathLst>
              <a:path w="14207" h="6059" extrusionOk="0">
                <a:moveTo>
                  <a:pt x="14183" y="1"/>
                </a:moveTo>
                <a:lnTo>
                  <a:pt x="14091" y="13"/>
                </a:lnTo>
                <a:lnTo>
                  <a:pt x="14091" y="82"/>
                </a:lnTo>
                <a:cubicBezTo>
                  <a:pt x="14044" y="476"/>
                  <a:pt x="13661" y="742"/>
                  <a:pt x="13314" y="940"/>
                </a:cubicBezTo>
                <a:cubicBezTo>
                  <a:pt x="11367" y="2017"/>
                  <a:pt x="9189" y="2585"/>
                  <a:pt x="6999" y="3037"/>
                </a:cubicBezTo>
                <a:cubicBezTo>
                  <a:pt x="5714" y="3292"/>
                  <a:pt x="4393" y="3512"/>
                  <a:pt x="3081" y="3512"/>
                </a:cubicBezTo>
                <a:cubicBezTo>
                  <a:pt x="2428" y="3512"/>
                  <a:pt x="1778" y="3457"/>
                  <a:pt x="1136" y="3327"/>
                </a:cubicBezTo>
                <a:cubicBezTo>
                  <a:pt x="858" y="3268"/>
                  <a:pt x="568" y="3188"/>
                  <a:pt x="336" y="3013"/>
                </a:cubicBezTo>
                <a:cubicBezTo>
                  <a:pt x="186" y="2921"/>
                  <a:pt x="70" y="2782"/>
                  <a:pt x="1" y="2619"/>
                </a:cubicBezTo>
                <a:lnTo>
                  <a:pt x="1" y="2619"/>
                </a:lnTo>
                <a:cubicBezTo>
                  <a:pt x="24" y="3674"/>
                  <a:pt x="70" y="4740"/>
                  <a:pt x="151" y="5794"/>
                </a:cubicBezTo>
                <a:lnTo>
                  <a:pt x="151" y="5817"/>
                </a:lnTo>
                <a:cubicBezTo>
                  <a:pt x="1395" y="5978"/>
                  <a:pt x="2649" y="6058"/>
                  <a:pt x="3903" y="6058"/>
                </a:cubicBezTo>
                <a:cubicBezTo>
                  <a:pt x="7344" y="6058"/>
                  <a:pt x="10782" y="5457"/>
                  <a:pt x="14009" y="4277"/>
                </a:cubicBezTo>
                <a:cubicBezTo>
                  <a:pt x="14148" y="2863"/>
                  <a:pt x="14206" y="1438"/>
                  <a:pt x="14183" y="1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7"/>
          <p:cNvSpPr/>
          <p:nvPr/>
        </p:nvSpPr>
        <p:spPr>
          <a:xfrm>
            <a:off x="6995613" y="3320390"/>
            <a:ext cx="1855172" cy="696567"/>
          </a:xfrm>
          <a:custGeom>
            <a:avLst/>
            <a:gdLst/>
            <a:ahLst/>
            <a:cxnLst/>
            <a:rect l="l" t="t" r="r" b="b"/>
            <a:pathLst>
              <a:path w="14160" h="4996" extrusionOk="0">
                <a:moveTo>
                  <a:pt x="10338" y="1"/>
                </a:moveTo>
                <a:cubicBezTo>
                  <a:pt x="8131" y="1"/>
                  <a:pt x="5918" y="383"/>
                  <a:pt x="3835" y="1126"/>
                </a:cubicBezTo>
                <a:lnTo>
                  <a:pt x="3847" y="1137"/>
                </a:lnTo>
                <a:cubicBezTo>
                  <a:pt x="2642" y="1554"/>
                  <a:pt x="1518" y="2192"/>
                  <a:pt x="544" y="2991"/>
                </a:cubicBezTo>
                <a:cubicBezTo>
                  <a:pt x="301" y="3200"/>
                  <a:pt x="46" y="3443"/>
                  <a:pt x="11" y="3768"/>
                </a:cubicBezTo>
                <a:cubicBezTo>
                  <a:pt x="0" y="3884"/>
                  <a:pt x="23" y="4000"/>
                  <a:pt x="70" y="4103"/>
                </a:cubicBezTo>
                <a:cubicBezTo>
                  <a:pt x="139" y="4266"/>
                  <a:pt x="255" y="4405"/>
                  <a:pt x="405" y="4497"/>
                </a:cubicBezTo>
                <a:cubicBezTo>
                  <a:pt x="637" y="4672"/>
                  <a:pt x="927" y="4752"/>
                  <a:pt x="1205" y="4811"/>
                </a:cubicBezTo>
                <a:cubicBezTo>
                  <a:pt x="1847" y="4941"/>
                  <a:pt x="2497" y="4996"/>
                  <a:pt x="3150" y="4996"/>
                </a:cubicBezTo>
                <a:cubicBezTo>
                  <a:pt x="4462" y="4996"/>
                  <a:pt x="5783" y="4776"/>
                  <a:pt x="7068" y="4521"/>
                </a:cubicBezTo>
                <a:cubicBezTo>
                  <a:pt x="9258" y="4069"/>
                  <a:pt x="11436" y="3501"/>
                  <a:pt x="13383" y="2424"/>
                </a:cubicBezTo>
                <a:cubicBezTo>
                  <a:pt x="13730" y="2226"/>
                  <a:pt x="14113" y="1960"/>
                  <a:pt x="14160" y="1566"/>
                </a:cubicBezTo>
                <a:lnTo>
                  <a:pt x="14160" y="1497"/>
                </a:lnTo>
                <a:cubicBezTo>
                  <a:pt x="14160" y="1068"/>
                  <a:pt x="13766" y="732"/>
                  <a:pt x="13383" y="535"/>
                </a:cubicBezTo>
                <a:cubicBezTo>
                  <a:pt x="12514" y="106"/>
                  <a:pt x="11506" y="14"/>
                  <a:pt x="10532" y="2"/>
                </a:cubicBezTo>
                <a:cubicBezTo>
                  <a:pt x="10467" y="1"/>
                  <a:pt x="10403" y="1"/>
                  <a:pt x="10338" y="1"/>
                </a:cubicBezTo>
                <a:close/>
              </a:path>
            </a:pathLst>
          </a:custGeom>
          <a:solidFill>
            <a:srgbClr val="8B5A00"/>
          </a:solidFill>
          <a:ln w="9525" cap="flat" cmpd="sng">
            <a:solidFill>
              <a:srgbClr val="8B5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7"/>
          <p:cNvSpPr/>
          <p:nvPr/>
        </p:nvSpPr>
        <p:spPr>
          <a:xfrm>
            <a:off x="6646456" y="6060240"/>
            <a:ext cx="2445657" cy="1000514"/>
          </a:xfrm>
          <a:custGeom>
            <a:avLst/>
            <a:gdLst/>
            <a:ahLst/>
            <a:cxnLst/>
            <a:rect l="l" t="t" r="r" b="b"/>
            <a:pathLst>
              <a:path w="18667" h="7176" extrusionOk="0">
                <a:moveTo>
                  <a:pt x="6778" y="0"/>
                </a:moveTo>
                <a:cubicBezTo>
                  <a:pt x="6439" y="0"/>
                  <a:pt x="6117" y="76"/>
                  <a:pt x="5840" y="280"/>
                </a:cubicBezTo>
                <a:cubicBezTo>
                  <a:pt x="5480" y="535"/>
                  <a:pt x="5284" y="964"/>
                  <a:pt x="5040" y="1346"/>
                </a:cubicBezTo>
                <a:cubicBezTo>
                  <a:pt x="4808" y="1729"/>
                  <a:pt x="4461" y="2100"/>
                  <a:pt x="4020" y="2123"/>
                </a:cubicBezTo>
                <a:cubicBezTo>
                  <a:pt x="4001" y="2124"/>
                  <a:pt x="3981" y="2125"/>
                  <a:pt x="3962" y="2125"/>
                </a:cubicBezTo>
                <a:cubicBezTo>
                  <a:pt x="3132" y="2125"/>
                  <a:pt x="2618" y="974"/>
                  <a:pt x="1786" y="974"/>
                </a:cubicBezTo>
                <a:cubicBezTo>
                  <a:pt x="1770" y="974"/>
                  <a:pt x="1754" y="975"/>
                  <a:pt x="1738" y="976"/>
                </a:cubicBezTo>
                <a:cubicBezTo>
                  <a:pt x="1402" y="988"/>
                  <a:pt x="1100" y="1207"/>
                  <a:pt x="765" y="1266"/>
                </a:cubicBezTo>
                <a:cubicBezTo>
                  <a:pt x="695" y="1281"/>
                  <a:pt x="624" y="1288"/>
                  <a:pt x="555" y="1288"/>
                </a:cubicBezTo>
                <a:cubicBezTo>
                  <a:pt x="360" y="1288"/>
                  <a:pt x="171" y="1232"/>
                  <a:pt x="0" y="1138"/>
                </a:cubicBezTo>
                <a:lnTo>
                  <a:pt x="0" y="1138"/>
                </a:lnTo>
                <a:cubicBezTo>
                  <a:pt x="452" y="3236"/>
                  <a:pt x="1136" y="5286"/>
                  <a:pt x="2132" y="7175"/>
                </a:cubicBezTo>
                <a:lnTo>
                  <a:pt x="16326" y="7175"/>
                </a:lnTo>
                <a:cubicBezTo>
                  <a:pt x="17242" y="5286"/>
                  <a:pt x="18018" y="3328"/>
                  <a:pt x="18666" y="1323"/>
                </a:cubicBezTo>
                <a:cubicBezTo>
                  <a:pt x="17967" y="1224"/>
                  <a:pt x="17427" y="368"/>
                  <a:pt x="16720" y="368"/>
                </a:cubicBezTo>
                <a:cubicBezTo>
                  <a:pt x="16689" y="368"/>
                  <a:pt x="16658" y="370"/>
                  <a:pt x="16627" y="373"/>
                </a:cubicBezTo>
                <a:cubicBezTo>
                  <a:pt x="16152" y="431"/>
                  <a:pt x="15828" y="860"/>
                  <a:pt x="15596" y="1277"/>
                </a:cubicBezTo>
                <a:cubicBezTo>
                  <a:pt x="15365" y="1694"/>
                  <a:pt x="15133" y="2146"/>
                  <a:pt x="14704" y="2355"/>
                </a:cubicBezTo>
                <a:cubicBezTo>
                  <a:pt x="14499" y="2446"/>
                  <a:pt x="14280" y="2467"/>
                  <a:pt x="14056" y="2467"/>
                </a:cubicBezTo>
                <a:cubicBezTo>
                  <a:pt x="13859" y="2467"/>
                  <a:pt x="13659" y="2451"/>
                  <a:pt x="13460" y="2451"/>
                </a:cubicBezTo>
                <a:cubicBezTo>
                  <a:pt x="13308" y="2451"/>
                  <a:pt x="13158" y="2460"/>
                  <a:pt x="13012" y="2494"/>
                </a:cubicBezTo>
                <a:cubicBezTo>
                  <a:pt x="12537" y="2587"/>
                  <a:pt x="12167" y="2922"/>
                  <a:pt x="11749" y="3177"/>
                </a:cubicBezTo>
                <a:cubicBezTo>
                  <a:pt x="11484" y="3344"/>
                  <a:pt x="11164" y="3471"/>
                  <a:pt x="10858" y="3471"/>
                </a:cubicBezTo>
                <a:cubicBezTo>
                  <a:pt x="10696" y="3471"/>
                  <a:pt x="10538" y="3435"/>
                  <a:pt x="10393" y="3351"/>
                </a:cubicBezTo>
                <a:cubicBezTo>
                  <a:pt x="10035" y="3143"/>
                  <a:pt x="9883" y="2703"/>
                  <a:pt x="9814" y="2285"/>
                </a:cubicBezTo>
                <a:cubicBezTo>
                  <a:pt x="9756" y="1868"/>
                  <a:pt x="9733" y="1428"/>
                  <a:pt x="9501" y="1080"/>
                </a:cubicBezTo>
                <a:cubicBezTo>
                  <a:pt x="9211" y="651"/>
                  <a:pt x="8690" y="455"/>
                  <a:pt x="8192" y="292"/>
                </a:cubicBezTo>
                <a:cubicBezTo>
                  <a:pt x="7742" y="145"/>
                  <a:pt x="7245" y="0"/>
                  <a:pt x="6778" y="0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7"/>
          <p:cNvSpPr/>
          <p:nvPr/>
        </p:nvSpPr>
        <p:spPr>
          <a:xfrm>
            <a:off x="7057715" y="4426592"/>
            <a:ext cx="1727695" cy="571921"/>
          </a:xfrm>
          <a:custGeom>
            <a:avLst/>
            <a:gdLst/>
            <a:ahLst/>
            <a:cxnLst/>
            <a:rect l="l" t="t" r="r" b="b"/>
            <a:pathLst>
              <a:path w="13187" h="4102" extrusionOk="0">
                <a:moveTo>
                  <a:pt x="8530" y="0"/>
                </a:moveTo>
                <a:cubicBezTo>
                  <a:pt x="8259" y="0"/>
                  <a:pt x="7970" y="112"/>
                  <a:pt x="7753" y="283"/>
                </a:cubicBezTo>
                <a:cubicBezTo>
                  <a:pt x="7382" y="596"/>
                  <a:pt x="7138" y="1036"/>
                  <a:pt x="6803" y="1384"/>
                </a:cubicBezTo>
                <a:cubicBezTo>
                  <a:pt x="6555" y="1649"/>
                  <a:pt x="6191" y="1868"/>
                  <a:pt x="5837" y="1868"/>
                </a:cubicBezTo>
                <a:cubicBezTo>
                  <a:pt x="5728" y="1868"/>
                  <a:pt x="5620" y="1847"/>
                  <a:pt x="5516" y="1801"/>
                </a:cubicBezTo>
                <a:cubicBezTo>
                  <a:pt x="5157" y="1651"/>
                  <a:pt x="4937" y="1233"/>
                  <a:pt x="4555" y="1164"/>
                </a:cubicBezTo>
                <a:cubicBezTo>
                  <a:pt x="4517" y="1157"/>
                  <a:pt x="4480" y="1154"/>
                  <a:pt x="4443" y="1154"/>
                </a:cubicBezTo>
                <a:cubicBezTo>
                  <a:pt x="4106" y="1154"/>
                  <a:pt x="3809" y="1423"/>
                  <a:pt x="3558" y="1674"/>
                </a:cubicBezTo>
                <a:cubicBezTo>
                  <a:pt x="3336" y="1886"/>
                  <a:pt x="3040" y="2099"/>
                  <a:pt x="2753" y="2099"/>
                </a:cubicBezTo>
                <a:cubicBezTo>
                  <a:pt x="2680" y="2099"/>
                  <a:pt x="2609" y="2086"/>
                  <a:pt x="2539" y="2056"/>
                </a:cubicBezTo>
                <a:cubicBezTo>
                  <a:pt x="2295" y="1952"/>
                  <a:pt x="2168" y="1697"/>
                  <a:pt x="2040" y="1476"/>
                </a:cubicBezTo>
                <a:cubicBezTo>
                  <a:pt x="1913" y="1245"/>
                  <a:pt x="1716" y="1013"/>
                  <a:pt x="1461" y="1013"/>
                </a:cubicBezTo>
                <a:cubicBezTo>
                  <a:pt x="951" y="1025"/>
                  <a:pt x="835" y="1859"/>
                  <a:pt x="337" y="1975"/>
                </a:cubicBezTo>
                <a:cubicBezTo>
                  <a:pt x="307" y="1981"/>
                  <a:pt x="277" y="1984"/>
                  <a:pt x="248" y="1984"/>
                </a:cubicBezTo>
                <a:cubicBezTo>
                  <a:pt x="162" y="1984"/>
                  <a:pt x="78" y="1960"/>
                  <a:pt x="1" y="1917"/>
                </a:cubicBezTo>
                <a:lnTo>
                  <a:pt x="1" y="1917"/>
                </a:lnTo>
                <a:cubicBezTo>
                  <a:pt x="1" y="1975"/>
                  <a:pt x="13" y="2032"/>
                  <a:pt x="24" y="2079"/>
                </a:cubicBezTo>
                <a:cubicBezTo>
                  <a:pt x="70" y="2485"/>
                  <a:pt x="129" y="2879"/>
                  <a:pt x="186" y="3273"/>
                </a:cubicBezTo>
                <a:cubicBezTo>
                  <a:pt x="2080" y="3825"/>
                  <a:pt x="4053" y="4102"/>
                  <a:pt x="6026" y="4102"/>
                </a:cubicBezTo>
                <a:cubicBezTo>
                  <a:pt x="8315" y="4102"/>
                  <a:pt x="10604" y="3729"/>
                  <a:pt x="12770" y="2983"/>
                </a:cubicBezTo>
                <a:cubicBezTo>
                  <a:pt x="12816" y="2786"/>
                  <a:pt x="12862" y="2589"/>
                  <a:pt x="12898" y="2392"/>
                </a:cubicBezTo>
                <a:cubicBezTo>
                  <a:pt x="13001" y="1917"/>
                  <a:pt x="13094" y="1430"/>
                  <a:pt x="13187" y="955"/>
                </a:cubicBezTo>
                <a:lnTo>
                  <a:pt x="13187" y="955"/>
                </a:lnTo>
                <a:cubicBezTo>
                  <a:pt x="13037" y="1022"/>
                  <a:pt x="12882" y="1061"/>
                  <a:pt x="12726" y="1061"/>
                </a:cubicBezTo>
                <a:cubicBezTo>
                  <a:pt x="12641" y="1061"/>
                  <a:pt x="12555" y="1049"/>
                  <a:pt x="12468" y="1025"/>
                </a:cubicBezTo>
                <a:cubicBezTo>
                  <a:pt x="12140" y="926"/>
                  <a:pt x="11853" y="651"/>
                  <a:pt x="11519" y="651"/>
                </a:cubicBezTo>
                <a:cubicBezTo>
                  <a:pt x="11500" y="651"/>
                  <a:pt x="11480" y="652"/>
                  <a:pt x="11461" y="654"/>
                </a:cubicBezTo>
                <a:cubicBezTo>
                  <a:pt x="11136" y="688"/>
                  <a:pt x="10916" y="990"/>
                  <a:pt x="10719" y="1257"/>
                </a:cubicBezTo>
                <a:cubicBezTo>
                  <a:pt x="10543" y="1484"/>
                  <a:pt x="10295" y="1719"/>
                  <a:pt x="10014" y="1719"/>
                </a:cubicBezTo>
                <a:cubicBezTo>
                  <a:pt x="9979" y="1719"/>
                  <a:pt x="9944" y="1716"/>
                  <a:pt x="9908" y="1708"/>
                </a:cubicBezTo>
                <a:cubicBezTo>
                  <a:pt x="9618" y="1639"/>
                  <a:pt x="9468" y="1326"/>
                  <a:pt x="9386" y="1036"/>
                </a:cubicBezTo>
                <a:cubicBezTo>
                  <a:pt x="9317" y="747"/>
                  <a:pt x="9282" y="433"/>
                  <a:pt x="9074" y="214"/>
                </a:cubicBezTo>
                <a:cubicBezTo>
                  <a:pt x="8929" y="64"/>
                  <a:pt x="8735" y="0"/>
                  <a:pt x="8530" y="0"/>
                </a:cubicBezTo>
                <a:close/>
              </a:path>
            </a:pathLst>
          </a:custGeom>
          <a:solidFill>
            <a:srgbClr val="603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7"/>
          <p:cNvSpPr/>
          <p:nvPr/>
        </p:nvSpPr>
        <p:spPr>
          <a:xfrm>
            <a:off x="6968231" y="4123481"/>
            <a:ext cx="1926576" cy="595902"/>
          </a:xfrm>
          <a:custGeom>
            <a:avLst/>
            <a:gdLst/>
            <a:ahLst/>
            <a:cxnLst/>
            <a:rect l="l" t="t" r="r" b="b"/>
            <a:pathLst>
              <a:path w="14705" h="4274" extrusionOk="0">
                <a:moveTo>
                  <a:pt x="14287" y="1"/>
                </a:moveTo>
                <a:cubicBezTo>
                  <a:pt x="11060" y="1181"/>
                  <a:pt x="7622" y="1782"/>
                  <a:pt x="4181" y="1782"/>
                </a:cubicBezTo>
                <a:cubicBezTo>
                  <a:pt x="2927" y="1782"/>
                  <a:pt x="1673" y="1702"/>
                  <a:pt x="429" y="1541"/>
                </a:cubicBezTo>
                <a:lnTo>
                  <a:pt x="395" y="1541"/>
                </a:lnTo>
                <a:cubicBezTo>
                  <a:pt x="197" y="1693"/>
                  <a:pt x="81" y="1947"/>
                  <a:pt x="47" y="2202"/>
                </a:cubicBezTo>
                <a:cubicBezTo>
                  <a:pt x="1" y="2538"/>
                  <a:pt x="81" y="2874"/>
                  <a:pt x="151" y="3199"/>
                </a:cubicBezTo>
                <a:cubicBezTo>
                  <a:pt x="209" y="3431"/>
                  <a:pt x="267" y="3673"/>
                  <a:pt x="406" y="3859"/>
                </a:cubicBezTo>
                <a:cubicBezTo>
                  <a:pt x="475" y="3964"/>
                  <a:pt x="568" y="4044"/>
                  <a:pt x="684" y="4091"/>
                </a:cubicBezTo>
                <a:cubicBezTo>
                  <a:pt x="761" y="4134"/>
                  <a:pt x="845" y="4158"/>
                  <a:pt x="931" y="4158"/>
                </a:cubicBezTo>
                <a:cubicBezTo>
                  <a:pt x="960" y="4158"/>
                  <a:pt x="990" y="4155"/>
                  <a:pt x="1020" y="4149"/>
                </a:cubicBezTo>
                <a:cubicBezTo>
                  <a:pt x="1518" y="4033"/>
                  <a:pt x="1634" y="3199"/>
                  <a:pt x="2144" y="3187"/>
                </a:cubicBezTo>
                <a:cubicBezTo>
                  <a:pt x="2399" y="3187"/>
                  <a:pt x="2596" y="3419"/>
                  <a:pt x="2723" y="3650"/>
                </a:cubicBezTo>
                <a:cubicBezTo>
                  <a:pt x="2851" y="3871"/>
                  <a:pt x="2978" y="4126"/>
                  <a:pt x="3222" y="4230"/>
                </a:cubicBezTo>
                <a:cubicBezTo>
                  <a:pt x="3292" y="4260"/>
                  <a:pt x="3363" y="4273"/>
                  <a:pt x="3436" y="4273"/>
                </a:cubicBezTo>
                <a:cubicBezTo>
                  <a:pt x="3723" y="4273"/>
                  <a:pt x="4019" y="4060"/>
                  <a:pt x="4241" y="3848"/>
                </a:cubicBezTo>
                <a:cubicBezTo>
                  <a:pt x="4492" y="3597"/>
                  <a:pt x="4789" y="3328"/>
                  <a:pt x="5126" y="3328"/>
                </a:cubicBezTo>
                <a:cubicBezTo>
                  <a:pt x="5163" y="3328"/>
                  <a:pt x="5200" y="3331"/>
                  <a:pt x="5238" y="3338"/>
                </a:cubicBezTo>
                <a:cubicBezTo>
                  <a:pt x="5620" y="3407"/>
                  <a:pt x="5840" y="3825"/>
                  <a:pt x="6199" y="3975"/>
                </a:cubicBezTo>
                <a:cubicBezTo>
                  <a:pt x="6303" y="4021"/>
                  <a:pt x="6411" y="4042"/>
                  <a:pt x="6520" y="4042"/>
                </a:cubicBezTo>
                <a:cubicBezTo>
                  <a:pt x="6874" y="4042"/>
                  <a:pt x="7238" y="3823"/>
                  <a:pt x="7486" y="3558"/>
                </a:cubicBezTo>
                <a:cubicBezTo>
                  <a:pt x="7821" y="3210"/>
                  <a:pt x="8065" y="2770"/>
                  <a:pt x="8436" y="2457"/>
                </a:cubicBezTo>
                <a:cubicBezTo>
                  <a:pt x="8653" y="2286"/>
                  <a:pt x="8942" y="2174"/>
                  <a:pt x="9213" y="2174"/>
                </a:cubicBezTo>
                <a:cubicBezTo>
                  <a:pt x="9418" y="2174"/>
                  <a:pt x="9612" y="2238"/>
                  <a:pt x="9757" y="2388"/>
                </a:cubicBezTo>
                <a:cubicBezTo>
                  <a:pt x="9965" y="2607"/>
                  <a:pt x="10000" y="2921"/>
                  <a:pt x="10069" y="3210"/>
                </a:cubicBezTo>
                <a:cubicBezTo>
                  <a:pt x="10151" y="3500"/>
                  <a:pt x="10301" y="3813"/>
                  <a:pt x="10591" y="3882"/>
                </a:cubicBezTo>
                <a:cubicBezTo>
                  <a:pt x="10627" y="3890"/>
                  <a:pt x="10662" y="3893"/>
                  <a:pt x="10697" y="3893"/>
                </a:cubicBezTo>
                <a:cubicBezTo>
                  <a:pt x="10978" y="3893"/>
                  <a:pt x="11226" y="3658"/>
                  <a:pt x="11402" y="3431"/>
                </a:cubicBezTo>
                <a:cubicBezTo>
                  <a:pt x="11599" y="3164"/>
                  <a:pt x="11819" y="2862"/>
                  <a:pt x="12144" y="2828"/>
                </a:cubicBezTo>
                <a:cubicBezTo>
                  <a:pt x="12163" y="2826"/>
                  <a:pt x="12183" y="2825"/>
                  <a:pt x="12202" y="2825"/>
                </a:cubicBezTo>
                <a:cubicBezTo>
                  <a:pt x="12536" y="2825"/>
                  <a:pt x="12823" y="3100"/>
                  <a:pt x="13151" y="3199"/>
                </a:cubicBezTo>
                <a:cubicBezTo>
                  <a:pt x="13238" y="3223"/>
                  <a:pt x="13324" y="3235"/>
                  <a:pt x="13409" y="3235"/>
                </a:cubicBezTo>
                <a:cubicBezTo>
                  <a:pt x="13565" y="3235"/>
                  <a:pt x="13720" y="3196"/>
                  <a:pt x="13870" y="3129"/>
                </a:cubicBezTo>
                <a:cubicBezTo>
                  <a:pt x="14067" y="3037"/>
                  <a:pt x="14241" y="2898"/>
                  <a:pt x="14369" y="2723"/>
                </a:cubicBezTo>
                <a:cubicBezTo>
                  <a:pt x="14635" y="2341"/>
                  <a:pt x="14704" y="1855"/>
                  <a:pt x="14647" y="1391"/>
                </a:cubicBezTo>
                <a:cubicBezTo>
                  <a:pt x="14600" y="951"/>
                  <a:pt x="14438" y="522"/>
                  <a:pt x="14287" y="105"/>
                </a:cubicBezTo>
                <a:lnTo>
                  <a:pt x="14287" y="1"/>
                </a:lnTo>
                <a:close/>
              </a:path>
            </a:pathLst>
          </a:custGeom>
          <a:solidFill>
            <a:srgbClr val="DC686F"/>
          </a:solidFill>
          <a:ln w="9525" cap="flat" cmpd="sng">
            <a:solidFill>
              <a:srgbClr val="DC68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7"/>
          <p:cNvSpPr/>
          <p:nvPr/>
        </p:nvSpPr>
        <p:spPr>
          <a:xfrm>
            <a:off x="6514261" y="5793937"/>
            <a:ext cx="132325" cy="424967"/>
          </a:xfrm>
          <a:custGeom>
            <a:avLst/>
            <a:gdLst/>
            <a:ahLst/>
            <a:cxnLst/>
            <a:rect l="l" t="t" r="r" b="b"/>
            <a:pathLst>
              <a:path w="1010" h="3048" extrusionOk="0">
                <a:moveTo>
                  <a:pt x="268" y="1"/>
                </a:moveTo>
                <a:cubicBezTo>
                  <a:pt x="116" y="650"/>
                  <a:pt x="1" y="1333"/>
                  <a:pt x="175" y="1971"/>
                </a:cubicBezTo>
                <a:cubicBezTo>
                  <a:pt x="291" y="2422"/>
                  <a:pt x="603" y="2839"/>
                  <a:pt x="1009" y="3048"/>
                </a:cubicBezTo>
                <a:cubicBezTo>
                  <a:pt x="940" y="2759"/>
                  <a:pt x="881" y="2481"/>
                  <a:pt x="824" y="2190"/>
                </a:cubicBezTo>
                <a:cubicBezTo>
                  <a:pt x="696" y="1484"/>
                  <a:pt x="580" y="766"/>
                  <a:pt x="476" y="35"/>
                </a:cubicBezTo>
                <a:lnTo>
                  <a:pt x="268" y="1"/>
                </a:ln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7"/>
          <p:cNvSpPr/>
          <p:nvPr/>
        </p:nvSpPr>
        <p:spPr>
          <a:xfrm>
            <a:off x="6493037" y="5791010"/>
            <a:ext cx="1098430" cy="594090"/>
          </a:xfrm>
          <a:custGeom>
            <a:avLst/>
            <a:gdLst/>
            <a:ahLst/>
            <a:cxnLst/>
            <a:rect l="l" t="t" r="r" b="b"/>
            <a:pathLst>
              <a:path w="8384" h="4261" extrusionOk="0">
                <a:moveTo>
                  <a:pt x="455" y="0"/>
                </a:moveTo>
                <a:cubicBezTo>
                  <a:pt x="389" y="0"/>
                  <a:pt x="327" y="38"/>
                  <a:pt x="314" y="126"/>
                </a:cubicBezTo>
                <a:cubicBezTo>
                  <a:pt x="163" y="937"/>
                  <a:pt x="0" y="1899"/>
                  <a:pt x="499" y="2628"/>
                </a:cubicBezTo>
                <a:cubicBezTo>
                  <a:pt x="684" y="2907"/>
                  <a:pt x="939" y="3138"/>
                  <a:pt x="1252" y="3254"/>
                </a:cubicBezTo>
                <a:cubicBezTo>
                  <a:pt x="1385" y="3307"/>
                  <a:pt x="1516" y="3330"/>
                  <a:pt x="1645" y="3330"/>
                </a:cubicBezTo>
                <a:cubicBezTo>
                  <a:pt x="1855" y="3330"/>
                  <a:pt x="2060" y="3271"/>
                  <a:pt x="2260" y="3185"/>
                </a:cubicBezTo>
                <a:cubicBezTo>
                  <a:pt x="2423" y="3104"/>
                  <a:pt x="2596" y="3011"/>
                  <a:pt x="2770" y="2976"/>
                </a:cubicBezTo>
                <a:cubicBezTo>
                  <a:pt x="2810" y="2967"/>
                  <a:pt x="2849" y="2962"/>
                  <a:pt x="2887" y="2962"/>
                </a:cubicBezTo>
                <a:cubicBezTo>
                  <a:pt x="3074" y="2962"/>
                  <a:pt x="3225" y="3075"/>
                  <a:pt x="3361" y="3220"/>
                </a:cubicBezTo>
                <a:cubicBezTo>
                  <a:pt x="3628" y="3475"/>
                  <a:pt x="3859" y="3764"/>
                  <a:pt x="4161" y="3985"/>
                </a:cubicBezTo>
                <a:cubicBezTo>
                  <a:pt x="4415" y="4174"/>
                  <a:pt x="4683" y="4260"/>
                  <a:pt x="4949" y="4260"/>
                </a:cubicBezTo>
                <a:cubicBezTo>
                  <a:pt x="5349" y="4260"/>
                  <a:pt x="5740" y="4064"/>
                  <a:pt x="6061" y="3730"/>
                </a:cubicBezTo>
                <a:cubicBezTo>
                  <a:pt x="6531" y="3239"/>
                  <a:pt x="7009" y="2137"/>
                  <a:pt x="7783" y="2137"/>
                </a:cubicBezTo>
                <a:cubicBezTo>
                  <a:pt x="7887" y="2137"/>
                  <a:pt x="7996" y="2156"/>
                  <a:pt x="8111" y="2200"/>
                </a:cubicBezTo>
                <a:cubicBezTo>
                  <a:pt x="8131" y="2207"/>
                  <a:pt x="8149" y="2210"/>
                  <a:pt x="8166" y="2210"/>
                </a:cubicBezTo>
                <a:cubicBezTo>
                  <a:pt x="8333" y="2210"/>
                  <a:pt x="8383" y="1926"/>
                  <a:pt x="8204" y="1853"/>
                </a:cubicBezTo>
                <a:cubicBezTo>
                  <a:pt x="8075" y="1805"/>
                  <a:pt x="7948" y="1784"/>
                  <a:pt x="7824" y="1784"/>
                </a:cubicBezTo>
                <a:cubicBezTo>
                  <a:pt x="7280" y="1784"/>
                  <a:pt x="6797" y="2195"/>
                  <a:pt x="6466" y="2628"/>
                </a:cubicBezTo>
                <a:cubicBezTo>
                  <a:pt x="6104" y="3116"/>
                  <a:pt x="5657" y="3928"/>
                  <a:pt x="4978" y="3928"/>
                </a:cubicBezTo>
                <a:cubicBezTo>
                  <a:pt x="4898" y="3928"/>
                  <a:pt x="4815" y="3916"/>
                  <a:pt x="4728" y="3892"/>
                </a:cubicBezTo>
                <a:cubicBezTo>
                  <a:pt x="4392" y="3799"/>
                  <a:pt x="4114" y="3509"/>
                  <a:pt x="3882" y="3254"/>
                </a:cubicBezTo>
                <a:cubicBezTo>
                  <a:pt x="3651" y="3011"/>
                  <a:pt x="3419" y="2721"/>
                  <a:pt x="3083" y="2628"/>
                </a:cubicBezTo>
                <a:cubicBezTo>
                  <a:pt x="3023" y="2614"/>
                  <a:pt x="2963" y="2607"/>
                  <a:pt x="2904" y="2607"/>
                </a:cubicBezTo>
                <a:cubicBezTo>
                  <a:pt x="2643" y="2607"/>
                  <a:pt x="2390" y="2736"/>
                  <a:pt x="2144" y="2849"/>
                </a:cubicBezTo>
                <a:cubicBezTo>
                  <a:pt x="1979" y="2929"/>
                  <a:pt x="1813" y="2975"/>
                  <a:pt x="1650" y="2975"/>
                </a:cubicBezTo>
                <a:cubicBezTo>
                  <a:pt x="1480" y="2975"/>
                  <a:pt x="1313" y="2926"/>
                  <a:pt x="1148" y="2814"/>
                </a:cubicBezTo>
                <a:cubicBezTo>
                  <a:pt x="314" y="2235"/>
                  <a:pt x="487" y="1088"/>
                  <a:pt x="638" y="218"/>
                </a:cubicBezTo>
                <a:cubicBezTo>
                  <a:pt x="666" y="86"/>
                  <a:pt x="555" y="0"/>
                  <a:pt x="455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7"/>
          <p:cNvSpPr/>
          <p:nvPr/>
        </p:nvSpPr>
        <p:spPr>
          <a:xfrm>
            <a:off x="8345206" y="5865184"/>
            <a:ext cx="929027" cy="560767"/>
          </a:xfrm>
          <a:custGeom>
            <a:avLst/>
            <a:gdLst/>
            <a:ahLst/>
            <a:cxnLst/>
            <a:rect l="l" t="t" r="r" b="b"/>
            <a:pathLst>
              <a:path w="7091" h="4022" extrusionOk="0">
                <a:moveTo>
                  <a:pt x="6531" y="1"/>
                </a:moveTo>
                <a:cubicBezTo>
                  <a:pt x="6415" y="1"/>
                  <a:pt x="6289" y="131"/>
                  <a:pt x="6361" y="266"/>
                </a:cubicBezTo>
                <a:cubicBezTo>
                  <a:pt x="6616" y="822"/>
                  <a:pt x="6743" y="1691"/>
                  <a:pt x="6361" y="2212"/>
                </a:cubicBezTo>
                <a:cubicBezTo>
                  <a:pt x="6224" y="2402"/>
                  <a:pt x="6048" y="2473"/>
                  <a:pt x="5857" y="2473"/>
                </a:cubicBezTo>
                <a:cubicBezTo>
                  <a:pt x="5454" y="2473"/>
                  <a:pt x="4984" y="2158"/>
                  <a:pt x="4670" y="1993"/>
                </a:cubicBezTo>
                <a:cubicBezTo>
                  <a:pt x="4389" y="1846"/>
                  <a:pt x="4084" y="1748"/>
                  <a:pt x="3783" y="1748"/>
                </a:cubicBezTo>
                <a:cubicBezTo>
                  <a:pt x="3537" y="1748"/>
                  <a:pt x="3294" y="1813"/>
                  <a:pt x="3071" y="1970"/>
                </a:cubicBezTo>
                <a:cubicBezTo>
                  <a:pt x="2572" y="2317"/>
                  <a:pt x="2502" y="2966"/>
                  <a:pt x="2016" y="3314"/>
                </a:cubicBezTo>
                <a:cubicBezTo>
                  <a:pt x="1654" y="3583"/>
                  <a:pt x="1187" y="3669"/>
                  <a:pt x="732" y="3669"/>
                </a:cubicBezTo>
                <a:cubicBezTo>
                  <a:pt x="562" y="3669"/>
                  <a:pt x="393" y="3657"/>
                  <a:pt x="231" y="3638"/>
                </a:cubicBezTo>
                <a:cubicBezTo>
                  <a:pt x="224" y="3637"/>
                  <a:pt x="217" y="3637"/>
                  <a:pt x="210" y="3637"/>
                </a:cubicBezTo>
                <a:cubicBezTo>
                  <a:pt x="1" y="3637"/>
                  <a:pt x="18" y="3974"/>
                  <a:pt x="231" y="3997"/>
                </a:cubicBezTo>
                <a:cubicBezTo>
                  <a:pt x="385" y="4012"/>
                  <a:pt x="540" y="4021"/>
                  <a:pt x="697" y="4021"/>
                </a:cubicBezTo>
                <a:cubicBezTo>
                  <a:pt x="1130" y="4021"/>
                  <a:pt x="1566" y="3952"/>
                  <a:pt x="1958" y="3765"/>
                </a:cubicBezTo>
                <a:cubicBezTo>
                  <a:pt x="2224" y="3638"/>
                  <a:pt x="2445" y="3441"/>
                  <a:pt x="2607" y="3209"/>
                </a:cubicBezTo>
                <a:cubicBezTo>
                  <a:pt x="2804" y="2931"/>
                  <a:pt x="2908" y="2583"/>
                  <a:pt x="3151" y="2351"/>
                </a:cubicBezTo>
                <a:cubicBezTo>
                  <a:pt x="3349" y="2164"/>
                  <a:pt x="3554" y="2093"/>
                  <a:pt x="3761" y="2093"/>
                </a:cubicBezTo>
                <a:cubicBezTo>
                  <a:pt x="4220" y="2093"/>
                  <a:pt x="4690" y="2442"/>
                  <a:pt x="5121" y="2642"/>
                </a:cubicBezTo>
                <a:cubicBezTo>
                  <a:pt x="5348" y="2741"/>
                  <a:pt x="5596" y="2803"/>
                  <a:pt x="5834" y="2803"/>
                </a:cubicBezTo>
                <a:cubicBezTo>
                  <a:pt x="6179" y="2803"/>
                  <a:pt x="6503" y="2671"/>
                  <a:pt x="6709" y="2328"/>
                </a:cubicBezTo>
                <a:cubicBezTo>
                  <a:pt x="7091" y="1668"/>
                  <a:pt x="6975" y="752"/>
                  <a:pt x="6663" y="92"/>
                </a:cubicBezTo>
                <a:cubicBezTo>
                  <a:pt x="6634" y="27"/>
                  <a:pt x="6583" y="1"/>
                  <a:pt x="65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7"/>
          <p:cNvSpPr/>
          <p:nvPr/>
        </p:nvSpPr>
        <p:spPr>
          <a:xfrm>
            <a:off x="9116234" y="5910637"/>
            <a:ext cx="66949" cy="155319"/>
          </a:xfrm>
          <a:custGeom>
            <a:avLst/>
            <a:gdLst/>
            <a:ahLst/>
            <a:cxnLst/>
            <a:rect l="l" t="t" r="r" b="b"/>
            <a:pathLst>
              <a:path w="511" h="1114" extrusionOk="0">
                <a:moveTo>
                  <a:pt x="198" y="0"/>
                </a:moveTo>
                <a:cubicBezTo>
                  <a:pt x="170" y="0"/>
                  <a:pt x="142" y="7"/>
                  <a:pt x="117" y="21"/>
                </a:cubicBezTo>
                <a:cubicBezTo>
                  <a:pt x="36" y="79"/>
                  <a:pt x="1" y="184"/>
                  <a:pt x="59" y="264"/>
                </a:cubicBezTo>
                <a:lnTo>
                  <a:pt x="93" y="334"/>
                </a:lnTo>
                <a:lnTo>
                  <a:pt x="93" y="346"/>
                </a:lnTo>
                <a:cubicBezTo>
                  <a:pt x="106" y="346"/>
                  <a:pt x="106" y="357"/>
                  <a:pt x="106" y="357"/>
                </a:cubicBezTo>
                <a:cubicBezTo>
                  <a:pt x="106" y="380"/>
                  <a:pt x="117" y="392"/>
                  <a:pt x="117" y="403"/>
                </a:cubicBezTo>
                <a:cubicBezTo>
                  <a:pt x="129" y="438"/>
                  <a:pt x="140" y="462"/>
                  <a:pt x="140" y="496"/>
                </a:cubicBezTo>
                <a:cubicBezTo>
                  <a:pt x="152" y="519"/>
                  <a:pt x="140" y="542"/>
                  <a:pt x="152" y="554"/>
                </a:cubicBezTo>
                <a:lnTo>
                  <a:pt x="152" y="635"/>
                </a:lnTo>
                <a:cubicBezTo>
                  <a:pt x="152" y="658"/>
                  <a:pt x="152" y="670"/>
                  <a:pt x="140" y="681"/>
                </a:cubicBezTo>
                <a:lnTo>
                  <a:pt x="140" y="704"/>
                </a:lnTo>
                <a:cubicBezTo>
                  <a:pt x="140" y="728"/>
                  <a:pt x="129" y="763"/>
                  <a:pt x="129" y="786"/>
                </a:cubicBezTo>
                <a:cubicBezTo>
                  <a:pt x="117" y="797"/>
                  <a:pt x="117" y="820"/>
                  <a:pt x="106" y="832"/>
                </a:cubicBezTo>
                <a:cubicBezTo>
                  <a:pt x="106" y="840"/>
                  <a:pt x="95" y="870"/>
                  <a:pt x="95" y="873"/>
                </a:cubicBezTo>
                <a:lnTo>
                  <a:pt x="95" y="873"/>
                </a:lnTo>
                <a:cubicBezTo>
                  <a:pt x="79" y="905"/>
                  <a:pt x="72" y="944"/>
                  <a:pt x="82" y="983"/>
                </a:cubicBezTo>
                <a:cubicBezTo>
                  <a:pt x="93" y="1029"/>
                  <a:pt x="129" y="1075"/>
                  <a:pt x="163" y="1087"/>
                </a:cubicBezTo>
                <a:cubicBezTo>
                  <a:pt x="193" y="1105"/>
                  <a:pt x="230" y="1114"/>
                  <a:pt x="265" y="1114"/>
                </a:cubicBezTo>
                <a:cubicBezTo>
                  <a:pt x="326" y="1114"/>
                  <a:pt x="385" y="1087"/>
                  <a:pt x="407" y="1029"/>
                </a:cubicBezTo>
                <a:cubicBezTo>
                  <a:pt x="476" y="879"/>
                  <a:pt x="511" y="717"/>
                  <a:pt x="499" y="554"/>
                </a:cubicBezTo>
                <a:cubicBezTo>
                  <a:pt x="487" y="392"/>
                  <a:pt x="441" y="230"/>
                  <a:pt x="360" y="91"/>
                </a:cubicBezTo>
                <a:cubicBezTo>
                  <a:pt x="328" y="34"/>
                  <a:pt x="263" y="0"/>
                  <a:pt x="198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7"/>
          <p:cNvSpPr/>
          <p:nvPr/>
        </p:nvSpPr>
        <p:spPr>
          <a:xfrm>
            <a:off x="6603876" y="5853472"/>
            <a:ext cx="62363" cy="169123"/>
          </a:xfrm>
          <a:custGeom>
            <a:avLst/>
            <a:gdLst/>
            <a:ahLst/>
            <a:cxnLst/>
            <a:rect l="l" t="t" r="r" b="b"/>
            <a:pathLst>
              <a:path w="476" h="1213" extrusionOk="0">
                <a:moveTo>
                  <a:pt x="298" y="1"/>
                </a:moveTo>
                <a:cubicBezTo>
                  <a:pt x="215" y="1"/>
                  <a:pt x="136" y="46"/>
                  <a:pt x="104" y="130"/>
                </a:cubicBezTo>
                <a:cubicBezTo>
                  <a:pt x="12" y="442"/>
                  <a:pt x="1" y="767"/>
                  <a:pt x="47" y="1080"/>
                </a:cubicBezTo>
                <a:cubicBezTo>
                  <a:pt x="56" y="1159"/>
                  <a:pt x="142" y="1212"/>
                  <a:pt x="224" y="1212"/>
                </a:cubicBezTo>
                <a:cubicBezTo>
                  <a:pt x="238" y="1212"/>
                  <a:pt x="253" y="1211"/>
                  <a:pt x="267" y="1207"/>
                </a:cubicBezTo>
                <a:cubicBezTo>
                  <a:pt x="359" y="1173"/>
                  <a:pt x="395" y="1091"/>
                  <a:pt x="383" y="987"/>
                </a:cubicBezTo>
                <a:lnTo>
                  <a:pt x="383" y="987"/>
                </a:lnTo>
                <a:cubicBezTo>
                  <a:pt x="386" y="996"/>
                  <a:pt x="387" y="1000"/>
                  <a:pt x="388" y="1000"/>
                </a:cubicBezTo>
                <a:cubicBezTo>
                  <a:pt x="389" y="1000"/>
                  <a:pt x="383" y="973"/>
                  <a:pt x="383" y="964"/>
                </a:cubicBezTo>
                <a:lnTo>
                  <a:pt x="383" y="906"/>
                </a:lnTo>
                <a:cubicBezTo>
                  <a:pt x="371" y="872"/>
                  <a:pt x="371" y="848"/>
                  <a:pt x="371" y="813"/>
                </a:cubicBezTo>
                <a:lnTo>
                  <a:pt x="371" y="605"/>
                </a:lnTo>
                <a:cubicBezTo>
                  <a:pt x="383" y="570"/>
                  <a:pt x="383" y="535"/>
                  <a:pt x="383" y="512"/>
                </a:cubicBezTo>
                <a:lnTo>
                  <a:pt x="383" y="501"/>
                </a:lnTo>
                <a:cubicBezTo>
                  <a:pt x="383" y="501"/>
                  <a:pt x="383" y="489"/>
                  <a:pt x="395" y="478"/>
                </a:cubicBezTo>
                <a:lnTo>
                  <a:pt x="395" y="431"/>
                </a:lnTo>
                <a:cubicBezTo>
                  <a:pt x="406" y="362"/>
                  <a:pt x="429" y="292"/>
                  <a:pt x="452" y="223"/>
                </a:cubicBezTo>
                <a:cubicBezTo>
                  <a:pt x="475" y="130"/>
                  <a:pt x="418" y="25"/>
                  <a:pt x="325" y="2"/>
                </a:cubicBezTo>
                <a:cubicBezTo>
                  <a:pt x="316" y="1"/>
                  <a:pt x="307" y="1"/>
                  <a:pt x="29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7"/>
          <p:cNvSpPr/>
          <p:nvPr/>
        </p:nvSpPr>
        <p:spPr>
          <a:xfrm>
            <a:off x="6628245" y="6048528"/>
            <a:ext cx="95641" cy="101641"/>
          </a:xfrm>
          <a:custGeom>
            <a:avLst/>
            <a:gdLst/>
            <a:ahLst/>
            <a:cxnLst/>
            <a:rect l="l" t="t" r="r" b="b"/>
            <a:pathLst>
              <a:path w="730" h="729" extrusionOk="0">
                <a:moveTo>
                  <a:pt x="353" y="111"/>
                </a:moveTo>
                <a:lnTo>
                  <a:pt x="353" y="111"/>
                </a:lnTo>
                <a:cubicBezTo>
                  <a:pt x="355" y="114"/>
                  <a:pt x="357" y="118"/>
                  <a:pt x="359" y="121"/>
                </a:cubicBezTo>
                <a:cubicBezTo>
                  <a:pt x="359" y="121"/>
                  <a:pt x="359" y="114"/>
                  <a:pt x="353" y="111"/>
                </a:cubicBezTo>
                <a:close/>
                <a:moveTo>
                  <a:pt x="182" y="1"/>
                </a:moveTo>
                <a:cubicBezTo>
                  <a:pt x="167" y="1"/>
                  <a:pt x="153" y="2"/>
                  <a:pt x="139" y="6"/>
                </a:cubicBezTo>
                <a:cubicBezTo>
                  <a:pt x="104" y="17"/>
                  <a:pt x="58" y="40"/>
                  <a:pt x="34" y="86"/>
                </a:cubicBezTo>
                <a:cubicBezTo>
                  <a:pt x="11" y="121"/>
                  <a:pt x="0" y="179"/>
                  <a:pt x="23" y="225"/>
                </a:cubicBezTo>
                <a:cubicBezTo>
                  <a:pt x="58" y="330"/>
                  <a:pt x="116" y="434"/>
                  <a:pt x="197" y="527"/>
                </a:cubicBezTo>
                <a:cubicBezTo>
                  <a:pt x="266" y="596"/>
                  <a:pt x="359" y="666"/>
                  <a:pt x="452" y="712"/>
                </a:cubicBezTo>
                <a:cubicBezTo>
                  <a:pt x="484" y="721"/>
                  <a:pt x="517" y="729"/>
                  <a:pt x="550" y="729"/>
                </a:cubicBezTo>
                <a:cubicBezTo>
                  <a:pt x="564" y="729"/>
                  <a:pt x="577" y="727"/>
                  <a:pt x="591" y="724"/>
                </a:cubicBezTo>
                <a:cubicBezTo>
                  <a:pt x="626" y="712"/>
                  <a:pt x="672" y="678"/>
                  <a:pt x="695" y="642"/>
                </a:cubicBezTo>
                <a:cubicBezTo>
                  <a:pt x="718" y="608"/>
                  <a:pt x="730" y="550"/>
                  <a:pt x="706" y="503"/>
                </a:cubicBezTo>
                <a:cubicBezTo>
                  <a:pt x="695" y="469"/>
                  <a:pt x="672" y="423"/>
                  <a:pt x="626" y="400"/>
                </a:cubicBezTo>
                <a:cubicBezTo>
                  <a:pt x="591" y="388"/>
                  <a:pt x="556" y="364"/>
                  <a:pt x="521" y="341"/>
                </a:cubicBezTo>
                <a:lnTo>
                  <a:pt x="428" y="248"/>
                </a:lnTo>
                <a:cubicBezTo>
                  <a:pt x="394" y="202"/>
                  <a:pt x="371" y="156"/>
                  <a:pt x="348" y="109"/>
                </a:cubicBezTo>
                <a:cubicBezTo>
                  <a:pt x="350" y="109"/>
                  <a:pt x="352" y="110"/>
                  <a:pt x="353" y="111"/>
                </a:cubicBezTo>
                <a:lnTo>
                  <a:pt x="353" y="111"/>
                </a:lnTo>
                <a:cubicBezTo>
                  <a:pt x="332" y="70"/>
                  <a:pt x="310" y="38"/>
                  <a:pt x="278" y="17"/>
                </a:cubicBezTo>
                <a:cubicBezTo>
                  <a:pt x="253" y="9"/>
                  <a:pt x="217" y="1"/>
                  <a:pt x="182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7"/>
          <p:cNvSpPr/>
          <p:nvPr/>
        </p:nvSpPr>
        <p:spPr>
          <a:xfrm>
            <a:off x="6708558" y="5924719"/>
            <a:ext cx="80705" cy="150161"/>
          </a:xfrm>
          <a:custGeom>
            <a:avLst/>
            <a:gdLst/>
            <a:ahLst/>
            <a:cxnLst/>
            <a:rect l="l" t="t" r="r" b="b"/>
            <a:pathLst>
              <a:path w="616" h="1077" extrusionOk="0">
                <a:moveTo>
                  <a:pt x="213" y="0"/>
                </a:moveTo>
                <a:cubicBezTo>
                  <a:pt x="208" y="0"/>
                  <a:pt x="203" y="0"/>
                  <a:pt x="198" y="1"/>
                </a:cubicBezTo>
                <a:cubicBezTo>
                  <a:pt x="93" y="1"/>
                  <a:pt x="24" y="70"/>
                  <a:pt x="13" y="175"/>
                </a:cubicBezTo>
                <a:cubicBezTo>
                  <a:pt x="1" y="464"/>
                  <a:pt x="93" y="755"/>
                  <a:pt x="256" y="986"/>
                </a:cubicBezTo>
                <a:cubicBezTo>
                  <a:pt x="296" y="1042"/>
                  <a:pt x="359" y="1077"/>
                  <a:pt x="421" y="1077"/>
                </a:cubicBezTo>
                <a:cubicBezTo>
                  <a:pt x="448" y="1077"/>
                  <a:pt x="475" y="1070"/>
                  <a:pt x="499" y="1056"/>
                </a:cubicBezTo>
                <a:cubicBezTo>
                  <a:pt x="569" y="1009"/>
                  <a:pt x="615" y="894"/>
                  <a:pt x="557" y="812"/>
                </a:cubicBezTo>
                <a:cubicBezTo>
                  <a:pt x="523" y="755"/>
                  <a:pt x="487" y="708"/>
                  <a:pt x="464" y="650"/>
                </a:cubicBezTo>
                <a:cubicBezTo>
                  <a:pt x="453" y="639"/>
                  <a:pt x="441" y="616"/>
                  <a:pt x="441" y="603"/>
                </a:cubicBezTo>
                <a:lnTo>
                  <a:pt x="441" y="603"/>
                </a:lnTo>
                <a:cubicBezTo>
                  <a:pt x="448" y="617"/>
                  <a:pt x="451" y="623"/>
                  <a:pt x="452" y="623"/>
                </a:cubicBezTo>
                <a:cubicBezTo>
                  <a:pt x="453" y="623"/>
                  <a:pt x="453" y="620"/>
                  <a:pt x="453" y="616"/>
                </a:cubicBezTo>
                <a:cubicBezTo>
                  <a:pt x="441" y="603"/>
                  <a:pt x="441" y="603"/>
                  <a:pt x="441" y="592"/>
                </a:cubicBezTo>
                <a:cubicBezTo>
                  <a:pt x="430" y="557"/>
                  <a:pt x="418" y="534"/>
                  <a:pt x="407" y="511"/>
                </a:cubicBezTo>
                <a:cubicBezTo>
                  <a:pt x="407" y="476"/>
                  <a:pt x="395" y="453"/>
                  <a:pt x="384" y="418"/>
                </a:cubicBezTo>
                <a:lnTo>
                  <a:pt x="384" y="372"/>
                </a:lnTo>
                <a:cubicBezTo>
                  <a:pt x="384" y="372"/>
                  <a:pt x="372" y="361"/>
                  <a:pt x="372" y="349"/>
                </a:cubicBezTo>
                <a:lnTo>
                  <a:pt x="372" y="268"/>
                </a:lnTo>
                <a:lnTo>
                  <a:pt x="372" y="175"/>
                </a:lnTo>
                <a:cubicBezTo>
                  <a:pt x="372" y="88"/>
                  <a:pt x="300" y="0"/>
                  <a:pt x="213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7"/>
          <p:cNvSpPr/>
          <p:nvPr/>
        </p:nvSpPr>
        <p:spPr>
          <a:xfrm>
            <a:off x="8434690" y="6033749"/>
            <a:ext cx="309850" cy="299624"/>
          </a:xfrm>
          <a:custGeom>
            <a:avLst/>
            <a:gdLst/>
            <a:ahLst/>
            <a:cxnLst/>
            <a:rect l="l" t="t" r="r" b="b"/>
            <a:pathLst>
              <a:path w="2365" h="2149" extrusionOk="0">
                <a:moveTo>
                  <a:pt x="2169" y="1"/>
                </a:moveTo>
                <a:cubicBezTo>
                  <a:pt x="2153" y="1"/>
                  <a:pt x="2137" y="3"/>
                  <a:pt x="2121" y="7"/>
                </a:cubicBezTo>
                <a:cubicBezTo>
                  <a:pt x="1600" y="88"/>
                  <a:pt x="1391" y="621"/>
                  <a:pt x="1217" y="1062"/>
                </a:cubicBezTo>
                <a:cubicBezTo>
                  <a:pt x="1124" y="1270"/>
                  <a:pt x="1020" y="1490"/>
                  <a:pt x="823" y="1629"/>
                </a:cubicBezTo>
                <a:cubicBezTo>
                  <a:pt x="676" y="1739"/>
                  <a:pt x="501" y="1791"/>
                  <a:pt x="319" y="1791"/>
                </a:cubicBezTo>
                <a:cubicBezTo>
                  <a:pt x="271" y="1791"/>
                  <a:pt x="223" y="1787"/>
                  <a:pt x="174" y="1780"/>
                </a:cubicBezTo>
                <a:cubicBezTo>
                  <a:pt x="169" y="1780"/>
                  <a:pt x="164" y="1779"/>
                  <a:pt x="159" y="1779"/>
                </a:cubicBezTo>
                <a:cubicBezTo>
                  <a:pt x="73" y="1779"/>
                  <a:pt x="1" y="1878"/>
                  <a:pt x="1" y="1966"/>
                </a:cubicBezTo>
                <a:cubicBezTo>
                  <a:pt x="1" y="2069"/>
                  <a:pt x="81" y="2128"/>
                  <a:pt x="174" y="2139"/>
                </a:cubicBezTo>
                <a:cubicBezTo>
                  <a:pt x="225" y="2146"/>
                  <a:pt x="276" y="2149"/>
                  <a:pt x="326" y="2149"/>
                </a:cubicBezTo>
                <a:cubicBezTo>
                  <a:pt x="798" y="2149"/>
                  <a:pt x="1216" y="1861"/>
                  <a:pt x="1425" y="1433"/>
                </a:cubicBezTo>
                <a:cubicBezTo>
                  <a:pt x="1611" y="1062"/>
                  <a:pt x="1727" y="424"/>
                  <a:pt x="2213" y="343"/>
                </a:cubicBezTo>
                <a:cubicBezTo>
                  <a:pt x="2306" y="331"/>
                  <a:pt x="2364" y="215"/>
                  <a:pt x="2341" y="123"/>
                </a:cubicBezTo>
                <a:cubicBezTo>
                  <a:pt x="2322" y="46"/>
                  <a:pt x="2247" y="1"/>
                  <a:pt x="2169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7"/>
          <p:cNvSpPr/>
          <p:nvPr/>
        </p:nvSpPr>
        <p:spPr>
          <a:xfrm>
            <a:off x="8251006" y="6282763"/>
            <a:ext cx="141365" cy="65530"/>
          </a:xfrm>
          <a:custGeom>
            <a:avLst/>
            <a:gdLst/>
            <a:ahLst/>
            <a:cxnLst/>
            <a:rect l="l" t="t" r="r" b="b"/>
            <a:pathLst>
              <a:path w="1079" h="470" extrusionOk="0">
                <a:moveTo>
                  <a:pt x="876" y="0"/>
                </a:moveTo>
                <a:cubicBezTo>
                  <a:pt x="862" y="0"/>
                  <a:pt x="848" y="2"/>
                  <a:pt x="834" y="5"/>
                </a:cubicBezTo>
                <a:cubicBezTo>
                  <a:pt x="731" y="41"/>
                  <a:pt x="615" y="64"/>
                  <a:pt x="499" y="87"/>
                </a:cubicBezTo>
                <a:cubicBezTo>
                  <a:pt x="476" y="87"/>
                  <a:pt x="440" y="98"/>
                  <a:pt x="417" y="98"/>
                </a:cubicBezTo>
                <a:lnTo>
                  <a:pt x="406" y="98"/>
                </a:lnTo>
                <a:cubicBezTo>
                  <a:pt x="383" y="98"/>
                  <a:pt x="371" y="110"/>
                  <a:pt x="360" y="110"/>
                </a:cubicBezTo>
                <a:cubicBezTo>
                  <a:pt x="301" y="110"/>
                  <a:pt x="244" y="121"/>
                  <a:pt x="186" y="121"/>
                </a:cubicBezTo>
                <a:cubicBezTo>
                  <a:pt x="93" y="121"/>
                  <a:pt x="0" y="203"/>
                  <a:pt x="12" y="295"/>
                </a:cubicBezTo>
                <a:cubicBezTo>
                  <a:pt x="12" y="383"/>
                  <a:pt x="74" y="470"/>
                  <a:pt x="167" y="470"/>
                </a:cubicBezTo>
                <a:cubicBezTo>
                  <a:pt x="173" y="470"/>
                  <a:pt x="179" y="469"/>
                  <a:pt x="186" y="469"/>
                </a:cubicBezTo>
                <a:cubicBezTo>
                  <a:pt x="440" y="458"/>
                  <a:pt x="684" y="422"/>
                  <a:pt x="927" y="353"/>
                </a:cubicBezTo>
                <a:cubicBezTo>
                  <a:pt x="1020" y="319"/>
                  <a:pt x="1078" y="226"/>
                  <a:pt x="1055" y="133"/>
                </a:cubicBezTo>
                <a:cubicBezTo>
                  <a:pt x="1025" y="54"/>
                  <a:pt x="953" y="0"/>
                  <a:pt x="876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7"/>
          <p:cNvSpPr/>
          <p:nvPr/>
        </p:nvSpPr>
        <p:spPr>
          <a:xfrm>
            <a:off x="8317693" y="6201896"/>
            <a:ext cx="141496" cy="61068"/>
          </a:xfrm>
          <a:custGeom>
            <a:avLst/>
            <a:gdLst/>
            <a:ahLst/>
            <a:cxnLst/>
            <a:rect l="l" t="t" r="r" b="b"/>
            <a:pathLst>
              <a:path w="1080" h="438" extrusionOk="0">
                <a:moveTo>
                  <a:pt x="876" y="1"/>
                </a:moveTo>
                <a:cubicBezTo>
                  <a:pt x="863" y="1"/>
                  <a:pt x="849" y="2"/>
                  <a:pt x="835" y="6"/>
                </a:cubicBezTo>
                <a:cubicBezTo>
                  <a:pt x="778" y="18"/>
                  <a:pt x="719" y="41"/>
                  <a:pt x="662" y="52"/>
                </a:cubicBezTo>
                <a:cubicBezTo>
                  <a:pt x="639" y="52"/>
                  <a:pt x="604" y="52"/>
                  <a:pt x="580" y="64"/>
                </a:cubicBezTo>
                <a:cubicBezTo>
                  <a:pt x="557" y="64"/>
                  <a:pt x="546" y="64"/>
                  <a:pt x="534" y="75"/>
                </a:cubicBezTo>
                <a:lnTo>
                  <a:pt x="523" y="75"/>
                </a:lnTo>
                <a:cubicBezTo>
                  <a:pt x="407" y="88"/>
                  <a:pt x="302" y="88"/>
                  <a:pt x="186" y="88"/>
                </a:cubicBezTo>
                <a:cubicBezTo>
                  <a:pt x="94" y="88"/>
                  <a:pt x="1" y="168"/>
                  <a:pt x="1" y="261"/>
                </a:cubicBezTo>
                <a:cubicBezTo>
                  <a:pt x="13" y="366"/>
                  <a:pt x="83" y="435"/>
                  <a:pt x="186" y="435"/>
                </a:cubicBezTo>
                <a:cubicBezTo>
                  <a:pt x="217" y="437"/>
                  <a:pt x="247" y="437"/>
                  <a:pt x="278" y="437"/>
                </a:cubicBezTo>
                <a:cubicBezTo>
                  <a:pt x="493" y="437"/>
                  <a:pt x="715" y="403"/>
                  <a:pt x="928" y="342"/>
                </a:cubicBezTo>
                <a:cubicBezTo>
                  <a:pt x="1010" y="319"/>
                  <a:pt x="1079" y="215"/>
                  <a:pt x="1044" y="134"/>
                </a:cubicBezTo>
                <a:cubicBezTo>
                  <a:pt x="1024" y="55"/>
                  <a:pt x="954" y="1"/>
                  <a:pt x="87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7"/>
          <p:cNvSpPr/>
          <p:nvPr/>
        </p:nvSpPr>
        <p:spPr>
          <a:xfrm>
            <a:off x="7004653" y="4374865"/>
            <a:ext cx="74417" cy="219594"/>
          </a:xfrm>
          <a:custGeom>
            <a:avLst/>
            <a:gdLst/>
            <a:ahLst/>
            <a:cxnLst/>
            <a:rect l="l" t="t" r="r" b="b"/>
            <a:pathLst>
              <a:path w="568" h="1575" extrusionOk="0">
                <a:moveTo>
                  <a:pt x="271" y="0"/>
                </a:moveTo>
                <a:cubicBezTo>
                  <a:pt x="191" y="0"/>
                  <a:pt x="113" y="54"/>
                  <a:pt x="93" y="132"/>
                </a:cubicBezTo>
                <a:cubicBezTo>
                  <a:pt x="1" y="562"/>
                  <a:pt x="24" y="1025"/>
                  <a:pt x="197" y="1442"/>
                </a:cubicBezTo>
                <a:cubicBezTo>
                  <a:pt x="227" y="1521"/>
                  <a:pt x="290" y="1574"/>
                  <a:pt x="365" y="1574"/>
                </a:cubicBezTo>
                <a:cubicBezTo>
                  <a:pt x="378" y="1574"/>
                  <a:pt x="392" y="1573"/>
                  <a:pt x="406" y="1569"/>
                </a:cubicBezTo>
                <a:cubicBezTo>
                  <a:pt x="498" y="1546"/>
                  <a:pt x="568" y="1442"/>
                  <a:pt x="534" y="1350"/>
                </a:cubicBezTo>
                <a:cubicBezTo>
                  <a:pt x="395" y="990"/>
                  <a:pt x="348" y="596"/>
                  <a:pt x="441" y="225"/>
                </a:cubicBezTo>
                <a:cubicBezTo>
                  <a:pt x="452" y="132"/>
                  <a:pt x="406" y="29"/>
                  <a:pt x="313" y="5"/>
                </a:cubicBezTo>
                <a:cubicBezTo>
                  <a:pt x="299" y="2"/>
                  <a:pt x="285" y="0"/>
                  <a:pt x="27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7"/>
          <p:cNvSpPr/>
          <p:nvPr/>
        </p:nvSpPr>
        <p:spPr>
          <a:xfrm>
            <a:off x="7089682" y="4477203"/>
            <a:ext cx="62363" cy="106242"/>
          </a:xfrm>
          <a:custGeom>
            <a:avLst/>
            <a:gdLst/>
            <a:ahLst/>
            <a:cxnLst/>
            <a:rect l="l" t="t" r="r" b="b"/>
            <a:pathLst>
              <a:path w="476" h="762" extrusionOk="0">
                <a:moveTo>
                  <a:pt x="174" y="1"/>
                </a:moveTo>
                <a:cubicBezTo>
                  <a:pt x="81" y="1"/>
                  <a:pt x="1" y="70"/>
                  <a:pt x="1" y="175"/>
                </a:cubicBezTo>
                <a:cubicBezTo>
                  <a:pt x="1" y="349"/>
                  <a:pt x="47" y="523"/>
                  <a:pt x="140" y="673"/>
                </a:cubicBezTo>
                <a:cubicBezTo>
                  <a:pt x="163" y="708"/>
                  <a:pt x="209" y="743"/>
                  <a:pt x="243" y="755"/>
                </a:cubicBezTo>
                <a:cubicBezTo>
                  <a:pt x="262" y="759"/>
                  <a:pt x="283" y="762"/>
                  <a:pt x="304" y="762"/>
                </a:cubicBezTo>
                <a:cubicBezTo>
                  <a:pt x="334" y="762"/>
                  <a:pt x="362" y="756"/>
                  <a:pt x="382" y="743"/>
                </a:cubicBezTo>
                <a:cubicBezTo>
                  <a:pt x="418" y="719"/>
                  <a:pt x="452" y="673"/>
                  <a:pt x="464" y="639"/>
                </a:cubicBezTo>
                <a:cubicBezTo>
                  <a:pt x="475" y="592"/>
                  <a:pt x="475" y="534"/>
                  <a:pt x="452" y="500"/>
                </a:cubicBezTo>
                <a:cubicBezTo>
                  <a:pt x="429" y="464"/>
                  <a:pt x="406" y="430"/>
                  <a:pt x="394" y="395"/>
                </a:cubicBezTo>
                <a:cubicBezTo>
                  <a:pt x="382" y="349"/>
                  <a:pt x="359" y="302"/>
                  <a:pt x="359" y="256"/>
                </a:cubicBezTo>
                <a:cubicBezTo>
                  <a:pt x="348" y="222"/>
                  <a:pt x="348" y="198"/>
                  <a:pt x="348" y="175"/>
                </a:cubicBezTo>
                <a:cubicBezTo>
                  <a:pt x="348" y="129"/>
                  <a:pt x="336" y="83"/>
                  <a:pt x="302" y="47"/>
                </a:cubicBezTo>
                <a:cubicBezTo>
                  <a:pt x="267" y="24"/>
                  <a:pt x="220" y="1"/>
                  <a:pt x="17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7"/>
          <p:cNvSpPr/>
          <p:nvPr/>
        </p:nvSpPr>
        <p:spPr>
          <a:xfrm>
            <a:off x="8563741" y="4221636"/>
            <a:ext cx="293081" cy="309105"/>
          </a:xfrm>
          <a:custGeom>
            <a:avLst/>
            <a:gdLst/>
            <a:ahLst/>
            <a:cxnLst/>
            <a:rect l="l" t="t" r="r" b="b"/>
            <a:pathLst>
              <a:path w="2237" h="2217" extrusionOk="0">
                <a:moveTo>
                  <a:pt x="1804" y="0"/>
                </a:moveTo>
                <a:cubicBezTo>
                  <a:pt x="1686" y="0"/>
                  <a:pt x="1561" y="132"/>
                  <a:pt x="1634" y="270"/>
                </a:cubicBezTo>
                <a:cubicBezTo>
                  <a:pt x="1854" y="698"/>
                  <a:pt x="1866" y="1313"/>
                  <a:pt x="1495" y="1661"/>
                </a:cubicBezTo>
                <a:cubicBezTo>
                  <a:pt x="1366" y="1780"/>
                  <a:pt x="1186" y="1865"/>
                  <a:pt x="1007" y="1865"/>
                </a:cubicBezTo>
                <a:cubicBezTo>
                  <a:pt x="976" y="1865"/>
                  <a:pt x="946" y="1862"/>
                  <a:pt x="916" y="1857"/>
                </a:cubicBezTo>
                <a:cubicBezTo>
                  <a:pt x="800" y="1846"/>
                  <a:pt x="695" y="1776"/>
                  <a:pt x="592" y="1730"/>
                </a:cubicBezTo>
                <a:cubicBezTo>
                  <a:pt x="452" y="1661"/>
                  <a:pt x="325" y="1602"/>
                  <a:pt x="174" y="1591"/>
                </a:cubicBezTo>
                <a:cubicBezTo>
                  <a:pt x="169" y="1590"/>
                  <a:pt x="165" y="1590"/>
                  <a:pt x="160" y="1590"/>
                </a:cubicBezTo>
                <a:cubicBezTo>
                  <a:pt x="73" y="1590"/>
                  <a:pt x="0" y="1688"/>
                  <a:pt x="0" y="1764"/>
                </a:cubicBezTo>
                <a:cubicBezTo>
                  <a:pt x="0" y="1869"/>
                  <a:pt x="82" y="1927"/>
                  <a:pt x="174" y="1939"/>
                </a:cubicBezTo>
                <a:cubicBezTo>
                  <a:pt x="313" y="1962"/>
                  <a:pt x="440" y="2055"/>
                  <a:pt x="568" y="2112"/>
                </a:cubicBezTo>
                <a:cubicBezTo>
                  <a:pt x="707" y="2170"/>
                  <a:pt x="846" y="2217"/>
                  <a:pt x="997" y="2217"/>
                </a:cubicBezTo>
                <a:cubicBezTo>
                  <a:pt x="1287" y="2217"/>
                  <a:pt x="1576" y="2089"/>
                  <a:pt x="1785" y="1880"/>
                </a:cubicBezTo>
                <a:cubicBezTo>
                  <a:pt x="2237" y="1406"/>
                  <a:pt x="2225" y="641"/>
                  <a:pt x="1936" y="85"/>
                </a:cubicBezTo>
                <a:cubicBezTo>
                  <a:pt x="1904" y="25"/>
                  <a:pt x="1854" y="0"/>
                  <a:pt x="180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7"/>
          <p:cNvSpPr/>
          <p:nvPr/>
        </p:nvSpPr>
        <p:spPr>
          <a:xfrm>
            <a:off x="8386083" y="4468559"/>
            <a:ext cx="113983" cy="119766"/>
          </a:xfrm>
          <a:custGeom>
            <a:avLst/>
            <a:gdLst/>
            <a:ahLst/>
            <a:cxnLst/>
            <a:rect l="l" t="t" r="r" b="b"/>
            <a:pathLst>
              <a:path w="870" h="859" extrusionOk="0">
                <a:moveTo>
                  <a:pt x="675" y="1"/>
                </a:moveTo>
                <a:cubicBezTo>
                  <a:pt x="663" y="1"/>
                  <a:pt x="650" y="2"/>
                  <a:pt x="638" y="5"/>
                </a:cubicBezTo>
                <a:cubicBezTo>
                  <a:pt x="499" y="63"/>
                  <a:pt x="360" y="145"/>
                  <a:pt x="256" y="248"/>
                </a:cubicBezTo>
                <a:cubicBezTo>
                  <a:pt x="151" y="364"/>
                  <a:pt x="70" y="492"/>
                  <a:pt x="12" y="631"/>
                </a:cubicBezTo>
                <a:cubicBezTo>
                  <a:pt x="1" y="678"/>
                  <a:pt x="12" y="735"/>
                  <a:pt x="35" y="770"/>
                </a:cubicBezTo>
                <a:cubicBezTo>
                  <a:pt x="58" y="805"/>
                  <a:pt x="94" y="840"/>
                  <a:pt x="140" y="851"/>
                </a:cubicBezTo>
                <a:cubicBezTo>
                  <a:pt x="157" y="855"/>
                  <a:pt x="174" y="858"/>
                  <a:pt x="191" y="858"/>
                </a:cubicBezTo>
                <a:cubicBezTo>
                  <a:pt x="220" y="858"/>
                  <a:pt x="250" y="850"/>
                  <a:pt x="279" y="828"/>
                </a:cubicBezTo>
                <a:cubicBezTo>
                  <a:pt x="313" y="805"/>
                  <a:pt x="336" y="770"/>
                  <a:pt x="360" y="724"/>
                </a:cubicBezTo>
                <a:lnTo>
                  <a:pt x="360" y="712"/>
                </a:lnTo>
                <a:cubicBezTo>
                  <a:pt x="383" y="665"/>
                  <a:pt x="418" y="608"/>
                  <a:pt x="452" y="562"/>
                </a:cubicBezTo>
                <a:cubicBezTo>
                  <a:pt x="488" y="515"/>
                  <a:pt x="534" y="480"/>
                  <a:pt x="580" y="434"/>
                </a:cubicBezTo>
                <a:cubicBezTo>
                  <a:pt x="627" y="399"/>
                  <a:pt x="684" y="364"/>
                  <a:pt x="742" y="341"/>
                </a:cubicBezTo>
                <a:cubicBezTo>
                  <a:pt x="777" y="330"/>
                  <a:pt x="812" y="307"/>
                  <a:pt x="835" y="272"/>
                </a:cubicBezTo>
                <a:cubicBezTo>
                  <a:pt x="858" y="225"/>
                  <a:pt x="869" y="168"/>
                  <a:pt x="858" y="132"/>
                </a:cubicBezTo>
                <a:cubicBezTo>
                  <a:pt x="846" y="86"/>
                  <a:pt x="812" y="52"/>
                  <a:pt x="777" y="29"/>
                </a:cubicBezTo>
                <a:cubicBezTo>
                  <a:pt x="743" y="12"/>
                  <a:pt x="709" y="1"/>
                  <a:pt x="675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7"/>
          <p:cNvSpPr/>
          <p:nvPr/>
        </p:nvSpPr>
        <p:spPr>
          <a:xfrm>
            <a:off x="8437703" y="4370682"/>
            <a:ext cx="148964" cy="64833"/>
          </a:xfrm>
          <a:custGeom>
            <a:avLst/>
            <a:gdLst/>
            <a:ahLst/>
            <a:cxnLst/>
            <a:rect l="l" t="t" r="r" b="b"/>
            <a:pathLst>
              <a:path w="1137" h="465" extrusionOk="0">
                <a:moveTo>
                  <a:pt x="362" y="399"/>
                </a:moveTo>
                <a:cubicBezTo>
                  <a:pt x="359" y="401"/>
                  <a:pt x="355" y="403"/>
                  <a:pt x="348" y="406"/>
                </a:cubicBezTo>
                <a:cubicBezTo>
                  <a:pt x="351" y="403"/>
                  <a:pt x="356" y="401"/>
                  <a:pt x="362" y="399"/>
                </a:cubicBezTo>
                <a:close/>
                <a:moveTo>
                  <a:pt x="633" y="1"/>
                </a:moveTo>
                <a:cubicBezTo>
                  <a:pt x="450" y="1"/>
                  <a:pt x="269" y="50"/>
                  <a:pt x="117" y="139"/>
                </a:cubicBezTo>
                <a:cubicBezTo>
                  <a:pt x="35" y="186"/>
                  <a:pt x="1" y="301"/>
                  <a:pt x="47" y="383"/>
                </a:cubicBezTo>
                <a:cubicBezTo>
                  <a:pt x="85" y="436"/>
                  <a:pt x="138" y="464"/>
                  <a:pt x="196" y="464"/>
                </a:cubicBezTo>
                <a:cubicBezTo>
                  <a:pt x="226" y="464"/>
                  <a:pt x="258" y="456"/>
                  <a:pt x="290" y="440"/>
                </a:cubicBezTo>
                <a:cubicBezTo>
                  <a:pt x="302" y="429"/>
                  <a:pt x="313" y="429"/>
                  <a:pt x="336" y="417"/>
                </a:cubicBezTo>
                <a:cubicBezTo>
                  <a:pt x="336" y="417"/>
                  <a:pt x="348" y="406"/>
                  <a:pt x="360" y="406"/>
                </a:cubicBezTo>
                <a:cubicBezTo>
                  <a:pt x="364" y="402"/>
                  <a:pt x="367" y="399"/>
                  <a:pt x="367" y="398"/>
                </a:cubicBezTo>
                <a:lnTo>
                  <a:pt x="367" y="398"/>
                </a:lnTo>
                <a:cubicBezTo>
                  <a:pt x="386" y="393"/>
                  <a:pt x="413" y="391"/>
                  <a:pt x="429" y="383"/>
                </a:cubicBezTo>
                <a:cubicBezTo>
                  <a:pt x="464" y="371"/>
                  <a:pt x="487" y="360"/>
                  <a:pt x="522" y="360"/>
                </a:cubicBezTo>
                <a:cubicBezTo>
                  <a:pt x="526" y="356"/>
                  <a:pt x="532" y="354"/>
                  <a:pt x="539" y="354"/>
                </a:cubicBezTo>
                <a:cubicBezTo>
                  <a:pt x="553" y="354"/>
                  <a:pt x="568" y="360"/>
                  <a:pt x="568" y="360"/>
                </a:cubicBezTo>
                <a:cubicBezTo>
                  <a:pt x="603" y="348"/>
                  <a:pt x="627" y="348"/>
                  <a:pt x="661" y="348"/>
                </a:cubicBezTo>
                <a:cubicBezTo>
                  <a:pt x="673" y="360"/>
                  <a:pt x="696" y="360"/>
                  <a:pt x="707" y="360"/>
                </a:cubicBezTo>
                <a:lnTo>
                  <a:pt x="719" y="360"/>
                </a:lnTo>
                <a:cubicBezTo>
                  <a:pt x="777" y="371"/>
                  <a:pt x="846" y="383"/>
                  <a:pt x="905" y="406"/>
                </a:cubicBezTo>
                <a:cubicBezTo>
                  <a:pt x="919" y="412"/>
                  <a:pt x="935" y="415"/>
                  <a:pt x="951" y="415"/>
                </a:cubicBezTo>
                <a:cubicBezTo>
                  <a:pt x="1024" y="415"/>
                  <a:pt x="1103" y="356"/>
                  <a:pt x="1113" y="290"/>
                </a:cubicBezTo>
                <a:cubicBezTo>
                  <a:pt x="1136" y="186"/>
                  <a:pt x="1090" y="105"/>
                  <a:pt x="997" y="70"/>
                </a:cubicBezTo>
                <a:cubicBezTo>
                  <a:pt x="880" y="23"/>
                  <a:pt x="756" y="1"/>
                  <a:pt x="633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7"/>
          <p:cNvSpPr/>
          <p:nvPr/>
        </p:nvSpPr>
        <p:spPr>
          <a:xfrm>
            <a:off x="7900408" y="4409582"/>
            <a:ext cx="142806" cy="147790"/>
          </a:xfrm>
          <a:custGeom>
            <a:avLst/>
            <a:gdLst/>
            <a:ahLst/>
            <a:cxnLst/>
            <a:rect l="l" t="t" r="r" b="b"/>
            <a:pathLst>
              <a:path w="1090" h="1060" extrusionOk="0">
                <a:moveTo>
                  <a:pt x="887" y="1"/>
                </a:moveTo>
                <a:cubicBezTo>
                  <a:pt x="842" y="1"/>
                  <a:pt x="798" y="19"/>
                  <a:pt x="765" y="58"/>
                </a:cubicBezTo>
                <a:cubicBezTo>
                  <a:pt x="544" y="301"/>
                  <a:pt x="312" y="544"/>
                  <a:pt x="70" y="764"/>
                </a:cubicBezTo>
                <a:cubicBezTo>
                  <a:pt x="0" y="822"/>
                  <a:pt x="0" y="949"/>
                  <a:pt x="70" y="1008"/>
                </a:cubicBezTo>
                <a:cubicBezTo>
                  <a:pt x="104" y="1043"/>
                  <a:pt x="148" y="1060"/>
                  <a:pt x="191" y="1060"/>
                </a:cubicBezTo>
                <a:cubicBezTo>
                  <a:pt x="234" y="1060"/>
                  <a:pt x="278" y="1043"/>
                  <a:pt x="312" y="1008"/>
                </a:cubicBezTo>
                <a:cubicBezTo>
                  <a:pt x="567" y="787"/>
                  <a:pt x="799" y="555"/>
                  <a:pt x="1020" y="301"/>
                </a:cubicBezTo>
                <a:cubicBezTo>
                  <a:pt x="1077" y="231"/>
                  <a:pt x="1089" y="115"/>
                  <a:pt x="1020" y="58"/>
                </a:cubicBezTo>
                <a:cubicBezTo>
                  <a:pt x="984" y="22"/>
                  <a:pt x="935" y="1"/>
                  <a:pt x="88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7"/>
          <p:cNvSpPr/>
          <p:nvPr/>
        </p:nvSpPr>
        <p:spPr>
          <a:xfrm>
            <a:off x="7833590" y="4439419"/>
            <a:ext cx="92628" cy="84910"/>
          </a:xfrm>
          <a:custGeom>
            <a:avLst/>
            <a:gdLst/>
            <a:ahLst/>
            <a:cxnLst/>
            <a:rect l="l" t="t" r="r" b="b"/>
            <a:pathLst>
              <a:path w="707" h="609" extrusionOk="0">
                <a:moveTo>
                  <a:pt x="526" y="1"/>
                </a:moveTo>
                <a:cubicBezTo>
                  <a:pt x="494" y="1"/>
                  <a:pt x="461" y="9"/>
                  <a:pt x="428" y="17"/>
                </a:cubicBezTo>
                <a:cubicBezTo>
                  <a:pt x="289" y="87"/>
                  <a:pt x="162" y="191"/>
                  <a:pt x="47" y="307"/>
                </a:cubicBezTo>
                <a:cubicBezTo>
                  <a:pt x="11" y="330"/>
                  <a:pt x="0" y="377"/>
                  <a:pt x="0" y="423"/>
                </a:cubicBezTo>
                <a:cubicBezTo>
                  <a:pt x="0" y="469"/>
                  <a:pt x="11" y="527"/>
                  <a:pt x="47" y="550"/>
                </a:cubicBezTo>
                <a:cubicBezTo>
                  <a:pt x="81" y="585"/>
                  <a:pt x="127" y="608"/>
                  <a:pt x="174" y="608"/>
                </a:cubicBezTo>
                <a:cubicBezTo>
                  <a:pt x="220" y="596"/>
                  <a:pt x="266" y="585"/>
                  <a:pt x="301" y="550"/>
                </a:cubicBezTo>
                <a:cubicBezTo>
                  <a:pt x="336" y="516"/>
                  <a:pt x="371" y="481"/>
                  <a:pt x="417" y="446"/>
                </a:cubicBezTo>
                <a:cubicBezTo>
                  <a:pt x="475" y="400"/>
                  <a:pt x="544" y="365"/>
                  <a:pt x="614" y="330"/>
                </a:cubicBezTo>
                <a:cubicBezTo>
                  <a:pt x="649" y="307"/>
                  <a:pt x="683" y="261"/>
                  <a:pt x="695" y="226"/>
                </a:cubicBezTo>
                <a:cubicBezTo>
                  <a:pt x="707" y="179"/>
                  <a:pt x="695" y="122"/>
                  <a:pt x="672" y="87"/>
                </a:cubicBezTo>
                <a:cubicBezTo>
                  <a:pt x="649" y="52"/>
                  <a:pt x="614" y="17"/>
                  <a:pt x="567" y="6"/>
                </a:cubicBezTo>
                <a:cubicBezTo>
                  <a:pt x="554" y="2"/>
                  <a:pt x="540" y="1"/>
                  <a:pt x="526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7"/>
          <p:cNvSpPr/>
          <p:nvPr/>
        </p:nvSpPr>
        <p:spPr>
          <a:xfrm>
            <a:off x="7154928" y="4057672"/>
            <a:ext cx="158004" cy="179998"/>
          </a:xfrm>
          <a:custGeom>
            <a:avLst/>
            <a:gdLst/>
            <a:ahLst/>
            <a:cxnLst/>
            <a:rect l="l" t="t" r="r" b="b"/>
            <a:pathLst>
              <a:path w="1206" h="1291" extrusionOk="0">
                <a:moveTo>
                  <a:pt x="568" y="1"/>
                </a:moveTo>
                <a:cubicBezTo>
                  <a:pt x="477" y="1"/>
                  <a:pt x="388" y="25"/>
                  <a:pt x="314" y="79"/>
                </a:cubicBezTo>
                <a:cubicBezTo>
                  <a:pt x="209" y="148"/>
                  <a:pt x="163" y="252"/>
                  <a:pt x="128" y="357"/>
                </a:cubicBezTo>
                <a:cubicBezTo>
                  <a:pt x="47" y="473"/>
                  <a:pt x="0" y="600"/>
                  <a:pt x="12" y="739"/>
                </a:cubicBezTo>
                <a:cubicBezTo>
                  <a:pt x="23" y="1006"/>
                  <a:pt x="221" y="1249"/>
                  <a:pt x="487" y="1284"/>
                </a:cubicBezTo>
                <a:cubicBezTo>
                  <a:pt x="516" y="1289"/>
                  <a:pt x="544" y="1291"/>
                  <a:pt x="571" y="1291"/>
                </a:cubicBezTo>
                <a:cubicBezTo>
                  <a:pt x="824" y="1291"/>
                  <a:pt x="1030" y="1108"/>
                  <a:pt x="1125" y="878"/>
                </a:cubicBezTo>
                <a:cubicBezTo>
                  <a:pt x="1205" y="646"/>
                  <a:pt x="1159" y="380"/>
                  <a:pt x="997" y="206"/>
                </a:cubicBezTo>
                <a:cubicBezTo>
                  <a:pt x="900" y="79"/>
                  <a:pt x="732" y="1"/>
                  <a:pt x="56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7"/>
          <p:cNvSpPr/>
          <p:nvPr/>
        </p:nvSpPr>
        <p:spPr>
          <a:xfrm>
            <a:off x="7375035" y="4084721"/>
            <a:ext cx="71534" cy="72780"/>
          </a:xfrm>
          <a:custGeom>
            <a:avLst/>
            <a:gdLst/>
            <a:ahLst/>
            <a:cxnLst/>
            <a:rect l="l" t="t" r="r" b="b"/>
            <a:pathLst>
              <a:path w="546" h="522" extrusionOk="0">
                <a:moveTo>
                  <a:pt x="302" y="1"/>
                </a:moveTo>
                <a:cubicBezTo>
                  <a:pt x="279" y="1"/>
                  <a:pt x="267" y="1"/>
                  <a:pt x="244" y="12"/>
                </a:cubicBezTo>
                <a:cubicBezTo>
                  <a:pt x="233" y="12"/>
                  <a:pt x="221" y="12"/>
                  <a:pt x="221" y="24"/>
                </a:cubicBezTo>
                <a:lnTo>
                  <a:pt x="197" y="24"/>
                </a:lnTo>
                <a:cubicBezTo>
                  <a:pt x="174" y="24"/>
                  <a:pt x="151" y="35"/>
                  <a:pt x="117" y="47"/>
                </a:cubicBezTo>
                <a:cubicBezTo>
                  <a:pt x="105" y="58"/>
                  <a:pt x="82" y="70"/>
                  <a:pt x="70" y="93"/>
                </a:cubicBezTo>
                <a:lnTo>
                  <a:pt x="35" y="128"/>
                </a:lnTo>
                <a:lnTo>
                  <a:pt x="35" y="140"/>
                </a:lnTo>
                <a:cubicBezTo>
                  <a:pt x="24" y="151"/>
                  <a:pt x="24" y="174"/>
                  <a:pt x="12" y="186"/>
                </a:cubicBezTo>
                <a:lnTo>
                  <a:pt x="12" y="197"/>
                </a:lnTo>
                <a:lnTo>
                  <a:pt x="12" y="209"/>
                </a:lnTo>
                <a:cubicBezTo>
                  <a:pt x="12" y="220"/>
                  <a:pt x="1" y="244"/>
                  <a:pt x="1" y="256"/>
                </a:cubicBezTo>
                <a:lnTo>
                  <a:pt x="1" y="267"/>
                </a:lnTo>
                <a:cubicBezTo>
                  <a:pt x="1" y="290"/>
                  <a:pt x="12" y="302"/>
                  <a:pt x="12" y="325"/>
                </a:cubicBezTo>
                <a:lnTo>
                  <a:pt x="12" y="336"/>
                </a:lnTo>
                <a:cubicBezTo>
                  <a:pt x="24" y="359"/>
                  <a:pt x="24" y="372"/>
                  <a:pt x="35" y="383"/>
                </a:cubicBezTo>
                <a:lnTo>
                  <a:pt x="35" y="395"/>
                </a:lnTo>
                <a:lnTo>
                  <a:pt x="47" y="406"/>
                </a:lnTo>
                <a:cubicBezTo>
                  <a:pt x="47" y="418"/>
                  <a:pt x="58" y="429"/>
                  <a:pt x="70" y="441"/>
                </a:cubicBezTo>
                <a:lnTo>
                  <a:pt x="82" y="441"/>
                </a:lnTo>
                <a:lnTo>
                  <a:pt x="82" y="452"/>
                </a:lnTo>
                <a:cubicBezTo>
                  <a:pt x="94" y="464"/>
                  <a:pt x="105" y="475"/>
                  <a:pt x="117" y="475"/>
                </a:cubicBezTo>
                <a:cubicBezTo>
                  <a:pt x="128" y="487"/>
                  <a:pt x="128" y="487"/>
                  <a:pt x="140" y="487"/>
                </a:cubicBezTo>
                <a:cubicBezTo>
                  <a:pt x="151" y="487"/>
                  <a:pt x="174" y="499"/>
                  <a:pt x="186" y="511"/>
                </a:cubicBezTo>
                <a:lnTo>
                  <a:pt x="197" y="511"/>
                </a:lnTo>
                <a:cubicBezTo>
                  <a:pt x="209" y="511"/>
                  <a:pt x="233" y="511"/>
                  <a:pt x="244" y="522"/>
                </a:cubicBezTo>
                <a:cubicBezTo>
                  <a:pt x="267" y="522"/>
                  <a:pt x="302" y="511"/>
                  <a:pt x="325" y="511"/>
                </a:cubicBezTo>
                <a:cubicBezTo>
                  <a:pt x="349" y="511"/>
                  <a:pt x="372" y="499"/>
                  <a:pt x="395" y="487"/>
                </a:cubicBezTo>
                <a:cubicBezTo>
                  <a:pt x="418" y="475"/>
                  <a:pt x="429" y="452"/>
                  <a:pt x="452" y="441"/>
                </a:cubicBezTo>
                <a:cubicBezTo>
                  <a:pt x="476" y="429"/>
                  <a:pt x="488" y="406"/>
                  <a:pt x="499" y="383"/>
                </a:cubicBezTo>
                <a:cubicBezTo>
                  <a:pt x="511" y="372"/>
                  <a:pt x="522" y="336"/>
                  <a:pt x="534" y="313"/>
                </a:cubicBezTo>
                <a:lnTo>
                  <a:pt x="534" y="302"/>
                </a:lnTo>
                <a:cubicBezTo>
                  <a:pt x="534" y="290"/>
                  <a:pt x="545" y="267"/>
                  <a:pt x="545" y="244"/>
                </a:cubicBezTo>
                <a:cubicBezTo>
                  <a:pt x="545" y="220"/>
                  <a:pt x="534" y="197"/>
                  <a:pt x="534" y="186"/>
                </a:cubicBezTo>
                <a:lnTo>
                  <a:pt x="534" y="163"/>
                </a:lnTo>
                <a:cubicBezTo>
                  <a:pt x="522" y="128"/>
                  <a:pt x="499" y="93"/>
                  <a:pt x="476" y="70"/>
                </a:cubicBezTo>
                <a:cubicBezTo>
                  <a:pt x="464" y="58"/>
                  <a:pt x="441" y="47"/>
                  <a:pt x="429" y="35"/>
                </a:cubicBezTo>
                <a:cubicBezTo>
                  <a:pt x="429" y="35"/>
                  <a:pt x="418" y="35"/>
                  <a:pt x="418" y="24"/>
                </a:cubicBezTo>
                <a:cubicBezTo>
                  <a:pt x="406" y="24"/>
                  <a:pt x="395" y="12"/>
                  <a:pt x="372" y="12"/>
                </a:cubicBezTo>
                <a:cubicBezTo>
                  <a:pt x="360" y="1"/>
                  <a:pt x="325" y="1"/>
                  <a:pt x="313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7"/>
          <p:cNvSpPr/>
          <p:nvPr/>
        </p:nvSpPr>
        <p:spPr>
          <a:xfrm>
            <a:off x="7341626" y="4190126"/>
            <a:ext cx="63935" cy="79472"/>
          </a:xfrm>
          <a:custGeom>
            <a:avLst/>
            <a:gdLst/>
            <a:ahLst/>
            <a:cxnLst/>
            <a:rect l="l" t="t" r="r" b="b"/>
            <a:pathLst>
              <a:path w="488" h="570" extrusionOk="0">
                <a:moveTo>
                  <a:pt x="209" y="0"/>
                </a:moveTo>
                <a:cubicBezTo>
                  <a:pt x="198" y="0"/>
                  <a:pt x="186" y="3"/>
                  <a:pt x="174" y="9"/>
                </a:cubicBezTo>
                <a:cubicBezTo>
                  <a:pt x="151" y="9"/>
                  <a:pt x="140" y="21"/>
                  <a:pt x="117" y="44"/>
                </a:cubicBezTo>
                <a:cubicBezTo>
                  <a:pt x="94" y="56"/>
                  <a:pt x="82" y="67"/>
                  <a:pt x="71" y="90"/>
                </a:cubicBezTo>
                <a:cubicBezTo>
                  <a:pt x="71" y="102"/>
                  <a:pt x="58" y="113"/>
                  <a:pt x="58" y="125"/>
                </a:cubicBezTo>
                <a:lnTo>
                  <a:pt x="47" y="136"/>
                </a:lnTo>
                <a:cubicBezTo>
                  <a:pt x="24" y="195"/>
                  <a:pt x="1" y="252"/>
                  <a:pt x="1" y="322"/>
                </a:cubicBezTo>
                <a:cubicBezTo>
                  <a:pt x="1" y="403"/>
                  <a:pt x="47" y="496"/>
                  <a:pt x="117" y="530"/>
                </a:cubicBezTo>
                <a:cubicBezTo>
                  <a:pt x="160" y="557"/>
                  <a:pt x="204" y="570"/>
                  <a:pt x="253" y="570"/>
                </a:cubicBezTo>
                <a:cubicBezTo>
                  <a:pt x="269" y="570"/>
                  <a:pt x="285" y="568"/>
                  <a:pt x="302" y="566"/>
                </a:cubicBezTo>
                <a:cubicBezTo>
                  <a:pt x="337" y="554"/>
                  <a:pt x="383" y="519"/>
                  <a:pt x="418" y="496"/>
                </a:cubicBezTo>
                <a:cubicBezTo>
                  <a:pt x="441" y="461"/>
                  <a:pt x="476" y="415"/>
                  <a:pt x="476" y="368"/>
                </a:cubicBezTo>
                <a:cubicBezTo>
                  <a:pt x="488" y="322"/>
                  <a:pt x="488" y="276"/>
                  <a:pt x="476" y="229"/>
                </a:cubicBezTo>
                <a:cubicBezTo>
                  <a:pt x="452" y="172"/>
                  <a:pt x="429" y="136"/>
                  <a:pt x="395" y="102"/>
                </a:cubicBezTo>
                <a:cubicBezTo>
                  <a:pt x="372" y="67"/>
                  <a:pt x="337" y="44"/>
                  <a:pt x="313" y="21"/>
                </a:cubicBezTo>
                <a:cubicBezTo>
                  <a:pt x="290" y="9"/>
                  <a:pt x="267" y="9"/>
                  <a:pt x="244" y="9"/>
                </a:cubicBezTo>
                <a:cubicBezTo>
                  <a:pt x="232" y="3"/>
                  <a:pt x="221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7"/>
          <p:cNvSpPr/>
          <p:nvPr/>
        </p:nvSpPr>
        <p:spPr>
          <a:xfrm>
            <a:off x="8540944" y="3953800"/>
            <a:ext cx="131" cy="13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78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7"/>
          <p:cNvSpPr/>
          <p:nvPr/>
        </p:nvSpPr>
        <p:spPr>
          <a:xfrm>
            <a:off x="8462072" y="3878510"/>
            <a:ext cx="161017" cy="166055"/>
          </a:xfrm>
          <a:custGeom>
            <a:avLst/>
            <a:gdLst/>
            <a:ahLst/>
            <a:cxnLst/>
            <a:rect l="l" t="t" r="r" b="b"/>
            <a:pathLst>
              <a:path w="1229" h="1191" extrusionOk="0">
                <a:moveTo>
                  <a:pt x="618" y="1"/>
                </a:moveTo>
                <a:cubicBezTo>
                  <a:pt x="463" y="1"/>
                  <a:pt x="309" y="56"/>
                  <a:pt x="209" y="170"/>
                </a:cubicBezTo>
                <a:cubicBezTo>
                  <a:pt x="174" y="193"/>
                  <a:pt x="162" y="228"/>
                  <a:pt x="139" y="252"/>
                </a:cubicBezTo>
                <a:cubicBezTo>
                  <a:pt x="116" y="275"/>
                  <a:pt x="104" y="309"/>
                  <a:pt x="93" y="332"/>
                </a:cubicBezTo>
                <a:cubicBezTo>
                  <a:pt x="35" y="448"/>
                  <a:pt x="0" y="576"/>
                  <a:pt x="11" y="703"/>
                </a:cubicBezTo>
                <a:cubicBezTo>
                  <a:pt x="23" y="831"/>
                  <a:pt x="70" y="970"/>
                  <a:pt x="174" y="1063"/>
                </a:cubicBezTo>
                <a:cubicBezTo>
                  <a:pt x="278" y="1143"/>
                  <a:pt x="394" y="1190"/>
                  <a:pt x="533" y="1190"/>
                </a:cubicBezTo>
                <a:cubicBezTo>
                  <a:pt x="542" y="1190"/>
                  <a:pt x="551" y="1190"/>
                  <a:pt x="560" y="1190"/>
                </a:cubicBezTo>
                <a:cubicBezTo>
                  <a:pt x="794" y="1190"/>
                  <a:pt x="1024" y="1042"/>
                  <a:pt x="1136" y="831"/>
                </a:cubicBezTo>
                <a:cubicBezTo>
                  <a:pt x="1205" y="703"/>
                  <a:pt x="1228" y="564"/>
                  <a:pt x="1193" y="425"/>
                </a:cubicBezTo>
                <a:cubicBezTo>
                  <a:pt x="1159" y="286"/>
                  <a:pt x="1066" y="170"/>
                  <a:pt x="938" y="89"/>
                </a:cubicBezTo>
                <a:cubicBezTo>
                  <a:pt x="846" y="31"/>
                  <a:pt x="732" y="1"/>
                  <a:pt x="61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7"/>
          <p:cNvSpPr/>
          <p:nvPr/>
        </p:nvSpPr>
        <p:spPr>
          <a:xfrm>
            <a:off x="8621388" y="3779797"/>
            <a:ext cx="83719" cy="89790"/>
          </a:xfrm>
          <a:custGeom>
            <a:avLst/>
            <a:gdLst/>
            <a:ahLst/>
            <a:cxnLst/>
            <a:rect l="l" t="t" r="r" b="b"/>
            <a:pathLst>
              <a:path w="639" h="644" extrusionOk="0">
                <a:moveTo>
                  <a:pt x="306" y="0"/>
                </a:moveTo>
                <a:cubicBezTo>
                  <a:pt x="290" y="0"/>
                  <a:pt x="273" y="3"/>
                  <a:pt x="255" y="9"/>
                </a:cubicBezTo>
                <a:lnTo>
                  <a:pt x="232" y="9"/>
                </a:lnTo>
                <a:lnTo>
                  <a:pt x="163" y="44"/>
                </a:lnTo>
                <a:cubicBezTo>
                  <a:pt x="152" y="56"/>
                  <a:pt x="128" y="67"/>
                  <a:pt x="105" y="79"/>
                </a:cubicBezTo>
                <a:cubicBezTo>
                  <a:pt x="105" y="90"/>
                  <a:pt x="93" y="102"/>
                  <a:pt x="93" y="102"/>
                </a:cubicBezTo>
                <a:cubicBezTo>
                  <a:pt x="70" y="125"/>
                  <a:pt x="59" y="136"/>
                  <a:pt x="47" y="160"/>
                </a:cubicBezTo>
                <a:cubicBezTo>
                  <a:pt x="36" y="183"/>
                  <a:pt x="24" y="206"/>
                  <a:pt x="24" y="229"/>
                </a:cubicBezTo>
                <a:cubicBezTo>
                  <a:pt x="0" y="252"/>
                  <a:pt x="0" y="287"/>
                  <a:pt x="0" y="322"/>
                </a:cubicBezTo>
                <a:cubicBezTo>
                  <a:pt x="0" y="345"/>
                  <a:pt x="0" y="368"/>
                  <a:pt x="12" y="391"/>
                </a:cubicBezTo>
                <a:lnTo>
                  <a:pt x="12" y="414"/>
                </a:lnTo>
                <a:cubicBezTo>
                  <a:pt x="36" y="473"/>
                  <a:pt x="59" y="507"/>
                  <a:pt x="93" y="542"/>
                </a:cubicBezTo>
                <a:lnTo>
                  <a:pt x="105" y="553"/>
                </a:lnTo>
                <a:cubicBezTo>
                  <a:pt x="128" y="577"/>
                  <a:pt x="139" y="589"/>
                  <a:pt x="163" y="600"/>
                </a:cubicBezTo>
                <a:cubicBezTo>
                  <a:pt x="186" y="612"/>
                  <a:pt x="209" y="623"/>
                  <a:pt x="232" y="623"/>
                </a:cubicBezTo>
                <a:cubicBezTo>
                  <a:pt x="232" y="635"/>
                  <a:pt x="244" y="635"/>
                  <a:pt x="255" y="635"/>
                </a:cubicBezTo>
                <a:cubicBezTo>
                  <a:pt x="285" y="641"/>
                  <a:pt x="308" y="643"/>
                  <a:pt x="329" y="643"/>
                </a:cubicBezTo>
                <a:cubicBezTo>
                  <a:pt x="351" y="643"/>
                  <a:pt x="371" y="641"/>
                  <a:pt x="394" y="635"/>
                </a:cubicBezTo>
                <a:cubicBezTo>
                  <a:pt x="406" y="635"/>
                  <a:pt x="418" y="635"/>
                  <a:pt x="418" y="623"/>
                </a:cubicBezTo>
                <a:cubicBezTo>
                  <a:pt x="441" y="623"/>
                  <a:pt x="464" y="612"/>
                  <a:pt x="487" y="600"/>
                </a:cubicBezTo>
                <a:cubicBezTo>
                  <a:pt x="545" y="553"/>
                  <a:pt x="592" y="496"/>
                  <a:pt x="615" y="414"/>
                </a:cubicBezTo>
                <a:cubicBezTo>
                  <a:pt x="626" y="391"/>
                  <a:pt x="638" y="357"/>
                  <a:pt x="638" y="322"/>
                </a:cubicBezTo>
                <a:cubicBezTo>
                  <a:pt x="626" y="275"/>
                  <a:pt x="626" y="241"/>
                  <a:pt x="603" y="195"/>
                </a:cubicBezTo>
                <a:cubicBezTo>
                  <a:pt x="580" y="160"/>
                  <a:pt x="545" y="125"/>
                  <a:pt x="510" y="102"/>
                </a:cubicBezTo>
                <a:cubicBezTo>
                  <a:pt x="499" y="90"/>
                  <a:pt x="499" y="90"/>
                  <a:pt x="487" y="90"/>
                </a:cubicBezTo>
                <a:cubicBezTo>
                  <a:pt x="476" y="79"/>
                  <a:pt x="464" y="79"/>
                  <a:pt x="441" y="67"/>
                </a:cubicBezTo>
                <a:cubicBezTo>
                  <a:pt x="430" y="56"/>
                  <a:pt x="418" y="33"/>
                  <a:pt x="394" y="20"/>
                </a:cubicBezTo>
                <a:cubicBezTo>
                  <a:pt x="383" y="20"/>
                  <a:pt x="371" y="9"/>
                  <a:pt x="348" y="9"/>
                </a:cubicBezTo>
                <a:cubicBezTo>
                  <a:pt x="336" y="3"/>
                  <a:pt x="322" y="0"/>
                  <a:pt x="306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7"/>
          <p:cNvSpPr/>
          <p:nvPr/>
        </p:nvSpPr>
        <p:spPr>
          <a:xfrm>
            <a:off x="8688206" y="3924800"/>
            <a:ext cx="74548" cy="77241"/>
          </a:xfrm>
          <a:custGeom>
            <a:avLst/>
            <a:gdLst/>
            <a:ahLst/>
            <a:cxnLst/>
            <a:rect l="l" t="t" r="r" b="b"/>
            <a:pathLst>
              <a:path w="569" h="554" extrusionOk="0">
                <a:moveTo>
                  <a:pt x="394" y="0"/>
                </a:moveTo>
                <a:cubicBezTo>
                  <a:pt x="371" y="0"/>
                  <a:pt x="348" y="0"/>
                  <a:pt x="325" y="12"/>
                </a:cubicBezTo>
                <a:cubicBezTo>
                  <a:pt x="302" y="12"/>
                  <a:pt x="290" y="23"/>
                  <a:pt x="278" y="35"/>
                </a:cubicBezTo>
                <a:lnTo>
                  <a:pt x="267" y="23"/>
                </a:lnTo>
                <a:cubicBezTo>
                  <a:pt x="244" y="35"/>
                  <a:pt x="221" y="35"/>
                  <a:pt x="186" y="47"/>
                </a:cubicBezTo>
                <a:cubicBezTo>
                  <a:pt x="175" y="47"/>
                  <a:pt x="139" y="59"/>
                  <a:pt x="128" y="70"/>
                </a:cubicBezTo>
                <a:cubicBezTo>
                  <a:pt x="116" y="82"/>
                  <a:pt x="93" y="93"/>
                  <a:pt x="82" y="105"/>
                </a:cubicBezTo>
                <a:cubicBezTo>
                  <a:pt x="70" y="116"/>
                  <a:pt x="47" y="139"/>
                  <a:pt x="47" y="151"/>
                </a:cubicBezTo>
                <a:cubicBezTo>
                  <a:pt x="12" y="198"/>
                  <a:pt x="0" y="244"/>
                  <a:pt x="0" y="290"/>
                </a:cubicBezTo>
                <a:cubicBezTo>
                  <a:pt x="0" y="313"/>
                  <a:pt x="0" y="348"/>
                  <a:pt x="12" y="371"/>
                </a:cubicBezTo>
                <a:cubicBezTo>
                  <a:pt x="23" y="406"/>
                  <a:pt x="35" y="429"/>
                  <a:pt x="70" y="464"/>
                </a:cubicBezTo>
                <a:cubicBezTo>
                  <a:pt x="105" y="499"/>
                  <a:pt x="139" y="522"/>
                  <a:pt x="186" y="545"/>
                </a:cubicBezTo>
                <a:cubicBezTo>
                  <a:pt x="209" y="551"/>
                  <a:pt x="232" y="554"/>
                  <a:pt x="257" y="554"/>
                </a:cubicBezTo>
                <a:cubicBezTo>
                  <a:pt x="281" y="554"/>
                  <a:pt x="308" y="551"/>
                  <a:pt x="337" y="545"/>
                </a:cubicBezTo>
                <a:cubicBezTo>
                  <a:pt x="360" y="545"/>
                  <a:pt x="383" y="533"/>
                  <a:pt x="394" y="522"/>
                </a:cubicBezTo>
                <a:cubicBezTo>
                  <a:pt x="417" y="510"/>
                  <a:pt x="441" y="487"/>
                  <a:pt x="464" y="476"/>
                </a:cubicBezTo>
                <a:cubicBezTo>
                  <a:pt x="487" y="440"/>
                  <a:pt x="510" y="406"/>
                  <a:pt x="522" y="383"/>
                </a:cubicBezTo>
                <a:cubicBezTo>
                  <a:pt x="545" y="325"/>
                  <a:pt x="568" y="278"/>
                  <a:pt x="568" y="221"/>
                </a:cubicBezTo>
                <a:cubicBezTo>
                  <a:pt x="568" y="186"/>
                  <a:pt x="556" y="151"/>
                  <a:pt x="533" y="105"/>
                </a:cubicBezTo>
                <a:cubicBezTo>
                  <a:pt x="522" y="70"/>
                  <a:pt x="487" y="47"/>
                  <a:pt x="453" y="23"/>
                </a:cubicBezTo>
                <a:cubicBezTo>
                  <a:pt x="441" y="12"/>
                  <a:pt x="417" y="0"/>
                  <a:pt x="39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7"/>
          <p:cNvSpPr/>
          <p:nvPr/>
        </p:nvSpPr>
        <p:spPr>
          <a:xfrm>
            <a:off x="8068763" y="4128779"/>
            <a:ext cx="79133" cy="85328"/>
          </a:xfrm>
          <a:custGeom>
            <a:avLst/>
            <a:gdLst/>
            <a:ahLst/>
            <a:cxnLst/>
            <a:rect l="l" t="t" r="r" b="b"/>
            <a:pathLst>
              <a:path w="604" h="612" extrusionOk="0">
                <a:moveTo>
                  <a:pt x="283" y="0"/>
                </a:moveTo>
                <a:cubicBezTo>
                  <a:pt x="267" y="0"/>
                  <a:pt x="250" y="3"/>
                  <a:pt x="232" y="9"/>
                </a:cubicBezTo>
                <a:lnTo>
                  <a:pt x="163" y="43"/>
                </a:lnTo>
                <a:cubicBezTo>
                  <a:pt x="140" y="56"/>
                  <a:pt x="117" y="79"/>
                  <a:pt x="105" y="90"/>
                </a:cubicBezTo>
                <a:cubicBezTo>
                  <a:pt x="70" y="136"/>
                  <a:pt x="36" y="183"/>
                  <a:pt x="24" y="229"/>
                </a:cubicBezTo>
                <a:cubicBezTo>
                  <a:pt x="1" y="334"/>
                  <a:pt x="24" y="449"/>
                  <a:pt x="105" y="530"/>
                </a:cubicBezTo>
                <a:cubicBezTo>
                  <a:pt x="140" y="565"/>
                  <a:pt x="186" y="589"/>
                  <a:pt x="232" y="600"/>
                </a:cubicBezTo>
                <a:cubicBezTo>
                  <a:pt x="256" y="612"/>
                  <a:pt x="279" y="612"/>
                  <a:pt x="302" y="612"/>
                </a:cubicBezTo>
                <a:lnTo>
                  <a:pt x="384" y="612"/>
                </a:lnTo>
                <a:cubicBezTo>
                  <a:pt x="407" y="600"/>
                  <a:pt x="441" y="589"/>
                  <a:pt x="453" y="576"/>
                </a:cubicBezTo>
                <a:cubicBezTo>
                  <a:pt x="476" y="565"/>
                  <a:pt x="487" y="553"/>
                  <a:pt x="499" y="542"/>
                </a:cubicBezTo>
                <a:cubicBezTo>
                  <a:pt x="511" y="542"/>
                  <a:pt x="511" y="530"/>
                  <a:pt x="511" y="530"/>
                </a:cubicBezTo>
                <a:cubicBezTo>
                  <a:pt x="534" y="507"/>
                  <a:pt x="546" y="496"/>
                  <a:pt x="557" y="473"/>
                </a:cubicBezTo>
                <a:cubicBezTo>
                  <a:pt x="569" y="449"/>
                  <a:pt x="580" y="426"/>
                  <a:pt x="580" y="403"/>
                </a:cubicBezTo>
                <a:cubicBezTo>
                  <a:pt x="592" y="345"/>
                  <a:pt x="603" y="298"/>
                  <a:pt x="580" y="241"/>
                </a:cubicBezTo>
                <a:cubicBezTo>
                  <a:pt x="557" y="195"/>
                  <a:pt x="546" y="183"/>
                  <a:pt x="523" y="136"/>
                </a:cubicBezTo>
                <a:cubicBezTo>
                  <a:pt x="499" y="125"/>
                  <a:pt x="476" y="102"/>
                  <a:pt x="453" y="90"/>
                </a:cubicBezTo>
                <a:lnTo>
                  <a:pt x="430" y="79"/>
                </a:lnTo>
                <a:cubicBezTo>
                  <a:pt x="418" y="56"/>
                  <a:pt x="395" y="43"/>
                  <a:pt x="372" y="32"/>
                </a:cubicBezTo>
                <a:cubicBezTo>
                  <a:pt x="360" y="20"/>
                  <a:pt x="348" y="20"/>
                  <a:pt x="325" y="9"/>
                </a:cubicBezTo>
                <a:cubicBezTo>
                  <a:pt x="314" y="3"/>
                  <a:pt x="299" y="0"/>
                  <a:pt x="283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7"/>
          <p:cNvSpPr/>
          <p:nvPr/>
        </p:nvSpPr>
        <p:spPr>
          <a:xfrm>
            <a:off x="8213011" y="4113860"/>
            <a:ext cx="51751" cy="50193"/>
          </a:xfrm>
          <a:custGeom>
            <a:avLst/>
            <a:gdLst/>
            <a:ahLst/>
            <a:cxnLst/>
            <a:rect l="l" t="t" r="r" b="b"/>
            <a:pathLst>
              <a:path w="395" h="360" extrusionOk="0">
                <a:moveTo>
                  <a:pt x="151" y="0"/>
                </a:moveTo>
                <a:cubicBezTo>
                  <a:pt x="128" y="0"/>
                  <a:pt x="105" y="11"/>
                  <a:pt x="82" y="23"/>
                </a:cubicBezTo>
                <a:cubicBezTo>
                  <a:pt x="70" y="35"/>
                  <a:pt x="58" y="47"/>
                  <a:pt x="47" y="47"/>
                </a:cubicBezTo>
                <a:cubicBezTo>
                  <a:pt x="24" y="70"/>
                  <a:pt x="12" y="104"/>
                  <a:pt x="1" y="127"/>
                </a:cubicBezTo>
                <a:lnTo>
                  <a:pt x="1" y="174"/>
                </a:lnTo>
                <a:cubicBezTo>
                  <a:pt x="1" y="209"/>
                  <a:pt x="12" y="232"/>
                  <a:pt x="24" y="266"/>
                </a:cubicBezTo>
                <a:lnTo>
                  <a:pt x="47" y="302"/>
                </a:lnTo>
                <a:lnTo>
                  <a:pt x="58" y="302"/>
                </a:lnTo>
                <a:lnTo>
                  <a:pt x="94" y="336"/>
                </a:lnTo>
                <a:cubicBezTo>
                  <a:pt x="105" y="348"/>
                  <a:pt x="128" y="348"/>
                  <a:pt x="140" y="359"/>
                </a:cubicBezTo>
                <a:lnTo>
                  <a:pt x="256" y="359"/>
                </a:lnTo>
                <a:cubicBezTo>
                  <a:pt x="267" y="348"/>
                  <a:pt x="290" y="348"/>
                  <a:pt x="302" y="336"/>
                </a:cubicBezTo>
                <a:lnTo>
                  <a:pt x="337" y="302"/>
                </a:lnTo>
                <a:lnTo>
                  <a:pt x="349" y="302"/>
                </a:lnTo>
                <a:cubicBezTo>
                  <a:pt x="349" y="290"/>
                  <a:pt x="360" y="278"/>
                  <a:pt x="372" y="266"/>
                </a:cubicBezTo>
                <a:cubicBezTo>
                  <a:pt x="383" y="243"/>
                  <a:pt x="395" y="220"/>
                  <a:pt x="395" y="197"/>
                </a:cubicBezTo>
                <a:lnTo>
                  <a:pt x="395" y="127"/>
                </a:lnTo>
                <a:cubicBezTo>
                  <a:pt x="383" y="104"/>
                  <a:pt x="372" y="81"/>
                  <a:pt x="360" y="70"/>
                </a:cubicBezTo>
                <a:cubicBezTo>
                  <a:pt x="349" y="47"/>
                  <a:pt x="325" y="35"/>
                  <a:pt x="313" y="23"/>
                </a:cubicBezTo>
                <a:cubicBezTo>
                  <a:pt x="290" y="23"/>
                  <a:pt x="279" y="11"/>
                  <a:pt x="267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7"/>
          <p:cNvSpPr/>
          <p:nvPr/>
        </p:nvSpPr>
        <p:spPr>
          <a:xfrm>
            <a:off x="8172004" y="4044287"/>
            <a:ext cx="50310" cy="51866"/>
          </a:xfrm>
          <a:custGeom>
            <a:avLst/>
            <a:gdLst/>
            <a:ahLst/>
            <a:cxnLst/>
            <a:rect l="l" t="t" r="r" b="b"/>
            <a:pathLst>
              <a:path w="384" h="372" extrusionOk="0">
                <a:moveTo>
                  <a:pt x="198" y="1"/>
                </a:moveTo>
                <a:cubicBezTo>
                  <a:pt x="186" y="1"/>
                  <a:pt x="175" y="1"/>
                  <a:pt x="152" y="13"/>
                </a:cubicBezTo>
                <a:cubicBezTo>
                  <a:pt x="129" y="13"/>
                  <a:pt x="105" y="36"/>
                  <a:pt x="82" y="47"/>
                </a:cubicBezTo>
                <a:lnTo>
                  <a:pt x="59" y="70"/>
                </a:lnTo>
                <a:cubicBezTo>
                  <a:pt x="36" y="93"/>
                  <a:pt x="24" y="105"/>
                  <a:pt x="13" y="129"/>
                </a:cubicBezTo>
                <a:cubicBezTo>
                  <a:pt x="1" y="152"/>
                  <a:pt x="1" y="175"/>
                  <a:pt x="1" y="198"/>
                </a:cubicBezTo>
                <a:cubicBezTo>
                  <a:pt x="1" y="221"/>
                  <a:pt x="1" y="244"/>
                  <a:pt x="13" y="268"/>
                </a:cubicBezTo>
                <a:cubicBezTo>
                  <a:pt x="24" y="291"/>
                  <a:pt x="36" y="314"/>
                  <a:pt x="59" y="325"/>
                </a:cubicBezTo>
                <a:cubicBezTo>
                  <a:pt x="70" y="337"/>
                  <a:pt x="82" y="348"/>
                  <a:pt x="93" y="348"/>
                </a:cubicBezTo>
                <a:cubicBezTo>
                  <a:pt x="117" y="371"/>
                  <a:pt x="152" y="371"/>
                  <a:pt x="175" y="371"/>
                </a:cubicBezTo>
                <a:lnTo>
                  <a:pt x="221" y="371"/>
                </a:lnTo>
                <a:cubicBezTo>
                  <a:pt x="256" y="360"/>
                  <a:pt x="279" y="348"/>
                  <a:pt x="302" y="325"/>
                </a:cubicBezTo>
                <a:lnTo>
                  <a:pt x="325" y="302"/>
                </a:lnTo>
                <a:cubicBezTo>
                  <a:pt x="348" y="291"/>
                  <a:pt x="360" y="268"/>
                  <a:pt x="360" y="244"/>
                </a:cubicBezTo>
                <a:cubicBezTo>
                  <a:pt x="371" y="221"/>
                  <a:pt x="383" y="198"/>
                  <a:pt x="383" y="175"/>
                </a:cubicBezTo>
                <a:cubicBezTo>
                  <a:pt x="383" y="152"/>
                  <a:pt x="371" y="129"/>
                  <a:pt x="360" y="105"/>
                </a:cubicBezTo>
                <a:cubicBezTo>
                  <a:pt x="360" y="82"/>
                  <a:pt x="348" y="70"/>
                  <a:pt x="325" y="47"/>
                </a:cubicBezTo>
                <a:cubicBezTo>
                  <a:pt x="314" y="47"/>
                  <a:pt x="302" y="36"/>
                  <a:pt x="291" y="24"/>
                </a:cubicBezTo>
                <a:cubicBezTo>
                  <a:pt x="268" y="13"/>
                  <a:pt x="232" y="1"/>
                  <a:pt x="19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7"/>
          <p:cNvSpPr/>
          <p:nvPr/>
        </p:nvSpPr>
        <p:spPr>
          <a:xfrm>
            <a:off x="7998932" y="4666404"/>
            <a:ext cx="164162" cy="156017"/>
          </a:xfrm>
          <a:custGeom>
            <a:avLst/>
            <a:gdLst/>
            <a:ahLst/>
            <a:cxnLst/>
            <a:rect l="l" t="t" r="r" b="b"/>
            <a:pathLst>
              <a:path w="1253" h="1119" extrusionOk="0">
                <a:moveTo>
                  <a:pt x="650" y="0"/>
                </a:moveTo>
                <a:cubicBezTo>
                  <a:pt x="476" y="11"/>
                  <a:pt x="302" y="104"/>
                  <a:pt x="186" y="243"/>
                </a:cubicBezTo>
                <a:cubicBezTo>
                  <a:pt x="129" y="312"/>
                  <a:pt x="82" y="394"/>
                  <a:pt x="47" y="487"/>
                </a:cubicBezTo>
                <a:cubicBezTo>
                  <a:pt x="24" y="579"/>
                  <a:pt x="1" y="695"/>
                  <a:pt x="24" y="788"/>
                </a:cubicBezTo>
                <a:cubicBezTo>
                  <a:pt x="59" y="892"/>
                  <a:pt x="129" y="961"/>
                  <a:pt x="209" y="985"/>
                </a:cubicBezTo>
                <a:cubicBezTo>
                  <a:pt x="296" y="1078"/>
                  <a:pt x="418" y="1118"/>
                  <a:pt x="543" y="1118"/>
                </a:cubicBezTo>
                <a:cubicBezTo>
                  <a:pt x="619" y="1118"/>
                  <a:pt x="695" y="1104"/>
                  <a:pt x="765" y="1077"/>
                </a:cubicBezTo>
                <a:cubicBezTo>
                  <a:pt x="928" y="1020"/>
                  <a:pt x="1090" y="915"/>
                  <a:pt x="1159" y="753"/>
                </a:cubicBezTo>
                <a:cubicBezTo>
                  <a:pt x="1252" y="567"/>
                  <a:pt x="1229" y="371"/>
                  <a:pt x="1102" y="209"/>
                </a:cubicBezTo>
                <a:cubicBezTo>
                  <a:pt x="986" y="81"/>
                  <a:pt x="812" y="0"/>
                  <a:pt x="650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7"/>
          <p:cNvSpPr/>
          <p:nvPr/>
        </p:nvSpPr>
        <p:spPr>
          <a:xfrm>
            <a:off x="8123397" y="4577450"/>
            <a:ext cx="53323" cy="61486"/>
          </a:xfrm>
          <a:custGeom>
            <a:avLst/>
            <a:gdLst/>
            <a:ahLst/>
            <a:cxnLst/>
            <a:rect l="l" t="t" r="r" b="b"/>
            <a:pathLst>
              <a:path w="407" h="441" extrusionOk="0">
                <a:moveTo>
                  <a:pt x="198" y="0"/>
                </a:moveTo>
                <a:cubicBezTo>
                  <a:pt x="186" y="0"/>
                  <a:pt x="163" y="0"/>
                  <a:pt x="152" y="12"/>
                </a:cubicBezTo>
                <a:cubicBezTo>
                  <a:pt x="117" y="12"/>
                  <a:pt x="94" y="36"/>
                  <a:pt x="70" y="59"/>
                </a:cubicBezTo>
                <a:lnTo>
                  <a:pt x="36" y="93"/>
                </a:lnTo>
                <a:lnTo>
                  <a:pt x="36" y="105"/>
                </a:lnTo>
                <a:lnTo>
                  <a:pt x="24" y="116"/>
                </a:lnTo>
                <a:lnTo>
                  <a:pt x="24" y="128"/>
                </a:lnTo>
                <a:cubicBezTo>
                  <a:pt x="13" y="139"/>
                  <a:pt x="13" y="151"/>
                  <a:pt x="1" y="163"/>
                </a:cubicBezTo>
                <a:lnTo>
                  <a:pt x="1" y="175"/>
                </a:lnTo>
                <a:lnTo>
                  <a:pt x="1" y="232"/>
                </a:lnTo>
                <a:lnTo>
                  <a:pt x="1" y="244"/>
                </a:lnTo>
                <a:lnTo>
                  <a:pt x="1" y="267"/>
                </a:lnTo>
                <a:lnTo>
                  <a:pt x="1" y="290"/>
                </a:lnTo>
                <a:cubicBezTo>
                  <a:pt x="1" y="302"/>
                  <a:pt x="24" y="325"/>
                  <a:pt x="24" y="337"/>
                </a:cubicBezTo>
                <a:cubicBezTo>
                  <a:pt x="24" y="348"/>
                  <a:pt x="47" y="371"/>
                  <a:pt x="47" y="371"/>
                </a:cubicBezTo>
                <a:lnTo>
                  <a:pt x="59" y="383"/>
                </a:lnTo>
                <a:cubicBezTo>
                  <a:pt x="59" y="394"/>
                  <a:pt x="82" y="406"/>
                  <a:pt x="94" y="406"/>
                </a:cubicBezTo>
                <a:lnTo>
                  <a:pt x="94" y="417"/>
                </a:lnTo>
                <a:cubicBezTo>
                  <a:pt x="117" y="417"/>
                  <a:pt x="129" y="430"/>
                  <a:pt x="140" y="430"/>
                </a:cubicBezTo>
                <a:cubicBezTo>
                  <a:pt x="163" y="441"/>
                  <a:pt x="198" y="441"/>
                  <a:pt x="198" y="441"/>
                </a:cubicBezTo>
                <a:lnTo>
                  <a:pt x="209" y="441"/>
                </a:lnTo>
                <a:cubicBezTo>
                  <a:pt x="221" y="441"/>
                  <a:pt x="245" y="441"/>
                  <a:pt x="256" y="430"/>
                </a:cubicBezTo>
                <a:cubicBezTo>
                  <a:pt x="302" y="417"/>
                  <a:pt x="302" y="417"/>
                  <a:pt x="348" y="383"/>
                </a:cubicBezTo>
                <a:cubicBezTo>
                  <a:pt x="361" y="371"/>
                  <a:pt x="361" y="360"/>
                  <a:pt x="372" y="348"/>
                </a:cubicBezTo>
                <a:cubicBezTo>
                  <a:pt x="384" y="325"/>
                  <a:pt x="395" y="314"/>
                  <a:pt x="395" y="302"/>
                </a:cubicBezTo>
                <a:lnTo>
                  <a:pt x="395" y="244"/>
                </a:lnTo>
                <a:cubicBezTo>
                  <a:pt x="407" y="221"/>
                  <a:pt x="395" y="198"/>
                  <a:pt x="384" y="175"/>
                </a:cubicBezTo>
                <a:cubicBezTo>
                  <a:pt x="384" y="163"/>
                  <a:pt x="372" y="163"/>
                  <a:pt x="372" y="151"/>
                </a:cubicBezTo>
                <a:cubicBezTo>
                  <a:pt x="361" y="139"/>
                  <a:pt x="361" y="128"/>
                  <a:pt x="361" y="105"/>
                </a:cubicBezTo>
                <a:cubicBezTo>
                  <a:pt x="348" y="93"/>
                  <a:pt x="337" y="70"/>
                  <a:pt x="325" y="59"/>
                </a:cubicBezTo>
                <a:lnTo>
                  <a:pt x="291" y="24"/>
                </a:lnTo>
                <a:cubicBezTo>
                  <a:pt x="256" y="12"/>
                  <a:pt x="233" y="0"/>
                  <a:pt x="198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7"/>
          <p:cNvSpPr/>
          <p:nvPr/>
        </p:nvSpPr>
        <p:spPr>
          <a:xfrm>
            <a:off x="8203971" y="4719525"/>
            <a:ext cx="48738" cy="51866"/>
          </a:xfrm>
          <a:custGeom>
            <a:avLst/>
            <a:gdLst/>
            <a:ahLst/>
            <a:cxnLst/>
            <a:rect l="l" t="t" r="r" b="b"/>
            <a:pathLst>
              <a:path w="372" h="372" extrusionOk="0">
                <a:moveTo>
                  <a:pt x="197" y="1"/>
                </a:moveTo>
                <a:lnTo>
                  <a:pt x="151" y="13"/>
                </a:lnTo>
                <a:cubicBezTo>
                  <a:pt x="116" y="13"/>
                  <a:pt x="93" y="36"/>
                  <a:pt x="70" y="47"/>
                </a:cubicBezTo>
                <a:cubicBezTo>
                  <a:pt x="58" y="59"/>
                  <a:pt x="58" y="71"/>
                  <a:pt x="47" y="71"/>
                </a:cubicBezTo>
                <a:cubicBezTo>
                  <a:pt x="35" y="94"/>
                  <a:pt x="24" y="106"/>
                  <a:pt x="12" y="129"/>
                </a:cubicBezTo>
                <a:cubicBezTo>
                  <a:pt x="0" y="152"/>
                  <a:pt x="0" y="175"/>
                  <a:pt x="0" y="198"/>
                </a:cubicBezTo>
                <a:cubicBezTo>
                  <a:pt x="0" y="222"/>
                  <a:pt x="0" y="245"/>
                  <a:pt x="12" y="268"/>
                </a:cubicBezTo>
                <a:cubicBezTo>
                  <a:pt x="24" y="291"/>
                  <a:pt x="35" y="314"/>
                  <a:pt x="47" y="325"/>
                </a:cubicBezTo>
                <a:cubicBezTo>
                  <a:pt x="58" y="337"/>
                  <a:pt x="70" y="349"/>
                  <a:pt x="81" y="349"/>
                </a:cubicBezTo>
                <a:cubicBezTo>
                  <a:pt x="116" y="372"/>
                  <a:pt x="139" y="372"/>
                  <a:pt x="174" y="372"/>
                </a:cubicBezTo>
                <a:lnTo>
                  <a:pt x="220" y="372"/>
                </a:lnTo>
                <a:cubicBezTo>
                  <a:pt x="243" y="361"/>
                  <a:pt x="279" y="349"/>
                  <a:pt x="302" y="325"/>
                </a:cubicBezTo>
                <a:cubicBezTo>
                  <a:pt x="302" y="314"/>
                  <a:pt x="313" y="314"/>
                  <a:pt x="325" y="302"/>
                </a:cubicBezTo>
                <a:cubicBezTo>
                  <a:pt x="336" y="291"/>
                  <a:pt x="348" y="268"/>
                  <a:pt x="359" y="245"/>
                </a:cubicBezTo>
                <a:cubicBezTo>
                  <a:pt x="371" y="222"/>
                  <a:pt x="371" y="198"/>
                  <a:pt x="371" y="175"/>
                </a:cubicBezTo>
                <a:cubicBezTo>
                  <a:pt x="371" y="152"/>
                  <a:pt x="371" y="129"/>
                  <a:pt x="359" y="106"/>
                </a:cubicBezTo>
                <a:cubicBezTo>
                  <a:pt x="348" y="83"/>
                  <a:pt x="336" y="71"/>
                  <a:pt x="325" y="47"/>
                </a:cubicBezTo>
                <a:cubicBezTo>
                  <a:pt x="313" y="47"/>
                  <a:pt x="302" y="36"/>
                  <a:pt x="290" y="24"/>
                </a:cubicBezTo>
                <a:cubicBezTo>
                  <a:pt x="255" y="13"/>
                  <a:pt x="232" y="1"/>
                  <a:pt x="197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7"/>
          <p:cNvSpPr/>
          <p:nvPr/>
        </p:nvSpPr>
        <p:spPr>
          <a:xfrm>
            <a:off x="7434254" y="4788819"/>
            <a:ext cx="135338" cy="129665"/>
          </a:xfrm>
          <a:custGeom>
            <a:avLst/>
            <a:gdLst/>
            <a:ahLst/>
            <a:cxnLst/>
            <a:rect l="l" t="t" r="r" b="b"/>
            <a:pathLst>
              <a:path w="1033" h="930" extrusionOk="0">
                <a:moveTo>
                  <a:pt x="446" y="1"/>
                </a:moveTo>
                <a:cubicBezTo>
                  <a:pt x="401" y="1"/>
                  <a:pt x="356" y="19"/>
                  <a:pt x="314" y="49"/>
                </a:cubicBezTo>
                <a:cubicBezTo>
                  <a:pt x="198" y="142"/>
                  <a:pt x="93" y="258"/>
                  <a:pt x="47" y="397"/>
                </a:cubicBezTo>
                <a:cubicBezTo>
                  <a:pt x="0" y="547"/>
                  <a:pt x="24" y="732"/>
                  <a:pt x="151" y="837"/>
                </a:cubicBezTo>
                <a:cubicBezTo>
                  <a:pt x="229" y="900"/>
                  <a:pt x="324" y="929"/>
                  <a:pt x="420" y="929"/>
                </a:cubicBezTo>
                <a:cubicBezTo>
                  <a:pt x="482" y="929"/>
                  <a:pt x="544" y="917"/>
                  <a:pt x="603" y="894"/>
                </a:cubicBezTo>
                <a:cubicBezTo>
                  <a:pt x="742" y="837"/>
                  <a:pt x="893" y="755"/>
                  <a:pt x="974" y="628"/>
                </a:cubicBezTo>
                <a:cubicBezTo>
                  <a:pt x="1020" y="536"/>
                  <a:pt x="1032" y="443"/>
                  <a:pt x="997" y="350"/>
                </a:cubicBezTo>
                <a:cubicBezTo>
                  <a:pt x="963" y="269"/>
                  <a:pt x="904" y="188"/>
                  <a:pt x="811" y="142"/>
                </a:cubicBezTo>
                <a:cubicBezTo>
                  <a:pt x="754" y="119"/>
                  <a:pt x="672" y="95"/>
                  <a:pt x="603" y="95"/>
                </a:cubicBezTo>
                <a:cubicBezTo>
                  <a:pt x="592" y="83"/>
                  <a:pt x="580" y="60"/>
                  <a:pt x="569" y="49"/>
                </a:cubicBezTo>
                <a:cubicBezTo>
                  <a:pt x="530" y="16"/>
                  <a:pt x="488" y="1"/>
                  <a:pt x="44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7"/>
          <p:cNvSpPr/>
          <p:nvPr/>
        </p:nvSpPr>
        <p:spPr>
          <a:xfrm>
            <a:off x="7581516" y="4759400"/>
            <a:ext cx="45724" cy="52424"/>
          </a:xfrm>
          <a:custGeom>
            <a:avLst/>
            <a:gdLst/>
            <a:ahLst/>
            <a:cxnLst/>
            <a:rect l="l" t="t" r="r" b="b"/>
            <a:pathLst>
              <a:path w="349" h="376" extrusionOk="0">
                <a:moveTo>
                  <a:pt x="195" y="0"/>
                </a:moveTo>
                <a:cubicBezTo>
                  <a:pt x="188" y="0"/>
                  <a:pt x="181" y="2"/>
                  <a:pt x="174" y="5"/>
                </a:cubicBezTo>
                <a:lnTo>
                  <a:pt x="128" y="5"/>
                </a:lnTo>
                <a:cubicBezTo>
                  <a:pt x="93" y="16"/>
                  <a:pt x="70" y="28"/>
                  <a:pt x="47" y="51"/>
                </a:cubicBezTo>
                <a:cubicBezTo>
                  <a:pt x="47" y="63"/>
                  <a:pt x="35" y="75"/>
                  <a:pt x="24" y="86"/>
                </a:cubicBezTo>
                <a:cubicBezTo>
                  <a:pt x="12" y="109"/>
                  <a:pt x="1" y="144"/>
                  <a:pt x="1" y="178"/>
                </a:cubicBezTo>
                <a:lnTo>
                  <a:pt x="1" y="202"/>
                </a:lnTo>
                <a:cubicBezTo>
                  <a:pt x="1" y="225"/>
                  <a:pt x="1" y="248"/>
                  <a:pt x="12" y="271"/>
                </a:cubicBezTo>
                <a:cubicBezTo>
                  <a:pt x="24" y="294"/>
                  <a:pt x="35" y="306"/>
                  <a:pt x="47" y="330"/>
                </a:cubicBezTo>
                <a:cubicBezTo>
                  <a:pt x="70" y="341"/>
                  <a:pt x="81" y="353"/>
                  <a:pt x="105" y="364"/>
                </a:cubicBezTo>
                <a:cubicBezTo>
                  <a:pt x="128" y="376"/>
                  <a:pt x="151" y="376"/>
                  <a:pt x="174" y="376"/>
                </a:cubicBezTo>
                <a:cubicBezTo>
                  <a:pt x="186" y="376"/>
                  <a:pt x="209" y="376"/>
                  <a:pt x="220" y="364"/>
                </a:cubicBezTo>
                <a:cubicBezTo>
                  <a:pt x="256" y="364"/>
                  <a:pt x="279" y="341"/>
                  <a:pt x="302" y="330"/>
                </a:cubicBezTo>
                <a:cubicBezTo>
                  <a:pt x="313" y="318"/>
                  <a:pt x="313" y="306"/>
                  <a:pt x="325" y="283"/>
                </a:cubicBezTo>
                <a:cubicBezTo>
                  <a:pt x="348" y="260"/>
                  <a:pt x="348" y="237"/>
                  <a:pt x="348" y="202"/>
                </a:cubicBezTo>
                <a:lnTo>
                  <a:pt x="348" y="178"/>
                </a:lnTo>
                <a:cubicBezTo>
                  <a:pt x="348" y="155"/>
                  <a:pt x="348" y="132"/>
                  <a:pt x="336" y="109"/>
                </a:cubicBezTo>
                <a:cubicBezTo>
                  <a:pt x="325" y="86"/>
                  <a:pt x="313" y="63"/>
                  <a:pt x="302" y="51"/>
                </a:cubicBezTo>
                <a:cubicBezTo>
                  <a:pt x="279" y="39"/>
                  <a:pt x="267" y="16"/>
                  <a:pt x="244" y="16"/>
                </a:cubicBezTo>
                <a:cubicBezTo>
                  <a:pt x="227" y="8"/>
                  <a:pt x="211" y="0"/>
                  <a:pt x="19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7"/>
          <p:cNvSpPr/>
          <p:nvPr/>
        </p:nvSpPr>
        <p:spPr>
          <a:xfrm>
            <a:off x="7624096" y="4864946"/>
            <a:ext cx="50179" cy="53539"/>
          </a:xfrm>
          <a:custGeom>
            <a:avLst/>
            <a:gdLst/>
            <a:ahLst/>
            <a:cxnLst/>
            <a:rect l="l" t="t" r="r" b="b"/>
            <a:pathLst>
              <a:path w="383" h="384" extrusionOk="0">
                <a:moveTo>
                  <a:pt x="209" y="1"/>
                </a:moveTo>
                <a:lnTo>
                  <a:pt x="162" y="13"/>
                </a:lnTo>
                <a:cubicBezTo>
                  <a:pt x="127" y="13"/>
                  <a:pt x="104" y="36"/>
                  <a:pt x="81" y="59"/>
                </a:cubicBezTo>
                <a:cubicBezTo>
                  <a:pt x="70" y="59"/>
                  <a:pt x="70" y="70"/>
                  <a:pt x="58" y="82"/>
                </a:cubicBezTo>
                <a:cubicBezTo>
                  <a:pt x="47" y="94"/>
                  <a:pt x="23" y="117"/>
                  <a:pt x="23" y="140"/>
                </a:cubicBezTo>
                <a:cubicBezTo>
                  <a:pt x="11" y="152"/>
                  <a:pt x="0" y="175"/>
                  <a:pt x="11" y="198"/>
                </a:cubicBezTo>
                <a:cubicBezTo>
                  <a:pt x="0" y="221"/>
                  <a:pt x="11" y="245"/>
                  <a:pt x="23" y="268"/>
                </a:cubicBezTo>
                <a:cubicBezTo>
                  <a:pt x="23" y="291"/>
                  <a:pt x="47" y="314"/>
                  <a:pt x="58" y="325"/>
                </a:cubicBezTo>
                <a:cubicBezTo>
                  <a:pt x="70" y="337"/>
                  <a:pt x="81" y="348"/>
                  <a:pt x="93" y="348"/>
                </a:cubicBezTo>
                <a:cubicBezTo>
                  <a:pt x="116" y="372"/>
                  <a:pt x="150" y="384"/>
                  <a:pt x="186" y="384"/>
                </a:cubicBezTo>
                <a:cubicBezTo>
                  <a:pt x="197" y="372"/>
                  <a:pt x="209" y="372"/>
                  <a:pt x="232" y="372"/>
                </a:cubicBezTo>
                <a:cubicBezTo>
                  <a:pt x="255" y="360"/>
                  <a:pt x="289" y="348"/>
                  <a:pt x="301" y="325"/>
                </a:cubicBezTo>
                <a:cubicBezTo>
                  <a:pt x="313" y="314"/>
                  <a:pt x="325" y="314"/>
                  <a:pt x="336" y="302"/>
                </a:cubicBezTo>
                <a:cubicBezTo>
                  <a:pt x="348" y="291"/>
                  <a:pt x="359" y="268"/>
                  <a:pt x="371" y="245"/>
                </a:cubicBezTo>
                <a:cubicBezTo>
                  <a:pt x="382" y="221"/>
                  <a:pt x="382" y="198"/>
                  <a:pt x="382" y="175"/>
                </a:cubicBezTo>
                <a:cubicBezTo>
                  <a:pt x="382" y="152"/>
                  <a:pt x="382" y="129"/>
                  <a:pt x="371" y="106"/>
                </a:cubicBezTo>
                <a:cubicBezTo>
                  <a:pt x="359" y="94"/>
                  <a:pt x="348" y="70"/>
                  <a:pt x="336" y="59"/>
                </a:cubicBezTo>
                <a:cubicBezTo>
                  <a:pt x="313" y="47"/>
                  <a:pt x="301" y="36"/>
                  <a:pt x="289" y="24"/>
                </a:cubicBezTo>
                <a:cubicBezTo>
                  <a:pt x="266" y="13"/>
                  <a:pt x="243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7"/>
          <p:cNvSpPr/>
          <p:nvPr/>
        </p:nvSpPr>
        <p:spPr>
          <a:xfrm>
            <a:off x="8607762" y="4682438"/>
            <a:ext cx="48738" cy="53400"/>
          </a:xfrm>
          <a:custGeom>
            <a:avLst/>
            <a:gdLst/>
            <a:ahLst/>
            <a:cxnLst/>
            <a:rect l="l" t="t" r="r" b="b"/>
            <a:pathLst>
              <a:path w="372" h="383" extrusionOk="0">
                <a:moveTo>
                  <a:pt x="174" y="1"/>
                </a:moveTo>
                <a:cubicBezTo>
                  <a:pt x="151" y="1"/>
                  <a:pt x="128" y="12"/>
                  <a:pt x="104" y="24"/>
                </a:cubicBezTo>
                <a:cubicBezTo>
                  <a:pt x="81" y="24"/>
                  <a:pt x="70" y="35"/>
                  <a:pt x="47" y="58"/>
                </a:cubicBezTo>
                <a:cubicBezTo>
                  <a:pt x="47" y="70"/>
                  <a:pt x="35" y="82"/>
                  <a:pt x="24" y="94"/>
                </a:cubicBezTo>
                <a:cubicBezTo>
                  <a:pt x="12" y="117"/>
                  <a:pt x="1" y="151"/>
                  <a:pt x="1" y="186"/>
                </a:cubicBezTo>
                <a:cubicBezTo>
                  <a:pt x="1" y="197"/>
                  <a:pt x="1" y="210"/>
                  <a:pt x="12" y="233"/>
                </a:cubicBezTo>
                <a:cubicBezTo>
                  <a:pt x="12" y="256"/>
                  <a:pt x="35" y="279"/>
                  <a:pt x="47" y="302"/>
                </a:cubicBezTo>
                <a:lnTo>
                  <a:pt x="70" y="325"/>
                </a:lnTo>
                <a:cubicBezTo>
                  <a:pt x="93" y="349"/>
                  <a:pt x="104" y="360"/>
                  <a:pt x="128" y="372"/>
                </a:cubicBezTo>
                <a:cubicBezTo>
                  <a:pt x="151" y="383"/>
                  <a:pt x="174" y="383"/>
                  <a:pt x="197" y="383"/>
                </a:cubicBezTo>
                <a:cubicBezTo>
                  <a:pt x="220" y="383"/>
                  <a:pt x="243" y="383"/>
                  <a:pt x="267" y="372"/>
                </a:cubicBezTo>
                <a:cubicBezTo>
                  <a:pt x="290" y="360"/>
                  <a:pt x="313" y="349"/>
                  <a:pt x="325" y="325"/>
                </a:cubicBezTo>
                <a:cubicBezTo>
                  <a:pt x="336" y="313"/>
                  <a:pt x="348" y="302"/>
                  <a:pt x="348" y="290"/>
                </a:cubicBezTo>
                <a:cubicBezTo>
                  <a:pt x="371" y="267"/>
                  <a:pt x="371" y="233"/>
                  <a:pt x="371" y="210"/>
                </a:cubicBezTo>
                <a:lnTo>
                  <a:pt x="371" y="163"/>
                </a:lnTo>
                <a:cubicBezTo>
                  <a:pt x="359" y="128"/>
                  <a:pt x="348" y="105"/>
                  <a:pt x="325" y="82"/>
                </a:cubicBezTo>
                <a:lnTo>
                  <a:pt x="302" y="58"/>
                </a:lnTo>
                <a:cubicBezTo>
                  <a:pt x="290" y="35"/>
                  <a:pt x="267" y="24"/>
                  <a:pt x="243" y="24"/>
                </a:cubicBezTo>
                <a:cubicBezTo>
                  <a:pt x="220" y="12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7"/>
          <p:cNvSpPr/>
          <p:nvPr/>
        </p:nvSpPr>
        <p:spPr>
          <a:xfrm>
            <a:off x="8474126" y="4798858"/>
            <a:ext cx="56336" cy="50054"/>
          </a:xfrm>
          <a:custGeom>
            <a:avLst/>
            <a:gdLst/>
            <a:ahLst/>
            <a:cxnLst/>
            <a:rect l="l" t="t" r="r" b="b"/>
            <a:pathLst>
              <a:path w="430" h="359" extrusionOk="0">
                <a:moveTo>
                  <a:pt x="174" y="0"/>
                </a:moveTo>
                <a:cubicBezTo>
                  <a:pt x="151" y="0"/>
                  <a:pt x="128" y="11"/>
                  <a:pt x="105" y="11"/>
                </a:cubicBezTo>
                <a:cubicBezTo>
                  <a:pt x="82" y="23"/>
                  <a:pt x="70" y="35"/>
                  <a:pt x="47" y="58"/>
                </a:cubicBezTo>
                <a:cubicBezTo>
                  <a:pt x="35" y="70"/>
                  <a:pt x="24" y="93"/>
                  <a:pt x="12" y="104"/>
                </a:cubicBezTo>
                <a:cubicBezTo>
                  <a:pt x="1" y="127"/>
                  <a:pt x="1" y="150"/>
                  <a:pt x="1" y="174"/>
                </a:cubicBezTo>
                <a:lnTo>
                  <a:pt x="1" y="220"/>
                </a:lnTo>
                <a:cubicBezTo>
                  <a:pt x="12" y="255"/>
                  <a:pt x="24" y="278"/>
                  <a:pt x="47" y="301"/>
                </a:cubicBezTo>
                <a:cubicBezTo>
                  <a:pt x="58" y="313"/>
                  <a:pt x="70" y="325"/>
                  <a:pt x="82" y="325"/>
                </a:cubicBezTo>
                <a:cubicBezTo>
                  <a:pt x="117" y="348"/>
                  <a:pt x="140" y="359"/>
                  <a:pt x="174" y="359"/>
                </a:cubicBezTo>
                <a:lnTo>
                  <a:pt x="244" y="359"/>
                </a:lnTo>
                <a:cubicBezTo>
                  <a:pt x="267" y="359"/>
                  <a:pt x="290" y="348"/>
                  <a:pt x="313" y="336"/>
                </a:cubicBezTo>
                <a:cubicBezTo>
                  <a:pt x="336" y="336"/>
                  <a:pt x="360" y="325"/>
                  <a:pt x="372" y="301"/>
                </a:cubicBezTo>
                <a:cubicBezTo>
                  <a:pt x="383" y="289"/>
                  <a:pt x="395" y="266"/>
                  <a:pt x="406" y="243"/>
                </a:cubicBezTo>
                <a:cubicBezTo>
                  <a:pt x="418" y="220"/>
                  <a:pt x="429" y="197"/>
                  <a:pt x="418" y="174"/>
                </a:cubicBezTo>
                <a:lnTo>
                  <a:pt x="418" y="127"/>
                </a:lnTo>
                <a:cubicBezTo>
                  <a:pt x="406" y="104"/>
                  <a:pt x="395" y="70"/>
                  <a:pt x="372" y="58"/>
                </a:cubicBezTo>
                <a:lnTo>
                  <a:pt x="336" y="23"/>
                </a:lnTo>
                <a:cubicBezTo>
                  <a:pt x="313" y="11"/>
                  <a:pt x="279" y="0"/>
                  <a:pt x="24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7"/>
          <p:cNvSpPr/>
          <p:nvPr/>
        </p:nvSpPr>
        <p:spPr>
          <a:xfrm>
            <a:off x="8448316" y="4669610"/>
            <a:ext cx="50310" cy="50054"/>
          </a:xfrm>
          <a:custGeom>
            <a:avLst/>
            <a:gdLst/>
            <a:ahLst/>
            <a:cxnLst/>
            <a:rect l="l" t="t" r="r" b="b"/>
            <a:pathLst>
              <a:path w="384" h="359" extrusionOk="0">
                <a:moveTo>
                  <a:pt x="186" y="0"/>
                </a:moveTo>
                <a:cubicBezTo>
                  <a:pt x="163" y="0"/>
                  <a:pt x="140" y="11"/>
                  <a:pt x="116" y="23"/>
                </a:cubicBezTo>
                <a:cubicBezTo>
                  <a:pt x="93" y="23"/>
                  <a:pt x="70" y="35"/>
                  <a:pt x="59" y="58"/>
                </a:cubicBezTo>
                <a:cubicBezTo>
                  <a:pt x="36" y="70"/>
                  <a:pt x="24" y="93"/>
                  <a:pt x="24" y="116"/>
                </a:cubicBezTo>
                <a:cubicBezTo>
                  <a:pt x="13" y="127"/>
                  <a:pt x="0" y="150"/>
                  <a:pt x="0" y="174"/>
                </a:cubicBezTo>
                <a:lnTo>
                  <a:pt x="13" y="220"/>
                </a:lnTo>
                <a:cubicBezTo>
                  <a:pt x="24" y="255"/>
                  <a:pt x="36" y="278"/>
                  <a:pt x="59" y="302"/>
                </a:cubicBezTo>
                <a:lnTo>
                  <a:pt x="93" y="336"/>
                </a:lnTo>
                <a:cubicBezTo>
                  <a:pt x="116" y="348"/>
                  <a:pt x="152" y="359"/>
                  <a:pt x="186" y="359"/>
                </a:cubicBezTo>
                <a:lnTo>
                  <a:pt x="209" y="359"/>
                </a:lnTo>
                <a:cubicBezTo>
                  <a:pt x="232" y="359"/>
                  <a:pt x="255" y="348"/>
                  <a:pt x="279" y="336"/>
                </a:cubicBezTo>
                <a:cubicBezTo>
                  <a:pt x="291" y="336"/>
                  <a:pt x="314" y="325"/>
                  <a:pt x="325" y="302"/>
                </a:cubicBezTo>
                <a:cubicBezTo>
                  <a:pt x="348" y="289"/>
                  <a:pt x="360" y="266"/>
                  <a:pt x="371" y="243"/>
                </a:cubicBezTo>
                <a:cubicBezTo>
                  <a:pt x="383" y="220"/>
                  <a:pt x="383" y="209"/>
                  <a:pt x="383" y="174"/>
                </a:cubicBezTo>
                <a:cubicBezTo>
                  <a:pt x="383" y="162"/>
                  <a:pt x="383" y="150"/>
                  <a:pt x="371" y="127"/>
                </a:cubicBezTo>
                <a:cubicBezTo>
                  <a:pt x="371" y="104"/>
                  <a:pt x="348" y="81"/>
                  <a:pt x="325" y="58"/>
                </a:cubicBezTo>
                <a:lnTo>
                  <a:pt x="291" y="23"/>
                </a:lnTo>
                <a:cubicBezTo>
                  <a:pt x="267" y="11"/>
                  <a:pt x="232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7"/>
          <p:cNvSpPr/>
          <p:nvPr/>
        </p:nvSpPr>
        <p:spPr>
          <a:xfrm>
            <a:off x="7217161" y="4769718"/>
            <a:ext cx="47165" cy="55073"/>
          </a:xfrm>
          <a:custGeom>
            <a:avLst/>
            <a:gdLst/>
            <a:ahLst/>
            <a:cxnLst/>
            <a:rect l="l" t="t" r="r" b="b"/>
            <a:pathLst>
              <a:path w="360" h="395" extrusionOk="0">
                <a:moveTo>
                  <a:pt x="128" y="1"/>
                </a:moveTo>
                <a:cubicBezTo>
                  <a:pt x="105" y="12"/>
                  <a:pt x="70" y="24"/>
                  <a:pt x="58" y="47"/>
                </a:cubicBezTo>
                <a:lnTo>
                  <a:pt x="24" y="81"/>
                </a:lnTo>
                <a:cubicBezTo>
                  <a:pt x="12" y="117"/>
                  <a:pt x="1" y="140"/>
                  <a:pt x="1" y="174"/>
                </a:cubicBezTo>
                <a:lnTo>
                  <a:pt x="1" y="220"/>
                </a:lnTo>
                <a:cubicBezTo>
                  <a:pt x="1" y="244"/>
                  <a:pt x="1" y="267"/>
                  <a:pt x="12" y="290"/>
                </a:cubicBezTo>
                <a:cubicBezTo>
                  <a:pt x="24" y="313"/>
                  <a:pt x="35" y="325"/>
                  <a:pt x="58" y="348"/>
                </a:cubicBezTo>
                <a:cubicBezTo>
                  <a:pt x="70" y="359"/>
                  <a:pt x="94" y="371"/>
                  <a:pt x="105" y="383"/>
                </a:cubicBezTo>
                <a:cubicBezTo>
                  <a:pt x="128" y="395"/>
                  <a:pt x="151" y="395"/>
                  <a:pt x="174" y="395"/>
                </a:cubicBezTo>
                <a:lnTo>
                  <a:pt x="221" y="395"/>
                </a:lnTo>
                <a:cubicBezTo>
                  <a:pt x="256" y="383"/>
                  <a:pt x="279" y="371"/>
                  <a:pt x="302" y="348"/>
                </a:cubicBezTo>
                <a:cubicBezTo>
                  <a:pt x="313" y="336"/>
                  <a:pt x="325" y="325"/>
                  <a:pt x="325" y="313"/>
                </a:cubicBezTo>
                <a:cubicBezTo>
                  <a:pt x="348" y="279"/>
                  <a:pt x="360" y="256"/>
                  <a:pt x="360" y="220"/>
                </a:cubicBezTo>
                <a:lnTo>
                  <a:pt x="360" y="174"/>
                </a:lnTo>
                <a:cubicBezTo>
                  <a:pt x="360" y="151"/>
                  <a:pt x="348" y="128"/>
                  <a:pt x="336" y="104"/>
                </a:cubicBezTo>
                <a:cubicBezTo>
                  <a:pt x="336" y="81"/>
                  <a:pt x="325" y="70"/>
                  <a:pt x="302" y="47"/>
                </a:cubicBezTo>
                <a:cubicBezTo>
                  <a:pt x="290" y="35"/>
                  <a:pt x="267" y="24"/>
                  <a:pt x="244" y="12"/>
                </a:cubicBezTo>
                <a:cubicBezTo>
                  <a:pt x="221" y="1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7"/>
          <p:cNvSpPr/>
          <p:nvPr/>
        </p:nvSpPr>
        <p:spPr>
          <a:xfrm>
            <a:off x="7546534" y="4189708"/>
            <a:ext cx="50310" cy="53539"/>
          </a:xfrm>
          <a:custGeom>
            <a:avLst/>
            <a:gdLst/>
            <a:ahLst/>
            <a:cxnLst/>
            <a:rect l="l" t="t" r="r" b="b"/>
            <a:pathLst>
              <a:path w="384" h="384" extrusionOk="0">
                <a:moveTo>
                  <a:pt x="175" y="0"/>
                </a:moveTo>
                <a:cubicBezTo>
                  <a:pt x="152" y="0"/>
                  <a:pt x="129" y="0"/>
                  <a:pt x="117" y="12"/>
                </a:cubicBezTo>
                <a:cubicBezTo>
                  <a:pt x="93" y="24"/>
                  <a:pt x="70" y="36"/>
                  <a:pt x="59" y="59"/>
                </a:cubicBezTo>
                <a:lnTo>
                  <a:pt x="24" y="93"/>
                </a:lnTo>
                <a:cubicBezTo>
                  <a:pt x="13" y="116"/>
                  <a:pt x="1" y="152"/>
                  <a:pt x="1" y="175"/>
                </a:cubicBezTo>
                <a:cubicBezTo>
                  <a:pt x="1" y="198"/>
                  <a:pt x="13" y="209"/>
                  <a:pt x="13" y="221"/>
                </a:cubicBezTo>
                <a:cubicBezTo>
                  <a:pt x="24" y="255"/>
                  <a:pt x="36" y="279"/>
                  <a:pt x="59" y="302"/>
                </a:cubicBezTo>
                <a:cubicBezTo>
                  <a:pt x="59" y="314"/>
                  <a:pt x="70" y="314"/>
                  <a:pt x="82" y="325"/>
                </a:cubicBezTo>
                <a:cubicBezTo>
                  <a:pt x="93" y="348"/>
                  <a:pt x="117" y="360"/>
                  <a:pt x="140" y="360"/>
                </a:cubicBezTo>
                <a:cubicBezTo>
                  <a:pt x="152" y="371"/>
                  <a:pt x="175" y="383"/>
                  <a:pt x="209" y="383"/>
                </a:cubicBezTo>
                <a:cubicBezTo>
                  <a:pt x="233" y="383"/>
                  <a:pt x="256" y="371"/>
                  <a:pt x="268" y="360"/>
                </a:cubicBezTo>
                <a:cubicBezTo>
                  <a:pt x="291" y="360"/>
                  <a:pt x="314" y="348"/>
                  <a:pt x="325" y="325"/>
                </a:cubicBezTo>
                <a:lnTo>
                  <a:pt x="360" y="291"/>
                </a:lnTo>
                <a:cubicBezTo>
                  <a:pt x="372" y="267"/>
                  <a:pt x="384" y="232"/>
                  <a:pt x="384" y="198"/>
                </a:cubicBezTo>
                <a:cubicBezTo>
                  <a:pt x="384" y="186"/>
                  <a:pt x="372" y="175"/>
                  <a:pt x="372" y="152"/>
                </a:cubicBezTo>
                <a:cubicBezTo>
                  <a:pt x="360" y="128"/>
                  <a:pt x="348" y="105"/>
                  <a:pt x="325" y="82"/>
                </a:cubicBezTo>
                <a:cubicBezTo>
                  <a:pt x="325" y="70"/>
                  <a:pt x="314" y="59"/>
                  <a:pt x="302" y="59"/>
                </a:cubicBezTo>
                <a:cubicBezTo>
                  <a:pt x="291" y="36"/>
                  <a:pt x="268" y="24"/>
                  <a:pt x="245" y="12"/>
                </a:cubicBezTo>
                <a:cubicBezTo>
                  <a:pt x="233" y="0"/>
                  <a:pt x="209" y="0"/>
                  <a:pt x="17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7"/>
          <p:cNvSpPr/>
          <p:nvPr/>
        </p:nvSpPr>
        <p:spPr>
          <a:xfrm>
            <a:off x="6979629" y="3414363"/>
            <a:ext cx="1940987" cy="648745"/>
          </a:xfrm>
          <a:custGeom>
            <a:avLst/>
            <a:gdLst/>
            <a:ahLst/>
            <a:cxnLst/>
            <a:rect l="l" t="t" r="r" b="b"/>
            <a:pathLst>
              <a:path w="14815" h="4653" extrusionOk="0">
                <a:moveTo>
                  <a:pt x="14142" y="0"/>
                </a:moveTo>
                <a:cubicBezTo>
                  <a:pt x="13999" y="0"/>
                  <a:pt x="13876" y="183"/>
                  <a:pt x="14003" y="301"/>
                </a:cubicBezTo>
                <a:cubicBezTo>
                  <a:pt x="14142" y="417"/>
                  <a:pt x="14282" y="533"/>
                  <a:pt x="14351" y="695"/>
                </a:cubicBezTo>
                <a:cubicBezTo>
                  <a:pt x="14409" y="846"/>
                  <a:pt x="14397" y="1089"/>
                  <a:pt x="14189" y="1089"/>
                </a:cubicBezTo>
                <a:cubicBezTo>
                  <a:pt x="14180" y="1089"/>
                  <a:pt x="14171" y="1090"/>
                  <a:pt x="14163" y="1090"/>
                </a:cubicBezTo>
                <a:cubicBezTo>
                  <a:pt x="14009" y="1090"/>
                  <a:pt x="13856" y="995"/>
                  <a:pt x="13702" y="973"/>
                </a:cubicBezTo>
                <a:cubicBezTo>
                  <a:pt x="13685" y="972"/>
                  <a:pt x="13668" y="971"/>
                  <a:pt x="13650" y="971"/>
                </a:cubicBezTo>
                <a:cubicBezTo>
                  <a:pt x="13529" y="971"/>
                  <a:pt x="13408" y="1005"/>
                  <a:pt x="13296" y="1066"/>
                </a:cubicBezTo>
                <a:cubicBezTo>
                  <a:pt x="13064" y="1217"/>
                  <a:pt x="12937" y="1483"/>
                  <a:pt x="12856" y="1727"/>
                </a:cubicBezTo>
                <a:cubicBezTo>
                  <a:pt x="12763" y="1993"/>
                  <a:pt x="12683" y="2456"/>
                  <a:pt x="12346" y="2491"/>
                </a:cubicBezTo>
                <a:cubicBezTo>
                  <a:pt x="12333" y="2492"/>
                  <a:pt x="12320" y="2493"/>
                  <a:pt x="12307" y="2493"/>
                </a:cubicBezTo>
                <a:cubicBezTo>
                  <a:pt x="12033" y="2493"/>
                  <a:pt x="11778" y="2268"/>
                  <a:pt x="11524" y="2201"/>
                </a:cubicBezTo>
                <a:cubicBezTo>
                  <a:pt x="11451" y="2182"/>
                  <a:pt x="11379" y="2173"/>
                  <a:pt x="11308" y="2173"/>
                </a:cubicBezTo>
                <a:cubicBezTo>
                  <a:pt x="11117" y="2173"/>
                  <a:pt x="10937" y="2240"/>
                  <a:pt x="10793" y="2375"/>
                </a:cubicBezTo>
                <a:cubicBezTo>
                  <a:pt x="10585" y="2584"/>
                  <a:pt x="10504" y="2885"/>
                  <a:pt x="10319" y="3105"/>
                </a:cubicBezTo>
                <a:cubicBezTo>
                  <a:pt x="10130" y="3327"/>
                  <a:pt x="9825" y="3442"/>
                  <a:pt x="9526" y="3442"/>
                </a:cubicBezTo>
                <a:cubicBezTo>
                  <a:pt x="9512" y="3442"/>
                  <a:pt x="9498" y="3442"/>
                  <a:pt x="9484" y="3441"/>
                </a:cubicBezTo>
                <a:cubicBezTo>
                  <a:pt x="9345" y="3441"/>
                  <a:pt x="9206" y="3406"/>
                  <a:pt x="9078" y="3349"/>
                </a:cubicBezTo>
                <a:cubicBezTo>
                  <a:pt x="8928" y="3267"/>
                  <a:pt x="8800" y="3128"/>
                  <a:pt x="8638" y="3059"/>
                </a:cubicBezTo>
                <a:cubicBezTo>
                  <a:pt x="8551" y="3020"/>
                  <a:pt x="8463" y="3003"/>
                  <a:pt x="8376" y="3003"/>
                </a:cubicBezTo>
                <a:cubicBezTo>
                  <a:pt x="8151" y="3003"/>
                  <a:pt x="7933" y="3117"/>
                  <a:pt x="7758" y="3267"/>
                </a:cubicBezTo>
                <a:cubicBezTo>
                  <a:pt x="7369" y="3593"/>
                  <a:pt x="6960" y="4228"/>
                  <a:pt x="6446" y="4228"/>
                </a:cubicBezTo>
                <a:cubicBezTo>
                  <a:pt x="6301" y="4228"/>
                  <a:pt x="6148" y="4177"/>
                  <a:pt x="5985" y="4055"/>
                </a:cubicBezTo>
                <a:cubicBezTo>
                  <a:pt x="5765" y="3893"/>
                  <a:pt x="5568" y="3684"/>
                  <a:pt x="5301" y="3581"/>
                </a:cubicBezTo>
                <a:cubicBezTo>
                  <a:pt x="5210" y="3544"/>
                  <a:pt x="5117" y="3527"/>
                  <a:pt x="5024" y="3527"/>
                </a:cubicBezTo>
                <a:cubicBezTo>
                  <a:pt x="4880" y="3527"/>
                  <a:pt x="4736" y="3568"/>
                  <a:pt x="4595" y="3638"/>
                </a:cubicBezTo>
                <a:cubicBezTo>
                  <a:pt x="4272" y="3794"/>
                  <a:pt x="3908" y="4297"/>
                  <a:pt x="3517" y="4297"/>
                </a:cubicBezTo>
                <a:cubicBezTo>
                  <a:pt x="3444" y="4297"/>
                  <a:pt x="3371" y="4280"/>
                  <a:pt x="3297" y="4241"/>
                </a:cubicBezTo>
                <a:cubicBezTo>
                  <a:pt x="3042" y="4101"/>
                  <a:pt x="2880" y="3835"/>
                  <a:pt x="2636" y="3673"/>
                </a:cubicBezTo>
                <a:cubicBezTo>
                  <a:pt x="2492" y="3582"/>
                  <a:pt x="2338" y="3538"/>
                  <a:pt x="2182" y="3538"/>
                </a:cubicBezTo>
                <a:cubicBezTo>
                  <a:pt x="2062" y="3538"/>
                  <a:pt x="1941" y="3564"/>
                  <a:pt x="1825" y="3615"/>
                </a:cubicBezTo>
                <a:cubicBezTo>
                  <a:pt x="1547" y="3743"/>
                  <a:pt x="1304" y="4044"/>
                  <a:pt x="991" y="4078"/>
                </a:cubicBezTo>
                <a:cubicBezTo>
                  <a:pt x="966" y="4081"/>
                  <a:pt x="943" y="4083"/>
                  <a:pt x="920" y="4083"/>
                </a:cubicBezTo>
                <a:cubicBezTo>
                  <a:pt x="449" y="4083"/>
                  <a:pt x="364" y="3412"/>
                  <a:pt x="354" y="3059"/>
                </a:cubicBezTo>
                <a:cubicBezTo>
                  <a:pt x="348" y="2943"/>
                  <a:pt x="258" y="2885"/>
                  <a:pt x="171" y="2885"/>
                </a:cubicBezTo>
                <a:cubicBezTo>
                  <a:pt x="84" y="2885"/>
                  <a:pt x="0" y="2943"/>
                  <a:pt x="6" y="3059"/>
                </a:cubicBezTo>
                <a:cubicBezTo>
                  <a:pt x="17" y="3441"/>
                  <a:pt x="64" y="3859"/>
                  <a:pt x="342" y="4160"/>
                </a:cubicBezTo>
                <a:cubicBezTo>
                  <a:pt x="502" y="4336"/>
                  <a:pt x="718" y="4434"/>
                  <a:pt x="943" y="4434"/>
                </a:cubicBezTo>
                <a:cubicBezTo>
                  <a:pt x="1028" y="4434"/>
                  <a:pt x="1114" y="4420"/>
                  <a:pt x="1199" y="4392"/>
                </a:cubicBezTo>
                <a:cubicBezTo>
                  <a:pt x="1489" y="4299"/>
                  <a:pt x="1698" y="4055"/>
                  <a:pt x="1976" y="3939"/>
                </a:cubicBezTo>
                <a:cubicBezTo>
                  <a:pt x="2051" y="3905"/>
                  <a:pt x="2119" y="3890"/>
                  <a:pt x="2183" y="3890"/>
                </a:cubicBezTo>
                <a:cubicBezTo>
                  <a:pt x="2397" y="3890"/>
                  <a:pt x="2560" y="4057"/>
                  <a:pt x="2729" y="4217"/>
                </a:cubicBezTo>
                <a:cubicBezTo>
                  <a:pt x="2926" y="4415"/>
                  <a:pt x="3135" y="4611"/>
                  <a:pt x="3424" y="4647"/>
                </a:cubicBezTo>
                <a:cubicBezTo>
                  <a:pt x="3455" y="4650"/>
                  <a:pt x="3485" y="4652"/>
                  <a:pt x="3515" y="4652"/>
                </a:cubicBezTo>
                <a:cubicBezTo>
                  <a:pt x="3756" y="4652"/>
                  <a:pt x="3970" y="4536"/>
                  <a:pt x="4166" y="4392"/>
                </a:cubicBezTo>
                <a:cubicBezTo>
                  <a:pt x="4374" y="4229"/>
                  <a:pt x="4583" y="3998"/>
                  <a:pt x="4838" y="3905"/>
                </a:cubicBezTo>
                <a:cubicBezTo>
                  <a:pt x="4892" y="3888"/>
                  <a:pt x="4943" y="3880"/>
                  <a:pt x="4993" y="3880"/>
                </a:cubicBezTo>
                <a:cubicBezTo>
                  <a:pt x="5243" y="3880"/>
                  <a:pt x="5444" y="4075"/>
                  <a:pt x="5638" y="4229"/>
                </a:cubicBezTo>
                <a:cubicBezTo>
                  <a:pt x="5877" y="4425"/>
                  <a:pt x="6126" y="4590"/>
                  <a:pt x="6444" y="4590"/>
                </a:cubicBezTo>
                <a:cubicBezTo>
                  <a:pt x="6464" y="4590"/>
                  <a:pt x="6485" y="4590"/>
                  <a:pt x="6506" y="4588"/>
                </a:cubicBezTo>
                <a:cubicBezTo>
                  <a:pt x="6866" y="4554"/>
                  <a:pt x="7190" y="4345"/>
                  <a:pt x="7445" y="4090"/>
                </a:cubicBezTo>
                <a:cubicBezTo>
                  <a:pt x="7657" y="3878"/>
                  <a:pt x="8005" y="3345"/>
                  <a:pt x="8355" y="3345"/>
                </a:cubicBezTo>
                <a:cubicBezTo>
                  <a:pt x="8388" y="3345"/>
                  <a:pt x="8420" y="3350"/>
                  <a:pt x="8453" y="3360"/>
                </a:cubicBezTo>
                <a:cubicBezTo>
                  <a:pt x="8627" y="3418"/>
                  <a:pt x="8766" y="3581"/>
                  <a:pt x="8928" y="3661"/>
                </a:cubicBezTo>
                <a:cubicBezTo>
                  <a:pt x="9067" y="3731"/>
                  <a:pt x="9218" y="3777"/>
                  <a:pt x="9380" y="3789"/>
                </a:cubicBezTo>
                <a:cubicBezTo>
                  <a:pt x="9430" y="3795"/>
                  <a:pt x="9481" y="3798"/>
                  <a:pt x="9532" y="3798"/>
                </a:cubicBezTo>
                <a:cubicBezTo>
                  <a:pt x="9788" y="3798"/>
                  <a:pt x="10050" y="3727"/>
                  <a:pt x="10272" y="3592"/>
                </a:cubicBezTo>
                <a:cubicBezTo>
                  <a:pt x="10562" y="3418"/>
                  <a:pt x="10713" y="3151"/>
                  <a:pt x="10875" y="2873"/>
                </a:cubicBezTo>
                <a:cubicBezTo>
                  <a:pt x="10944" y="2734"/>
                  <a:pt x="11037" y="2584"/>
                  <a:pt x="11187" y="2538"/>
                </a:cubicBezTo>
                <a:cubicBezTo>
                  <a:pt x="11226" y="2525"/>
                  <a:pt x="11264" y="2519"/>
                  <a:pt x="11303" y="2519"/>
                </a:cubicBezTo>
                <a:cubicBezTo>
                  <a:pt x="11437" y="2519"/>
                  <a:pt x="11568" y="2587"/>
                  <a:pt x="11686" y="2641"/>
                </a:cubicBezTo>
                <a:cubicBezTo>
                  <a:pt x="11882" y="2736"/>
                  <a:pt x="12097" y="2836"/>
                  <a:pt x="12317" y="2836"/>
                </a:cubicBezTo>
                <a:cubicBezTo>
                  <a:pt x="12396" y="2836"/>
                  <a:pt x="12475" y="2823"/>
                  <a:pt x="12555" y="2793"/>
                </a:cubicBezTo>
                <a:cubicBezTo>
                  <a:pt x="12891" y="2677"/>
                  <a:pt x="13041" y="2306"/>
                  <a:pt x="13146" y="1993"/>
                </a:cubicBezTo>
                <a:cubicBezTo>
                  <a:pt x="13192" y="1807"/>
                  <a:pt x="13250" y="1622"/>
                  <a:pt x="13378" y="1472"/>
                </a:cubicBezTo>
                <a:cubicBezTo>
                  <a:pt x="13456" y="1367"/>
                  <a:pt x="13545" y="1333"/>
                  <a:pt x="13643" y="1333"/>
                </a:cubicBezTo>
                <a:cubicBezTo>
                  <a:pt x="13720" y="1333"/>
                  <a:pt x="13801" y="1353"/>
                  <a:pt x="13888" y="1379"/>
                </a:cubicBezTo>
                <a:cubicBezTo>
                  <a:pt x="13988" y="1411"/>
                  <a:pt x="14090" y="1429"/>
                  <a:pt x="14186" y="1429"/>
                </a:cubicBezTo>
                <a:cubicBezTo>
                  <a:pt x="14433" y="1429"/>
                  <a:pt x="14646" y="1311"/>
                  <a:pt x="14722" y="1019"/>
                </a:cubicBezTo>
                <a:cubicBezTo>
                  <a:pt x="14815" y="614"/>
                  <a:pt x="14524" y="301"/>
                  <a:pt x="14258" y="46"/>
                </a:cubicBezTo>
                <a:cubicBezTo>
                  <a:pt x="14221" y="14"/>
                  <a:pt x="14181" y="0"/>
                  <a:pt x="1414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7"/>
          <p:cNvSpPr/>
          <p:nvPr/>
        </p:nvSpPr>
        <p:spPr>
          <a:xfrm>
            <a:off x="6476398" y="5162061"/>
            <a:ext cx="2931461" cy="505694"/>
          </a:xfrm>
          <a:custGeom>
            <a:avLst/>
            <a:gdLst/>
            <a:ahLst/>
            <a:cxnLst/>
            <a:rect l="l" t="t" r="r" b="b"/>
            <a:pathLst>
              <a:path w="22375" h="3627" extrusionOk="0">
                <a:moveTo>
                  <a:pt x="21738" y="0"/>
                </a:moveTo>
                <a:cubicBezTo>
                  <a:pt x="21630" y="0"/>
                  <a:pt x="21526" y="84"/>
                  <a:pt x="21575" y="210"/>
                </a:cubicBezTo>
                <a:cubicBezTo>
                  <a:pt x="21761" y="709"/>
                  <a:pt x="22050" y="1439"/>
                  <a:pt x="21610" y="1879"/>
                </a:cubicBezTo>
                <a:cubicBezTo>
                  <a:pt x="21489" y="2001"/>
                  <a:pt x="21316" y="2100"/>
                  <a:pt x="21139" y="2100"/>
                </a:cubicBezTo>
                <a:cubicBezTo>
                  <a:pt x="21130" y="2100"/>
                  <a:pt x="21121" y="2100"/>
                  <a:pt x="21112" y="2100"/>
                </a:cubicBezTo>
                <a:cubicBezTo>
                  <a:pt x="20857" y="2076"/>
                  <a:pt x="20741" y="1798"/>
                  <a:pt x="20509" y="1729"/>
                </a:cubicBezTo>
                <a:cubicBezTo>
                  <a:pt x="20453" y="1713"/>
                  <a:pt x="20398" y="1706"/>
                  <a:pt x="20344" y="1706"/>
                </a:cubicBezTo>
                <a:cubicBezTo>
                  <a:pt x="19955" y="1706"/>
                  <a:pt x="19632" y="2079"/>
                  <a:pt x="19408" y="2354"/>
                </a:cubicBezTo>
                <a:cubicBezTo>
                  <a:pt x="19112" y="2712"/>
                  <a:pt x="18716" y="3143"/>
                  <a:pt x="18228" y="3143"/>
                </a:cubicBezTo>
                <a:cubicBezTo>
                  <a:pt x="18164" y="3143"/>
                  <a:pt x="18098" y="3135"/>
                  <a:pt x="18030" y="3119"/>
                </a:cubicBezTo>
                <a:cubicBezTo>
                  <a:pt x="17590" y="3014"/>
                  <a:pt x="17404" y="2517"/>
                  <a:pt x="17103" y="2227"/>
                </a:cubicBezTo>
                <a:cubicBezTo>
                  <a:pt x="16891" y="2036"/>
                  <a:pt x="16641" y="1949"/>
                  <a:pt x="16383" y="1949"/>
                </a:cubicBezTo>
                <a:cubicBezTo>
                  <a:pt x="16218" y="1949"/>
                  <a:pt x="16049" y="1985"/>
                  <a:pt x="15886" y="2053"/>
                </a:cubicBezTo>
                <a:cubicBezTo>
                  <a:pt x="15376" y="2273"/>
                  <a:pt x="15040" y="2736"/>
                  <a:pt x="14565" y="3003"/>
                </a:cubicBezTo>
                <a:cubicBezTo>
                  <a:pt x="14262" y="3175"/>
                  <a:pt x="13906" y="3278"/>
                  <a:pt x="13556" y="3278"/>
                </a:cubicBezTo>
                <a:cubicBezTo>
                  <a:pt x="13411" y="3278"/>
                  <a:pt x="13267" y="3260"/>
                  <a:pt x="13128" y="3223"/>
                </a:cubicBezTo>
                <a:cubicBezTo>
                  <a:pt x="12630" y="3107"/>
                  <a:pt x="12352" y="2713"/>
                  <a:pt x="11946" y="2435"/>
                </a:cubicBezTo>
                <a:cubicBezTo>
                  <a:pt x="11738" y="2281"/>
                  <a:pt x="11494" y="2204"/>
                  <a:pt x="11244" y="2204"/>
                </a:cubicBezTo>
                <a:cubicBezTo>
                  <a:pt x="11119" y="2204"/>
                  <a:pt x="10993" y="2223"/>
                  <a:pt x="10869" y="2262"/>
                </a:cubicBezTo>
                <a:cubicBezTo>
                  <a:pt x="10509" y="2378"/>
                  <a:pt x="10197" y="2609"/>
                  <a:pt x="9884" y="2829"/>
                </a:cubicBezTo>
                <a:cubicBezTo>
                  <a:pt x="9571" y="3038"/>
                  <a:pt x="9224" y="3281"/>
                  <a:pt x="8830" y="3281"/>
                </a:cubicBezTo>
                <a:cubicBezTo>
                  <a:pt x="8413" y="3281"/>
                  <a:pt x="8076" y="2968"/>
                  <a:pt x="7775" y="2713"/>
                </a:cubicBezTo>
                <a:cubicBezTo>
                  <a:pt x="7486" y="2470"/>
                  <a:pt x="7184" y="2215"/>
                  <a:pt x="6802" y="2146"/>
                </a:cubicBezTo>
                <a:cubicBezTo>
                  <a:pt x="6726" y="2131"/>
                  <a:pt x="6652" y="2124"/>
                  <a:pt x="6579" y="2124"/>
                </a:cubicBezTo>
                <a:cubicBezTo>
                  <a:pt x="6251" y="2124"/>
                  <a:pt x="5951" y="2262"/>
                  <a:pt x="5666" y="2424"/>
                </a:cubicBezTo>
                <a:cubicBezTo>
                  <a:pt x="5376" y="2584"/>
                  <a:pt x="5034" y="2839"/>
                  <a:pt x="4686" y="2839"/>
                </a:cubicBezTo>
                <a:cubicBezTo>
                  <a:pt x="4630" y="2839"/>
                  <a:pt x="4575" y="2832"/>
                  <a:pt x="4519" y="2818"/>
                </a:cubicBezTo>
                <a:cubicBezTo>
                  <a:pt x="3986" y="2679"/>
                  <a:pt x="3778" y="1984"/>
                  <a:pt x="3384" y="1647"/>
                </a:cubicBezTo>
                <a:cubicBezTo>
                  <a:pt x="3174" y="1463"/>
                  <a:pt x="2934" y="1365"/>
                  <a:pt x="2690" y="1365"/>
                </a:cubicBezTo>
                <a:cubicBezTo>
                  <a:pt x="2503" y="1365"/>
                  <a:pt x="2313" y="1423"/>
                  <a:pt x="2132" y="1543"/>
                </a:cubicBezTo>
                <a:cubicBezTo>
                  <a:pt x="1819" y="1775"/>
                  <a:pt x="1530" y="2250"/>
                  <a:pt x="1113" y="2273"/>
                </a:cubicBezTo>
                <a:cubicBezTo>
                  <a:pt x="1099" y="2274"/>
                  <a:pt x="1086" y="2275"/>
                  <a:pt x="1073" y="2275"/>
                </a:cubicBezTo>
                <a:cubicBezTo>
                  <a:pt x="800" y="2275"/>
                  <a:pt x="575" y="2053"/>
                  <a:pt x="475" y="1821"/>
                </a:cubicBezTo>
                <a:cubicBezTo>
                  <a:pt x="336" y="1497"/>
                  <a:pt x="359" y="1126"/>
                  <a:pt x="371" y="779"/>
                </a:cubicBezTo>
                <a:cubicBezTo>
                  <a:pt x="377" y="668"/>
                  <a:pt x="293" y="613"/>
                  <a:pt x="206" y="613"/>
                </a:cubicBezTo>
                <a:cubicBezTo>
                  <a:pt x="119" y="613"/>
                  <a:pt x="29" y="668"/>
                  <a:pt x="24" y="779"/>
                </a:cubicBezTo>
                <a:cubicBezTo>
                  <a:pt x="0" y="1323"/>
                  <a:pt x="0" y="1937"/>
                  <a:pt x="417" y="2342"/>
                </a:cubicBezTo>
                <a:cubicBezTo>
                  <a:pt x="609" y="2527"/>
                  <a:pt x="840" y="2623"/>
                  <a:pt x="1077" y="2623"/>
                </a:cubicBezTo>
                <a:cubicBezTo>
                  <a:pt x="1241" y="2623"/>
                  <a:pt x="1407" y="2577"/>
                  <a:pt x="1564" y="2481"/>
                </a:cubicBezTo>
                <a:cubicBezTo>
                  <a:pt x="1912" y="2273"/>
                  <a:pt x="2144" y="1868"/>
                  <a:pt x="2526" y="1729"/>
                </a:cubicBezTo>
                <a:cubicBezTo>
                  <a:pt x="2589" y="1708"/>
                  <a:pt x="2648" y="1698"/>
                  <a:pt x="2706" y="1698"/>
                </a:cubicBezTo>
                <a:cubicBezTo>
                  <a:pt x="3152" y="1698"/>
                  <a:pt x="3461" y="2278"/>
                  <a:pt x="3696" y="2586"/>
                </a:cubicBezTo>
                <a:cubicBezTo>
                  <a:pt x="3946" y="2920"/>
                  <a:pt x="4271" y="3187"/>
                  <a:pt x="4688" y="3187"/>
                </a:cubicBezTo>
                <a:cubicBezTo>
                  <a:pt x="4735" y="3187"/>
                  <a:pt x="4783" y="3184"/>
                  <a:pt x="4832" y="3177"/>
                </a:cubicBezTo>
                <a:cubicBezTo>
                  <a:pt x="5261" y="3119"/>
                  <a:pt x="5620" y="2841"/>
                  <a:pt x="5990" y="2644"/>
                </a:cubicBezTo>
                <a:cubicBezTo>
                  <a:pt x="6192" y="2540"/>
                  <a:pt x="6384" y="2486"/>
                  <a:pt x="6571" y="2486"/>
                </a:cubicBezTo>
                <a:cubicBezTo>
                  <a:pt x="6782" y="2486"/>
                  <a:pt x="6987" y="2555"/>
                  <a:pt x="7195" y="2702"/>
                </a:cubicBezTo>
                <a:cubicBezTo>
                  <a:pt x="7555" y="2945"/>
                  <a:pt x="7833" y="3281"/>
                  <a:pt x="8215" y="3478"/>
                </a:cubicBezTo>
                <a:cubicBezTo>
                  <a:pt x="8420" y="3581"/>
                  <a:pt x="8617" y="3624"/>
                  <a:pt x="8807" y="3624"/>
                </a:cubicBezTo>
                <a:cubicBezTo>
                  <a:pt x="9390" y="3624"/>
                  <a:pt x="9910" y="3219"/>
                  <a:pt x="10417" y="2888"/>
                </a:cubicBezTo>
                <a:cubicBezTo>
                  <a:pt x="10670" y="2728"/>
                  <a:pt x="10960" y="2554"/>
                  <a:pt x="11264" y="2554"/>
                </a:cubicBezTo>
                <a:cubicBezTo>
                  <a:pt x="11336" y="2554"/>
                  <a:pt x="11409" y="2564"/>
                  <a:pt x="11483" y="2586"/>
                </a:cubicBezTo>
                <a:cubicBezTo>
                  <a:pt x="11738" y="2656"/>
                  <a:pt x="11935" y="2864"/>
                  <a:pt x="12132" y="3038"/>
                </a:cubicBezTo>
                <a:cubicBezTo>
                  <a:pt x="12317" y="3212"/>
                  <a:pt x="12514" y="3362"/>
                  <a:pt x="12746" y="3467"/>
                </a:cubicBezTo>
                <a:cubicBezTo>
                  <a:pt x="12995" y="3578"/>
                  <a:pt x="13263" y="3626"/>
                  <a:pt x="13532" y="3626"/>
                </a:cubicBezTo>
                <a:cubicBezTo>
                  <a:pt x="13739" y="3626"/>
                  <a:pt x="13946" y="3598"/>
                  <a:pt x="14148" y="3548"/>
                </a:cubicBezTo>
                <a:cubicBezTo>
                  <a:pt x="14693" y="3408"/>
                  <a:pt x="15087" y="3084"/>
                  <a:pt x="15504" y="2725"/>
                </a:cubicBezTo>
                <a:cubicBezTo>
                  <a:pt x="15763" y="2502"/>
                  <a:pt x="16080" y="2306"/>
                  <a:pt x="16389" y="2306"/>
                </a:cubicBezTo>
                <a:cubicBezTo>
                  <a:pt x="16577" y="2306"/>
                  <a:pt x="16762" y="2379"/>
                  <a:pt x="16929" y="2563"/>
                </a:cubicBezTo>
                <a:cubicBezTo>
                  <a:pt x="17242" y="2888"/>
                  <a:pt x="17438" y="3316"/>
                  <a:pt x="17902" y="3455"/>
                </a:cubicBezTo>
                <a:cubicBezTo>
                  <a:pt x="18003" y="3482"/>
                  <a:pt x="18103" y="3495"/>
                  <a:pt x="18202" y="3495"/>
                </a:cubicBezTo>
                <a:cubicBezTo>
                  <a:pt x="18690" y="3495"/>
                  <a:pt x="19139" y="3186"/>
                  <a:pt x="19467" y="2829"/>
                </a:cubicBezTo>
                <a:cubicBezTo>
                  <a:pt x="19663" y="2609"/>
                  <a:pt x="19837" y="2331"/>
                  <a:pt x="20092" y="2157"/>
                </a:cubicBezTo>
                <a:cubicBezTo>
                  <a:pt x="20171" y="2110"/>
                  <a:pt x="20260" y="2063"/>
                  <a:pt x="20349" y="2063"/>
                </a:cubicBezTo>
                <a:cubicBezTo>
                  <a:pt x="20391" y="2063"/>
                  <a:pt x="20433" y="2073"/>
                  <a:pt x="20474" y="2100"/>
                </a:cubicBezTo>
                <a:cubicBezTo>
                  <a:pt x="20613" y="2180"/>
                  <a:pt x="20683" y="2308"/>
                  <a:pt x="20834" y="2378"/>
                </a:cubicBezTo>
                <a:cubicBezTo>
                  <a:pt x="20934" y="2425"/>
                  <a:pt x="21039" y="2446"/>
                  <a:pt x="21144" y="2446"/>
                </a:cubicBezTo>
                <a:cubicBezTo>
                  <a:pt x="21476" y="2446"/>
                  <a:pt x="21807" y="2236"/>
                  <a:pt x="21993" y="1972"/>
                </a:cubicBezTo>
                <a:cubicBezTo>
                  <a:pt x="22375" y="1415"/>
                  <a:pt x="22132" y="686"/>
                  <a:pt x="21911" y="118"/>
                </a:cubicBezTo>
                <a:cubicBezTo>
                  <a:pt x="21879" y="36"/>
                  <a:pt x="21808" y="0"/>
                  <a:pt x="21738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7"/>
          <p:cNvSpPr/>
          <p:nvPr/>
        </p:nvSpPr>
        <p:spPr>
          <a:xfrm>
            <a:off x="6714977" y="6548090"/>
            <a:ext cx="2313332" cy="318447"/>
          </a:xfrm>
          <a:custGeom>
            <a:avLst/>
            <a:gdLst/>
            <a:ahLst/>
            <a:cxnLst/>
            <a:rect l="l" t="t" r="r" b="b"/>
            <a:pathLst>
              <a:path w="17657" h="2284" extrusionOk="0">
                <a:moveTo>
                  <a:pt x="17467" y="0"/>
                </a:moveTo>
                <a:cubicBezTo>
                  <a:pt x="17379" y="0"/>
                  <a:pt x="17292" y="55"/>
                  <a:pt x="17298" y="165"/>
                </a:cubicBezTo>
                <a:cubicBezTo>
                  <a:pt x="17309" y="559"/>
                  <a:pt x="17321" y="1057"/>
                  <a:pt x="16974" y="1312"/>
                </a:cubicBezTo>
                <a:cubicBezTo>
                  <a:pt x="16883" y="1383"/>
                  <a:pt x="16788" y="1413"/>
                  <a:pt x="16695" y="1413"/>
                </a:cubicBezTo>
                <a:cubicBezTo>
                  <a:pt x="16407" y="1413"/>
                  <a:pt x="16128" y="1131"/>
                  <a:pt x="15988" y="895"/>
                </a:cubicBezTo>
                <a:cubicBezTo>
                  <a:pt x="15908" y="756"/>
                  <a:pt x="15849" y="605"/>
                  <a:pt x="15722" y="512"/>
                </a:cubicBezTo>
                <a:cubicBezTo>
                  <a:pt x="15622" y="446"/>
                  <a:pt x="15505" y="421"/>
                  <a:pt x="15382" y="421"/>
                </a:cubicBezTo>
                <a:cubicBezTo>
                  <a:pt x="15334" y="421"/>
                  <a:pt x="15285" y="425"/>
                  <a:pt x="15236" y="432"/>
                </a:cubicBezTo>
                <a:cubicBezTo>
                  <a:pt x="14876" y="478"/>
                  <a:pt x="14563" y="640"/>
                  <a:pt x="14273" y="860"/>
                </a:cubicBezTo>
                <a:cubicBezTo>
                  <a:pt x="13796" y="1218"/>
                  <a:pt x="13183" y="1933"/>
                  <a:pt x="12515" y="1933"/>
                </a:cubicBezTo>
                <a:cubicBezTo>
                  <a:pt x="12403" y="1933"/>
                  <a:pt x="12291" y="1913"/>
                  <a:pt x="12177" y="1869"/>
                </a:cubicBezTo>
                <a:cubicBezTo>
                  <a:pt x="11555" y="1611"/>
                  <a:pt x="11350" y="749"/>
                  <a:pt x="10644" y="749"/>
                </a:cubicBezTo>
                <a:cubicBezTo>
                  <a:pt x="10587" y="749"/>
                  <a:pt x="10526" y="755"/>
                  <a:pt x="10462" y="767"/>
                </a:cubicBezTo>
                <a:cubicBezTo>
                  <a:pt x="9720" y="902"/>
                  <a:pt x="9349" y="1766"/>
                  <a:pt x="8568" y="1766"/>
                </a:cubicBezTo>
                <a:cubicBezTo>
                  <a:pt x="8543" y="1766"/>
                  <a:pt x="8518" y="1766"/>
                  <a:pt x="8492" y="1764"/>
                </a:cubicBezTo>
                <a:cubicBezTo>
                  <a:pt x="8109" y="1741"/>
                  <a:pt x="7843" y="1532"/>
                  <a:pt x="7611" y="1254"/>
                </a:cubicBezTo>
                <a:cubicBezTo>
                  <a:pt x="7403" y="1011"/>
                  <a:pt x="7217" y="744"/>
                  <a:pt x="6927" y="617"/>
                </a:cubicBezTo>
                <a:cubicBezTo>
                  <a:pt x="6820" y="569"/>
                  <a:pt x="6709" y="547"/>
                  <a:pt x="6599" y="547"/>
                </a:cubicBezTo>
                <a:cubicBezTo>
                  <a:pt x="6390" y="547"/>
                  <a:pt x="6183" y="627"/>
                  <a:pt x="6000" y="756"/>
                </a:cubicBezTo>
                <a:cubicBezTo>
                  <a:pt x="5699" y="976"/>
                  <a:pt x="5514" y="1323"/>
                  <a:pt x="5189" y="1521"/>
                </a:cubicBezTo>
                <a:cubicBezTo>
                  <a:pt x="5069" y="1596"/>
                  <a:pt x="4943" y="1627"/>
                  <a:pt x="4815" y="1627"/>
                </a:cubicBezTo>
                <a:cubicBezTo>
                  <a:pt x="4548" y="1627"/>
                  <a:pt x="4277" y="1489"/>
                  <a:pt x="4066" y="1323"/>
                </a:cubicBezTo>
                <a:cubicBezTo>
                  <a:pt x="3799" y="1104"/>
                  <a:pt x="3602" y="790"/>
                  <a:pt x="3289" y="640"/>
                </a:cubicBezTo>
                <a:cubicBezTo>
                  <a:pt x="3161" y="575"/>
                  <a:pt x="3044" y="547"/>
                  <a:pt x="2936" y="547"/>
                </a:cubicBezTo>
                <a:cubicBezTo>
                  <a:pt x="2466" y="547"/>
                  <a:pt x="2161" y="1077"/>
                  <a:pt x="1841" y="1416"/>
                </a:cubicBezTo>
                <a:cubicBezTo>
                  <a:pt x="1690" y="1588"/>
                  <a:pt x="1510" y="1683"/>
                  <a:pt x="1318" y="1683"/>
                </a:cubicBezTo>
                <a:cubicBezTo>
                  <a:pt x="1187" y="1683"/>
                  <a:pt x="1050" y="1638"/>
                  <a:pt x="914" y="1544"/>
                </a:cubicBezTo>
                <a:cubicBezTo>
                  <a:pt x="520" y="1254"/>
                  <a:pt x="438" y="721"/>
                  <a:pt x="369" y="281"/>
                </a:cubicBezTo>
                <a:cubicBezTo>
                  <a:pt x="350" y="193"/>
                  <a:pt x="286" y="155"/>
                  <a:pt x="217" y="155"/>
                </a:cubicBezTo>
                <a:cubicBezTo>
                  <a:pt x="114" y="155"/>
                  <a:pt x="1" y="241"/>
                  <a:pt x="21" y="373"/>
                </a:cubicBezTo>
                <a:cubicBezTo>
                  <a:pt x="137" y="1081"/>
                  <a:pt x="427" y="1984"/>
                  <a:pt x="1285" y="2042"/>
                </a:cubicBezTo>
                <a:cubicBezTo>
                  <a:pt x="1307" y="2043"/>
                  <a:pt x="1329" y="2044"/>
                  <a:pt x="1350" y="2044"/>
                </a:cubicBezTo>
                <a:cubicBezTo>
                  <a:pt x="1994" y="2044"/>
                  <a:pt x="2214" y="1381"/>
                  <a:pt x="2640" y="1022"/>
                </a:cubicBezTo>
                <a:cubicBezTo>
                  <a:pt x="2737" y="942"/>
                  <a:pt x="2833" y="909"/>
                  <a:pt x="2925" y="909"/>
                </a:cubicBezTo>
                <a:cubicBezTo>
                  <a:pt x="3139" y="909"/>
                  <a:pt x="3335" y="1088"/>
                  <a:pt x="3497" y="1266"/>
                </a:cubicBezTo>
                <a:cubicBezTo>
                  <a:pt x="3764" y="1544"/>
                  <a:pt x="4054" y="1799"/>
                  <a:pt x="4436" y="1915"/>
                </a:cubicBezTo>
                <a:cubicBezTo>
                  <a:pt x="4561" y="1956"/>
                  <a:pt x="4688" y="1977"/>
                  <a:pt x="4813" y="1977"/>
                </a:cubicBezTo>
                <a:cubicBezTo>
                  <a:pt x="5038" y="1977"/>
                  <a:pt x="5258" y="1910"/>
                  <a:pt x="5444" y="1776"/>
                </a:cubicBezTo>
                <a:cubicBezTo>
                  <a:pt x="5780" y="1532"/>
                  <a:pt x="5989" y="1138"/>
                  <a:pt x="6360" y="953"/>
                </a:cubicBezTo>
                <a:cubicBezTo>
                  <a:pt x="6440" y="914"/>
                  <a:pt x="6515" y="897"/>
                  <a:pt x="6586" y="897"/>
                </a:cubicBezTo>
                <a:cubicBezTo>
                  <a:pt x="6856" y="897"/>
                  <a:pt x="7066" y="1139"/>
                  <a:pt x="7240" y="1359"/>
                </a:cubicBezTo>
                <a:cubicBezTo>
                  <a:pt x="7472" y="1648"/>
                  <a:pt x="7704" y="1903"/>
                  <a:pt x="8063" y="2031"/>
                </a:cubicBezTo>
                <a:cubicBezTo>
                  <a:pt x="8227" y="2093"/>
                  <a:pt x="8402" y="2125"/>
                  <a:pt x="8576" y="2125"/>
                </a:cubicBezTo>
                <a:cubicBezTo>
                  <a:pt x="8759" y="2125"/>
                  <a:pt x="8940" y="2090"/>
                  <a:pt x="9105" y="2019"/>
                </a:cubicBezTo>
                <a:cubicBezTo>
                  <a:pt x="9488" y="1869"/>
                  <a:pt x="9754" y="1555"/>
                  <a:pt x="10079" y="1323"/>
                </a:cubicBezTo>
                <a:cubicBezTo>
                  <a:pt x="10241" y="1208"/>
                  <a:pt x="10438" y="1104"/>
                  <a:pt x="10647" y="1104"/>
                </a:cubicBezTo>
                <a:cubicBezTo>
                  <a:pt x="10655" y="1103"/>
                  <a:pt x="10663" y="1103"/>
                  <a:pt x="10671" y="1103"/>
                </a:cubicBezTo>
                <a:cubicBezTo>
                  <a:pt x="10900" y="1103"/>
                  <a:pt x="11046" y="1272"/>
                  <a:pt x="11191" y="1451"/>
                </a:cubicBezTo>
                <a:cubicBezTo>
                  <a:pt x="11435" y="1741"/>
                  <a:pt x="11678" y="2042"/>
                  <a:pt x="12037" y="2193"/>
                </a:cubicBezTo>
                <a:cubicBezTo>
                  <a:pt x="12193" y="2256"/>
                  <a:pt x="12346" y="2284"/>
                  <a:pt x="12496" y="2284"/>
                </a:cubicBezTo>
                <a:cubicBezTo>
                  <a:pt x="13118" y="2284"/>
                  <a:pt x="13688" y="1808"/>
                  <a:pt x="14146" y="1416"/>
                </a:cubicBezTo>
                <a:cubicBezTo>
                  <a:pt x="14482" y="1127"/>
                  <a:pt x="14899" y="779"/>
                  <a:pt x="15375" y="779"/>
                </a:cubicBezTo>
                <a:cubicBezTo>
                  <a:pt x="15606" y="779"/>
                  <a:pt x="15687" y="1092"/>
                  <a:pt x="15815" y="1254"/>
                </a:cubicBezTo>
                <a:cubicBezTo>
                  <a:pt x="15942" y="1428"/>
                  <a:pt x="16104" y="1578"/>
                  <a:pt x="16302" y="1671"/>
                </a:cubicBezTo>
                <a:cubicBezTo>
                  <a:pt x="16430" y="1731"/>
                  <a:pt x="16563" y="1761"/>
                  <a:pt x="16692" y="1761"/>
                </a:cubicBezTo>
                <a:cubicBezTo>
                  <a:pt x="16936" y="1761"/>
                  <a:pt x="17170" y="1656"/>
                  <a:pt x="17344" y="1451"/>
                </a:cubicBezTo>
                <a:cubicBezTo>
                  <a:pt x="17646" y="1092"/>
                  <a:pt x="17657" y="617"/>
                  <a:pt x="17646" y="165"/>
                </a:cubicBezTo>
                <a:cubicBezTo>
                  <a:pt x="17646" y="55"/>
                  <a:pt x="17556" y="0"/>
                  <a:pt x="17467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7"/>
          <p:cNvSpPr/>
          <p:nvPr/>
        </p:nvSpPr>
        <p:spPr>
          <a:xfrm>
            <a:off x="7296163" y="5631228"/>
            <a:ext cx="100357" cy="117814"/>
          </a:xfrm>
          <a:custGeom>
            <a:avLst/>
            <a:gdLst/>
            <a:ahLst/>
            <a:cxnLst/>
            <a:rect l="l" t="t" r="r" b="b"/>
            <a:pathLst>
              <a:path w="766" h="845" extrusionOk="0">
                <a:moveTo>
                  <a:pt x="392" y="1"/>
                </a:moveTo>
                <a:cubicBezTo>
                  <a:pt x="363" y="1"/>
                  <a:pt x="332" y="4"/>
                  <a:pt x="302" y="9"/>
                </a:cubicBezTo>
                <a:cubicBezTo>
                  <a:pt x="290" y="9"/>
                  <a:pt x="278" y="9"/>
                  <a:pt x="266" y="20"/>
                </a:cubicBezTo>
                <a:lnTo>
                  <a:pt x="243" y="20"/>
                </a:lnTo>
                <a:cubicBezTo>
                  <a:pt x="186" y="32"/>
                  <a:pt x="139" y="56"/>
                  <a:pt x="104" y="90"/>
                </a:cubicBezTo>
                <a:cubicBezTo>
                  <a:pt x="70" y="125"/>
                  <a:pt x="47" y="171"/>
                  <a:pt x="24" y="218"/>
                </a:cubicBezTo>
                <a:cubicBezTo>
                  <a:pt x="11" y="264"/>
                  <a:pt x="11" y="298"/>
                  <a:pt x="0" y="345"/>
                </a:cubicBezTo>
                <a:cubicBezTo>
                  <a:pt x="0" y="368"/>
                  <a:pt x="0" y="403"/>
                  <a:pt x="11" y="426"/>
                </a:cubicBezTo>
                <a:cubicBezTo>
                  <a:pt x="11" y="473"/>
                  <a:pt x="24" y="507"/>
                  <a:pt x="35" y="553"/>
                </a:cubicBezTo>
                <a:cubicBezTo>
                  <a:pt x="47" y="600"/>
                  <a:pt x="58" y="646"/>
                  <a:pt x="93" y="681"/>
                </a:cubicBezTo>
                <a:cubicBezTo>
                  <a:pt x="146" y="778"/>
                  <a:pt x="250" y="845"/>
                  <a:pt x="368" y="845"/>
                </a:cubicBezTo>
                <a:cubicBezTo>
                  <a:pt x="376" y="845"/>
                  <a:pt x="385" y="844"/>
                  <a:pt x="394" y="843"/>
                </a:cubicBezTo>
                <a:cubicBezTo>
                  <a:pt x="452" y="831"/>
                  <a:pt x="510" y="820"/>
                  <a:pt x="557" y="785"/>
                </a:cubicBezTo>
                <a:cubicBezTo>
                  <a:pt x="614" y="751"/>
                  <a:pt x="649" y="716"/>
                  <a:pt x="684" y="658"/>
                </a:cubicBezTo>
                <a:cubicBezTo>
                  <a:pt x="742" y="589"/>
                  <a:pt x="765" y="473"/>
                  <a:pt x="765" y="380"/>
                </a:cubicBezTo>
                <a:cubicBezTo>
                  <a:pt x="753" y="275"/>
                  <a:pt x="719" y="171"/>
                  <a:pt x="637" y="90"/>
                </a:cubicBezTo>
                <a:cubicBezTo>
                  <a:pt x="567" y="29"/>
                  <a:pt x="484" y="1"/>
                  <a:pt x="392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7"/>
          <p:cNvSpPr/>
          <p:nvPr/>
        </p:nvSpPr>
        <p:spPr>
          <a:xfrm>
            <a:off x="7170126" y="5747091"/>
            <a:ext cx="63804" cy="64693"/>
          </a:xfrm>
          <a:custGeom>
            <a:avLst/>
            <a:gdLst/>
            <a:ahLst/>
            <a:cxnLst/>
            <a:rect l="l" t="t" r="r" b="b"/>
            <a:pathLst>
              <a:path w="487" h="464" extrusionOk="0">
                <a:moveTo>
                  <a:pt x="313" y="0"/>
                </a:moveTo>
                <a:lnTo>
                  <a:pt x="267" y="12"/>
                </a:lnTo>
                <a:cubicBezTo>
                  <a:pt x="244" y="24"/>
                  <a:pt x="221" y="24"/>
                  <a:pt x="209" y="47"/>
                </a:cubicBezTo>
                <a:cubicBezTo>
                  <a:pt x="198" y="36"/>
                  <a:pt x="186" y="36"/>
                  <a:pt x="174" y="36"/>
                </a:cubicBezTo>
                <a:cubicBezTo>
                  <a:pt x="139" y="36"/>
                  <a:pt x="116" y="47"/>
                  <a:pt x="82" y="59"/>
                </a:cubicBezTo>
                <a:lnTo>
                  <a:pt x="47" y="93"/>
                </a:lnTo>
                <a:cubicBezTo>
                  <a:pt x="23" y="116"/>
                  <a:pt x="12" y="139"/>
                  <a:pt x="0" y="163"/>
                </a:cubicBezTo>
                <a:lnTo>
                  <a:pt x="0" y="175"/>
                </a:lnTo>
                <a:lnTo>
                  <a:pt x="0" y="221"/>
                </a:lnTo>
                <a:lnTo>
                  <a:pt x="0" y="244"/>
                </a:lnTo>
                <a:lnTo>
                  <a:pt x="0" y="291"/>
                </a:lnTo>
                <a:lnTo>
                  <a:pt x="0" y="302"/>
                </a:lnTo>
                <a:cubicBezTo>
                  <a:pt x="12" y="314"/>
                  <a:pt x="23" y="337"/>
                  <a:pt x="23" y="348"/>
                </a:cubicBezTo>
                <a:cubicBezTo>
                  <a:pt x="23" y="348"/>
                  <a:pt x="23" y="360"/>
                  <a:pt x="35" y="360"/>
                </a:cubicBezTo>
                <a:cubicBezTo>
                  <a:pt x="47" y="371"/>
                  <a:pt x="59" y="394"/>
                  <a:pt x="70" y="406"/>
                </a:cubicBezTo>
                <a:cubicBezTo>
                  <a:pt x="82" y="418"/>
                  <a:pt x="93" y="430"/>
                  <a:pt x="116" y="441"/>
                </a:cubicBezTo>
                <a:cubicBezTo>
                  <a:pt x="139" y="453"/>
                  <a:pt x="151" y="453"/>
                  <a:pt x="162" y="464"/>
                </a:cubicBezTo>
                <a:lnTo>
                  <a:pt x="267" y="464"/>
                </a:lnTo>
                <a:cubicBezTo>
                  <a:pt x="267" y="464"/>
                  <a:pt x="278" y="464"/>
                  <a:pt x="278" y="453"/>
                </a:cubicBezTo>
                <a:cubicBezTo>
                  <a:pt x="301" y="453"/>
                  <a:pt x="313" y="441"/>
                  <a:pt x="337" y="441"/>
                </a:cubicBezTo>
                <a:cubicBezTo>
                  <a:pt x="337" y="430"/>
                  <a:pt x="337" y="430"/>
                  <a:pt x="348" y="430"/>
                </a:cubicBezTo>
                <a:cubicBezTo>
                  <a:pt x="383" y="406"/>
                  <a:pt x="417" y="371"/>
                  <a:pt x="440" y="325"/>
                </a:cubicBezTo>
                <a:cubicBezTo>
                  <a:pt x="453" y="325"/>
                  <a:pt x="453" y="314"/>
                  <a:pt x="453" y="314"/>
                </a:cubicBezTo>
                <a:cubicBezTo>
                  <a:pt x="464" y="302"/>
                  <a:pt x="464" y="278"/>
                  <a:pt x="476" y="255"/>
                </a:cubicBezTo>
                <a:lnTo>
                  <a:pt x="476" y="244"/>
                </a:lnTo>
                <a:cubicBezTo>
                  <a:pt x="487" y="232"/>
                  <a:pt x="487" y="209"/>
                  <a:pt x="487" y="186"/>
                </a:cubicBezTo>
                <a:cubicBezTo>
                  <a:pt x="487" y="163"/>
                  <a:pt x="487" y="139"/>
                  <a:pt x="476" y="116"/>
                </a:cubicBezTo>
                <a:cubicBezTo>
                  <a:pt x="464" y="93"/>
                  <a:pt x="453" y="70"/>
                  <a:pt x="429" y="59"/>
                </a:cubicBezTo>
                <a:cubicBezTo>
                  <a:pt x="417" y="36"/>
                  <a:pt x="394" y="24"/>
                  <a:pt x="383" y="24"/>
                </a:cubicBezTo>
                <a:cubicBezTo>
                  <a:pt x="360" y="12"/>
                  <a:pt x="337" y="0"/>
                  <a:pt x="313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7"/>
          <p:cNvSpPr/>
          <p:nvPr/>
        </p:nvSpPr>
        <p:spPr>
          <a:xfrm>
            <a:off x="7454037" y="5792264"/>
            <a:ext cx="59219" cy="48659"/>
          </a:xfrm>
          <a:custGeom>
            <a:avLst/>
            <a:gdLst/>
            <a:ahLst/>
            <a:cxnLst/>
            <a:rect l="l" t="t" r="r" b="b"/>
            <a:pathLst>
              <a:path w="452" h="349" extrusionOk="0">
                <a:moveTo>
                  <a:pt x="220" y="1"/>
                </a:moveTo>
                <a:cubicBezTo>
                  <a:pt x="0" y="1"/>
                  <a:pt x="0" y="348"/>
                  <a:pt x="220" y="348"/>
                </a:cubicBezTo>
                <a:cubicBezTo>
                  <a:pt x="452" y="348"/>
                  <a:pt x="452" y="1"/>
                  <a:pt x="22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7"/>
          <p:cNvSpPr/>
          <p:nvPr/>
        </p:nvSpPr>
        <p:spPr>
          <a:xfrm>
            <a:off x="8241835" y="5364089"/>
            <a:ext cx="158004" cy="139425"/>
          </a:xfrm>
          <a:custGeom>
            <a:avLst/>
            <a:gdLst/>
            <a:ahLst/>
            <a:cxnLst/>
            <a:rect l="l" t="t" r="r" b="b"/>
            <a:pathLst>
              <a:path w="1206" h="1000" extrusionOk="0">
                <a:moveTo>
                  <a:pt x="699" y="1"/>
                </a:moveTo>
                <a:cubicBezTo>
                  <a:pt x="690" y="1"/>
                  <a:pt x="682" y="1"/>
                  <a:pt x="673" y="2"/>
                </a:cubicBezTo>
                <a:cubicBezTo>
                  <a:pt x="592" y="2"/>
                  <a:pt x="523" y="36"/>
                  <a:pt x="464" y="71"/>
                </a:cubicBezTo>
                <a:cubicBezTo>
                  <a:pt x="348" y="71"/>
                  <a:pt x="244" y="118"/>
                  <a:pt x="163" y="187"/>
                </a:cubicBezTo>
                <a:cubicBezTo>
                  <a:pt x="47" y="291"/>
                  <a:pt x="1" y="442"/>
                  <a:pt x="24" y="592"/>
                </a:cubicBezTo>
                <a:cubicBezTo>
                  <a:pt x="47" y="731"/>
                  <a:pt x="140" y="859"/>
                  <a:pt x="268" y="929"/>
                </a:cubicBezTo>
                <a:cubicBezTo>
                  <a:pt x="342" y="974"/>
                  <a:pt x="437" y="999"/>
                  <a:pt x="531" y="999"/>
                </a:cubicBezTo>
                <a:cubicBezTo>
                  <a:pt x="583" y="999"/>
                  <a:pt x="635" y="991"/>
                  <a:pt x="685" y="975"/>
                </a:cubicBezTo>
                <a:cubicBezTo>
                  <a:pt x="963" y="870"/>
                  <a:pt x="1206" y="523"/>
                  <a:pt x="1056" y="221"/>
                </a:cubicBezTo>
                <a:cubicBezTo>
                  <a:pt x="990" y="90"/>
                  <a:pt x="842" y="1"/>
                  <a:pt x="69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7"/>
          <p:cNvSpPr/>
          <p:nvPr/>
        </p:nvSpPr>
        <p:spPr>
          <a:xfrm>
            <a:off x="8159819" y="5381935"/>
            <a:ext cx="51751" cy="58001"/>
          </a:xfrm>
          <a:custGeom>
            <a:avLst/>
            <a:gdLst/>
            <a:ahLst/>
            <a:cxnLst/>
            <a:rect l="l" t="t" r="r" b="b"/>
            <a:pathLst>
              <a:path w="395" h="416" extrusionOk="0">
                <a:moveTo>
                  <a:pt x="175" y="1"/>
                </a:moveTo>
                <a:cubicBezTo>
                  <a:pt x="152" y="13"/>
                  <a:pt x="140" y="13"/>
                  <a:pt x="129" y="24"/>
                </a:cubicBezTo>
                <a:cubicBezTo>
                  <a:pt x="106" y="36"/>
                  <a:pt x="83" y="59"/>
                  <a:pt x="59" y="82"/>
                </a:cubicBezTo>
                <a:cubicBezTo>
                  <a:pt x="59" y="105"/>
                  <a:pt x="47" y="129"/>
                  <a:pt x="36" y="152"/>
                </a:cubicBezTo>
                <a:cubicBezTo>
                  <a:pt x="24" y="163"/>
                  <a:pt x="13" y="186"/>
                  <a:pt x="13" y="209"/>
                </a:cubicBezTo>
                <a:cubicBezTo>
                  <a:pt x="1" y="232"/>
                  <a:pt x="13" y="256"/>
                  <a:pt x="13" y="279"/>
                </a:cubicBezTo>
                <a:lnTo>
                  <a:pt x="47" y="348"/>
                </a:lnTo>
                <a:cubicBezTo>
                  <a:pt x="59" y="360"/>
                  <a:pt x="70" y="384"/>
                  <a:pt x="94" y="395"/>
                </a:cubicBezTo>
                <a:cubicBezTo>
                  <a:pt x="106" y="395"/>
                  <a:pt x="129" y="407"/>
                  <a:pt x="140" y="407"/>
                </a:cubicBezTo>
                <a:cubicBezTo>
                  <a:pt x="152" y="412"/>
                  <a:pt x="166" y="415"/>
                  <a:pt x="182" y="415"/>
                </a:cubicBezTo>
                <a:cubicBezTo>
                  <a:pt x="198" y="415"/>
                  <a:pt x="216" y="412"/>
                  <a:pt x="233" y="407"/>
                </a:cubicBezTo>
                <a:cubicBezTo>
                  <a:pt x="245" y="407"/>
                  <a:pt x="256" y="395"/>
                  <a:pt x="268" y="395"/>
                </a:cubicBezTo>
                <a:cubicBezTo>
                  <a:pt x="302" y="371"/>
                  <a:pt x="325" y="348"/>
                  <a:pt x="337" y="325"/>
                </a:cubicBezTo>
                <a:cubicBezTo>
                  <a:pt x="349" y="302"/>
                  <a:pt x="361" y="279"/>
                  <a:pt x="372" y="268"/>
                </a:cubicBezTo>
                <a:cubicBezTo>
                  <a:pt x="384" y="244"/>
                  <a:pt x="384" y="221"/>
                  <a:pt x="384" y="198"/>
                </a:cubicBezTo>
                <a:cubicBezTo>
                  <a:pt x="395" y="175"/>
                  <a:pt x="395" y="152"/>
                  <a:pt x="384" y="129"/>
                </a:cubicBezTo>
                <a:cubicBezTo>
                  <a:pt x="384" y="105"/>
                  <a:pt x="372" y="82"/>
                  <a:pt x="349" y="70"/>
                </a:cubicBezTo>
                <a:cubicBezTo>
                  <a:pt x="337" y="47"/>
                  <a:pt x="325" y="36"/>
                  <a:pt x="302" y="24"/>
                </a:cubicBezTo>
                <a:cubicBezTo>
                  <a:pt x="291" y="13"/>
                  <a:pt x="279" y="13"/>
                  <a:pt x="268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7"/>
          <p:cNvSpPr/>
          <p:nvPr/>
        </p:nvSpPr>
        <p:spPr>
          <a:xfrm>
            <a:off x="8152351" y="5461129"/>
            <a:ext cx="47165" cy="53400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7" y="1"/>
                </a:moveTo>
                <a:cubicBezTo>
                  <a:pt x="104" y="12"/>
                  <a:pt x="81" y="24"/>
                  <a:pt x="58" y="47"/>
                </a:cubicBezTo>
                <a:lnTo>
                  <a:pt x="24" y="82"/>
                </a:lnTo>
                <a:cubicBezTo>
                  <a:pt x="12" y="117"/>
                  <a:pt x="0" y="140"/>
                  <a:pt x="0" y="174"/>
                </a:cubicBezTo>
                <a:lnTo>
                  <a:pt x="0" y="209"/>
                </a:lnTo>
                <a:cubicBezTo>
                  <a:pt x="0" y="233"/>
                  <a:pt x="12" y="256"/>
                  <a:pt x="12" y="279"/>
                </a:cubicBezTo>
                <a:cubicBezTo>
                  <a:pt x="24" y="302"/>
                  <a:pt x="35" y="313"/>
                  <a:pt x="58" y="336"/>
                </a:cubicBezTo>
                <a:cubicBezTo>
                  <a:pt x="70" y="349"/>
                  <a:pt x="93" y="360"/>
                  <a:pt x="116" y="372"/>
                </a:cubicBezTo>
                <a:cubicBezTo>
                  <a:pt x="127" y="383"/>
                  <a:pt x="151" y="383"/>
                  <a:pt x="174" y="383"/>
                </a:cubicBezTo>
                <a:cubicBezTo>
                  <a:pt x="197" y="383"/>
                  <a:pt x="209" y="383"/>
                  <a:pt x="220" y="372"/>
                </a:cubicBezTo>
                <a:cubicBezTo>
                  <a:pt x="255" y="372"/>
                  <a:pt x="279" y="349"/>
                  <a:pt x="302" y="336"/>
                </a:cubicBezTo>
                <a:cubicBezTo>
                  <a:pt x="313" y="325"/>
                  <a:pt x="325" y="313"/>
                  <a:pt x="325" y="302"/>
                </a:cubicBezTo>
                <a:cubicBezTo>
                  <a:pt x="348" y="267"/>
                  <a:pt x="359" y="244"/>
                  <a:pt x="359" y="209"/>
                </a:cubicBezTo>
                <a:lnTo>
                  <a:pt x="359" y="174"/>
                </a:lnTo>
                <a:cubicBezTo>
                  <a:pt x="359" y="151"/>
                  <a:pt x="348" y="128"/>
                  <a:pt x="336" y="105"/>
                </a:cubicBezTo>
                <a:cubicBezTo>
                  <a:pt x="336" y="82"/>
                  <a:pt x="325" y="70"/>
                  <a:pt x="302" y="47"/>
                </a:cubicBezTo>
                <a:cubicBezTo>
                  <a:pt x="290" y="35"/>
                  <a:pt x="267" y="24"/>
                  <a:pt x="243" y="12"/>
                </a:cubicBezTo>
                <a:cubicBezTo>
                  <a:pt x="220" y="1"/>
                  <a:pt x="197" y="1"/>
                  <a:pt x="17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7"/>
          <p:cNvSpPr/>
          <p:nvPr/>
        </p:nvSpPr>
        <p:spPr>
          <a:xfrm>
            <a:off x="8559155" y="5689926"/>
            <a:ext cx="130753" cy="132733"/>
          </a:xfrm>
          <a:custGeom>
            <a:avLst/>
            <a:gdLst/>
            <a:ahLst/>
            <a:cxnLst/>
            <a:rect l="l" t="t" r="r" b="b"/>
            <a:pathLst>
              <a:path w="998" h="952" extrusionOk="0">
                <a:moveTo>
                  <a:pt x="485" y="0"/>
                </a:moveTo>
                <a:cubicBezTo>
                  <a:pt x="462" y="0"/>
                  <a:pt x="440" y="2"/>
                  <a:pt x="418" y="5"/>
                </a:cubicBezTo>
                <a:cubicBezTo>
                  <a:pt x="290" y="28"/>
                  <a:pt x="174" y="132"/>
                  <a:pt x="128" y="248"/>
                </a:cubicBezTo>
                <a:cubicBezTo>
                  <a:pt x="117" y="260"/>
                  <a:pt x="105" y="271"/>
                  <a:pt x="105" y="283"/>
                </a:cubicBezTo>
                <a:cubicBezTo>
                  <a:pt x="47" y="353"/>
                  <a:pt x="12" y="446"/>
                  <a:pt x="12" y="549"/>
                </a:cubicBezTo>
                <a:cubicBezTo>
                  <a:pt x="1" y="642"/>
                  <a:pt x="47" y="747"/>
                  <a:pt x="105" y="816"/>
                </a:cubicBezTo>
                <a:cubicBezTo>
                  <a:pt x="188" y="908"/>
                  <a:pt x="314" y="952"/>
                  <a:pt x="439" y="952"/>
                </a:cubicBezTo>
                <a:cubicBezTo>
                  <a:pt x="487" y="952"/>
                  <a:pt x="535" y="945"/>
                  <a:pt x="580" y="932"/>
                </a:cubicBezTo>
                <a:cubicBezTo>
                  <a:pt x="742" y="886"/>
                  <a:pt x="869" y="770"/>
                  <a:pt x="939" y="608"/>
                </a:cubicBezTo>
                <a:cubicBezTo>
                  <a:pt x="997" y="457"/>
                  <a:pt x="951" y="283"/>
                  <a:pt x="846" y="155"/>
                </a:cubicBezTo>
                <a:cubicBezTo>
                  <a:pt x="758" y="57"/>
                  <a:pt x="618" y="0"/>
                  <a:pt x="48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7"/>
          <p:cNvSpPr/>
          <p:nvPr/>
        </p:nvSpPr>
        <p:spPr>
          <a:xfrm>
            <a:off x="8457487" y="5747091"/>
            <a:ext cx="59350" cy="50332"/>
          </a:xfrm>
          <a:custGeom>
            <a:avLst/>
            <a:gdLst/>
            <a:ahLst/>
            <a:cxnLst/>
            <a:rect l="l" t="t" r="r" b="b"/>
            <a:pathLst>
              <a:path w="453" h="361" extrusionOk="0">
                <a:moveTo>
                  <a:pt x="221" y="0"/>
                </a:moveTo>
                <a:cubicBezTo>
                  <a:pt x="0" y="0"/>
                  <a:pt x="0" y="360"/>
                  <a:pt x="221" y="360"/>
                </a:cubicBezTo>
                <a:cubicBezTo>
                  <a:pt x="452" y="360"/>
                  <a:pt x="452" y="0"/>
                  <a:pt x="221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7"/>
          <p:cNvSpPr/>
          <p:nvPr/>
        </p:nvSpPr>
        <p:spPr>
          <a:xfrm>
            <a:off x="8578807" y="5606550"/>
            <a:ext cx="51751" cy="49217"/>
          </a:xfrm>
          <a:custGeom>
            <a:avLst/>
            <a:gdLst/>
            <a:ahLst/>
            <a:cxnLst/>
            <a:rect l="l" t="t" r="r" b="b"/>
            <a:pathLst>
              <a:path w="395" h="353" extrusionOk="0">
                <a:moveTo>
                  <a:pt x="186" y="1"/>
                </a:moveTo>
                <a:cubicBezTo>
                  <a:pt x="163" y="1"/>
                  <a:pt x="140" y="1"/>
                  <a:pt x="117" y="12"/>
                </a:cubicBezTo>
                <a:cubicBezTo>
                  <a:pt x="94" y="24"/>
                  <a:pt x="70" y="35"/>
                  <a:pt x="59" y="58"/>
                </a:cubicBezTo>
                <a:cubicBezTo>
                  <a:pt x="47" y="70"/>
                  <a:pt x="24" y="93"/>
                  <a:pt x="24" y="105"/>
                </a:cubicBezTo>
                <a:cubicBezTo>
                  <a:pt x="13" y="128"/>
                  <a:pt x="1" y="151"/>
                  <a:pt x="13" y="174"/>
                </a:cubicBezTo>
                <a:lnTo>
                  <a:pt x="13" y="220"/>
                </a:lnTo>
                <a:cubicBezTo>
                  <a:pt x="24" y="256"/>
                  <a:pt x="36" y="279"/>
                  <a:pt x="59" y="302"/>
                </a:cubicBezTo>
                <a:cubicBezTo>
                  <a:pt x="70" y="313"/>
                  <a:pt x="83" y="325"/>
                  <a:pt x="94" y="325"/>
                </a:cubicBezTo>
                <a:cubicBezTo>
                  <a:pt x="117" y="348"/>
                  <a:pt x="152" y="348"/>
                  <a:pt x="186" y="348"/>
                </a:cubicBezTo>
                <a:lnTo>
                  <a:pt x="210" y="348"/>
                </a:lnTo>
                <a:cubicBezTo>
                  <a:pt x="220" y="352"/>
                  <a:pt x="229" y="353"/>
                  <a:pt x="237" y="353"/>
                </a:cubicBezTo>
                <a:cubicBezTo>
                  <a:pt x="257" y="353"/>
                  <a:pt x="271" y="345"/>
                  <a:pt x="279" y="336"/>
                </a:cubicBezTo>
                <a:cubicBezTo>
                  <a:pt x="302" y="336"/>
                  <a:pt x="325" y="325"/>
                  <a:pt x="337" y="302"/>
                </a:cubicBezTo>
                <a:cubicBezTo>
                  <a:pt x="361" y="290"/>
                  <a:pt x="372" y="267"/>
                  <a:pt x="372" y="244"/>
                </a:cubicBezTo>
                <a:cubicBezTo>
                  <a:pt x="384" y="220"/>
                  <a:pt x="395" y="197"/>
                  <a:pt x="395" y="174"/>
                </a:cubicBezTo>
                <a:lnTo>
                  <a:pt x="384" y="128"/>
                </a:lnTo>
                <a:cubicBezTo>
                  <a:pt x="372" y="105"/>
                  <a:pt x="361" y="70"/>
                  <a:pt x="337" y="58"/>
                </a:cubicBezTo>
                <a:lnTo>
                  <a:pt x="302" y="24"/>
                </a:lnTo>
                <a:cubicBezTo>
                  <a:pt x="279" y="12"/>
                  <a:pt x="245" y="1"/>
                  <a:pt x="21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9003954" y="5341641"/>
            <a:ext cx="131" cy="13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8943162" y="5268861"/>
            <a:ext cx="151977" cy="142214"/>
          </a:xfrm>
          <a:custGeom>
            <a:avLst/>
            <a:gdLst/>
            <a:ahLst/>
            <a:cxnLst/>
            <a:rect l="l" t="t" r="r" b="b"/>
            <a:pathLst>
              <a:path w="1160" h="1020" extrusionOk="0">
                <a:moveTo>
                  <a:pt x="476" y="1"/>
                </a:moveTo>
                <a:cubicBezTo>
                  <a:pt x="302" y="13"/>
                  <a:pt x="152" y="105"/>
                  <a:pt x="82" y="268"/>
                </a:cubicBezTo>
                <a:cubicBezTo>
                  <a:pt x="1" y="418"/>
                  <a:pt x="1" y="603"/>
                  <a:pt x="94" y="754"/>
                </a:cubicBezTo>
                <a:cubicBezTo>
                  <a:pt x="186" y="893"/>
                  <a:pt x="337" y="986"/>
                  <a:pt x="500" y="1009"/>
                </a:cubicBezTo>
                <a:cubicBezTo>
                  <a:pt x="538" y="1016"/>
                  <a:pt x="577" y="1020"/>
                  <a:pt x="616" y="1020"/>
                </a:cubicBezTo>
                <a:cubicBezTo>
                  <a:pt x="767" y="1020"/>
                  <a:pt x="917" y="966"/>
                  <a:pt x="1009" y="847"/>
                </a:cubicBezTo>
                <a:cubicBezTo>
                  <a:pt x="1125" y="719"/>
                  <a:pt x="1160" y="534"/>
                  <a:pt x="1113" y="383"/>
                </a:cubicBezTo>
                <a:cubicBezTo>
                  <a:pt x="1056" y="221"/>
                  <a:pt x="940" y="82"/>
                  <a:pt x="766" y="59"/>
                </a:cubicBezTo>
                <a:cubicBezTo>
                  <a:pt x="708" y="47"/>
                  <a:pt x="650" y="47"/>
                  <a:pt x="592" y="47"/>
                </a:cubicBezTo>
                <a:cubicBezTo>
                  <a:pt x="569" y="24"/>
                  <a:pt x="523" y="1"/>
                  <a:pt x="47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8884074" y="5438542"/>
            <a:ext cx="59219" cy="50193"/>
          </a:xfrm>
          <a:custGeom>
            <a:avLst/>
            <a:gdLst/>
            <a:ahLst/>
            <a:cxnLst/>
            <a:rect l="l" t="t" r="r" b="b"/>
            <a:pathLst>
              <a:path w="452" h="360" extrusionOk="0">
                <a:moveTo>
                  <a:pt x="232" y="1"/>
                </a:moveTo>
                <a:cubicBezTo>
                  <a:pt x="0" y="1"/>
                  <a:pt x="0" y="359"/>
                  <a:pt x="232" y="359"/>
                </a:cubicBezTo>
                <a:cubicBezTo>
                  <a:pt x="452" y="359"/>
                  <a:pt x="452" y="1"/>
                  <a:pt x="232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8329878" y="6525224"/>
            <a:ext cx="179229" cy="181531"/>
          </a:xfrm>
          <a:custGeom>
            <a:avLst/>
            <a:gdLst/>
            <a:ahLst/>
            <a:cxnLst/>
            <a:rect l="l" t="t" r="r" b="b"/>
            <a:pathLst>
              <a:path w="1368" h="1302" extrusionOk="0">
                <a:moveTo>
                  <a:pt x="651" y="1"/>
                </a:moveTo>
                <a:cubicBezTo>
                  <a:pt x="600" y="1"/>
                  <a:pt x="550" y="6"/>
                  <a:pt x="499" y="16"/>
                </a:cubicBezTo>
                <a:cubicBezTo>
                  <a:pt x="209" y="74"/>
                  <a:pt x="13" y="329"/>
                  <a:pt x="1" y="607"/>
                </a:cubicBezTo>
                <a:cubicBezTo>
                  <a:pt x="1" y="712"/>
                  <a:pt x="24" y="804"/>
                  <a:pt x="59" y="885"/>
                </a:cubicBezTo>
                <a:cubicBezTo>
                  <a:pt x="105" y="1036"/>
                  <a:pt x="209" y="1163"/>
                  <a:pt x="371" y="1245"/>
                </a:cubicBezTo>
                <a:cubicBezTo>
                  <a:pt x="463" y="1282"/>
                  <a:pt x="563" y="1301"/>
                  <a:pt x="663" y="1301"/>
                </a:cubicBezTo>
                <a:cubicBezTo>
                  <a:pt x="841" y="1301"/>
                  <a:pt x="1017" y="1239"/>
                  <a:pt x="1136" y="1106"/>
                </a:cubicBezTo>
                <a:cubicBezTo>
                  <a:pt x="1334" y="885"/>
                  <a:pt x="1368" y="561"/>
                  <a:pt x="1229" y="318"/>
                </a:cubicBezTo>
                <a:cubicBezTo>
                  <a:pt x="1106" y="109"/>
                  <a:pt x="881" y="1"/>
                  <a:pt x="65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8413466" y="6632442"/>
            <a:ext cx="1572" cy="1813"/>
          </a:xfrm>
          <a:custGeom>
            <a:avLst/>
            <a:gdLst/>
            <a:ahLst/>
            <a:cxnLst/>
            <a:rect l="l" t="t" r="r" b="b"/>
            <a:pathLst>
              <a:path w="12" h="13" extrusionOk="0">
                <a:moveTo>
                  <a:pt x="12" y="0"/>
                </a:moveTo>
                <a:lnTo>
                  <a:pt x="0" y="12"/>
                </a:lnTo>
                <a:lnTo>
                  <a:pt x="12" y="12"/>
                </a:lnTo>
                <a:lnTo>
                  <a:pt x="12" y="0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8512120" y="6457882"/>
            <a:ext cx="51751" cy="63299"/>
          </a:xfrm>
          <a:custGeom>
            <a:avLst/>
            <a:gdLst/>
            <a:ahLst/>
            <a:cxnLst/>
            <a:rect l="l" t="t" r="r" b="b"/>
            <a:pathLst>
              <a:path w="395" h="454" extrusionOk="0">
                <a:moveTo>
                  <a:pt x="221" y="1"/>
                </a:moveTo>
                <a:cubicBezTo>
                  <a:pt x="186" y="1"/>
                  <a:pt x="151" y="13"/>
                  <a:pt x="128" y="24"/>
                </a:cubicBezTo>
                <a:lnTo>
                  <a:pt x="116" y="36"/>
                </a:lnTo>
                <a:cubicBezTo>
                  <a:pt x="105" y="36"/>
                  <a:pt x="93" y="47"/>
                  <a:pt x="82" y="59"/>
                </a:cubicBezTo>
                <a:lnTo>
                  <a:pt x="82" y="70"/>
                </a:lnTo>
                <a:lnTo>
                  <a:pt x="70" y="70"/>
                </a:lnTo>
                <a:cubicBezTo>
                  <a:pt x="70" y="82"/>
                  <a:pt x="59" y="93"/>
                  <a:pt x="46" y="105"/>
                </a:cubicBezTo>
                <a:cubicBezTo>
                  <a:pt x="46" y="117"/>
                  <a:pt x="35" y="117"/>
                  <a:pt x="35" y="117"/>
                </a:cubicBezTo>
                <a:cubicBezTo>
                  <a:pt x="23" y="140"/>
                  <a:pt x="23" y="152"/>
                  <a:pt x="12" y="175"/>
                </a:cubicBezTo>
                <a:cubicBezTo>
                  <a:pt x="12" y="198"/>
                  <a:pt x="12" y="221"/>
                  <a:pt x="0" y="232"/>
                </a:cubicBezTo>
                <a:lnTo>
                  <a:pt x="0" y="244"/>
                </a:lnTo>
                <a:cubicBezTo>
                  <a:pt x="12" y="268"/>
                  <a:pt x="12" y="291"/>
                  <a:pt x="12" y="314"/>
                </a:cubicBezTo>
                <a:cubicBezTo>
                  <a:pt x="23" y="325"/>
                  <a:pt x="23" y="348"/>
                  <a:pt x="35" y="360"/>
                </a:cubicBezTo>
                <a:cubicBezTo>
                  <a:pt x="46" y="384"/>
                  <a:pt x="59" y="395"/>
                  <a:pt x="82" y="418"/>
                </a:cubicBezTo>
                <a:cubicBezTo>
                  <a:pt x="105" y="430"/>
                  <a:pt x="116" y="441"/>
                  <a:pt x="139" y="441"/>
                </a:cubicBezTo>
                <a:cubicBezTo>
                  <a:pt x="162" y="453"/>
                  <a:pt x="186" y="453"/>
                  <a:pt x="209" y="453"/>
                </a:cubicBezTo>
                <a:cubicBezTo>
                  <a:pt x="232" y="441"/>
                  <a:pt x="255" y="441"/>
                  <a:pt x="278" y="430"/>
                </a:cubicBezTo>
                <a:lnTo>
                  <a:pt x="313" y="395"/>
                </a:lnTo>
                <a:cubicBezTo>
                  <a:pt x="337" y="371"/>
                  <a:pt x="348" y="348"/>
                  <a:pt x="360" y="325"/>
                </a:cubicBezTo>
                <a:lnTo>
                  <a:pt x="360" y="279"/>
                </a:lnTo>
                <a:lnTo>
                  <a:pt x="360" y="268"/>
                </a:lnTo>
                <a:cubicBezTo>
                  <a:pt x="371" y="256"/>
                  <a:pt x="383" y="244"/>
                  <a:pt x="383" y="221"/>
                </a:cubicBezTo>
                <a:cubicBezTo>
                  <a:pt x="394" y="198"/>
                  <a:pt x="394" y="175"/>
                  <a:pt x="394" y="152"/>
                </a:cubicBezTo>
                <a:cubicBezTo>
                  <a:pt x="383" y="129"/>
                  <a:pt x="383" y="105"/>
                  <a:pt x="371" y="93"/>
                </a:cubicBezTo>
                <a:lnTo>
                  <a:pt x="337" y="59"/>
                </a:lnTo>
                <a:cubicBezTo>
                  <a:pt x="313" y="36"/>
                  <a:pt x="290" y="13"/>
                  <a:pt x="267" y="13"/>
                </a:cubicBezTo>
                <a:lnTo>
                  <a:pt x="221" y="1"/>
                </a:ln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8554570" y="6546835"/>
            <a:ext cx="50310" cy="48659"/>
          </a:xfrm>
          <a:custGeom>
            <a:avLst/>
            <a:gdLst/>
            <a:ahLst/>
            <a:cxnLst/>
            <a:rect l="l" t="t" r="r" b="b"/>
            <a:pathLst>
              <a:path w="384" h="349" extrusionOk="0">
                <a:moveTo>
                  <a:pt x="175" y="0"/>
                </a:moveTo>
                <a:cubicBezTo>
                  <a:pt x="152" y="0"/>
                  <a:pt x="128" y="0"/>
                  <a:pt x="105" y="12"/>
                </a:cubicBezTo>
                <a:cubicBezTo>
                  <a:pt x="93" y="24"/>
                  <a:pt x="70" y="35"/>
                  <a:pt x="59" y="47"/>
                </a:cubicBezTo>
                <a:cubicBezTo>
                  <a:pt x="36" y="70"/>
                  <a:pt x="24" y="81"/>
                  <a:pt x="13" y="104"/>
                </a:cubicBezTo>
                <a:cubicBezTo>
                  <a:pt x="13" y="127"/>
                  <a:pt x="1" y="151"/>
                  <a:pt x="1" y="174"/>
                </a:cubicBezTo>
                <a:cubicBezTo>
                  <a:pt x="1" y="197"/>
                  <a:pt x="13" y="209"/>
                  <a:pt x="13" y="220"/>
                </a:cubicBezTo>
                <a:cubicBezTo>
                  <a:pt x="13" y="255"/>
                  <a:pt x="36" y="279"/>
                  <a:pt x="59" y="302"/>
                </a:cubicBezTo>
                <a:cubicBezTo>
                  <a:pt x="70" y="313"/>
                  <a:pt x="82" y="325"/>
                  <a:pt x="93" y="325"/>
                </a:cubicBezTo>
                <a:cubicBezTo>
                  <a:pt x="116" y="348"/>
                  <a:pt x="152" y="348"/>
                  <a:pt x="175" y="348"/>
                </a:cubicBezTo>
                <a:lnTo>
                  <a:pt x="209" y="348"/>
                </a:lnTo>
                <a:cubicBezTo>
                  <a:pt x="232" y="348"/>
                  <a:pt x="255" y="348"/>
                  <a:pt x="279" y="336"/>
                </a:cubicBezTo>
                <a:cubicBezTo>
                  <a:pt x="302" y="325"/>
                  <a:pt x="314" y="313"/>
                  <a:pt x="337" y="302"/>
                </a:cubicBezTo>
                <a:cubicBezTo>
                  <a:pt x="348" y="290"/>
                  <a:pt x="360" y="266"/>
                  <a:pt x="371" y="243"/>
                </a:cubicBezTo>
                <a:cubicBezTo>
                  <a:pt x="383" y="220"/>
                  <a:pt x="383" y="197"/>
                  <a:pt x="383" y="174"/>
                </a:cubicBezTo>
                <a:lnTo>
                  <a:pt x="383" y="127"/>
                </a:lnTo>
                <a:cubicBezTo>
                  <a:pt x="371" y="104"/>
                  <a:pt x="360" y="70"/>
                  <a:pt x="337" y="47"/>
                </a:cubicBezTo>
                <a:cubicBezTo>
                  <a:pt x="325" y="47"/>
                  <a:pt x="314" y="35"/>
                  <a:pt x="302" y="24"/>
                </a:cubicBezTo>
                <a:cubicBezTo>
                  <a:pt x="268" y="12"/>
                  <a:pt x="244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7448010" y="6334490"/>
            <a:ext cx="148833" cy="165916"/>
          </a:xfrm>
          <a:custGeom>
            <a:avLst/>
            <a:gdLst/>
            <a:ahLst/>
            <a:cxnLst/>
            <a:rect l="l" t="t" r="r" b="b"/>
            <a:pathLst>
              <a:path w="1136" h="1190" extrusionOk="0">
                <a:moveTo>
                  <a:pt x="556" y="1"/>
                </a:moveTo>
                <a:cubicBezTo>
                  <a:pt x="499" y="1"/>
                  <a:pt x="449" y="14"/>
                  <a:pt x="405" y="40"/>
                </a:cubicBezTo>
                <a:cubicBezTo>
                  <a:pt x="312" y="87"/>
                  <a:pt x="243" y="179"/>
                  <a:pt x="185" y="260"/>
                </a:cubicBezTo>
                <a:cubicBezTo>
                  <a:pt x="70" y="422"/>
                  <a:pt x="0" y="643"/>
                  <a:pt x="70" y="839"/>
                </a:cubicBezTo>
                <a:cubicBezTo>
                  <a:pt x="135" y="1035"/>
                  <a:pt x="301" y="1189"/>
                  <a:pt x="512" y="1189"/>
                </a:cubicBezTo>
                <a:cubicBezTo>
                  <a:pt x="527" y="1189"/>
                  <a:pt x="541" y="1188"/>
                  <a:pt x="556" y="1187"/>
                </a:cubicBezTo>
                <a:cubicBezTo>
                  <a:pt x="753" y="1164"/>
                  <a:pt x="938" y="1037"/>
                  <a:pt x="1031" y="863"/>
                </a:cubicBezTo>
                <a:cubicBezTo>
                  <a:pt x="1112" y="689"/>
                  <a:pt x="1136" y="504"/>
                  <a:pt x="1043" y="330"/>
                </a:cubicBezTo>
                <a:cubicBezTo>
                  <a:pt x="985" y="214"/>
                  <a:pt x="869" y="133"/>
                  <a:pt x="753" y="110"/>
                </a:cubicBezTo>
                <a:cubicBezTo>
                  <a:pt x="706" y="63"/>
                  <a:pt x="672" y="28"/>
                  <a:pt x="614" y="5"/>
                </a:cubicBezTo>
                <a:cubicBezTo>
                  <a:pt x="594" y="2"/>
                  <a:pt x="574" y="1"/>
                  <a:pt x="55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7655932" y="6216954"/>
            <a:ext cx="174774" cy="188642"/>
          </a:xfrm>
          <a:custGeom>
            <a:avLst/>
            <a:gdLst/>
            <a:ahLst/>
            <a:cxnLst/>
            <a:rect l="l" t="t" r="r" b="b"/>
            <a:pathLst>
              <a:path w="1334" h="1353" extrusionOk="0">
                <a:moveTo>
                  <a:pt x="720" y="1"/>
                </a:moveTo>
                <a:cubicBezTo>
                  <a:pt x="639" y="1"/>
                  <a:pt x="558" y="20"/>
                  <a:pt x="487" y="49"/>
                </a:cubicBezTo>
                <a:cubicBezTo>
                  <a:pt x="465" y="44"/>
                  <a:pt x="444" y="42"/>
                  <a:pt x="422" y="42"/>
                </a:cubicBezTo>
                <a:cubicBezTo>
                  <a:pt x="337" y="42"/>
                  <a:pt x="253" y="77"/>
                  <a:pt x="197" y="142"/>
                </a:cubicBezTo>
                <a:cubicBezTo>
                  <a:pt x="93" y="246"/>
                  <a:pt x="46" y="408"/>
                  <a:pt x="23" y="547"/>
                </a:cubicBezTo>
                <a:cubicBezTo>
                  <a:pt x="12" y="686"/>
                  <a:pt x="0" y="837"/>
                  <a:pt x="46" y="964"/>
                </a:cubicBezTo>
                <a:cubicBezTo>
                  <a:pt x="116" y="1126"/>
                  <a:pt x="232" y="1242"/>
                  <a:pt x="394" y="1312"/>
                </a:cubicBezTo>
                <a:cubicBezTo>
                  <a:pt x="464" y="1339"/>
                  <a:pt x="540" y="1352"/>
                  <a:pt x="615" y="1352"/>
                </a:cubicBezTo>
                <a:cubicBezTo>
                  <a:pt x="827" y="1352"/>
                  <a:pt x="1045" y="1250"/>
                  <a:pt x="1182" y="1080"/>
                </a:cubicBezTo>
                <a:cubicBezTo>
                  <a:pt x="1275" y="964"/>
                  <a:pt x="1333" y="825"/>
                  <a:pt x="1333" y="675"/>
                </a:cubicBezTo>
                <a:cubicBezTo>
                  <a:pt x="1333" y="536"/>
                  <a:pt x="1298" y="385"/>
                  <a:pt x="1217" y="281"/>
                </a:cubicBezTo>
                <a:cubicBezTo>
                  <a:pt x="1136" y="153"/>
                  <a:pt x="1009" y="60"/>
                  <a:pt x="870" y="26"/>
                </a:cubicBezTo>
                <a:cubicBezTo>
                  <a:pt x="821" y="8"/>
                  <a:pt x="770" y="1"/>
                  <a:pt x="720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7504085" y="6191021"/>
            <a:ext cx="92759" cy="103872"/>
          </a:xfrm>
          <a:custGeom>
            <a:avLst/>
            <a:gdLst/>
            <a:ahLst/>
            <a:cxnLst/>
            <a:rect l="l" t="t" r="r" b="b"/>
            <a:pathLst>
              <a:path w="708" h="745" extrusionOk="0">
                <a:moveTo>
                  <a:pt x="291" y="0"/>
                </a:moveTo>
                <a:cubicBezTo>
                  <a:pt x="284" y="0"/>
                  <a:pt x="276" y="1"/>
                  <a:pt x="267" y="3"/>
                </a:cubicBezTo>
                <a:cubicBezTo>
                  <a:pt x="221" y="3"/>
                  <a:pt x="175" y="14"/>
                  <a:pt x="139" y="50"/>
                </a:cubicBezTo>
                <a:cubicBezTo>
                  <a:pt x="105" y="84"/>
                  <a:pt x="82" y="119"/>
                  <a:pt x="59" y="166"/>
                </a:cubicBezTo>
                <a:cubicBezTo>
                  <a:pt x="24" y="223"/>
                  <a:pt x="12" y="269"/>
                  <a:pt x="12" y="328"/>
                </a:cubicBezTo>
                <a:cubicBezTo>
                  <a:pt x="0" y="374"/>
                  <a:pt x="0" y="420"/>
                  <a:pt x="24" y="467"/>
                </a:cubicBezTo>
                <a:cubicBezTo>
                  <a:pt x="36" y="524"/>
                  <a:pt x="59" y="571"/>
                  <a:pt x="93" y="617"/>
                </a:cubicBezTo>
                <a:cubicBezTo>
                  <a:pt x="128" y="652"/>
                  <a:pt x="163" y="675"/>
                  <a:pt x="198" y="699"/>
                </a:cubicBezTo>
                <a:cubicBezTo>
                  <a:pt x="244" y="722"/>
                  <a:pt x="302" y="733"/>
                  <a:pt x="360" y="745"/>
                </a:cubicBezTo>
                <a:cubicBezTo>
                  <a:pt x="406" y="745"/>
                  <a:pt x="464" y="733"/>
                  <a:pt x="522" y="710"/>
                </a:cubicBezTo>
                <a:cubicBezTo>
                  <a:pt x="533" y="699"/>
                  <a:pt x="545" y="686"/>
                  <a:pt x="557" y="686"/>
                </a:cubicBezTo>
                <a:cubicBezTo>
                  <a:pt x="580" y="663"/>
                  <a:pt x="603" y="652"/>
                  <a:pt x="615" y="629"/>
                </a:cubicBezTo>
                <a:cubicBezTo>
                  <a:pt x="649" y="583"/>
                  <a:pt x="684" y="536"/>
                  <a:pt x="696" y="478"/>
                </a:cubicBezTo>
                <a:cubicBezTo>
                  <a:pt x="696" y="455"/>
                  <a:pt x="708" y="432"/>
                  <a:pt x="696" y="397"/>
                </a:cubicBezTo>
                <a:cubicBezTo>
                  <a:pt x="696" y="351"/>
                  <a:pt x="684" y="328"/>
                  <a:pt x="672" y="281"/>
                </a:cubicBezTo>
                <a:cubicBezTo>
                  <a:pt x="649" y="235"/>
                  <a:pt x="603" y="200"/>
                  <a:pt x="569" y="166"/>
                </a:cubicBezTo>
                <a:cubicBezTo>
                  <a:pt x="557" y="166"/>
                  <a:pt x="545" y="153"/>
                  <a:pt x="533" y="153"/>
                </a:cubicBezTo>
                <a:lnTo>
                  <a:pt x="464" y="119"/>
                </a:lnTo>
                <a:lnTo>
                  <a:pt x="430" y="119"/>
                </a:lnTo>
                <a:cubicBezTo>
                  <a:pt x="417" y="96"/>
                  <a:pt x="406" y="73"/>
                  <a:pt x="383" y="50"/>
                </a:cubicBezTo>
                <a:cubicBezTo>
                  <a:pt x="354" y="21"/>
                  <a:pt x="326" y="0"/>
                  <a:pt x="291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7740831" y="6541955"/>
            <a:ext cx="62494" cy="50193"/>
          </a:xfrm>
          <a:custGeom>
            <a:avLst/>
            <a:gdLst/>
            <a:ahLst/>
            <a:cxnLst/>
            <a:rect l="l" t="t" r="r" b="b"/>
            <a:pathLst>
              <a:path w="477" h="360" extrusionOk="0">
                <a:moveTo>
                  <a:pt x="233" y="0"/>
                </a:moveTo>
                <a:cubicBezTo>
                  <a:pt x="1" y="0"/>
                  <a:pt x="1" y="360"/>
                  <a:pt x="233" y="360"/>
                </a:cubicBezTo>
                <a:lnTo>
                  <a:pt x="245" y="360"/>
                </a:lnTo>
                <a:cubicBezTo>
                  <a:pt x="476" y="360"/>
                  <a:pt x="476" y="0"/>
                  <a:pt x="24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7526882" y="6831960"/>
            <a:ext cx="135207" cy="130781"/>
          </a:xfrm>
          <a:custGeom>
            <a:avLst/>
            <a:gdLst/>
            <a:ahLst/>
            <a:cxnLst/>
            <a:rect l="l" t="t" r="r" b="b"/>
            <a:pathLst>
              <a:path w="1032" h="938" extrusionOk="0">
                <a:moveTo>
                  <a:pt x="499" y="0"/>
                </a:moveTo>
                <a:cubicBezTo>
                  <a:pt x="368" y="0"/>
                  <a:pt x="247" y="47"/>
                  <a:pt x="151" y="134"/>
                </a:cubicBezTo>
                <a:cubicBezTo>
                  <a:pt x="93" y="191"/>
                  <a:pt x="58" y="261"/>
                  <a:pt x="35" y="330"/>
                </a:cubicBezTo>
                <a:cubicBezTo>
                  <a:pt x="1" y="400"/>
                  <a:pt x="1" y="481"/>
                  <a:pt x="12" y="562"/>
                </a:cubicBezTo>
                <a:cubicBezTo>
                  <a:pt x="35" y="690"/>
                  <a:pt x="128" y="806"/>
                  <a:pt x="232" y="863"/>
                </a:cubicBezTo>
                <a:cubicBezTo>
                  <a:pt x="313" y="911"/>
                  <a:pt x="404" y="937"/>
                  <a:pt x="495" y="937"/>
                </a:cubicBezTo>
                <a:cubicBezTo>
                  <a:pt x="535" y="937"/>
                  <a:pt x="575" y="932"/>
                  <a:pt x="614" y="922"/>
                </a:cubicBezTo>
                <a:cubicBezTo>
                  <a:pt x="892" y="852"/>
                  <a:pt x="1031" y="505"/>
                  <a:pt x="892" y="261"/>
                </a:cubicBezTo>
                <a:cubicBezTo>
                  <a:pt x="846" y="168"/>
                  <a:pt x="765" y="111"/>
                  <a:pt x="673" y="75"/>
                </a:cubicBezTo>
                <a:cubicBezTo>
                  <a:pt x="649" y="41"/>
                  <a:pt x="614" y="18"/>
                  <a:pt x="580" y="6"/>
                </a:cubicBezTo>
                <a:cubicBezTo>
                  <a:pt x="553" y="2"/>
                  <a:pt x="525" y="0"/>
                  <a:pt x="49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7422069" y="6948380"/>
            <a:ext cx="59350" cy="49217"/>
          </a:xfrm>
          <a:custGeom>
            <a:avLst/>
            <a:gdLst/>
            <a:ahLst/>
            <a:cxnLst/>
            <a:rect l="l" t="t" r="r" b="b"/>
            <a:pathLst>
              <a:path w="453" h="353" extrusionOk="0">
                <a:moveTo>
                  <a:pt x="161" y="1"/>
                </a:moveTo>
                <a:cubicBezTo>
                  <a:pt x="144" y="1"/>
                  <a:pt x="133" y="9"/>
                  <a:pt x="117" y="17"/>
                </a:cubicBezTo>
                <a:cubicBezTo>
                  <a:pt x="93" y="17"/>
                  <a:pt x="70" y="40"/>
                  <a:pt x="59" y="52"/>
                </a:cubicBezTo>
                <a:cubicBezTo>
                  <a:pt x="36" y="64"/>
                  <a:pt x="24" y="87"/>
                  <a:pt x="24" y="110"/>
                </a:cubicBezTo>
                <a:cubicBezTo>
                  <a:pt x="13" y="133"/>
                  <a:pt x="1" y="156"/>
                  <a:pt x="1" y="179"/>
                </a:cubicBezTo>
                <a:cubicBezTo>
                  <a:pt x="13" y="191"/>
                  <a:pt x="13" y="203"/>
                  <a:pt x="13" y="226"/>
                </a:cubicBezTo>
                <a:cubicBezTo>
                  <a:pt x="24" y="249"/>
                  <a:pt x="36" y="283"/>
                  <a:pt x="59" y="306"/>
                </a:cubicBezTo>
                <a:cubicBezTo>
                  <a:pt x="70" y="306"/>
                  <a:pt x="82" y="318"/>
                  <a:pt x="93" y="330"/>
                </a:cubicBezTo>
                <a:cubicBezTo>
                  <a:pt x="117" y="342"/>
                  <a:pt x="152" y="353"/>
                  <a:pt x="186" y="353"/>
                </a:cubicBezTo>
                <a:lnTo>
                  <a:pt x="279" y="353"/>
                </a:lnTo>
                <a:cubicBezTo>
                  <a:pt x="302" y="353"/>
                  <a:pt x="325" y="353"/>
                  <a:pt x="348" y="342"/>
                </a:cubicBezTo>
                <a:cubicBezTo>
                  <a:pt x="360" y="330"/>
                  <a:pt x="383" y="318"/>
                  <a:pt x="395" y="306"/>
                </a:cubicBezTo>
                <a:cubicBezTo>
                  <a:pt x="418" y="283"/>
                  <a:pt x="430" y="272"/>
                  <a:pt x="441" y="249"/>
                </a:cubicBezTo>
                <a:cubicBezTo>
                  <a:pt x="453" y="226"/>
                  <a:pt x="453" y="203"/>
                  <a:pt x="453" y="179"/>
                </a:cubicBezTo>
                <a:lnTo>
                  <a:pt x="441" y="133"/>
                </a:lnTo>
                <a:cubicBezTo>
                  <a:pt x="441" y="98"/>
                  <a:pt x="418" y="75"/>
                  <a:pt x="395" y="52"/>
                </a:cubicBezTo>
                <a:cubicBezTo>
                  <a:pt x="383" y="40"/>
                  <a:pt x="371" y="28"/>
                  <a:pt x="360" y="28"/>
                </a:cubicBezTo>
                <a:cubicBezTo>
                  <a:pt x="337" y="5"/>
                  <a:pt x="302" y="5"/>
                  <a:pt x="279" y="5"/>
                </a:cubicBezTo>
                <a:lnTo>
                  <a:pt x="186" y="5"/>
                </a:lnTo>
                <a:cubicBezTo>
                  <a:pt x="176" y="2"/>
                  <a:pt x="168" y="1"/>
                  <a:pt x="16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6916611" y="6393328"/>
            <a:ext cx="123023" cy="123531"/>
          </a:xfrm>
          <a:custGeom>
            <a:avLst/>
            <a:gdLst/>
            <a:ahLst/>
            <a:cxnLst/>
            <a:rect l="l" t="t" r="r" b="b"/>
            <a:pathLst>
              <a:path w="939" h="886" extrusionOk="0">
                <a:moveTo>
                  <a:pt x="557" y="0"/>
                </a:moveTo>
                <a:cubicBezTo>
                  <a:pt x="464" y="0"/>
                  <a:pt x="359" y="35"/>
                  <a:pt x="279" y="82"/>
                </a:cubicBezTo>
                <a:cubicBezTo>
                  <a:pt x="186" y="139"/>
                  <a:pt x="116" y="221"/>
                  <a:pt x="70" y="325"/>
                </a:cubicBezTo>
                <a:cubicBezTo>
                  <a:pt x="1" y="510"/>
                  <a:pt x="93" y="742"/>
                  <a:pt x="256" y="834"/>
                </a:cubicBezTo>
                <a:cubicBezTo>
                  <a:pt x="317" y="870"/>
                  <a:pt x="381" y="886"/>
                  <a:pt x="446" y="886"/>
                </a:cubicBezTo>
                <a:cubicBezTo>
                  <a:pt x="612" y="886"/>
                  <a:pt x="774" y="780"/>
                  <a:pt x="858" y="638"/>
                </a:cubicBezTo>
                <a:cubicBezTo>
                  <a:pt x="916" y="545"/>
                  <a:pt x="939" y="417"/>
                  <a:pt x="904" y="314"/>
                </a:cubicBezTo>
                <a:cubicBezTo>
                  <a:pt x="869" y="198"/>
                  <a:pt x="800" y="116"/>
                  <a:pt x="696" y="70"/>
                </a:cubicBezTo>
                <a:cubicBezTo>
                  <a:pt x="661" y="35"/>
                  <a:pt x="614" y="0"/>
                  <a:pt x="557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6830009" y="6503195"/>
            <a:ext cx="50310" cy="48520"/>
          </a:xfrm>
          <a:custGeom>
            <a:avLst/>
            <a:gdLst/>
            <a:ahLst/>
            <a:cxnLst/>
            <a:rect l="l" t="t" r="r" b="b"/>
            <a:pathLst>
              <a:path w="384" h="348" extrusionOk="0">
                <a:moveTo>
                  <a:pt x="175" y="0"/>
                </a:moveTo>
                <a:cubicBezTo>
                  <a:pt x="152" y="0"/>
                  <a:pt x="129" y="0"/>
                  <a:pt x="105" y="12"/>
                </a:cubicBezTo>
                <a:cubicBezTo>
                  <a:pt x="82" y="23"/>
                  <a:pt x="70" y="35"/>
                  <a:pt x="47" y="46"/>
                </a:cubicBezTo>
                <a:cubicBezTo>
                  <a:pt x="36" y="59"/>
                  <a:pt x="24" y="82"/>
                  <a:pt x="13" y="105"/>
                </a:cubicBezTo>
                <a:cubicBezTo>
                  <a:pt x="1" y="128"/>
                  <a:pt x="1" y="151"/>
                  <a:pt x="1" y="174"/>
                </a:cubicBezTo>
                <a:lnTo>
                  <a:pt x="1" y="221"/>
                </a:lnTo>
                <a:cubicBezTo>
                  <a:pt x="13" y="244"/>
                  <a:pt x="24" y="278"/>
                  <a:pt x="47" y="301"/>
                </a:cubicBezTo>
                <a:cubicBezTo>
                  <a:pt x="59" y="301"/>
                  <a:pt x="70" y="313"/>
                  <a:pt x="82" y="325"/>
                </a:cubicBezTo>
                <a:cubicBezTo>
                  <a:pt x="117" y="337"/>
                  <a:pt x="140" y="348"/>
                  <a:pt x="175" y="348"/>
                </a:cubicBezTo>
                <a:lnTo>
                  <a:pt x="209" y="348"/>
                </a:lnTo>
                <a:cubicBezTo>
                  <a:pt x="232" y="348"/>
                  <a:pt x="256" y="348"/>
                  <a:pt x="268" y="337"/>
                </a:cubicBezTo>
                <a:cubicBezTo>
                  <a:pt x="291" y="325"/>
                  <a:pt x="314" y="313"/>
                  <a:pt x="325" y="301"/>
                </a:cubicBezTo>
                <a:cubicBezTo>
                  <a:pt x="348" y="278"/>
                  <a:pt x="360" y="267"/>
                  <a:pt x="360" y="244"/>
                </a:cubicBezTo>
                <a:cubicBezTo>
                  <a:pt x="371" y="221"/>
                  <a:pt x="384" y="198"/>
                  <a:pt x="384" y="174"/>
                </a:cubicBezTo>
                <a:lnTo>
                  <a:pt x="371" y="128"/>
                </a:lnTo>
                <a:cubicBezTo>
                  <a:pt x="371" y="93"/>
                  <a:pt x="348" y="70"/>
                  <a:pt x="325" y="46"/>
                </a:cubicBezTo>
                <a:cubicBezTo>
                  <a:pt x="314" y="35"/>
                  <a:pt x="302" y="35"/>
                  <a:pt x="291" y="23"/>
                </a:cubicBezTo>
                <a:cubicBezTo>
                  <a:pt x="268" y="0"/>
                  <a:pt x="232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6895386" y="6595355"/>
            <a:ext cx="50179" cy="57861"/>
          </a:xfrm>
          <a:custGeom>
            <a:avLst/>
            <a:gdLst/>
            <a:ahLst/>
            <a:cxnLst/>
            <a:rect l="l" t="t" r="r" b="b"/>
            <a:pathLst>
              <a:path w="383" h="415" extrusionOk="0">
                <a:moveTo>
                  <a:pt x="163" y="0"/>
                </a:moveTo>
                <a:cubicBezTo>
                  <a:pt x="151" y="11"/>
                  <a:pt x="139" y="11"/>
                  <a:pt x="116" y="23"/>
                </a:cubicBezTo>
                <a:cubicBezTo>
                  <a:pt x="93" y="34"/>
                  <a:pt x="70" y="58"/>
                  <a:pt x="58" y="81"/>
                </a:cubicBezTo>
                <a:lnTo>
                  <a:pt x="24" y="150"/>
                </a:lnTo>
                <a:cubicBezTo>
                  <a:pt x="12" y="173"/>
                  <a:pt x="0" y="197"/>
                  <a:pt x="0" y="220"/>
                </a:cubicBezTo>
                <a:cubicBezTo>
                  <a:pt x="0" y="243"/>
                  <a:pt x="0" y="266"/>
                  <a:pt x="12" y="289"/>
                </a:cubicBezTo>
                <a:cubicBezTo>
                  <a:pt x="12" y="312"/>
                  <a:pt x="24" y="324"/>
                  <a:pt x="35" y="348"/>
                </a:cubicBezTo>
                <a:cubicBezTo>
                  <a:pt x="47" y="359"/>
                  <a:pt x="70" y="382"/>
                  <a:pt x="93" y="394"/>
                </a:cubicBezTo>
                <a:cubicBezTo>
                  <a:pt x="104" y="394"/>
                  <a:pt x="116" y="405"/>
                  <a:pt x="127" y="405"/>
                </a:cubicBezTo>
                <a:cubicBezTo>
                  <a:pt x="145" y="411"/>
                  <a:pt x="162" y="414"/>
                  <a:pt x="178" y="414"/>
                </a:cubicBezTo>
                <a:cubicBezTo>
                  <a:pt x="194" y="414"/>
                  <a:pt x="208" y="411"/>
                  <a:pt x="220" y="405"/>
                </a:cubicBezTo>
                <a:cubicBezTo>
                  <a:pt x="243" y="405"/>
                  <a:pt x="255" y="394"/>
                  <a:pt x="266" y="394"/>
                </a:cubicBezTo>
                <a:cubicBezTo>
                  <a:pt x="290" y="371"/>
                  <a:pt x="313" y="359"/>
                  <a:pt x="325" y="324"/>
                </a:cubicBezTo>
                <a:cubicBezTo>
                  <a:pt x="336" y="301"/>
                  <a:pt x="348" y="289"/>
                  <a:pt x="359" y="266"/>
                </a:cubicBezTo>
                <a:cubicBezTo>
                  <a:pt x="371" y="243"/>
                  <a:pt x="382" y="220"/>
                  <a:pt x="382" y="197"/>
                </a:cubicBezTo>
                <a:lnTo>
                  <a:pt x="382" y="127"/>
                </a:lnTo>
                <a:cubicBezTo>
                  <a:pt x="371" y="104"/>
                  <a:pt x="359" y="81"/>
                  <a:pt x="348" y="70"/>
                </a:cubicBezTo>
                <a:cubicBezTo>
                  <a:pt x="336" y="46"/>
                  <a:pt x="325" y="34"/>
                  <a:pt x="302" y="23"/>
                </a:cubicBezTo>
                <a:cubicBezTo>
                  <a:pt x="290" y="11"/>
                  <a:pt x="266" y="11"/>
                  <a:pt x="25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8600163" y="6850504"/>
            <a:ext cx="50310" cy="55073"/>
          </a:xfrm>
          <a:custGeom>
            <a:avLst/>
            <a:gdLst/>
            <a:ahLst/>
            <a:cxnLst/>
            <a:rect l="l" t="t" r="r" b="b"/>
            <a:pathLst>
              <a:path w="384" h="395" extrusionOk="0">
                <a:moveTo>
                  <a:pt x="209" y="1"/>
                </a:moveTo>
                <a:lnTo>
                  <a:pt x="162" y="12"/>
                </a:lnTo>
                <a:cubicBezTo>
                  <a:pt x="139" y="24"/>
                  <a:pt x="105" y="35"/>
                  <a:pt x="82" y="58"/>
                </a:cubicBezTo>
                <a:cubicBezTo>
                  <a:pt x="70" y="70"/>
                  <a:pt x="70" y="81"/>
                  <a:pt x="59" y="94"/>
                </a:cubicBezTo>
                <a:cubicBezTo>
                  <a:pt x="35" y="105"/>
                  <a:pt x="23" y="128"/>
                  <a:pt x="23" y="151"/>
                </a:cubicBezTo>
                <a:cubicBezTo>
                  <a:pt x="12" y="163"/>
                  <a:pt x="0" y="186"/>
                  <a:pt x="0" y="209"/>
                </a:cubicBezTo>
                <a:cubicBezTo>
                  <a:pt x="0" y="233"/>
                  <a:pt x="12" y="256"/>
                  <a:pt x="23" y="279"/>
                </a:cubicBezTo>
                <a:cubicBezTo>
                  <a:pt x="23" y="302"/>
                  <a:pt x="35" y="325"/>
                  <a:pt x="59" y="336"/>
                </a:cubicBezTo>
                <a:lnTo>
                  <a:pt x="93" y="372"/>
                </a:lnTo>
                <a:cubicBezTo>
                  <a:pt x="116" y="383"/>
                  <a:pt x="151" y="395"/>
                  <a:pt x="174" y="395"/>
                </a:cubicBezTo>
                <a:cubicBezTo>
                  <a:pt x="198" y="383"/>
                  <a:pt x="209" y="383"/>
                  <a:pt x="221" y="383"/>
                </a:cubicBezTo>
                <a:cubicBezTo>
                  <a:pt x="255" y="372"/>
                  <a:pt x="278" y="360"/>
                  <a:pt x="301" y="336"/>
                </a:cubicBezTo>
                <a:lnTo>
                  <a:pt x="337" y="302"/>
                </a:lnTo>
                <a:cubicBezTo>
                  <a:pt x="348" y="290"/>
                  <a:pt x="360" y="267"/>
                  <a:pt x="371" y="256"/>
                </a:cubicBezTo>
                <a:cubicBezTo>
                  <a:pt x="383" y="233"/>
                  <a:pt x="383" y="209"/>
                  <a:pt x="383" y="186"/>
                </a:cubicBezTo>
                <a:cubicBezTo>
                  <a:pt x="383" y="163"/>
                  <a:pt x="383" y="140"/>
                  <a:pt x="371" y="117"/>
                </a:cubicBezTo>
                <a:cubicBezTo>
                  <a:pt x="360" y="94"/>
                  <a:pt x="348" y="70"/>
                  <a:pt x="337" y="58"/>
                </a:cubicBezTo>
                <a:cubicBezTo>
                  <a:pt x="325" y="47"/>
                  <a:pt x="314" y="35"/>
                  <a:pt x="301" y="35"/>
                </a:cubicBezTo>
                <a:cubicBezTo>
                  <a:pt x="267" y="12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8695805" y="6767406"/>
            <a:ext cx="50179" cy="49356"/>
          </a:xfrm>
          <a:custGeom>
            <a:avLst/>
            <a:gdLst/>
            <a:ahLst/>
            <a:cxnLst/>
            <a:rect l="l" t="t" r="r" b="b"/>
            <a:pathLst>
              <a:path w="383" h="354" extrusionOk="0">
                <a:moveTo>
                  <a:pt x="154" y="1"/>
                </a:moveTo>
                <a:cubicBezTo>
                  <a:pt x="137" y="1"/>
                  <a:pt x="121" y="9"/>
                  <a:pt x="104" y="17"/>
                </a:cubicBezTo>
                <a:cubicBezTo>
                  <a:pt x="81" y="17"/>
                  <a:pt x="70" y="41"/>
                  <a:pt x="47" y="52"/>
                </a:cubicBezTo>
                <a:cubicBezTo>
                  <a:pt x="35" y="64"/>
                  <a:pt x="24" y="87"/>
                  <a:pt x="12" y="110"/>
                </a:cubicBezTo>
                <a:cubicBezTo>
                  <a:pt x="1" y="133"/>
                  <a:pt x="1" y="157"/>
                  <a:pt x="1" y="180"/>
                </a:cubicBezTo>
                <a:cubicBezTo>
                  <a:pt x="1" y="191"/>
                  <a:pt x="1" y="203"/>
                  <a:pt x="12" y="226"/>
                </a:cubicBezTo>
                <a:cubicBezTo>
                  <a:pt x="12" y="249"/>
                  <a:pt x="35" y="284"/>
                  <a:pt x="47" y="296"/>
                </a:cubicBezTo>
                <a:cubicBezTo>
                  <a:pt x="70" y="307"/>
                  <a:pt x="81" y="319"/>
                  <a:pt x="93" y="330"/>
                </a:cubicBezTo>
                <a:cubicBezTo>
                  <a:pt x="117" y="342"/>
                  <a:pt x="140" y="353"/>
                  <a:pt x="174" y="353"/>
                </a:cubicBezTo>
                <a:lnTo>
                  <a:pt x="209" y="353"/>
                </a:lnTo>
                <a:cubicBezTo>
                  <a:pt x="232" y="353"/>
                  <a:pt x="256" y="353"/>
                  <a:pt x="279" y="342"/>
                </a:cubicBezTo>
                <a:cubicBezTo>
                  <a:pt x="302" y="330"/>
                  <a:pt x="313" y="319"/>
                  <a:pt x="336" y="296"/>
                </a:cubicBezTo>
                <a:cubicBezTo>
                  <a:pt x="348" y="284"/>
                  <a:pt x="359" y="260"/>
                  <a:pt x="371" y="249"/>
                </a:cubicBezTo>
                <a:cubicBezTo>
                  <a:pt x="383" y="226"/>
                  <a:pt x="383" y="203"/>
                  <a:pt x="383" y="180"/>
                </a:cubicBezTo>
                <a:lnTo>
                  <a:pt x="383" y="133"/>
                </a:lnTo>
                <a:cubicBezTo>
                  <a:pt x="371" y="98"/>
                  <a:pt x="359" y="75"/>
                  <a:pt x="336" y="52"/>
                </a:cubicBezTo>
                <a:cubicBezTo>
                  <a:pt x="325" y="41"/>
                  <a:pt x="313" y="29"/>
                  <a:pt x="302" y="29"/>
                </a:cubicBezTo>
                <a:cubicBezTo>
                  <a:pt x="267" y="5"/>
                  <a:pt x="244" y="5"/>
                  <a:pt x="209" y="5"/>
                </a:cubicBezTo>
                <a:lnTo>
                  <a:pt x="174" y="5"/>
                </a:lnTo>
                <a:cubicBezTo>
                  <a:pt x="167" y="2"/>
                  <a:pt x="161" y="1"/>
                  <a:pt x="154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8703403" y="6903764"/>
            <a:ext cx="51751" cy="50332"/>
          </a:xfrm>
          <a:custGeom>
            <a:avLst/>
            <a:gdLst/>
            <a:ahLst/>
            <a:cxnLst/>
            <a:rect l="l" t="t" r="r" b="b"/>
            <a:pathLst>
              <a:path w="395" h="361" extrusionOk="0">
                <a:moveTo>
                  <a:pt x="186" y="1"/>
                </a:moveTo>
                <a:cubicBezTo>
                  <a:pt x="162" y="1"/>
                  <a:pt x="139" y="13"/>
                  <a:pt x="116" y="24"/>
                </a:cubicBezTo>
                <a:cubicBezTo>
                  <a:pt x="93" y="24"/>
                  <a:pt x="70" y="36"/>
                  <a:pt x="59" y="59"/>
                </a:cubicBezTo>
                <a:cubicBezTo>
                  <a:pt x="35" y="70"/>
                  <a:pt x="23" y="93"/>
                  <a:pt x="23" y="117"/>
                </a:cubicBezTo>
                <a:cubicBezTo>
                  <a:pt x="12" y="129"/>
                  <a:pt x="0" y="152"/>
                  <a:pt x="0" y="175"/>
                </a:cubicBezTo>
                <a:lnTo>
                  <a:pt x="12" y="221"/>
                </a:lnTo>
                <a:cubicBezTo>
                  <a:pt x="23" y="256"/>
                  <a:pt x="35" y="279"/>
                  <a:pt x="59" y="302"/>
                </a:cubicBezTo>
                <a:lnTo>
                  <a:pt x="93" y="337"/>
                </a:lnTo>
                <a:cubicBezTo>
                  <a:pt x="116" y="348"/>
                  <a:pt x="151" y="360"/>
                  <a:pt x="186" y="360"/>
                </a:cubicBezTo>
                <a:lnTo>
                  <a:pt x="209" y="360"/>
                </a:lnTo>
                <a:cubicBezTo>
                  <a:pt x="244" y="360"/>
                  <a:pt x="255" y="348"/>
                  <a:pt x="278" y="337"/>
                </a:cubicBezTo>
                <a:cubicBezTo>
                  <a:pt x="301" y="337"/>
                  <a:pt x="325" y="325"/>
                  <a:pt x="337" y="302"/>
                </a:cubicBezTo>
                <a:cubicBezTo>
                  <a:pt x="360" y="291"/>
                  <a:pt x="371" y="268"/>
                  <a:pt x="371" y="245"/>
                </a:cubicBezTo>
                <a:cubicBezTo>
                  <a:pt x="383" y="232"/>
                  <a:pt x="394" y="209"/>
                  <a:pt x="394" y="175"/>
                </a:cubicBezTo>
                <a:cubicBezTo>
                  <a:pt x="383" y="163"/>
                  <a:pt x="383" y="152"/>
                  <a:pt x="383" y="129"/>
                </a:cubicBezTo>
                <a:cubicBezTo>
                  <a:pt x="371" y="105"/>
                  <a:pt x="360" y="82"/>
                  <a:pt x="337" y="59"/>
                </a:cubicBezTo>
                <a:lnTo>
                  <a:pt x="301" y="24"/>
                </a:lnTo>
                <a:cubicBezTo>
                  <a:pt x="278" y="13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8779262" y="6440175"/>
            <a:ext cx="45724" cy="55073"/>
          </a:xfrm>
          <a:custGeom>
            <a:avLst/>
            <a:gdLst/>
            <a:ahLst/>
            <a:cxnLst/>
            <a:rect l="l" t="t" r="r" b="b"/>
            <a:pathLst>
              <a:path w="349" h="395" extrusionOk="0">
                <a:moveTo>
                  <a:pt x="175" y="1"/>
                </a:moveTo>
                <a:cubicBezTo>
                  <a:pt x="163" y="12"/>
                  <a:pt x="140" y="12"/>
                  <a:pt x="128" y="12"/>
                </a:cubicBezTo>
                <a:cubicBezTo>
                  <a:pt x="93" y="24"/>
                  <a:pt x="70" y="35"/>
                  <a:pt x="47" y="58"/>
                </a:cubicBezTo>
                <a:cubicBezTo>
                  <a:pt x="36" y="70"/>
                  <a:pt x="36" y="81"/>
                  <a:pt x="24" y="93"/>
                </a:cubicBezTo>
                <a:cubicBezTo>
                  <a:pt x="0" y="117"/>
                  <a:pt x="0" y="151"/>
                  <a:pt x="0" y="186"/>
                </a:cubicBezTo>
                <a:lnTo>
                  <a:pt x="0" y="209"/>
                </a:lnTo>
                <a:cubicBezTo>
                  <a:pt x="0" y="232"/>
                  <a:pt x="0" y="256"/>
                  <a:pt x="13" y="279"/>
                </a:cubicBezTo>
                <a:cubicBezTo>
                  <a:pt x="24" y="302"/>
                  <a:pt x="36" y="325"/>
                  <a:pt x="47" y="336"/>
                </a:cubicBezTo>
                <a:cubicBezTo>
                  <a:pt x="59" y="359"/>
                  <a:pt x="82" y="371"/>
                  <a:pt x="105" y="371"/>
                </a:cubicBezTo>
                <a:cubicBezTo>
                  <a:pt x="128" y="383"/>
                  <a:pt x="152" y="395"/>
                  <a:pt x="175" y="395"/>
                </a:cubicBezTo>
                <a:lnTo>
                  <a:pt x="221" y="383"/>
                </a:lnTo>
                <a:cubicBezTo>
                  <a:pt x="244" y="371"/>
                  <a:pt x="279" y="359"/>
                  <a:pt x="302" y="336"/>
                </a:cubicBezTo>
                <a:cubicBezTo>
                  <a:pt x="302" y="325"/>
                  <a:pt x="314" y="313"/>
                  <a:pt x="325" y="302"/>
                </a:cubicBezTo>
                <a:cubicBezTo>
                  <a:pt x="337" y="279"/>
                  <a:pt x="348" y="244"/>
                  <a:pt x="348" y="209"/>
                </a:cubicBezTo>
                <a:lnTo>
                  <a:pt x="348" y="186"/>
                </a:lnTo>
                <a:cubicBezTo>
                  <a:pt x="348" y="163"/>
                  <a:pt x="348" y="140"/>
                  <a:pt x="337" y="117"/>
                </a:cubicBezTo>
                <a:cubicBezTo>
                  <a:pt x="325" y="93"/>
                  <a:pt x="314" y="70"/>
                  <a:pt x="302" y="58"/>
                </a:cubicBezTo>
                <a:cubicBezTo>
                  <a:pt x="279" y="35"/>
                  <a:pt x="267" y="24"/>
                  <a:pt x="244" y="24"/>
                </a:cubicBezTo>
                <a:cubicBezTo>
                  <a:pt x="221" y="12"/>
                  <a:pt x="198" y="1"/>
                  <a:pt x="175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8893114" y="6307720"/>
            <a:ext cx="59350" cy="50193"/>
          </a:xfrm>
          <a:custGeom>
            <a:avLst/>
            <a:gdLst/>
            <a:ahLst/>
            <a:cxnLst/>
            <a:rect l="l" t="t" r="r" b="b"/>
            <a:pathLst>
              <a:path w="453" h="360" extrusionOk="0">
                <a:moveTo>
                  <a:pt x="221" y="1"/>
                </a:moveTo>
                <a:cubicBezTo>
                  <a:pt x="1" y="1"/>
                  <a:pt x="1" y="359"/>
                  <a:pt x="221" y="359"/>
                </a:cubicBezTo>
                <a:cubicBezTo>
                  <a:pt x="452" y="359"/>
                  <a:pt x="452" y="1"/>
                  <a:pt x="221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8990328" y="5685743"/>
            <a:ext cx="45724" cy="53400"/>
          </a:xfrm>
          <a:custGeom>
            <a:avLst/>
            <a:gdLst/>
            <a:ahLst/>
            <a:cxnLst/>
            <a:rect l="l" t="t" r="r" b="b"/>
            <a:pathLst>
              <a:path w="349" h="383" extrusionOk="0">
                <a:moveTo>
                  <a:pt x="174" y="0"/>
                </a:moveTo>
                <a:cubicBezTo>
                  <a:pt x="163" y="0"/>
                  <a:pt x="151" y="12"/>
                  <a:pt x="128" y="12"/>
                </a:cubicBezTo>
                <a:cubicBezTo>
                  <a:pt x="104" y="23"/>
                  <a:pt x="70" y="35"/>
                  <a:pt x="47" y="58"/>
                </a:cubicBezTo>
                <a:cubicBezTo>
                  <a:pt x="47" y="70"/>
                  <a:pt x="35" y="82"/>
                  <a:pt x="24" y="93"/>
                </a:cubicBezTo>
                <a:cubicBezTo>
                  <a:pt x="12" y="116"/>
                  <a:pt x="1" y="151"/>
                  <a:pt x="1" y="174"/>
                </a:cubicBezTo>
                <a:lnTo>
                  <a:pt x="1" y="209"/>
                </a:lnTo>
                <a:cubicBezTo>
                  <a:pt x="1" y="232"/>
                  <a:pt x="1" y="255"/>
                  <a:pt x="12" y="278"/>
                </a:cubicBezTo>
                <a:cubicBezTo>
                  <a:pt x="24" y="301"/>
                  <a:pt x="35" y="325"/>
                  <a:pt x="47" y="337"/>
                </a:cubicBezTo>
                <a:cubicBezTo>
                  <a:pt x="70" y="348"/>
                  <a:pt x="81" y="360"/>
                  <a:pt x="104" y="371"/>
                </a:cubicBezTo>
                <a:cubicBezTo>
                  <a:pt x="128" y="383"/>
                  <a:pt x="151" y="383"/>
                  <a:pt x="174" y="383"/>
                </a:cubicBezTo>
                <a:lnTo>
                  <a:pt x="220" y="383"/>
                </a:lnTo>
                <a:cubicBezTo>
                  <a:pt x="255" y="371"/>
                  <a:pt x="279" y="360"/>
                  <a:pt x="302" y="337"/>
                </a:cubicBezTo>
                <a:cubicBezTo>
                  <a:pt x="313" y="325"/>
                  <a:pt x="325" y="313"/>
                  <a:pt x="325" y="301"/>
                </a:cubicBezTo>
                <a:cubicBezTo>
                  <a:pt x="348" y="267"/>
                  <a:pt x="348" y="244"/>
                  <a:pt x="348" y="209"/>
                </a:cubicBezTo>
                <a:lnTo>
                  <a:pt x="348" y="174"/>
                </a:lnTo>
                <a:cubicBezTo>
                  <a:pt x="348" y="151"/>
                  <a:pt x="348" y="128"/>
                  <a:pt x="336" y="116"/>
                </a:cubicBezTo>
                <a:cubicBezTo>
                  <a:pt x="325" y="93"/>
                  <a:pt x="313" y="70"/>
                  <a:pt x="302" y="58"/>
                </a:cubicBezTo>
                <a:cubicBezTo>
                  <a:pt x="290" y="35"/>
                  <a:pt x="267" y="23"/>
                  <a:pt x="243" y="23"/>
                </a:cubicBezTo>
                <a:cubicBezTo>
                  <a:pt x="220" y="12"/>
                  <a:pt x="197" y="0"/>
                  <a:pt x="17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9085969" y="5593722"/>
            <a:ext cx="45593" cy="53260"/>
          </a:xfrm>
          <a:custGeom>
            <a:avLst/>
            <a:gdLst/>
            <a:ahLst/>
            <a:cxnLst/>
            <a:rect l="l" t="t" r="r" b="b"/>
            <a:pathLst>
              <a:path w="348" h="382" extrusionOk="0">
                <a:moveTo>
                  <a:pt x="128" y="0"/>
                </a:moveTo>
                <a:cubicBezTo>
                  <a:pt x="93" y="11"/>
                  <a:pt x="70" y="23"/>
                  <a:pt x="46" y="46"/>
                </a:cubicBezTo>
                <a:cubicBezTo>
                  <a:pt x="46" y="58"/>
                  <a:pt x="35" y="70"/>
                  <a:pt x="23" y="81"/>
                </a:cubicBezTo>
                <a:cubicBezTo>
                  <a:pt x="12" y="116"/>
                  <a:pt x="0" y="139"/>
                  <a:pt x="0" y="173"/>
                </a:cubicBezTo>
                <a:lnTo>
                  <a:pt x="0" y="209"/>
                </a:lnTo>
                <a:cubicBezTo>
                  <a:pt x="0" y="232"/>
                  <a:pt x="0" y="255"/>
                  <a:pt x="12" y="278"/>
                </a:cubicBezTo>
                <a:cubicBezTo>
                  <a:pt x="23" y="301"/>
                  <a:pt x="35" y="312"/>
                  <a:pt x="46" y="336"/>
                </a:cubicBezTo>
                <a:cubicBezTo>
                  <a:pt x="70" y="348"/>
                  <a:pt x="82" y="359"/>
                  <a:pt x="105" y="371"/>
                </a:cubicBezTo>
                <a:cubicBezTo>
                  <a:pt x="128" y="382"/>
                  <a:pt x="151" y="382"/>
                  <a:pt x="174" y="382"/>
                </a:cubicBezTo>
                <a:cubicBezTo>
                  <a:pt x="185" y="382"/>
                  <a:pt x="209" y="382"/>
                  <a:pt x="221" y="371"/>
                </a:cubicBezTo>
                <a:cubicBezTo>
                  <a:pt x="255" y="371"/>
                  <a:pt x="278" y="348"/>
                  <a:pt x="301" y="336"/>
                </a:cubicBezTo>
                <a:cubicBezTo>
                  <a:pt x="313" y="325"/>
                  <a:pt x="313" y="312"/>
                  <a:pt x="324" y="289"/>
                </a:cubicBezTo>
                <a:cubicBezTo>
                  <a:pt x="348" y="266"/>
                  <a:pt x="348" y="243"/>
                  <a:pt x="348" y="209"/>
                </a:cubicBezTo>
                <a:lnTo>
                  <a:pt x="348" y="173"/>
                </a:lnTo>
                <a:cubicBezTo>
                  <a:pt x="348" y="150"/>
                  <a:pt x="348" y="127"/>
                  <a:pt x="337" y="104"/>
                </a:cubicBezTo>
                <a:cubicBezTo>
                  <a:pt x="324" y="81"/>
                  <a:pt x="313" y="70"/>
                  <a:pt x="301" y="46"/>
                </a:cubicBezTo>
                <a:cubicBezTo>
                  <a:pt x="278" y="34"/>
                  <a:pt x="267" y="23"/>
                  <a:pt x="244" y="11"/>
                </a:cubicBezTo>
                <a:cubicBezTo>
                  <a:pt x="221" y="0"/>
                  <a:pt x="197" y="0"/>
                  <a:pt x="174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9081384" y="5782644"/>
            <a:ext cx="50179" cy="50193"/>
          </a:xfrm>
          <a:custGeom>
            <a:avLst/>
            <a:gdLst/>
            <a:ahLst/>
            <a:cxnLst/>
            <a:rect l="l" t="t" r="r" b="b"/>
            <a:pathLst>
              <a:path w="383" h="360" extrusionOk="0">
                <a:moveTo>
                  <a:pt x="174" y="0"/>
                </a:moveTo>
                <a:cubicBezTo>
                  <a:pt x="151" y="0"/>
                  <a:pt x="128" y="12"/>
                  <a:pt x="105" y="23"/>
                </a:cubicBezTo>
                <a:cubicBezTo>
                  <a:pt x="93" y="23"/>
                  <a:pt x="70" y="36"/>
                  <a:pt x="58" y="59"/>
                </a:cubicBezTo>
                <a:cubicBezTo>
                  <a:pt x="35" y="70"/>
                  <a:pt x="24" y="93"/>
                  <a:pt x="12" y="116"/>
                </a:cubicBezTo>
                <a:cubicBezTo>
                  <a:pt x="1" y="139"/>
                  <a:pt x="1" y="151"/>
                  <a:pt x="1" y="186"/>
                </a:cubicBezTo>
                <a:lnTo>
                  <a:pt x="12" y="232"/>
                </a:lnTo>
                <a:cubicBezTo>
                  <a:pt x="12" y="255"/>
                  <a:pt x="35" y="278"/>
                  <a:pt x="58" y="302"/>
                </a:cubicBezTo>
                <a:lnTo>
                  <a:pt x="93" y="337"/>
                </a:lnTo>
                <a:cubicBezTo>
                  <a:pt x="117" y="348"/>
                  <a:pt x="151" y="360"/>
                  <a:pt x="174" y="360"/>
                </a:cubicBezTo>
                <a:lnTo>
                  <a:pt x="209" y="360"/>
                </a:lnTo>
                <a:cubicBezTo>
                  <a:pt x="232" y="360"/>
                  <a:pt x="256" y="348"/>
                  <a:pt x="279" y="337"/>
                </a:cubicBezTo>
                <a:cubicBezTo>
                  <a:pt x="302" y="337"/>
                  <a:pt x="313" y="325"/>
                  <a:pt x="336" y="302"/>
                </a:cubicBezTo>
                <a:cubicBezTo>
                  <a:pt x="348" y="290"/>
                  <a:pt x="359" y="267"/>
                  <a:pt x="372" y="244"/>
                </a:cubicBezTo>
                <a:cubicBezTo>
                  <a:pt x="383" y="232"/>
                  <a:pt x="383" y="209"/>
                  <a:pt x="383" y="186"/>
                </a:cubicBezTo>
                <a:lnTo>
                  <a:pt x="383" y="139"/>
                </a:lnTo>
                <a:cubicBezTo>
                  <a:pt x="372" y="105"/>
                  <a:pt x="359" y="82"/>
                  <a:pt x="336" y="59"/>
                </a:cubicBezTo>
                <a:lnTo>
                  <a:pt x="302" y="23"/>
                </a:lnTo>
                <a:cubicBezTo>
                  <a:pt x="267" y="12"/>
                  <a:pt x="244" y="0"/>
                  <a:pt x="209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6713143" y="5548409"/>
            <a:ext cx="82146" cy="94809"/>
          </a:xfrm>
          <a:custGeom>
            <a:avLst/>
            <a:gdLst/>
            <a:ahLst/>
            <a:cxnLst/>
            <a:rect l="l" t="t" r="r" b="b"/>
            <a:pathLst>
              <a:path w="627" h="680" extrusionOk="0">
                <a:moveTo>
                  <a:pt x="337" y="1"/>
                </a:moveTo>
                <a:cubicBezTo>
                  <a:pt x="313" y="1"/>
                  <a:pt x="279" y="1"/>
                  <a:pt x="244" y="12"/>
                </a:cubicBezTo>
                <a:cubicBezTo>
                  <a:pt x="197" y="24"/>
                  <a:pt x="174" y="47"/>
                  <a:pt x="128" y="81"/>
                </a:cubicBezTo>
                <a:cubicBezTo>
                  <a:pt x="82" y="117"/>
                  <a:pt x="47" y="174"/>
                  <a:pt x="24" y="232"/>
                </a:cubicBezTo>
                <a:cubicBezTo>
                  <a:pt x="1" y="290"/>
                  <a:pt x="12" y="359"/>
                  <a:pt x="12" y="418"/>
                </a:cubicBezTo>
                <a:cubicBezTo>
                  <a:pt x="24" y="475"/>
                  <a:pt x="58" y="534"/>
                  <a:pt x="94" y="580"/>
                </a:cubicBezTo>
                <a:cubicBezTo>
                  <a:pt x="128" y="626"/>
                  <a:pt x="186" y="661"/>
                  <a:pt x="244" y="673"/>
                </a:cubicBezTo>
                <a:cubicBezTo>
                  <a:pt x="268" y="677"/>
                  <a:pt x="291" y="680"/>
                  <a:pt x="315" y="680"/>
                </a:cubicBezTo>
                <a:cubicBezTo>
                  <a:pt x="349" y="680"/>
                  <a:pt x="384" y="674"/>
                  <a:pt x="418" y="661"/>
                </a:cubicBezTo>
                <a:cubicBezTo>
                  <a:pt x="441" y="661"/>
                  <a:pt x="476" y="650"/>
                  <a:pt x="499" y="626"/>
                </a:cubicBezTo>
                <a:cubicBezTo>
                  <a:pt x="534" y="603"/>
                  <a:pt x="557" y="580"/>
                  <a:pt x="580" y="545"/>
                </a:cubicBezTo>
                <a:cubicBezTo>
                  <a:pt x="627" y="475"/>
                  <a:pt x="627" y="395"/>
                  <a:pt x="615" y="325"/>
                </a:cubicBezTo>
                <a:cubicBezTo>
                  <a:pt x="603" y="267"/>
                  <a:pt x="568" y="209"/>
                  <a:pt x="522" y="163"/>
                </a:cubicBezTo>
                <a:lnTo>
                  <a:pt x="511" y="163"/>
                </a:lnTo>
                <a:cubicBezTo>
                  <a:pt x="511" y="117"/>
                  <a:pt x="499" y="81"/>
                  <a:pt x="464" y="47"/>
                </a:cubicBezTo>
                <a:cubicBezTo>
                  <a:pt x="452" y="47"/>
                  <a:pt x="441" y="35"/>
                  <a:pt x="429" y="24"/>
                </a:cubicBezTo>
                <a:cubicBezTo>
                  <a:pt x="406" y="12"/>
                  <a:pt x="372" y="1"/>
                  <a:pt x="337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6808785" y="5504769"/>
            <a:ext cx="45724" cy="53539"/>
          </a:xfrm>
          <a:custGeom>
            <a:avLst/>
            <a:gdLst/>
            <a:ahLst/>
            <a:cxnLst/>
            <a:rect l="l" t="t" r="r" b="b"/>
            <a:pathLst>
              <a:path w="349" h="384" extrusionOk="0">
                <a:moveTo>
                  <a:pt x="175" y="0"/>
                </a:moveTo>
                <a:lnTo>
                  <a:pt x="128" y="12"/>
                </a:lnTo>
                <a:cubicBezTo>
                  <a:pt x="105" y="23"/>
                  <a:pt x="70" y="36"/>
                  <a:pt x="47" y="59"/>
                </a:cubicBezTo>
                <a:cubicBezTo>
                  <a:pt x="47" y="70"/>
                  <a:pt x="36" y="82"/>
                  <a:pt x="24" y="93"/>
                </a:cubicBezTo>
                <a:cubicBezTo>
                  <a:pt x="13" y="116"/>
                  <a:pt x="0" y="151"/>
                  <a:pt x="0" y="175"/>
                </a:cubicBezTo>
                <a:lnTo>
                  <a:pt x="0" y="209"/>
                </a:lnTo>
                <a:cubicBezTo>
                  <a:pt x="0" y="232"/>
                  <a:pt x="0" y="255"/>
                  <a:pt x="13" y="278"/>
                </a:cubicBezTo>
                <a:cubicBezTo>
                  <a:pt x="24" y="302"/>
                  <a:pt x="36" y="325"/>
                  <a:pt x="47" y="337"/>
                </a:cubicBezTo>
                <a:cubicBezTo>
                  <a:pt x="70" y="348"/>
                  <a:pt x="82" y="360"/>
                  <a:pt x="105" y="371"/>
                </a:cubicBezTo>
                <a:cubicBezTo>
                  <a:pt x="128" y="383"/>
                  <a:pt x="152" y="383"/>
                  <a:pt x="175" y="383"/>
                </a:cubicBezTo>
                <a:lnTo>
                  <a:pt x="221" y="383"/>
                </a:lnTo>
                <a:cubicBezTo>
                  <a:pt x="255" y="371"/>
                  <a:pt x="279" y="360"/>
                  <a:pt x="302" y="337"/>
                </a:cubicBezTo>
                <a:cubicBezTo>
                  <a:pt x="314" y="325"/>
                  <a:pt x="325" y="314"/>
                  <a:pt x="325" y="302"/>
                </a:cubicBezTo>
                <a:cubicBezTo>
                  <a:pt x="348" y="267"/>
                  <a:pt x="348" y="244"/>
                  <a:pt x="348" y="209"/>
                </a:cubicBezTo>
                <a:lnTo>
                  <a:pt x="348" y="175"/>
                </a:lnTo>
                <a:cubicBezTo>
                  <a:pt x="348" y="151"/>
                  <a:pt x="348" y="128"/>
                  <a:pt x="337" y="116"/>
                </a:cubicBezTo>
                <a:cubicBezTo>
                  <a:pt x="325" y="93"/>
                  <a:pt x="314" y="70"/>
                  <a:pt x="302" y="59"/>
                </a:cubicBezTo>
                <a:cubicBezTo>
                  <a:pt x="291" y="36"/>
                  <a:pt x="267" y="23"/>
                  <a:pt x="244" y="23"/>
                </a:cubicBezTo>
                <a:cubicBezTo>
                  <a:pt x="221" y="12"/>
                  <a:pt x="198" y="0"/>
                  <a:pt x="175" y="0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849793" y="5664690"/>
            <a:ext cx="47165" cy="53400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8" y="1"/>
                </a:moveTo>
                <a:cubicBezTo>
                  <a:pt x="105" y="12"/>
                  <a:pt x="81" y="24"/>
                  <a:pt x="58" y="47"/>
                </a:cubicBezTo>
                <a:lnTo>
                  <a:pt x="24" y="82"/>
                </a:lnTo>
                <a:cubicBezTo>
                  <a:pt x="12" y="105"/>
                  <a:pt x="1" y="140"/>
                  <a:pt x="1" y="174"/>
                </a:cubicBezTo>
                <a:lnTo>
                  <a:pt x="1" y="209"/>
                </a:lnTo>
                <a:cubicBezTo>
                  <a:pt x="1" y="233"/>
                  <a:pt x="12" y="256"/>
                  <a:pt x="24" y="267"/>
                </a:cubicBezTo>
                <a:cubicBezTo>
                  <a:pt x="24" y="290"/>
                  <a:pt x="35" y="313"/>
                  <a:pt x="58" y="325"/>
                </a:cubicBezTo>
                <a:cubicBezTo>
                  <a:pt x="70" y="349"/>
                  <a:pt x="93" y="360"/>
                  <a:pt x="117" y="360"/>
                </a:cubicBezTo>
                <a:cubicBezTo>
                  <a:pt x="128" y="372"/>
                  <a:pt x="151" y="383"/>
                  <a:pt x="186" y="383"/>
                </a:cubicBezTo>
                <a:cubicBezTo>
                  <a:pt x="197" y="383"/>
                  <a:pt x="209" y="372"/>
                  <a:pt x="233" y="372"/>
                </a:cubicBezTo>
                <a:cubicBezTo>
                  <a:pt x="256" y="360"/>
                  <a:pt x="279" y="349"/>
                  <a:pt x="302" y="325"/>
                </a:cubicBezTo>
                <a:lnTo>
                  <a:pt x="336" y="290"/>
                </a:lnTo>
                <a:cubicBezTo>
                  <a:pt x="348" y="267"/>
                  <a:pt x="360" y="233"/>
                  <a:pt x="360" y="209"/>
                </a:cubicBezTo>
                <a:lnTo>
                  <a:pt x="360" y="174"/>
                </a:lnTo>
                <a:cubicBezTo>
                  <a:pt x="360" y="151"/>
                  <a:pt x="348" y="128"/>
                  <a:pt x="336" y="105"/>
                </a:cubicBezTo>
                <a:cubicBezTo>
                  <a:pt x="336" y="82"/>
                  <a:pt x="325" y="58"/>
                  <a:pt x="302" y="47"/>
                </a:cubicBezTo>
                <a:cubicBezTo>
                  <a:pt x="290" y="35"/>
                  <a:pt x="267" y="24"/>
                  <a:pt x="244" y="12"/>
                </a:cubicBezTo>
                <a:cubicBezTo>
                  <a:pt x="233" y="1"/>
                  <a:pt x="209" y="1"/>
                  <a:pt x="186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6593264" y="5293121"/>
            <a:ext cx="50179" cy="50193"/>
          </a:xfrm>
          <a:custGeom>
            <a:avLst/>
            <a:gdLst/>
            <a:ahLst/>
            <a:cxnLst/>
            <a:rect l="l" t="t" r="r" b="b"/>
            <a:pathLst>
              <a:path w="383" h="360" extrusionOk="0">
                <a:moveTo>
                  <a:pt x="174" y="1"/>
                </a:moveTo>
                <a:cubicBezTo>
                  <a:pt x="151" y="1"/>
                  <a:pt x="128" y="1"/>
                  <a:pt x="105" y="12"/>
                </a:cubicBezTo>
                <a:cubicBezTo>
                  <a:pt x="82" y="24"/>
                  <a:pt x="70" y="35"/>
                  <a:pt x="46" y="58"/>
                </a:cubicBezTo>
                <a:cubicBezTo>
                  <a:pt x="35" y="70"/>
                  <a:pt x="23" y="94"/>
                  <a:pt x="12" y="105"/>
                </a:cubicBezTo>
                <a:cubicBezTo>
                  <a:pt x="0" y="128"/>
                  <a:pt x="0" y="151"/>
                  <a:pt x="0" y="174"/>
                </a:cubicBezTo>
                <a:lnTo>
                  <a:pt x="0" y="221"/>
                </a:lnTo>
                <a:cubicBezTo>
                  <a:pt x="12" y="256"/>
                  <a:pt x="35" y="279"/>
                  <a:pt x="46" y="302"/>
                </a:cubicBezTo>
                <a:cubicBezTo>
                  <a:pt x="59" y="313"/>
                  <a:pt x="70" y="325"/>
                  <a:pt x="82" y="325"/>
                </a:cubicBezTo>
                <a:cubicBezTo>
                  <a:pt x="116" y="348"/>
                  <a:pt x="139" y="348"/>
                  <a:pt x="174" y="360"/>
                </a:cubicBezTo>
                <a:lnTo>
                  <a:pt x="209" y="360"/>
                </a:lnTo>
                <a:cubicBezTo>
                  <a:pt x="232" y="360"/>
                  <a:pt x="255" y="348"/>
                  <a:pt x="278" y="336"/>
                </a:cubicBezTo>
                <a:cubicBezTo>
                  <a:pt x="301" y="336"/>
                  <a:pt x="313" y="325"/>
                  <a:pt x="337" y="302"/>
                </a:cubicBezTo>
                <a:cubicBezTo>
                  <a:pt x="348" y="290"/>
                  <a:pt x="360" y="267"/>
                  <a:pt x="371" y="244"/>
                </a:cubicBezTo>
                <a:cubicBezTo>
                  <a:pt x="383" y="221"/>
                  <a:pt x="383" y="197"/>
                  <a:pt x="383" y="174"/>
                </a:cubicBezTo>
                <a:lnTo>
                  <a:pt x="383" y="128"/>
                </a:lnTo>
                <a:cubicBezTo>
                  <a:pt x="371" y="105"/>
                  <a:pt x="360" y="70"/>
                  <a:pt x="337" y="58"/>
                </a:cubicBezTo>
                <a:lnTo>
                  <a:pt x="301" y="24"/>
                </a:lnTo>
                <a:cubicBezTo>
                  <a:pt x="267" y="12"/>
                  <a:pt x="244" y="1"/>
                  <a:pt x="209" y="1"/>
                </a:cubicBezTo>
                <a:close/>
              </a:path>
            </a:pathLst>
          </a:custGeom>
          <a:solidFill>
            <a:srgbClr val="8B5A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490460" y="2367417"/>
            <a:ext cx="488948" cy="1327744"/>
          </a:xfrm>
          <a:custGeom>
            <a:avLst/>
            <a:gdLst/>
            <a:ahLst/>
            <a:cxnLst/>
            <a:rect l="l" t="t" r="r" b="b"/>
            <a:pathLst>
              <a:path w="3732" h="9523" extrusionOk="0">
                <a:moveTo>
                  <a:pt x="1" y="0"/>
                </a:moveTo>
                <a:lnTo>
                  <a:pt x="1" y="0"/>
                </a:lnTo>
                <a:cubicBezTo>
                  <a:pt x="128" y="510"/>
                  <a:pt x="243" y="1020"/>
                  <a:pt x="359" y="1530"/>
                </a:cubicBezTo>
                <a:cubicBezTo>
                  <a:pt x="498" y="2121"/>
                  <a:pt x="626" y="2700"/>
                  <a:pt x="753" y="3291"/>
                </a:cubicBezTo>
                <a:cubicBezTo>
                  <a:pt x="892" y="3975"/>
                  <a:pt x="1043" y="4658"/>
                  <a:pt x="1170" y="5353"/>
                </a:cubicBezTo>
                <a:cubicBezTo>
                  <a:pt x="1309" y="6084"/>
                  <a:pt x="1448" y="6813"/>
                  <a:pt x="1576" y="7544"/>
                </a:cubicBezTo>
                <a:cubicBezTo>
                  <a:pt x="1692" y="8193"/>
                  <a:pt x="1796" y="8842"/>
                  <a:pt x="1889" y="9478"/>
                </a:cubicBezTo>
                <a:cubicBezTo>
                  <a:pt x="2049" y="9508"/>
                  <a:pt x="2211" y="9523"/>
                  <a:pt x="2373" y="9523"/>
                </a:cubicBezTo>
                <a:cubicBezTo>
                  <a:pt x="2841" y="9523"/>
                  <a:pt x="3303" y="9401"/>
                  <a:pt x="3708" y="9177"/>
                </a:cubicBezTo>
                <a:lnTo>
                  <a:pt x="3732" y="9177"/>
                </a:lnTo>
                <a:cubicBezTo>
                  <a:pt x="3719" y="8667"/>
                  <a:pt x="3719" y="8158"/>
                  <a:pt x="3719" y="7660"/>
                </a:cubicBezTo>
                <a:cubicBezTo>
                  <a:pt x="3708" y="7138"/>
                  <a:pt x="3708" y="6617"/>
                  <a:pt x="3696" y="6095"/>
                </a:cubicBezTo>
                <a:cubicBezTo>
                  <a:pt x="3685" y="5505"/>
                  <a:pt x="3685" y="4925"/>
                  <a:pt x="3673" y="4346"/>
                </a:cubicBezTo>
                <a:cubicBezTo>
                  <a:pt x="3662" y="3639"/>
                  <a:pt x="3639" y="2932"/>
                  <a:pt x="3627" y="2225"/>
                </a:cubicBezTo>
                <a:cubicBezTo>
                  <a:pt x="3604" y="1553"/>
                  <a:pt x="3593" y="870"/>
                  <a:pt x="3569" y="198"/>
                </a:cubicBezTo>
                <a:cubicBezTo>
                  <a:pt x="3557" y="198"/>
                  <a:pt x="3546" y="186"/>
                  <a:pt x="3534" y="186"/>
                </a:cubicBezTo>
                <a:cubicBezTo>
                  <a:pt x="3039" y="395"/>
                  <a:pt x="2502" y="499"/>
                  <a:pt x="1964" y="499"/>
                </a:cubicBezTo>
                <a:cubicBezTo>
                  <a:pt x="1281" y="499"/>
                  <a:pt x="597" y="331"/>
                  <a:pt x="1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7643748" y="3113762"/>
            <a:ext cx="334088" cy="327509"/>
          </a:xfrm>
          <a:custGeom>
            <a:avLst/>
            <a:gdLst/>
            <a:ahLst/>
            <a:cxnLst/>
            <a:rect l="l" t="t" r="r" b="b"/>
            <a:pathLst>
              <a:path w="2550" h="2349" extrusionOk="0">
                <a:moveTo>
                  <a:pt x="0" y="0"/>
                </a:moveTo>
                <a:lnTo>
                  <a:pt x="0" y="0"/>
                </a:lnTo>
                <a:cubicBezTo>
                  <a:pt x="139" y="731"/>
                  <a:pt x="278" y="1460"/>
                  <a:pt x="406" y="2191"/>
                </a:cubicBezTo>
                <a:cubicBezTo>
                  <a:pt x="862" y="2297"/>
                  <a:pt x="1333" y="2349"/>
                  <a:pt x="1806" y="2349"/>
                </a:cubicBezTo>
                <a:cubicBezTo>
                  <a:pt x="2054" y="2349"/>
                  <a:pt x="2302" y="2334"/>
                  <a:pt x="2549" y="2307"/>
                </a:cubicBezTo>
                <a:cubicBezTo>
                  <a:pt x="2538" y="1785"/>
                  <a:pt x="2538" y="1264"/>
                  <a:pt x="2526" y="742"/>
                </a:cubicBezTo>
                <a:cubicBezTo>
                  <a:pt x="1658" y="626"/>
                  <a:pt x="800" y="371"/>
                  <a:pt x="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7511684" y="1247830"/>
            <a:ext cx="475322" cy="995355"/>
          </a:xfrm>
          <a:custGeom>
            <a:avLst/>
            <a:gdLst/>
            <a:ahLst/>
            <a:cxnLst/>
            <a:rect l="l" t="t" r="r" b="b"/>
            <a:pathLst>
              <a:path w="3628" h="7139" extrusionOk="0">
                <a:moveTo>
                  <a:pt x="3060" y="1"/>
                </a:moveTo>
                <a:lnTo>
                  <a:pt x="3060" y="1"/>
                </a:lnTo>
                <a:cubicBezTo>
                  <a:pt x="2190" y="464"/>
                  <a:pt x="1414" y="1101"/>
                  <a:pt x="858" y="1912"/>
                </a:cubicBezTo>
                <a:cubicBezTo>
                  <a:pt x="302" y="2735"/>
                  <a:pt x="1" y="3720"/>
                  <a:pt x="70" y="4693"/>
                </a:cubicBezTo>
                <a:cubicBezTo>
                  <a:pt x="128" y="5586"/>
                  <a:pt x="522" y="6454"/>
                  <a:pt x="1183" y="7057"/>
                </a:cubicBezTo>
                <a:lnTo>
                  <a:pt x="1414" y="7138"/>
                </a:lnTo>
                <a:cubicBezTo>
                  <a:pt x="1855" y="6802"/>
                  <a:pt x="2283" y="6454"/>
                  <a:pt x="2654" y="6037"/>
                </a:cubicBezTo>
                <a:cubicBezTo>
                  <a:pt x="3071" y="5574"/>
                  <a:pt x="3407" y="5006"/>
                  <a:pt x="3500" y="4392"/>
                </a:cubicBezTo>
                <a:cubicBezTo>
                  <a:pt x="3627" y="3662"/>
                  <a:pt x="3418" y="2921"/>
                  <a:pt x="3222" y="2202"/>
                </a:cubicBezTo>
                <a:cubicBezTo>
                  <a:pt x="3037" y="1484"/>
                  <a:pt x="2862" y="719"/>
                  <a:pt x="306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7537494" y="2580599"/>
            <a:ext cx="434315" cy="392760"/>
          </a:xfrm>
          <a:custGeom>
            <a:avLst/>
            <a:gdLst/>
            <a:ahLst/>
            <a:cxnLst/>
            <a:rect l="l" t="t" r="r" b="b"/>
            <a:pathLst>
              <a:path w="3315" h="2817" extrusionOk="0">
                <a:moveTo>
                  <a:pt x="0" y="1"/>
                </a:moveTo>
                <a:lnTo>
                  <a:pt x="0" y="1"/>
                </a:lnTo>
                <a:cubicBezTo>
                  <a:pt x="139" y="592"/>
                  <a:pt x="267" y="1171"/>
                  <a:pt x="394" y="1762"/>
                </a:cubicBezTo>
                <a:cubicBezTo>
                  <a:pt x="1228" y="2388"/>
                  <a:pt x="2260" y="2758"/>
                  <a:pt x="3314" y="2817"/>
                </a:cubicBezTo>
                <a:cubicBezTo>
                  <a:pt x="3303" y="2110"/>
                  <a:pt x="3280" y="1403"/>
                  <a:pt x="3268" y="696"/>
                </a:cubicBezTo>
                <a:cubicBezTo>
                  <a:pt x="3155" y="702"/>
                  <a:pt x="3042" y="705"/>
                  <a:pt x="2928" y="705"/>
                </a:cubicBezTo>
                <a:cubicBezTo>
                  <a:pt x="1917" y="705"/>
                  <a:pt x="907" y="470"/>
                  <a:pt x="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7587673" y="1629159"/>
            <a:ext cx="209624" cy="621975"/>
          </a:xfrm>
          <a:custGeom>
            <a:avLst/>
            <a:gdLst/>
            <a:ahLst/>
            <a:cxnLst/>
            <a:rect l="l" t="t" r="r" b="b"/>
            <a:pathLst>
              <a:path w="1600" h="4461" extrusionOk="0">
                <a:moveTo>
                  <a:pt x="1564" y="0"/>
                </a:moveTo>
                <a:cubicBezTo>
                  <a:pt x="822" y="452"/>
                  <a:pt x="289" y="1229"/>
                  <a:pt x="127" y="2086"/>
                </a:cubicBezTo>
                <a:cubicBezTo>
                  <a:pt x="0" y="2851"/>
                  <a:pt x="173" y="3673"/>
                  <a:pt x="603" y="4322"/>
                </a:cubicBezTo>
                <a:cubicBezTo>
                  <a:pt x="649" y="4368"/>
                  <a:pt x="706" y="4415"/>
                  <a:pt x="753" y="4461"/>
                </a:cubicBezTo>
                <a:cubicBezTo>
                  <a:pt x="776" y="4438"/>
                  <a:pt x="811" y="4415"/>
                  <a:pt x="834" y="4403"/>
                </a:cubicBezTo>
                <a:cubicBezTo>
                  <a:pt x="1100" y="4067"/>
                  <a:pt x="1216" y="3627"/>
                  <a:pt x="1298" y="3198"/>
                </a:cubicBezTo>
                <a:cubicBezTo>
                  <a:pt x="1506" y="2144"/>
                  <a:pt x="1599" y="1066"/>
                  <a:pt x="1564" y="0"/>
                </a:cubicBezTo>
                <a:close/>
              </a:path>
            </a:pathLst>
          </a:custGeom>
          <a:solidFill>
            <a:srgbClr val="FF8C27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7490460" y="2331027"/>
            <a:ext cx="463138" cy="105963"/>
          </a:xfrm>
          <a:custGeom>
            <a:avLst/>
            <a:gdLst/>
            <a:ahLst/>
            <a:cxnLst/>
            <a:rect l="l" t="t" r="r" b="b"/>
            <a:pathLst>
              <a:path w="3535" h="760" extrusionOk="0">
                <a:moveTo>
                  <a:pt x="1535" y="0"/>
                </a:moveTo>
                <a:cubicBezTo>
                  <a:pt x="1012" y="0"/>
                  <a:pt x="490" y="86"/>
                  <a:pt x="1" y="261"/>
                </a:cubicBezTo>
                <a:cubicBezTo>
                  <a:pt x="597" y="592"/>
                  <a:pt x="1281" y="760"/>
                  <a:pt x="1964" y="760"/>
                </a:cubicBezTo>
                <a:cubicBezTo>
                  <a:pt x="2502" y="760"/>
                  <a:pt x="3039" y="656"/>
                  <a:pt x="3534" y="447"/>
                </a:cubicBezTo>
                <a:cubicBezTo>
                  <a:pt x="2915" y="150"/>
                  <a:pt x="2224" y="0"/>
                  <a:pt x="1535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7945870" y="1026423"/>
            <a:ext cx="33540" cy="83097"/>
          </a:xfrm>
          <a:custGeom>
            <a:avLst/>
            <a:gdLst/>
            <a:ahLst/>
            <a:cxnLst/>
            <a:rect l="l" t="t" r="r" b="b"/>
            <a:pathLst>
              <a:path w="256" h="596" extrusionOk="0">
                <a:moveTo>
                  <a:pt x="186" y="1"/>
                </a:moveTo>
                <a:cubicBezTo>
                  <a:pt x="151" y="1"/>
                  <a:pt x="104" y="13"/>
                  <a:pt x="93" y="59"/>
                </a:cubicBezTo>
                <a:cubicBezTo>
                  <a:pt x="70" y="210"/>
                  <a:pt x="35" y="349"/>
                  <a:pt x="1" y="500"/>
                </a:cubicBezTo>
                <a:cubicBezTo>
                  <a:pt x="1" y="534"/>
                  <a:pt x="24" y="580"/>
                  <a:pt x="58" y="592"/>
                </a:cubicBezTo>
                <a:cubicBezTo>
                  <a:pt x="66" y="594"/>
                  <a:pt x="74" y="595"/>
                  <a:pt x="81" y="595"/>
                </a:cubicBezTo>
                <a:cubicBezTo>
                  <a:pt x="119" y="595"/>
                  <a:pt x="153" y="573"/>
                  <a:pt x="163" y="534"/>
                </a:cubicBezTo>
                <a:cubicBezTo>
                  <a:pt x="186" y="395"/>
                  <a:pt x="220" y="245"/>
                  <a:pt x="243" y="106"/>
                </a:cubicBezTo>
                <a:cubicBezTo>
                  <a:pt x="256" y="59"/>
                  <a:pt x="232" y="13"/>
                  <a:pt x="18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7622523" y="1164733"/>
            <a:ext cx="94200" cy="146954"/>
          </a:xfrm>
          <a:custGeom>
            <a:avLst/>
            <a:gdLst/>
            <a:ahLst/>
            <a:cxnLst/>
            <a:rect l="l" t="t" r="r" b="b"/>
            <a:pathLst>
              <a:path w="719" h="1054" extrusionOk="0">
                <a:moveTo>
                  <a:pt x="142" y="1"/>
                </a:moveTo>
                <a:cubicBezTo>
                  <a:pt x="121" y="1"/>
                  <a:pt x="100" y="6"/>
                  <a:pt x="82" y="17"/>
                </a:cubicBezTo>
                <a:cubicBezTo>
                  <a:pt x="23" y="52"/>
                  <a:pt x="0" y="121"/>
                  <a:pt x="35" y="191"/>
                </a:cubicBezTo>
                <a:cubicBezTo>
                  <a:pt x="174" y="458"/>
                  <a:pt x="325" y="724"/>
                  <a:pt x="476" y="991"/>
                </a:cubicBezTo>
                <a:cubicBezTo>
                  <a:pt x="499" y="1030"/>
                  <a:pt x="544" y="1053"/>
                  <a:pt x="589" y="1053"/>
                </a:cubicBezTo>
                <a:cubicBezTo>
                  <a:pt x="610" y="1053"/>
                  <a:pt x="631" y="1048"/>
                  <a:pt x="649" y="1037"/>
                </a:cubicBezTo>
                <a:cubicBezTo>
                  <a:pt x="707" y="1002"/>
                  <a:pt x="719" y="921"/>
                  <a:pt x="684" y="863"/>
                </a:cubicBezTo>
                <a:cubicBezTo>
                  <a:pt x="533" y="608"/>
                  <a:pt x="383" y="330"/>
                  <a:pt x="244" y="64"/>
                </a:cubicBezTo>
                <a:cubicBezTo>
                  <a:pt x="228" y="24"/>
                  <a:pt x="186" y="1"/>
                  <a:pt x="14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431240" y="1466031"/>
            <a:ext cx="100226" cy="84073"/>
          </a:xfrm>
          <a:custGeom>
            <a:avLst/>
            <a:gdLst/>
            <a:ahLst/>
            <a:cxnLst/>
            <a:rect l="l" t="t" r="r" b="b"/>
            <a:pathLst>
              <a:path w="765" h="603" extrusionOk="0">
                <a:moveTo>
                  <a:pt x="140" y="0"/>
                </a:moveTo>
                <a:cubicBezTo>
                  <a:pt x="98" y="0"/>
                  <a:pt x="59" y="18"/>
                  <a:pt x="35" y="58"/>
                </a:cubicBezTo>
                <a:cubicBezTo>
                  <a:pt x="0" y="115"/>
                  <a:pt x="12" y="197"/>
                  <a:pt x="82" y="231"/>
                </a:cubicBezTo>
                <a:cubicBezTo>
                  <a:pt x="162" y="278"/>
                  <a:pt x="255" y="324"/>
                  <a:pt x="337" y="382"/>
                </a:cubicBezTo>
                <a:cubicBezTo>
                  <a:pt x="337" y="394"/>
                  <a:pt x="348" y="394"/>
                  <a:pt x="360" y="406"/>
                </a:cubicBezTo>
                <a:lnTo>
                  <a:pt x="371" y="417"/>
                </a:lnTo>
                <a:cubicBezTo>
                  <a:pt x="394" y="429"/>
                  <a:pt x="406" y="452"/>
                  <a:pt x="429" y="463"/>
                </a:cubicBezTo>
                <a:cubicBezTo>
                  <a:pt x="464" y="498"/>
                  <a:pt x="510" y="533"/>
                  <a:pt x="545" y="568"/>
                </a:cubicBezTo>
                <a:cubicBezTo>
                  <a:pt x="568" y="591"/>
                  <a:pt x="600" y="603"/>
                  <a:pt x="632" y="603"/>
                </a:cubicBezTo>
                <a:cubicBezTo>
                  <a:pt x="664" y="603"/>
                  <a:pt x="695" y="591"/>
                  <a:pt x="719" y="568"/>
                </a:cubicBezTo>
                <a:cubicBezTo>
                  <a:pt x="765" y="522"/>
                  <a:pt x="765" y="440"/>
                  <a:pt x="719" y="394"/>
                </a:cubicBezTo>
                <a:cubicBezTo>
                  <a:pt x="568" y="243"/>
                  <a:pt x="394" y="115"/>
                  <a:pt x="198" y="12"/>
                </a:cubicBezTo>
                <a:cubicBezTo>
                  <a:pt x="179" y="4"/>
                  <a:pt x="159" y="0"/>
                  <a:pt x="14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7959496" y="1336087"/>
            <a:ext cx="144379" cy="99968"/>
          </a:xfrm>
          <a:custGeom>
            <a:avLst/>
            <a:gdLst/>
            <a:ahLst/>
            <a:cxnLst/>
            <a:rect l="l" t="t" r="r" b="b"/>
            <a:pathLst>
              <a:path w="1102" h="717" extrusionOk="0">
                <a:moveTo>
                  <a:pt x="954" y="0"/>
                </a:moveTo>
                <a:cubicBezTo>
                  <a:pt x="933" y="0"/>
                  <a:pt x="912" y="5"/>
                  <a:pt x="893" y="17"/>
                </a:cubicBezTo>
                <a:cubicBezTo>
                  <a:pt x="626" y="167"/>
                  <a:pt x="348" y="329"/>
                  <a:pt x="82" y="491"/>
                </a:cubicBezTo>
                <a:cubicBezTo>
                  <a:pt x="24" y="527"/>
                  <a:pt x="0" y="596"/>
                  <a:pt x="36" y="654"/>
                </a:cubicBezTo>
                <a:cubicBezTo>
                  <a:pt x="59" y="693"/>
                  <a:pt x="104" y="717"/>
                  <a:pt x="148" y="717"/>
                </a:cubicBezTo>
                <a:cubicBezTo>
                  <a:pt x="169" y="717"/>
                  <a:pt x="191" y="711"/>
                  <a:pt x="209" y="700"/>
                </a:cubicBezTo>
                <a:cubicBezTo>
                  <a:pt x="476" y="538"/>
                  <a:pt x="754" y="387"/>
                  <a:pt x="1020" y="225"/>
                </a:cubicBezTo>
                <a:cubicBezTo>
                  <a:pt x="1079" y="190"/>
                  <a:pt x="1102" y="121"/>
                  <a:pt x="1066" y="63"/>
                </a:cubicBezTo>
                <a:cubicBezTo>
                  <a:pt x="1043" y="23"/>
                  <a:pt x="998" y="0"/>
                  <a:pt x="95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7997491" y="1638361"/>
            <a:ext cx="126036" cy="42943"/>
          </a:xfrm>
          <a:custGeom>
            <a:avLst/>
            <a:gdLst/>
            <a:ahLst/>
            <a:cxnLst/>
            <a:rect l="l" t="t" r="r" b="b"/>
            <a:pathLst>
              <a:path w="962" h="308" extrusionOk="0">
                <a:moveTo>
                  <a:pt x="706" y="1"/>
                </a:moveTo>
                <a:cubicBezTo>
                  <a:pt x="505" y="1"/>
                  <a:pt x="305" y="23"/>
                  <a:pt x="104" y="61"/>
                </a:cubicBezTo>
                <a:cubicBezTo>
                  <a:pt x="47" y="85"/>
                  <a:pt x="1" y="154"/>
                  <a:pt x="24" y="224"/>
                </a:cubicBezTo>
                <a:cubicBezTo>
                  <a:pt x="33" y="275"/>
                  <a:pt x="88" y="307"/>
                  <a:pt x="148" y="307"/>
                </a:cubicBezTo>
                <a:cubicBezTo>
                  <a:pt x="156" y="307"/>
                  <a:pt x="165" y="307"/>
                  <a:pt x="174" y="305"/>
                </a:cubicBezTo>
                <a:cubicBezTo>
                  <a:pt x="232" y="293"/>
                  <a:pt x="279" y="282"/>
                  <a:pt x="336" y="270"/>
                </a:cubicBezTo>
                <a:lnTo>
                  <a:pt x="383" y="270"/>
                </a:lnTo>
                <a:cubicBezTo>
                  <a:pt x="359" y="270"/>
                  <a:pt x="406" y="259"/>
                  <a:pt x="406" y="259"/>
                </a:cubicBezTo>
                <a:lnTo>
                  <a:pt x="487" y="259"/>
                </a:lnTo>
                <a:cubicBezTo>
                  <a:pt x="603" y="247"/>
                  <a:pt x="719" y="247"/>
                  <a:pt x="835" y="247"/>
                </a:cubicBezTo>
                <a:cubicBezTo>
                  <a:pt x="892" y="247"/>
                  <a:pt x="962" y="189"/>
                  <a:pt x="951" y="120"/>
                </a:cubicBezTo>
                <a:cubicBezTo>
                  <a:pt x="951" y="50"/>
                  <a:pt x="904" y="4"/>
                  <a:pt x="835" y="4"/>
                </a:cubicBezTo>
                <a:cubicBezTo>
                  <a:pt x="792" y="2"/>
                  <a:pt x="749" y="1"/>
                  <a:pt x="70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7542080" y="1658438"/>
            <a:ext cx="94331" cy="297533"/>
          </a:xfrm>
          <a:custGeom>
            <a:avLst/>
            <a:gdLst/>
            <a:ahLst/>
            <a:cxnLst/>
            <a:rect l="l" t="t" r="r" b="b"/>
            <a:pathLst>
              <a:path w="720" h="2134" extrusionOk="0">
                <a:moveTo>
                  <a:pt x="560" y="0"/>
                </a:moveTo>
                <a:cubicBezTo>
                  <a:pt x="523" y="0"/>
                  <a:pt x="486" y="20"/>
                  <a:pt x="464" y="68"/>
                </a:cubicBezTo>
                <a:cubicBezTo>
                  <a:pt x="313" y="370"/>
                  <a:pt x="197" y="694"/>
                  <a:pt x="116" y="1030"/>
                </a:cubicBezTo>
                <a:cubicBezTo>
                  <a:pt x="81" y="1204"/>
                  <a:pt x="47" y="1366"/>
                  <a:pt x="24" y="1540"/>
                </a:cubicBezTo>
                <a:cubicBezTo>
                  <a:pt x="12" y="1714"/>
                  <a:pt x="0" y="1876"/>
                  <a:pt x="47" y="2049"/>
                </a:cubicBezTo>
                <a:cubicBezTo>
                  <a:pt x="60" y="2108"/>
                  <a:pt x="106" y="2134"/>
                  <a:pt x="153" y="2134"/>
                </a:cubicBezTo>
                <a:cubicBezTo>
                  <a:pt x="227" y="2134"/>
                  <a:pt x="307" y="2072"/>
                  <a:pt x="279" y="1980"/>
                </a:cubicBezTo>
                <a:cubicBezTo>
                  <a:pt x="232" y="1830"/>
                  <a:pt x="255" y="1667"/>
                  <a:pt x="279" y="1505"/>
                </a:cubicBezTo>
                <a:cubicBezTo>
                  <a:pt x="302" y="1354"/>
                  <a:pt x="325" y="1215"/>
                  <a:pt x="371" y="1065"/>
                </a:cubicBezTo>
                <a:cubicBezTo>
                  <a:pt x="441" y="764"/>
                  <a:pt x="545" y="474"/>
                  <a:pt x="673" y="184"/>
                </a:cubicBezTo>
                <a:cubicBezTo>
                  <a:pt x="720" y="90"/>
                  <a:pt x="638" y="0"/>
                  <a:pt x="56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7655015" y="1383631"/>
            <a:ext cx="209231" cy="203142"/>
          </a:xfrm>
          <a:custGeom>
            <a:avLst/>
            <a:gdLst/>
            <a:ahLst/>
            <a:cxnLst/>
            <a:rect l="l" t="t" r="r" b="b"/>
            <a:pathLst>
              <a:path w="1597" h="1457" extrusionOk="0">
                <a:moveTo>
                  <a:pt x="1431" y="1"/>
                </a:moveTo>
                <a:cubicBezTo>
                  <a:pt x="1410" y="1"/>
                  <a:pt x="1387" y="8"/>
                  <a:pt x="1363" y="23"/>
                </a:cubicBezTo>
                <a:cubicBezTo>
                  <a:pt x="853" y="348"/>
                  <a:pt x="413" y="776"/>
                  <a:pt x="65" y="1275"/>
                </a:cubicBezTo>
                <a:cubicBezTo>
                  <a:pt x="1" y="1371"/>
                  <a:pt x="88" y="1457"/>
                  <a:pt x="174" y="1457"/>
                </a:cubicBezTo>
                <a:cubicBezTo>
                  <a:pt x="212" y="1457"/>
                  <a:pt x="249" y="1441"/>
                  <a:pt x="274" y="1402"/>
                </a:cubicBezTo>
                <a:cubicBezTo>
                  <a:pt x="598" y="938"/>
                  <a:pt x="1016" y="533"/>
                  <a:pt x="1490" y="232"/>
                </a:cubicBezTo>
                <a:cubicBezTo>
                  <a:pt x="1596" y="164"/>
                  <a:pt x="1534" y="1"/>
                  <a:pt x="143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7818523" y="1813201"/>
            <a:ext cx="104419" cy="196032"/>
          </a:xfrm>
          <a:custGeom>
            <a:avLst/>
            <a:gdLst/>
            <a:ahLst/>
            <a:cxnLst/>
            <a:rect l="l" t="t" r="r" b="b"/>
            <a:pathLst>
              <a:path w="797" h="1406" extrusionOk="0">
                <a:moveTo>
                  <a:pt x="651" y="1"/>
                </a:moveTo>
                <a:cubicBezTo>
                  <a:pt x="604" y="1"/>
                  <a:pt x="558" y="29"/>
                  <a:pt x="543" y="94"/>
                </a:cubicBezTo>
                <a:cubicBezTo>
                  <a:pt x="428" y="488"/>
                  <a:pt x="277" y="870"/>
                  <a:pt x="57" y="1217"/>
                </a:cubicBezTo>
                <a:cubicBezTo>
                  <a:pt x="1" y="1314"/>
                  <a:pt x="84" y="1405"/>
                  <a:pt x="168" y="1405"/>
                </a:cubicBezTo>
                <a:cubicBezTo>
                  <a:pt x="204" y="1405"/>
                  <a:pt x="241" y="1388"/>
                  <a:pt x="265" y="1345"/>
                </a:cubicBezTo>
                <a:cubicBezTo>
                  <a:pt x="497" y="975"/>
                  <a:pt x="659" y="569"/>
                  <a:pt x="775" y="151"/>
                </a:cubicBezTo>
                <a:cubicBezTo>
                  <a:pt x="796" y="62"/>
                  <a:pt x="722" y="1"/>
                  <a:pt x="65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7882066" y="1633063"/>
            <a:ext cx="39698" cy="120603"/>
          </a:xfrm>
          <a:custGeom>
            <a:avLst/>
            <a:gdLst/>
            <a:ahLst/>
            <a:cxnLst/>
            <a:rect l="l" t="t" r="r" b="b"/>
            <a:pathLst>
              <a:path w="303" h="865" extrusionOk="0">
                <a:moveTo>
                  <a:pt x="127" y="1"/>
                </a:moveTo>
                <a:cubicBezTo>
                  <a:pt x="115" y="1"/>
                  <a:pt x="104" y="3"/>
                  <a:pt x="94" y="7"/>
                </a:cubicBezTo>
                <a:cubicBezTo>
                  <a:pt x="24" y="30"/>
                  <a:pt x="1" y="88"/>
                  <a:pt x="12" y="158"/>
                </a:cubicBezTo>
                <a:cubicBezTo>
                  <a:pt x="24" y="204"/>
                  <a:pt x="24" y="250"/>
                  <a:pt x="35" y="308"/>
                </a:cubicBezTo>
                <a:lnTo>
                  <a:pt x="35" y="320"/>
                </a:lnTo>
                <a:lnTo>
                  <a:pt x="35" y="354"/>
                </a:lnTo>
                <a:cubicBezTo>
                  <a:pt x="47" y="377"/>
                  <a:pt x="47" y="413"/>
                  <a:pt x="47" y="436"/>
                </a:cubicBezTo>
                <a:cubicBezTo>
                  <a:pt x="58" y="540"/>
                  <a:pt x="58" y="632"/>
                  <a:pt x="58" y="737"/>
                </a:cubicBezTo>
                <a:cubicBezTo>
                  <a:pt x="58" y="795"/>
                  <a:pt x="117" y="864"/>
                  <a:pt x="174" y="864"/>
                </a:cubicBezTo>
                <a:cubicBezTo>
                  <a:pt x="244" y="853"/>
                  <a:pt x="302" y="807"/>
                  <a:pt x="302" y="737"/>
                </a:cubicBezTo>
                <a:cubicBezTo>
                  <a:pt x="302" y="517"/>
                  <a:pt x="290" y="308"/>
                  <a:pt x="244" y="88"/>
                </a:cubicBezTo>
                <a:cubicBezTo>
                  <a:pt x="235" y="40"/>
                  <a:pt x="178" y="1"/>
                  <a:pt x="12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7743975" y="3467345"/>
            <a:ext cx="48607" cy="149324"/>
          </a:xfrm>
          <a:custGeom>
            <a:avLst/>
            <a:gdLst/>
            <a:ahLst/>
            <a:cxnLst/>
            <a:rect l="l" t="t" r="r" b="b"/>
            <a:pathLst>
              <a:path w="371" h="1071" extrusionOk="0">
                <a:moveTo>
                  <a:pt x="117" y="0"/>
                </a:moveTo>
                <a:cubicBezTo>
                  <a:pt x="109" y="0"/>
                  <a:pt x="101" y="1"/>
                  <a:pt x="93" y="2"/>
                </a:cubicBezTo>
                <a:cubicBezTo>
                  <a:pt x="23" y="26"/>
                  <a:pt x="0" y="83"/>
                  <a:pt x="0" y="153"/>
                </a:cubicBezTo>
                <a:cubicBezTo>
                  <a:pt x="46" y="431"/>
                  <a:pt x="82" y="709"/>
                  <a:pt x="116" y="987"/>
                </a:cubicBezTo>
                <a:cubicBezTo>
                  <a:pt x="126" y="1038"/>
                  <a:pt x="189" y="1071"/>
                  <a:pt x="244" y="1071"/>
                </a:cubicBezTo>
                <a:cubicBezTo>
                  <a:pt x="252" y="1071"/>
                  <a:pt x="260" y="1070"/>
                  <a:pt x="267" y="1068"/>
                </a:cubicBezTo>
                <a:cubicBezTo>
                  <a:pt x="348" y="1045"/>
                  <a:pt x="371" y="987"/>
                  <a:pt x="360" y="917"/>
                </a:cubicBezTo>
                <a:cubicBezTo>
                  <a:pt x="325" y="639"/>
                  <a:pt x="278" y="361"/>
                  <a:pt x="244" y="83"/>
                </a:cubicBezTo>
                <a:cubicBezTo>
                  <a:pt x="233" y="33"/>
                  <a:pt x="171" y="0"/>
                  <a:pt x="117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7810662" y="3492581"/>
            <a:ext cx="42711" cy="115723"/>
          </a:xfrm>
          <a:custGeom>
            <a:avLst/>
            <a:gdLst/>
            <a:ahLst/>
            <a:cxnLst/>
            <a:rect l="l" t="t" r="r" b="b"/>
            <a:pathLst>
              <a:path w="326" h="830" extrusionOk="0">
                <a:moveTo>
                  <a:pt x="127" y="1"/>
                </a:moveTo>
                <a:cubicBezTo>
                  <a:pt x="115" y="1"/>
                  <a:pt x="104" y="3"/>
                  <a:pt x="94" y="7"/>
                </a:cubicBezTo>
                <a:cubicBezTo>
                  <a:pt x="24" y="30"/>
                  <a:pt x="1" y="88"/>
                  <a:pt x="13" y="157"/>
                </a:cubicBezTo>
                <a:cubicBezTo>
                  <a:pt x="24" y="203"/>
                  <a:pt x="24" y="250"/>
                  <a:pt x="36" y="296"/>
                </a:cubicBezTo>
                <a:lnTo>
                  <a:pt x="36" y="308"/>
                </a:lnTo>
                <a:lnTo>
                  <a:pt x="36" y="319"/>
                </a:lnTo>
                <a:lnTo>
                  <a:pt x="36" y="354"/>
                </a:lnTo>
                <a:cubicBezTo>
                  <a:pt x="47" y="366"/>
                  <a:pt x="47" y="389"/>
                  <a:pt x="47" y="412"/>
                </a:cubicBezTo>
                <a:cubicBezTo>
                  <a:pt x="59" y="517"/>
                  <a:pt x="70" y="609"/>
                  <a:pt x="70" y="702"/>
                </a:cubicBezTo>
                <a:cubicBezTo>
                  <a:pt x="82" y="772"/>
                  <a:pt x="129" y="829"/>
                  <a:pt x="198" y="829"/>
                </a:cubicBezTo>
                <a:cubicBezTo>
                  <a:pt x="256" y="818"/>
                  <a:pt x="325" y="772"/>
                  <a:pt x="314" y="702"/>
                </a:cubicBezTo>
                <a:cubicBezTo>
                  <a:pt x="302" y="494"/>
                  <a:pt x="279" y="296"/>
                  <a:pt x="245" y="88"/>
                </a:cubicBezTo>
                <a:cubicBezTo>
                  <a:pt x="235" y="40"/>
                  <a:pt x="179" y="1"/>
                  <a:pt x="12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7913903" y="3005428"/>
            <a:ext cx="36553" cy="119766"/>
          </a:xfrm>
          <a:custGeom>
            <a:avLst/>
            <a:gdLst/>
            <a:ahLst/>
            <a:cxnLst/>
            <a:rect l="l" t="t" r="r" b="b"/>
            <a:pathLst>
              <a:path w="279" h="859" extrusionOk="0">
                <a:moveTo>
                  <a:pt x="144" y="0"/>
                </a:moveTo>
                <a:cubicBezTo>
                  <a:pt x="139" y="0"/>
                  <a:pt x="134" y="1"/>
                  <a:pt x="129" y="2"/>
                </a:cubicBezTo>
                <a:cubicBezTo>
                  <a:pt x="70" y="2"/>
                  <a:pt x="1" y="48"/>
                  <a:pt x="1" y="117"/>
                </a:cubicBezTo>
                <a:cubicBezTo>
                  <a:pt x="24" y="326"/>
                  <a:pt x="36" y="535"/>
                  <a:pt x="24" y="731"/>
                </a:cubicBezTo>
                <a:cubicBezTo>
                  <a:pt x="13" y="801"/>
                  <a:pt x="82" y="859"/>
                  <a:pt x="140" y="859"/>
                </a:cubicBezTo>
                <a:cubicBezTo>
                  <a:pt x="209" y="859"/>
                  <a:pt x="268" y="801"/>
                  <a:pt x="268" y="731"/>
                </a:cubicBezTo>
                <a:cubicBezTo>
                  <a:pt x="279" y="535"/>
                  <a:pt x="268" y="326"/>
                  <a:pt x="256" y="117"/>
                </a:cubicBezTo>
                <a:cubicBezTo>
                  <a:pt x="245" y="64"/>
                  <a:pt x="205" y="0"/>
                  <a:pt x="14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7857828" y="3025923"/>
            <a:ext cx="36553" cy="84910"/>
          </a:xfrm>
          <a:custGeom>
            <a:avLst/>
            <a:gdLst/>
            <a:ahLst/>
            <a:cxnLst/>
            <a:rect l="l" t="t" r="r" b="b"/>
            <a:pathLst>
              <a:path w="279" h="609" extrusionOk="0">
                <a:moveTo>
                  <a:pt x="123" y="0"/>
                </a:moveTo>
                <a:cubicBezTo>
                  <a:pt x="113" y="0"/>
                  <a:pt x="103" y="2"/>
                  <a:pt x="93" y="5"/>
                </a:cubicBezTo>
                <a:cubicBezTo>
                  <a:pt x="70" y="17"/>
                  <a:pt x="35" y="28"/>
                  <a:pt x="24" y="63"/>
                </a:cubicBezTo>
                <a:cubicBezTo>
                  <a:pt x="1" y="86"/>
                  <a:pt x="1" y="121"/>
                  <a:pt x="12" y="156"/>
                </a:cubicBezTo>
                <a:cubicBezTo>
                  <a:pt x="12" y="179"/>
                  <a:pt x="12" y="213"/>
                  <a:pt x="24" y="236"/>
                </a:cubicBezTo>
                <a:cubicBezTo>
                  <a:pt x="35" y="318"/>
                  <a:pt x="35" y="399"/>
                  <a:pt x="35" y="491"/>
                </a:cubicBezTo>
                <a:cubicBezTo>
                  <a:pt x="35" y="545"/>
                  <a:pt x="85" y="609"/>
                  <a:pt x="147" y="609"/>
                </a:cubicBezTo>
                <a:cubicBezTo>
                  <a:pt x="152" y="609"/>
                  <a:pt x="157" y="608"/>
                  <a:pt x="163" y="607"/>
                </a:cubicBezTo>
                <a:cubicBezTo>
                  <a:pt x="232" y="607"/>
                  <a:pt x="279" y="561"/>
                  <a:pt x="279" y="491"/>
                </a:cubicBezTo>
                <a:cubicBezTo>
                  <a:pt x="279" y="352"/>
                  <a:pt x="267" y="225"/>
                  <a:pt x="243" y="86"/>
                </a:cubicBezTo>
                <a:cubicBezTo>
                  <a:pt x="243" y="63"/>
                  <a:pt x="209" y="28"/>
                  <a:pt x="186" y="17"/>
                </a:cubicBezTo>
                <a:cubicBezTo>
                  <a:pt x="170" y="8"/>
                  <a:pt x="147" y="0"/>
                  <a:pt x="12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 txBox="1">
            <a:spLocks noGrp="1"/>
          </p:cNvSpPr>
          <p:nvPr>
            <p:ph type="title"/>
          </p:nvPr>
        </p:nvSpPr>
        <p:spPr>
          <a:xfrm>
            <a:off x="870857" y="1625992"/>
            <a:ext cx="5124600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48" name="Google Shape;1348;p17"/>
          <p:cNvSpPr txBox="1">
            <a:spLocks noGrp="1"/>
          </p:cNvSpPr>
          <p:nvPr>
            <p:ph type="title" idx="2"/>
          </p:nvPr>
        </p:nvSpPr>
        <p:spPr>
          <a:xfrm>
            <a:off x="870857" y="4917716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49" name="Google Shape;1349;p17"/>
          <p:cNvSpPr/>
          <p:nvPr/>
        </p:nvSpPr>
        <p:spPr>
          <a:xfrm flipH="1">
            <a:off x="1490508" y="1041351"/>
            <a:ext cx="112411" cy="106521"/>
          </a:xfrm>
          <a:custGeom>
            <a:avLst/>
            <a:gdLst/>
            <a:ahLst/>
            <a:cxnLst/>
            <a:rect l="l" t="t" r="r" b="b"/>
            <a:pathLst>
              <a:path w="858" h="764" extrusionOk="0">
                <a:moveTo>
                  <a:pt x="457" y="0"/>
                </a:moveTo>
                <a:cubicBezTo>
                  <a:pt x="425" y="0"/>
                  <a:pt x="392" y="5"/>
                  <a:pt x="360" y="15"/>
                </a:cubicBezTo>
                <a:cubicBezTo>
                  <a:pt x="244" y="61"/>
                  <a:pt x="140" y="97"/>
                  <a:pt x="94" y="212"/>
                </a:cubicBezTo>
                <a:cubicBezTo>
                  <a:pt x="1" y="421"/>
                  <a:pt x="151" y="699"/>
                  <a:pt x="383" y="757"/>
                </a:cubicBezTo>
                <a:cubicBezTo>
                  <a:pt x="404" y="761"/>
                  <a:pt x="425" y="763"/>
                  <a:pt x="446" y="763"/>
                </a:cubicBezTo>
                <a:cubicBezTo>
                  <a:pt x="649" y="763"/>
                  <a:pt x="857" y="572"/>
                  <a:pt x="846" y="363"/>
                </a:cubicBezTo>
                <a:cubicBezTo>
                  <a:pt x="846" y="164"/>
                  <a:pt x="652" y="0"/>
                  <a:pt x="45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7"/>
          <p:cNvSpPr/>
          <p:nvPr/>
        </p:nvSpPr>
        <p:spPr>
          <a:xfrm flipH="1">
            <a:off x="1532957" y="832213"/>
            <a:ext cx="104943" cy="96622"/>
          </a:xfrm>
          <a:custGeom>
            <a:avLst/>
            <a:gdLst/>
            <a:ahLst/>
            <a:cxnLst/>
            <a:rect l="l" t="t" r="r" b="b"/>
            <a:pathLst>
              <a:path w="801" h="693" extrusionOk="0">
                <a:moveTo>
                  <a:pt x="412" y="0"/>
                </a:moveTo>
                <a:cubicBezTo>
                  <a:pt x="314" y="0"/>
                  <a:pt x="216" y="38"/>
                  <a:pt x="152" y="113"/>
                </a:cubicBezTo>
                <a:cubicBezTo>
                  <a:pt x="1" y="276"/>
                  <a:pt x="70" y="577"/>
                  <a:pt x="279" y="670"/>
                </a:cubicBezTo>
                <a:cubicBezTo>
                  <a:pt x="318" y="686"/>
                  <a:pt x="359" y="693"/>
                  <a:pt x="401" y="693"/>
                </a:cubicBezTo>
                <a:cubicBezTo>
                  <a:pt x="572" y="693"/>
                  <a:pt x="749" y="570"/>
                  <a:pt x="778" y="403"/>
                </a:cubicBezTo>
                <a:cubicBezTo>
                  <a:pt x="801" y="287"/>
                  <a:pt x="742" y="194"/>
                  <a:pt x="673" y="113"/>
                </a:cubicBezTo>
                <a:cubicBezTo>
                  <a:pt x="609" y="38"/>
                  <a:pt x="511" y="0"/>
                  <a:pt x="41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7"/>
          <p:cNvSpPr/>
          <p:nvPr/>
        </p:nvSpPr>
        <p:spPr>
          <a:xfrm flipH="1">
            <a:off x="1321891" y="850477"/>
            <a:ext cx="141365" cy="125622"/>
          </a:xfrm>
          <a:custGeom>
            <a:avLst/>
            <a:gdLst/>
            <a:ahLst/>
            <a:cxnLst/>
            <a:rect l="l" t="t" r="r" b="b"/>
            <a:pathLst>
              <a:path w="1079" h="901" extrusionOk="0">
                <a:moveTo>
                  <a:pt x="704" y="0"/>
                </a:moveTo>
                <a:cubicBezTo>
                  <a:pt x="657" y="0"/>
                  <a:pt x="611" y="9"/>
                  <a:pt x="568" y="29"/>
                </a:cubicBezTo>
                <a:cubicBezTo>
                  <a:pt x="549" y="26"/>
                  <a:pt x="529" y="25"/>
                  <a:pt x="509" y="25"/>
                </a:cubicBezTo>
                <a:cubicBezTo>
                  <a:pt x="352" y="25"/>
                  <a:pt x="188" y="106"/>
                  <a:pt x="117" y="261"/>
                </a:cubicBezTo>
                <a:cubicBezTo>
                  <a:pt x="1" y="492"/>
                  <a:pt x="163" y="817"/>
                  <a:pt x="429" y="886"/>
                </a:cubicBezTo>
                <a:cubicBezTo>
                  <a:pt x="466" y="896"/>
                  <a:pt x="503" y="901"/>
                  <a:pt x="541" y="901"/>
                </a:cubicBezTo>
                <a:cubicBezTo>
                  <a:pt x="763" y="901"/>
                  <a:pt x="984" y="734"/>
                  <a:pt x="1044" y="515"/>
                </a:cubicBezTo>
                <a:cubicBezTo>
                  <a:pt x="1078" y="376"/>
                  <a:pt x="1044" y="214"/>
                  <a:pt x="951" y="98"/>
                </a:cubicBezTo>
                <a:cubicBezTo>
                  <a:pt x="889" y="37"/>
                  <a:pt x="797" y="0"/>
                  <a:pt x="70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7"/>
          <p:cNvSpPr/>
          <p:nvPr/>
        </p:nvSpPr>
        <p:spPr>
          <a:xfrm flipH="1">
            <a:off x="1045711" y="994922"/>
            <a:ext cx="306706" cy="308826"/>
          </a:xfrm>
          <a:custGeom>
            <a:avLst/>
            <a:gdLst/>
            <a:ahLst/>
            <a:cxnLst/>
            <a:rect l="l" t="t" r="r" b="b"/>
            <a:pathLst>
              <a:path w="2341" h="2215" extrusionOk="0">
                <a:moveTo>
                  <a:pt x="1287" y="0"/>
                </a:moveTo>
                <a:lnTo>
                  <a:pt x="1113" y="592"/>
                </a:lnTo>
                <a:cubicBezTo>
                  <a:pt x="927" y="574"/>
                  <a:pt x="742" y="565"/>
                  <a:pt x="556" y="565"/>
                </a:cubicBezTo>
                <a:cubicBezTo>
                  <a:pt x="371" y="565"/>
                  <a:pt x="186" y="574"/>
                  <a:pt x="0" y="592"/>
                </a:cubicBezTo>
                <a:cubicBezTo>
                  <a:pt x="302" y="824"/>
                  <a:pt x="603" y="1055"/>
                  <a:pt x="927" y="1264"/>
                </a:cubicBezTo>
                <a:cubicBezTo>
                  <a:pt x="847" y="1576"/>
                  <a:pt x="777" y="1890"/>
                  <a:pt x="708" y="2214"/>
                </a:cubicBezTo>
                <a:cubicBezTo>
                  <a:pt x="950" y="2005"/>
                  <a:pt x="1194" y="1785"/>
                  <a:pt x="1426" y="1576"/>
                </a:cubicBezTo>
                <a:cubicBezTo>
                  <a:pt x="1635" y="1704"/>
                  <a:pt x="1843" y="1820"/>
                  <a:pt x="2052" y="1924"/>
                </a:cubicBezTo>
                <a:cubicBezTo>
                  <a:pt x="1959" y="1704"/>
                  <a:pt x="1877" y="1484"/>
                  <a:pt x="1785" y="1264"/>
                </a:cubicBezTo>
                <a:lnTo>
                  <a:pt x="2341" y="777"/>
                </a:lnTo>
                <a:cubicBezTo>
                  <a:pt x="2075" y="708"/>
                  <a:pt x="1808" y="661"/>
                  <a:pt x="1542" y="626"/>
                </a:cubicBezTo>
                <a:cubicBezTo>
                  <a:pt x="1449" y="418"/>
                  <a:pt x="1368" y="209"/>
                  <a:pt x="128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5">
  <p:cSld name="CUSTOM_5">
    <p:bg>
      <p:bgPr>
        <a:solidFill>
          <a:srgbClr val="F0EBF0"/>
        </a:solidFill>
        <a:effectLst/>
      </p:bgPr>
    </p:bg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8"/>
          <p:cNvSpPr/>
          <p:nvPr/>
        </p:nvSpPr>
        <p:spPr>
          <a:xfrm>
            <a:off x="2831196" y="1982705"/>
            <a:ext cx="3498331" cy="3720897"/>
          </a:xfrm>
          <a:custGeom>
            <a:avLst/>
            <a:gdLst/>
            <a:ahLst/>
            <a:cxnLst/>
            <a:rect l="l" t="t" r="r" b="b"/>
            <a:pathLst>
              <a:path w="20356" h="20345" extrusionOk="0">
                <a:moveTo>
                  <a:pt x="10183" y="0"/>
                </a:moveTo>
                <a:cubicBezTo>
                  <a:pt x="4554" y="0"/>
                  <a:pt x="1" y="4554"/>
                  <a:pt x="1" y="10173"/>
                </a:cubicBezTo>
                <a:cubicBezTo>
                  <a:pt x="1" y="15791"/>
                  <a:pt x="4554" y="20345"/>
                  <a:pt x="10183" y="20345"/>
                </a:cubicBezTo>
                <a:cubicBezTo>
                  <a:pt x="15801" y="20345"/>
                  <a:pt x="20355" y="15791"/>
                  <a:pt x="20355" y="10173"/>
                </a:cubicBezTo>
                <a:cubicBezTo>
                  <a:pt x="20355" y="4554"/>
                  <a:pt x="15801" y="0"/>
                  <a:pt x="1018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8"/>
          <p:cNvSpPr/>
          <p:nvPr/>
        </p:nvSpPr>
        <p:spPr>
          <a:xfrm>
            <a:off x="3063377" y="2229789"/>
            <a:ext cx="3033972" cy="3226911"/>
          </a:xfrm>
          <a:custGeom>
            <a:avLst/>
            <a:gdLst/>
            <a:ahLst/>
            <a:cxnLst/>
            <a:rect l="l" t="t" r="r" b="b"/>
            <a:pathLst>
              <a:path w="17654" h="17644" extrusionOk="0">
                <a:moveTo>
                  <a:pt x="8832" y="0"/>
                </a:moveTo>
                <a:cubicBezTo>
                  <a:pt x="3953" y="0"/>
                  <a:pt x="0" y="3943"/>
                  <a:pt x="0" y="8822"/>
                </a:cubicBezTo>
                <a:cubicBezTo>
                  <a:pt x="0" y="13691"/>
                  <a:pt x="3953" y="17644"/>
                  <a:pt x="8832" y="17644"/>
                </a:cubicBezTo>
                <a:cubicBezTo>
                  <a:pt x="13701" y="17644"/>
                  <a:pt x="17653" y="13691"/>
                  <a:pt x="17653" y="8822"/>
                </a:cubicBezTo>
                <a:cubicBezTo>
                  <a:pt x="17653" y="3943"/>
                  <a:pt x="13701" y="0"/>
                  <a:pt x="883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8"/>
          <p:cNvSpPr/>
          <p:nvPr/>
        </p:nvSpPr>
        <p:spPr>
          <a:xfrm>
            <a:off x="3976287" y="1129160"/>
            <a:ext cx="1336879" cy="822639"/>
          </a:xfrm>
          <a:custGeom>
            <a:avLst/>
            <a:gdLst/>
            <a:ahLst/>
            <a:cxnLst/>
            <a:rect l="l" t="t" r="r" b="b"/>
            <a:pathLst>
              <a:path w="7779" h="4498" extrusionOk="0">
                <a:moveTo>
                  <a:pt x="5193" y="0"/>
                </a:moveTo>
                <a:cubicBezTo>
                  <a:pt x="4653" y="0"/>
                  <a:pt x="3873" y="2338"/>
                  <a:pt x="3707" y="2608"/>
                </a:cubicBezTo>
                <a:cubicBezTo>
                  <a:pt x="3540" y="2203"/>
                  <a:pt x="3352" y="1750"/>
                  <a:pt x="3155" y="1346"/>
                </a:cubicBezTo>
                <a:cubicBezTo>
                  <a:pt x="3067" y="1110"/>
                  <a:pt x="2702" y="65"/>
                  <a:pt x="2465" y="15"/>
                </a:cubicBezTo>
                <a:cubicBezTo>
                  <a:pt x="2454" y="13"/>
                  <a:pt x="2444" y="12"/>
                  <a:pt x="2434" y="12"/>
                </a:cubicBezTo>
                <a:cubicBezTo>
                  <a:pt x="1920" y="12"/>
                  <a:pt x="1851" y="2379"/>
                  <a:pt x="1687" y="2755"/>
                </a:cubicBezTo>
                <a:cubicBezTo>
                  <a:pt x="1302" y="2351"/>
                  <a:pt x="997" y="1848"/>
                  <a:pt x="563" y="1494"/>
                </a:cubicBezTo>
                <a:cubicBezTo>
                  <a:pt x="384" y="1350"/>
                  <a:pt x="263" y="1289"/>
                  <a:pt x="184" y="1289"/>
                </a:cubicBezTo>
                <a:cubicBezTo>
                  <a:pt x="0" y="1289"/>
                  <a:pt x="32" y="1612"/>
                  <a:pt x="60" y="1997"/>
                </a:cubicBezTo>
                <a:cubicBezTo>
                  <a:pt x="110" y="2706"/>
                  <a:pt x="208" y="3800"/>
                  <a:pt x="592" y="4441"/>
                </a:cubicBezTo>
                <a:lnTo>
                  <a:pt x="710" y="4461"/>
                </a:lnTo>
                <a:cubicBezTo>
                  <a:pt x="1737" y="4119"/>
                  <a:pt x="2779" y="3985"/>
                  <a:pt x="3702" y="3985"/>
                </a:cubicBezTo>
                <a:cubicBezTo>
                  <a:pt x="4746" y="3985"/>
                  <a:pt x="5637" y="4156"/>
                  <a:pt x="6181" y="4391"/>
                </a:cubicBezTo>
                <a:cubicBezTo>
                  <a:pt x="6325" y="4457"/>
                  <a:pt x="6440" y="4497"/>
                  <a:pt x="6539" y="4497"/>
                </a:cubicBezTo>
                <a:cubicBezTo>
                  <a:pt x="6665" y="4497"/>
                  <a:pt x="6767" y="4433"/>
                  <a:pt x="6871" y="4273"/>
                </a:cubicBezTo>
                <a:cubicBezTo>
                  <a:pt x="7019" y="4106"/>
                  <a:pt x="7088" y="3751"/>
                  <a:pt x="7176" y="3534"/>
                </a:cubicBezTo>
                <a:cubicBezTo>
                  <a:pt x="7322" y="3167"/>
                  <a:pt x="7779" y="1995"/>
                  <a:pt x="7175" y="1995"/>
                </a:cubicBezTo>
                <a:cubicBezTo>
                  <a:pt x="7163" y="1995"/>
                  <a:pt x="7150" y="1996"/>
                  <a:pt x="7137" y="1997"/>
                </a:cubicBezTo>
                <a:cubicBezTo>
                  <a:pt x="6536" y="2016"/>
                  <a:pt x="6063" y="2755"/>
                  <a:pt x="5540" y="2972"/>
                </a:cubicBezTo>
                <a:cubicBezTo>
                  <a:pt x="5511" y="2538"/>
                  <a:pt x="5540" y="2065"/>
                  <a:pt x="5540" y="1612"/>
                </a:cubicBezTo>
                <a:cubicBezTo>
                  <a:pt x="5540" y="1257"/>
                  <a:pt x="5610" y="449"/>
                  <a:pt x="5393" y="133"/>
                </a:cubicBezTo>
                <a:cubicBezTo>
                  <a:pt x="5332" y="41"/>
                  <a:pt x="5264" y="0"/>
                  <a:pt x="519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8"/>
          <p:cNvSpPr/>
          <p:nvPr/>
        </p:nvSpPr>
        <p:spPr>
          <a:xfrm>
            <a:off x="4598070" y="767770"/>
            <a:ext cx="30591" cy="427780"/>
          </a:xfrm>
          <a:custGeom>
            <a:avLst/>
            <a:gdLst/>
            <a:ahLst/>
            <a:cxnLst/>
            <a:rect l="l" t="t" r="r" b="b"/>
            <a:pathLst>
              <a:path w="178" h="2339" extrusionOk="0">
                <a:moveTo>
                  <a:pt x="89" y="0"/>
                </a:moveTo>
                <a:cubicBezTo>
                  <a:pt x="45" y="0"/>
                  <a:pt x="1" y="30"/>
                  <a:pt x="1" y="89"/>
                </a:cubicBezTo>
                <a:lnTo>
                  <a:pt x="1" y="2258"/>
                </a:lnTo>
                <a:cubicBezTo>
                  <a:pt x="1" y="2312"/>
                  <a:pt x="45" y="2339"/>
                  <a:pt x="89" y="2339"/>
                </a:cubicBezTo>
                <a:cubicBezTo>
                  <a:pt x="134" y="2339"/>
                  <a:pt x="178" y="2312"/>
                  <a:pt x="178" y="2258"/>
                </a:cubicBezTo>
                <a:lnTo>
                  <a:pt x="178" y="89"/>
                </a:lnTo>
                <a:cubicBezTo>
                  <a:pt x="178" y="30"/>
                  <a:pt x="134" y="0"/>
                  <a:pt x="89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8"/>
          <p:cNvSpPr/>
          <p:nvPr/>
        </p:nvSpPr>
        <p:spPr>
          <a:xfrm>
            <a:off x="4010144" y="1132817"/>
            <a:ext cx="227711" cy="229161"/>
          </a:xfrm>
          <a:custGeom>
            <a:avLst/>
            <a:gdLst/>
            <a:ahLst/>
            <a:cxnLst/>
            <a:rect l="l" t="t" r="r" b="b"/>
            <a:pathLst>
              <a:path w="1325" h="1253" extrusionOk="0">
                <a:moveTo>
                  <a:pt x="132" y="0"/>
                </a:moveTo>
                <a:cubicBezTo>
                  <a:pt x="64" y="0"/>
                  <a:pt x="1" y="91"/>
                  <a:pt x="70" y="153"/>
                </a:cubicBezTo>
                <a:cubicBezTo>
                  <a:pt x="425" y="508"/>
                  <a:pt x="780" y="873"/>
                  <a:pt x="1135" y="1228"/>
                </a:cubicBezTo>
                <a:cubicBezTo>
                  <a:pt x="1154" y="1245"/>
                  <a:pt x="1175" y="1252"/>
                  <a:pt x="1195" y="1252"/>
                </a:cubicBezTo>
                <a:cubicBezTo>
                  <a:pt x="1266" y="1252"/>
                  <a:pt x="1324" y="1160"/>
                  <a:pt x="1263" y="1099"/>
                </a:cubicBezTo>
                <a:lnTo>
                  <a:pt x="189" y="25"/>
                </a:lnTo>
                <a:cubicBezTo>
                  <a:pt x="171" y="8"/>
                  <a:pt x="151" y="0"/>
                  <a:pt x="13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8"/>
          <p:cNvSpPr/>
          <p:nvPr/>
        </p:nvSpPr>
        <p:spPr>
          <a:xfrm>
            <a:off x="5058479" y="1194085"/>
            <a:ext cx="211041" cy="211055"/>
          </a:xfrm>
          <a:custGeom>
            <a:avLst/>
            <a:gdLst/>
            <a:ahLst/>
            <a:cxnLst/>
            <a:rect l="l" t="t" r="r" b="b"/>
            <a:pathLst>
              <a:path w="1228" h="1154" extrusionOk="0">
                <a:moveTo>
                  <a:pt x="1094" y="0"/>
                </a:moveTo>
                <a:cubicBezTo>
                  <a:pt x="1074" y="0"/>
                  <a:pt x="1055" y="8"/>
                  <a:pt x="1037" y="25"/>
                </a:cubicBezTo>
                <a:lnTo>
                  <a:pt x="62" y="1001"/>
                </a:lnTo>
                <a:cubicBezTo>
                  <a:pt x="0" y="1062"/>
                  <a:pt x="59" y="1154"/>
                  <a:pt x="129" y="1154"/>
                </a:cubicBezTo>
                <a:cubicBezTo>
                  <a:pt x="149" y="1154"/>
                  <a:pt x="170" y="1146"/>
                  <a:pt x="189" y="1129"/>
                </a:cubicBezTo>
                <a:lnTo>
                  <a:pt x="1166" y="153"/>
                </a:lnTo>
                <a:cubicBezTo>
                  <a:pt x="1227" y="91"/>
                  <a:pt x="1163" y="0"/>
                  <a:pt x="109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8"/>
          <p:cNvSpPr/>
          <p:nvPr/>
        </p:nvSpPr>
        <p:spPr>
          <a:xfrm>
            <a:off x="471209" y="1353782"/>
            <a:ext cx="389601" cy="315119"/>
          </a:xfrm>
          <a:custGeom>
            <a:avLst/>
            <a:gdLst/>
            <a:ahLst/>
            <a:cxnLst/>
            <a:rect l="l" t="t" r="r" b="b"/>
            <a:pathLst>
              <a:path w="2267" h="1723" extrusionOk="0">
                <a:moveTo>
                  <a:pt x="2208" y="1"/>
                </a:moveTo>
                <a:cubicBezTo>
                  <a:pt x="1555" y="1"/>
                  <a:pt x="810" y="192"/>
                  <a:pt x="197" y="192"/>
                </a:cubicBezTo>
                <a:cubicBezTo>
                  <a:pt x="143" y="192"/>
                  <a:pt x="91" y="191"/>
                  <a:pt x="39" y="188"/>
                </a:cubicBezTo>
                <a:lnTo>
                  <a:pt x="0" y="188"/>
                </a:lnTo>
                <a:cubicBezTo>
                  <a:pt x="305" y="671"/>
                  <a:pt x="828" y="1420"/>
                  <a:pt x="1350" y="1637"/>
                </a:cubicBezTo>
                <a:cubicBezTo>
                  <a:pt x="1471" y="1696"/>
                  <a:pt x="1576" y="1723"/>
                  <a:pt x="1666" y="1723"/>
                </a:cubicBezTo>
                <a:cubicBezTo>
                  <a:pt x="2266" y="1723"/>
                  <a:pt x="2233" y="549"/>
                  <a:pt x="2208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8"/>
          <p:cNvSpPr/>
          <p:nvPr/>
        </p:nvSpPr>
        <p:spPr>
          <a:xfrm>
            <a:off x="1163969" y="1187901"/>
            <a:ext cx="441846" cy="331214"/>
          </a:xfrm>
          <a:custGeom>
            <a:avLst/>
            <a:gdLst/>
            <a:ahLst/>
            <a:cxnLst/>
            <a:rect l="l" t="t" r="r" b="b"/>
            <a:pathLst>
              <a:path w="2571" h="1811" extrusionOk="0">
                <a:moveTo>
                  <a:pt x="2109" y="1"/>
                </a:moveTo>
                <a:lnTo>
                  <a:pt x="2109" y="1"/>
                </a:lnTo>
                <a:cubicBezTo>
                  <a:pt x="1419" y="148"/>
                  <a:pt x="661" y="543"/>
                  <a:pt x="39" y="641"/>
                </a:cubicBezTo>
                <a:lnTo>
                  <a:pt x="0" y="651"/>
                </a:lnTo>
                <a:cubicBezTo>
                  <a:pt x="394" y="1065"/>
                  <a:pt x="1065" y="1676"/>
                  <a:pt x="1617" y="1784"/>
                </a:cubicBezTo>
                <a:cubicBezTo>
                  <a:pt x="1693" y="1803"/>
                  <a:pt x="1762" y="1811"/>
                  <a:pt x="1823" y="1811"/>
                </a:cubicBezTo>
                <a:cubicBezTo>
                  <a:pt x="2570" y="1811"/>
                  <a:pt x="2264" y="565"/>
                  <a:pt x="210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8"/>
          <p:cNvSpPr/>
          <p:nvPr/>
        </p:nvSpPr>
        <p:spPr>
          <a:xfrm>
            <a:off x="1729727" y="917590"/>
            <a:ext cx="489794" cy="3390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1932" y="0"/>
                </a:moveTo>
                <a:lnTo>
                  <a:pt x="1932" y="0"/>
                </a:lnTo>
                <a:cubicBezTo>
                  <a:pt x="1281" y="296"/>
                  <a:pt x="631" y="838"/>
                  <a:pt x="40" y="1065"/>
                </a:cubicBezTo>
                <a:lnTo>
                  <a:pt x="0" y="1085"/>
                </a:lnTo>
                <a:cubicBezTo>
                  <a:pt x="468" y="1397"/>
                  <a:pt x="1246" y="1854"/>
                  <a:pt x="1807" y="1854"/>
                </a:cubicBezTo>
                <a:cubicBezTo>
                  <a:pt x="1813" y="1854"/>
                  <a:pt x="1818" y="1853"/>
                  <a:pt x="1824" y="1853"/>
                </a:cubicBezTo>
                <a:cubicBezTo>
                  <a:pt x="1832" y="1854"/>
                  <a:pt x="1839" y="1854"/>
                  <a:pt x="1847" y="1854"/>
                </a:cubicBezTo>
                <a:cubicBezTo>
                  <a:pt x="2849" y="1854"/>
                  <a:pt x="2226" y="558"/>
                  <a:pt x="19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8"/>
          <p:cNvSpPr/>
          <p:nvPr/>
        </p:nvSpPr>
        <p:spPr>
          <a:xfrm>
            <a:off x="2276923" y="418119"/>
            <a:ext cx="508354" cy="342004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449" y="1"/>
                </a:moveTo>
                <a:cubicBezTo>
                  <a:pt x="936" y="493"/>
                  <a:pt x="503" y="1223"/>
                  <a:pt x="20" y="1637"/>
                </a:cubicBezTo>
                <a:lnTo>
                  <a:pt x="0" y="1667"/>
                </a:lnTo>
                <a:cubicBezTo>
                  <a:pt x="370" y="1759"/>
                  <a:pt x="892" y="1870"/>
                  <a:pt x="1355" y="1870"/>
                </a:cubicBezTo>
                <a:cubicBezTo>
                  <a:pt x="1583" y="1870"/>
                  <a:pt x="1796" y="1843"/>
                  <a:pt x="1972" y="1775"/>
                </a:cubicBezTo>
                <a:cubicBezTo>
                  <a:pt x="2957" y="1450"/>
                  <a:pt x="1912" y="434"/>
                  <a:pt x="144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8"/>
          <p:cNvSpPr/>
          <p:nvPr/>
        </p:nvSpPr>
        <p:spPr>
          <a:xfrm>
            <a:off x="-249736" y="-32886"/>
            <a:ext cx="3054251" cy="1430383"/>
          </a:xfrm>
          <a:custGeom>
            <a:avLst/>
            <a:gdLst/>
            <a:ahLst/>
            <a:cxnLst/>
            <a:rect l="l" t="t" r="r" b="b"/>
            <a:pathLst>
              <a:path w="17772" h="7821" extrusionOk="0">
                <a:moveTo>
                  <a:pt x="17659" y="1"/>
                </a:moveTo>
                <a:cubicBezTo>
                  <a:pt x="17622" y="1"/>
                  <a:pt x="17586" y="19"/>
                  <a:pt x="17570" y="62"/>
                </a:cubicBezTo>
                <a:cubicBezTo>
                  <a:pt x="16368" y="3038"/>
                  <a:pt x="13815" y="5197"/>
                  <a:pt x="10907" y="6400"/>
                </a:cubicBezTo>
                <a:cubicBezTo>
                  <a:pt x="9143" y="7139"/>
                  <a:pt x="7251" y="7494"/>
                  <a:pt x="5338" y="7583"/>
                </a:cubicBezTo>
                <a:cubicBezTo>
                  <a:pt x="4880" y="7604"/>
                  <a:pt x="4419" y="7614"/>
                  <a:pt x="3958" y="7614"/>
                </a:cubicBezTo>
                <a:cubicBezTo>
                  <a:pt x="3557" y="7614"/>
                  <a:pt x="3155" y="7606"/>
                  <a:pt x="2756" y="7592"/>
                </a:cubicBezTo>
                <a:cubicBezTo>
                  <a:pt x="1878" y="7553"/>
                  <a:pt x="972" y="7434"/>
                  <a:pt x="183" y="7020"/>
                </a:cubicBezTo>
                <a:cubicBezTo>
                  <a:pt x="166" y="7011"/>
                  <a:pt x="150" y="7007"/>
                  <a:pt x="135" y="7007"/>
                </a:cubicBezTo>
                <a:cubicBezTo>
                  <a:pt x="52" y="7007"/>
                  <a:pt x="1" y="7128"/>
                  <a:pt x="84" y="7178"/>
                </a:cubicBezTo>
                <a:cubicBezTo>
                  <a:pt x="1093" y="7705"/>
                  <a:pt x="2278" y="7820"/>
                  <a:pt x="3446" y="7820"/>
                </a:cubicBezTo>
                <a:cubicBezTo>
                  <a:pt x="4047" y="7820"/>
                  <a:pt x="4644" y="7790"/>
                  <a:pt x="5210" y="7770"/>
                </a:cubicBezTo>
                <a:cubicBezTo>
                  <a:pt x="7181" y="7710"/>
                  <a:pt x="9123" y="7326"/>
                  <a:pt x="10966" y="6577"/>
                </a:cubicBezTo>
                <a:cubicBezTo>
                  <a:pt x="13933" y="5364"/>
                  <a:pt x="16525" y="3137"/>
                  <a:pt x="17748" y="111"/>
                </a:cubicBezTo>
                <a:cubicBezTo>
                  <a:pt x="17772" y="45"/>
                  <a:pt x="17715" y="1"/>
                  <a:pt x="17659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8"/>
          <p:cNvSpPr/>
          <p:nvPr/>
        </p:nvSpPr>
        <p:spPr>
          <a:xfrm>
            <a:off x="-45225" y="-39471"/>
            <a:ext cx="1850218" cy="875860"/>
          </a:xfrm>
          <a:custGeom>
            <a:avLst/>
            <a:gdLst/>
            <a:ahLst/>
            <a:cxnLst/>
            <a:rect l="l" t="t" r="r" b="b"/>
            <a:pathLst>
              <a:path w="10766" h="4789" extrusionOk="0">
                <a:moveTo>
                  <a:pt x="10652" y="0"/>
                </a:moveTo>
                <a:cubicBezTo>
                  <a:pt x="10614" y="0"/>
                  <a:pt x="10577" y="21"/>
                  <a:pt x="10565" y="68"/>
                </a:cubicBezTo>
                <a:cubicBezTo>
                  <a:pt x="9924" y="1981"/>
                  <a:pt x="8633" y="3479"/>
                  <a:pt x="6691" y="4149"/>
                </a:cubicBezTo>
                <a:cubicBezTo>
                  <a:pt x="5825" y="4453"/>
                  <a:pt x="4912" y="4616"/>
                  <a:pt x="3997" y="4616"/>
                </a:cubicBezTo>
                <a:cubicBezTo>
                  <a:pt x="3725" y="4616"/>
                  <a:pt x="3453" y="4602"/>
                  <a:pt x="3182" y="4573"/>
                </a:cubicBezTo>
                <a:cubicBezTo>
                  <a:pt x="2187" y="4454"/>
                  <a:pt x="1004" y="4425"/>
                  <a:pt x="206" y="3755"/>
                </a:cubicBezTo>
                <a:cubicBezTo>
                  <a:pt x="186" y="3737"/>
                  <a:pt x="164" y="3730"/>
                  <a:pt x="143" y="3730"/>
                </a:cubicBezTo>
                <a:cubicBezTo>
                  <a:pt x="67" y="3730"/>
                  <a:pt x="0" y="3821"/>
                  <a:pt x="77" y="3883"/>
                </a:cubicBezTo>
                <a:cubicBezTo>
                  <a:pt x="866" y="4553"/>
                  <a:pt x="2000" y="4632"/>
                  <a:pt x="2985" y="4740"/>
                </a:cubicBezTo>
                <a:cubicBezTo>
                  <a:pt x="3305" y="4772"/>
                  <a:pt x="3621" y="4788"/>
                  <a:pt x="3934" y="4788"/>
                </a:cubicBezTo>
                <a:cubicBezTo>
                  <a:pt x="4886" y="4788"/>
                  <a:pt x="5813" y="4640"/>
                  <a:pt x="6740" y="4336"/>
                </a:cubicBezTo>
                <a:cubicBezTo>
                  <a:pt x="8742" y="3666"/>
                  <a:pt x="10082" y="2069"/>
                  <a:pt x="10742" y="117"/>
                </a:cubicBezTo>
                <a:cubicBezTo>
                  <a:pt x="10766" y="46"/>
                  <a:pt x="10708" y="0"/>
                  <a:pt x="10652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8"/>
          <p:cNvSpPr/>
          <p:nvPr/>
        </p:nvSpPr>
        <p:spPr>
          <a:xfrm>
            <a:off x="254324" y="746223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3" y="1"/>
                </a:moveTo>
                <a:cubicBezTo>
                  <a:pt x="0" y="1"/>
                  <a:pt x="0" y="750"/>
                  <a:pt x="483" y="750"/>
                </a:cubicBezTo>
                <a:cubicBezTo>
                  <a:pt x="966" y="750"/>
                  <a:pt x="966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8"/>
          <p:cNvSpPr/>
          <p:nvPr/>
        </p:nvSpPr>
        <p:spPr>
          <a:xfrm>
            <a:off x="684485" y="740919"/>
            <a:ext cx="164468" cy="135339"/>
          </a:xfrm>
          <a:custGeom>
            <a:avLst/>
            <a:gdLst/>
            <a:ahLst/>
            <a:cxnLst/>
            <a:rect l="l" t="t" r="r" b="b"/>
            <a:pathLst>
              <a:path w="957" h="740" extrusionOk="0">
                <a:moveTo>
                  <a:pt x="474" y="0"/>
                </a:moveTo>
                <a:cubicBezTo>
                  <a:pt x="1" y="0"/>
                  <a:pt x="1" y="739"/>
                  <a:pt x="474" y="739"/>
                </a:cubicBezTo>
                <a:cubicBezTo>
                  <a:pt x="957" y="739"/>
                  <a:pt x="957" y="0"/>
                  <a:pt x="47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8"/>
          <p:cNvSpPr/>
          <p:nvPr/>
        </p:nvSpPr>
        <p:spPr>
          <a:xfrm>
            <a:off x="1106225" y="630819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4" y="1"/>
                </a:moveTo>
                <a:cubicBezTo>
                  <a:pt x="1" y="1"/>
                  <a:pt x="1" y="750"/>
                  <a:pt x="484" y="750"/>
                </a:cubicBezTo>
                <a:cubicBezTo>
                  <a:pt x="967" y="750"/>
                  <a:pt x="967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8"/>
          <p:cNvSpPr/>
          <p:nvPr/>
        </p:nvSpPr>
        <p:spPr>
          <a:xfrm>
            <a:off x="1458706" y="365995"/>
            <a:ext cx="166186" cy="135339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3" y="0"/>
                </a:moveTo>
                <a:cubicBezTo>
                  <a:pt x="0" y="0"/>
                  <a:pt x="0" y="739"/>
                  <a:pt x="483" y="739"/>
                </a:cubicBezTo>
                <a:cubicBezTo>
                  <a:pt x="966" y="739"/>
                  <a:pt x="96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8"/>
          <p:cNvSpPr/>
          <p:nvPr/>
        </p:nvSpPr>
        <p:spPr>
          <a:xfrm>
            <a:off x="8281993" y="1353782"/>
            <a:ext cx="389601" cy="315119"/>
          </a:xfrm>
          <a:custGeom>
            <a:avLst/>
            <a:gdLst/>
            <a:ahLst/>
            <a:cxnLst/>
            <a:rect l="l" t="t" r="r" b="b"/>
            <a:pathLst>
              <a:path w="2267" h="1723" extrusionOk="0">
                <a:moveTo>
                  <a:pt x="69" y="1"/>
                </a:moveTo>
                <a:cubicBezTo>
                  <a:pt x="35" y="549"/>
                  <a:pt x="0" y="1723"/>
                  <a:pt x="607" y="1723"/>
                </a:cubicBezTo>
                <a:cubicBezTo>
                  <a:pt x="698" y="1723"/>
                  <a:pt x="804" y="1696"/>
                  <a:pt x="926" y="1637"/>
                </a:cubicBezTo>
                <a:cubicBezTo>
                  <a:pt x="1449" y="1420"/>
                  <a:pt x="1961" y="671"/>
                  <a:pt x="2267" y="188"/>
                </a:cubicBezTo>
                <a:lnTo>
                  <a:pt x="2227" y="188"/>
                </a:lnTo>
                <a:cubicBezTo>
                  <a:pt x="2177" y="191"/>
                  <a:pt x="2125" y="192"/>
                  <a:pt x="2072" y="192"/>
                </a:cubicBezTo>
                <a:cubicBezTo>
                  <a:pt x="1465" y="192"/>
                  <a:pt x="712" y="1"/>
                  <a:pt x="6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8"/>
          <p:cNvSpPr/>
          <p:nvPr/>
        </p:nvSpPr>
        <p:spPr>
          <a:xfrm>
            <a:off x="7536987" y="1187901"/>
            <a:ext cx="441846" cy="331214"/>
          </a:xfrm>
          <a:custGeom>
            <a:avLst/>
            <a:gdLst/>
            <a:ahLst/>
            <a:cxnLst/>
            <a:rect l="l" t="t" r="r" b="b"/>
            <a:pathLst>
              <a:path w="2571" h="1811" extrusionOk="0">
                <a:moveTo>
                  <a:pt x="461" y="1"/>
                </a:moveTo>
                <a:lnTo>
                  <a:pt x="461" y="1"/>
                </a:lnTo>
                <a:cubicBezTo>
                  <a:pt x="306" y="565"/>
                  <a:pt x="0" y="1811"/>
                  <a:pt x="747" y="1811"/>
                </a:cubicBezTo>
                <a:cubicBezTo>
                  <a:pt x="809" y="1811"/>
                  <a:pt x="878" y="1803"/>
                  <a:pt x="954" y="1784"/>
                </a:cubicBezTo>
                <a:cubicBezTo>
                  <a:pt x="1506" y="1676"/>
                  <a:pt x="2176" y="1065"/>
                  <a:pt x="2571" y="651"/>
                </a:cubicBezTo>
                <a:lnTo>
                  <a:pt x="2531" y="641"/>
                </a:lnTo>
                <a:cubicBezTo>
                  <a:pt x="1910" y="543"/>
                  <a:pt x="1151" y="148"/>
                  <a:pt x="46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8"/>
          <p:cNvSpPr/>
          <p:nvPr/>
        </p:nvSpPr>
        <p:spPr>
          <a:xfrm>
            <a:off x="6923282" y="917590"/>
            <a:ext cx="489794" cy="3390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927" y="0"/>
                </a:moveTo>
                <a:cubicBezTo>
                  <a:pt x="624" y="558"/>
                  <a:pt x="1" y="1854"/>
                  <a:pt x="1003" y="1854"/>
                </a:cubicBezTo>
                <a:cubicBezTo>
                  <a:pt x="1010" y="1854"/>
                  <a:pt x="1018" y="1854"/>
                  <a:pt x="1026" y="1853"/>
                </a:cubicBezTo>
                <a:cubicBezTo>
                  <a:pt x="1031" y="1853"/>
                  <a:pt x="1037" y="1854"/>
                  <a:pt x="1043" y="1854"/>
                </a:cubicBezTo>
                <a:cubicBezTo>
                  <a:pt x="1604" y="1854"/>
                  <a:pt x="2381" y="1397"/>
                  <a:pt x="2850" y="1085"/>
                </a:cubicBezTo>
                <a:lnTo>
                  <a:pt x="2810" y="1065"/>
                </a:lnTo>
                <a:cubicBezTo>
                  <a:pt x="2219" y="838"/>
                  <a:pt x="1568" y="296"/>
                  <a:pt x="92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8"/>
          <p:cNvSpPr/>
          <p:nvPr/>
        </p:nvSpPr>
        <p:spPr>
          <a:xfrm>
            <a:off x="6357525" y="418119"/>
            <a:ext cx="508354" cy="342004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509" y="1"/>
                </a:moveTo>
                <a:cubicBezTo>
                  <a:pt x="1045" y="434"/>
                  <a:pt x="0" y="1450"/>
                  <a:pt x="986" y="1775"/>
                </a:cubicBezTo>
                <a:cubicBezTo>
                  <a:pt x="1161" y="1843"/>
                  <a:pt x="1375" y="1870"/>
                  <a:pt x="1603" y="1870"/>
                </a:cubicBezTo>
                <a:cubicBezTo>
                  <a:pt x="2066" y="1870"/>
                  <a:pt x="2587" y="1759"/>
                  <a:pt x="2957" y="1667"/>
                </a:cubicBezTo>
                <a:lnTo>
                  <a:pt x="2938" y="1637"/>
                </a:lnTo>
                <a:cubicBezTo>
                  <a:pt x="2455" y="1223"/>
                  <a:pt x="2021" y="493"/>
                  <a:pt x="15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8"/>
          <p:cNvSpPr/>
          <p:nvPr/>
        </p:nvSpPr>
        <p:spPr>
          <a:xfrm>
            <a:off x="6338276" y="-32886"/>
            <a:ext cx="3055454" cy="1430383"/>
          </a:xfrm>
          <a:custGeom>
            <a:avLst/>
            <a:gdLst/>
            <a:ahLst/>
            <a:cxnLst/>
            <a:rect l="l" t="t" r="r" b="b"/>
            <a:pathLst>
              <a:path w="17779" h="7821" extrusionOk="0">
                <a:moveTo>
                  <a:pt x="115" y="1"/>
                </a:moveTo>
                <a:cubicBezTo>
                  <a:pt x="57" y="1"/>
                  <a:pt x="0" y="45"/>
                  <a:pt x="24" y="111"/>
                </a:cubicBezTo>
                <a:cubicBezTo>
                  <a:pt x="1246" y="3137"/>
                  <a:pt x="3838" y="5364"/>
                  <a:pt x="6815" y="6577"/>
                </a:cubicBezTo>
                <a:cubicBezTo>
                  <a:pt x="8648" y="7326"/>
                  <a:pt x="10590" y="7710"/>
                  <a:pt x="12571" y="7770"/>
                </a:cubicBezTo>
                <a:cubicBezTo>
                  <a:pt x="13134" y="7790"/>
                  <a:pt x="13729" y="7820"/>
                  <a:pt x="14329" y="7820"/>
                </a:cubicBezTo>
                <a:cubicBezTo>
                  <a:pt x="15494" y="7820"/>
                  <a:pt x="16679" y="7705"/>
                  <a:pt x="17687" y="7178"/>
                </a:cubicBezTo>
                <a:cubicBezTo>
                  <a:pt x="17779" y="7128"/>
                  <a:pt x="17722" y="7007"/>
                  <a:pt x="17637" y="7007"/>
                </a:cubicBezTo>
                <a:cubicBezTo>
                  <a:pt x="17622" y="7007"/>
                  <a:pt x="17605" y="7011"/>
                  <a:pt x="17589" y="7020"/>
                </a:cubicBezTo>
                <a:cubicBezTo>
                  <a:pt x="16800" y="7434"/>
                  <a:pt x="15893" y="7553"/>
                  <a:pt x="15016" y="7592"/>
                </a:cubicBezTo>
                <a:cubicBezTo>
                  <a:pt x="14617" y="7606"/>
                  <a:pt x="14215" y="7614"/>
                  <a:pt x="13813" y="7614"/>
                </a:cubicBezTo>
                <a:cubicBezTo>
                  <a:pt x="13353" y="7614"/>
                  <a:pt x="12892" y="7604"/>
                  <a:pt x="12433" y="7583"/>
                </a:cubicBezTo>
                <a:cubicBezTo>
                  <a:pt x="10521" y="7494"/>
                  <a:pt x="8639" y="7139"/>
                  <a:pt x="6865" y="6400"/>
                </a:cubicBezTo>
                <a:cubicBezTo>
                  <a:pt x="3957" y="5197"/>
                  <a:pt x="1404" y="3038"/>
                  <a:pt x="211" y="62"/>
                </a:cubicBezTo>
                <a:cubicBezTo>
                  <a:pt x="192" y="19"/>
                  <a:pt x="153" y="1"/>
                  <a:pt x="115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8"/>
          <p:cNvSpPr/>
          <p:nvPr/>
        </p:nvSpPr>
        <p:spPr>
          <a:xfrm>
            <a:off x="7337632" y="-39471"/>
            <a:ext cx="1850733" cy="875860"/>
          </a:xfrm>
          <a:custGeom>
            <a:avLst/>
            <a:gdLst/>
            <a:ahLst/>
            <a:cxnLst/>
            <a:rect l="l" t="t" r="r" b="b"/>
            <a:pathLst>
              <a:path w="10769" h="4789" extrusionOk="0">
                <a:moveTo>
                  <a:pt x="117" y="0"/>
                </a:moveTo>
                <a:cubicBezTo>
                  <a:pt x="59" y="0"/>
                  <a:pt x="1" y="46"/>
                  <a:pt x="25" y="117"/>
                </a:cubicBezTo>
                <a:cubicBezTo>
                  <a:pt x="685" y="2069"/>
                  <a:pt x="2025" y="3666"/>
                  <a:pt x="4026" y="4336"/>
                </a:cubicBezTo>
                <a:cubicBezTo>
                  <a:pt x="4953" y="4640"/>
                  <a:pt x="5881" y="4788"/>
                  <a:pt x="6833" y="4788"/>
                </a:cubicBezTo>
                <a:cubicBezTo>
                  <a:pt x="7146" y="4788"/>
                  <a:pt x="7462" y="4772"/>
                  <a:pt x="7781" y="4740"/>
                </a:cubicBezTo>
                <a:cubicBezTo>
                  <a:pt x="8767" y="4632"/>
                  <a:pt x="9901" y="4553"/>
                  <a:pt x="10699" y="3883"/>
                </a:cubicBezTo>
                <a:cubicBezTo>
                  <a:pt x="10768" y="3821"/>
                  <a:pt x="10700" y="3730"/>
                  <a:pt x="10624" y="3730"/>
                </a:cubicBezTo>
                <a:cubicBezTo>
                  <a:pt x="10603" y="3730"/>
                  <a:pt x="10581" y="3737"/>
                  <a:pt x="10561" y="3755"/>
                </a:cubicBezTo>
                <a:cubicBezTo>
                  <a:pt x="9763" y="4425"/>
                  <a:pt x="8580" y="4454"/>
                  <a:pt x="7594" y="4573"/>
                </a:cubicBezTo>
                <a:cubicBezTo>
                  <a:pt x="7324" y="4602"/>
                  <a:pt x="7051" y="4616"/>
                  <a:pt x="6778" y="4616"/>
                </a:cubicBezTo>
                <a:cubicBezTo>
                  <a:pt x="5861" y="4616"/>
                  <a:pt x="4942" y="4453"/>
                  <a:pt x="4075" y="4149"/>
                </a:cubicBezTo>
                <a:cubicBezTo>
                  <a:pt x="2134" y="3479"/>
                  <a:pt x="853" y="1981"/>
                  <a:pt x="211" y="68"/>
                </a:cubicBezTo>
                <a:cubicBezTo>
                  <a:pt x="196" y="21"/>
                  <a:pt x="156" y="0"/>
                  <a:pt x="117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8"/>
          <p:cNvSpPr/>
          <p:nvPr/>
        </p:nvSpPr>
        <p:spPr>
          <a:xfrm>
            <a:off x="8722294" y="746223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4" y="1"/>
                </a:moveTo>
                <a:cubicBezTo>
                  <a:pt x="0" y="1"/>
                  <a:pt x="0" y="750"/>
                  <a:pt x="484" y="750"/>
                </a:cubicBezTo>
                <a:cubicBezTo>
                  <a:pt x="966" y="750"/>
                  <a:pt x="966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8"/>
          <p:cNvSpPr/>
          <p:nvPr/>
        </p:nvSpPr>
        <p:spPr>
          <a:xfrm>
            <a:off x="8293851" y="740919"/>
            <a:ext cx="166014" cy="135339"/>
          </a:xfrm>
          <a:custGeom>
            <a:avLst/>
            <a:gdLst/>
            <a:ahLst/>
            <a:cxnLst/>
            <a:rect l="l" t="t" r="r" b="b"/>
            <a:pathLst>
              <a:path w="966" h="740" extrusionOk="0">
                <a:moveTo>
                  <a:pt x="483" y="0"/>
                </a:moveTo>
                <a:cubicBezTo>
                  <a:pt x="0" y="0"/>
                  <a:pt x="0" y="739"/>
                  <a:pt x="483" y="739"/>
                </a:cubicBezTo>
                <a:cubicBezTo>
                  <a:pt x="966" y="739"/>
                  <a:pt x="96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8"/>
          <p:cNvSpPr/>
          <p:nvPr/>
        </p:nvSpPr>
        <p:spPr>
          <a:xfrm>
            <a:off x="7870221" y="630819"/>
            <a:ext cx="166186" cy="137168"/>
          </a:xfrm>
          <a:custGeom>
            <a:avLst/>
            <a:gdLst/>
            <a:ahLst/>
            <a:cxnLst/>
            <a:rect l="l" t="t" r="r" b="b"/>
            <a:pathLst>
              <a:path w="967" h="750" extrusionOk="0">
                <a:moveTo>
                  <a:pt x="483" y="1"/>
                </a:moveTo>
                <a:cubicBezTo>
                  <a:pt x="1" y="1"/>
                  <a:pt x="1" y="750"/>
                  <a:pt x="483" y="750"/>
                </a:cubicBezTo>
                <a:cubicBezTo>
                  <a:pt x="967" y="750"/>
                  <a:pt x="967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8"/>
          <p:cNvSpPr/>
          <p:nvPr/>
        </p:nvSpPr>
        <p:spPr>
          <a:xfrm>
            <a:off x="7517911" y="365995"/>
            <a:ext cx="166186" cy="135339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3" y="0"/>
                </a:moveTo>
                <a:cubicBezTo>
                  <a:pt x="1" y="0"/>
                  <a:pt x="1" y="739"/>
                  <a:pt x="483" y="739"/>
                </a:cubicBezTo>
                <a:cubicBezTo>
                  <a:pt x="967" y="739"/>
                  <a:pt x="967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8"/>
          <p:cNvSpPr/>
          <p:nvPr/>
        </p:nvSpPr>
        <p:spPr>
          <a:xfrm>
            <a:off x="1330358" y="2580022"/>
            <a:ext cx="296282" cy="303232"/>
          </a:xfrm>
          <a:custGeom>
            <a:avLst/>
            <a:gdLst/>
            <a:ahLst/>
            <a:cxnLst/>
            <a:rect l="l" t="t" r="r" b="b"/>
            <a:pathLst>
              <a:path w="1724" h="1658" extrusionOk="0">
                <a:moveTo>
                  <a:pt x="643" y="1"/>
                </a:moveTo>
                <a:cubicBezTo>
                  <a:pt x="568" y="1"/>
                  <a:pt x="501" y="61"/>
                  <a:pt x="494" y="145"/>
                </a:cubicBezTo>
                <a:cubicBezTo>
                  <a:pt x="484" y="293"/>
                  <a:pt x="484" y="431"/>
                  <a:pt x="494" y="579"/>
                </a:cubicBezTo>
                <a:cubicBezTo>
                  <a:pt x="326" y="628"/>
                  <a:pt x="169" y="697"/>
                  <a:pt x="60" y="835"/>
                </a:cubicBezTo>
                <a:cubicBezTo>
                  <a:pt x="1" y="914"/>
                  <a:pt x="70" y="1022"/>
                  <a:pt x="149" y="1042"/>
                </a:cubicBezTo>
                <a:cubicBezTo>
                  <a:pt x="267" y="1091"/>
                  <a:pt x="386" y="1111"/>
                  <a:pt x="504" y="1130"/>
                </a:cubicBezTo>
                <a:cubicBezTo>
                  <a:pt x="513" y="1259"/>
                  <a:pt x="513" y="1387"/>
                  <a:pt x="513" y="1515"/>
                </a:cubicBezTo>
                <a:cubicBezTo>
                  <a:pt x="513" y="1610"/>
                  <a:pt x="589" y="1657"/>
                  <a:pt x="664" y="1657"/>
                </a:cubicBezTo>
                <a:cubicBezTo>
                  <a:pt x="721" y="1657"/>
                  <a:pt x="778" y="1630"/>
                  <a:pt x="799" y="1574"/>
                </a:cubicBezTo>
                <a:cubicBezTo>
                  <a:pt x="809" y="1564"/>
                  <a:pt x="809" y="1555"/>
                  <a:pt x="819" y="1544"/>
                </a:cubicBezTo>
                <a:cubicBezTo>
                  <a:pt x="898" y="1446"/>
                  <a:pt x="977" y="1338"/>
                  <a:pt x="1056" y="1239"/>
                </a:cubicBezTo>
                <a:cubicBezTo>
                  <a:pt x="1213" y="1288"/>
                  <a:pt x="1371" y="1347"/>
                  <a:pt x="1538" y="1367"/>
                </a:cubicBezTo>
                <a:cubicBezTo>
                  <a:pt x="1542" y="1367"/>
                  <a:pt x="1545" y="1367"/>
                  <a:pt x="1549" y="1367"/>
                </a:cubicBezTo>
                <a:cubicBezTo>
                  <a:pt x="1670" y="1367"/>
                  <a:pt x="1724" y="1198"/>
                  <a:pt x="1647" y="1121"/>
                </a:cubicBezTo>
                <a:cubicBezTo>
                  <a:pt x="1558" y="1032"/>
                  <a:pt x="1489" y="924"/>
                  <a:pt x="1420" y="825"/>
                </a:cubicBezTo>
                <a:cubicBezTo>
                  <a:pt x="1411" y="806"/>
                  <a:pt x="1400" y="795"/>
                  <a:pt x="1391" y="776"/>
                </a:cubicBezTo>
                <a:cubicBezTo>
                  <a:pt x="1450" y="677"/>
                  <a:pt x="1519" y="579"/>
                  <a:pt x="1568" y="470"/>
                </a:cubicBezTo>
                <a:cubicBezTo>
                  <a:pt x="1619" y="376"/>
                  <a:pt x="1560" y="253"/>
                  <a:pt x="1460" y="253"/>
                </a:cubicBezTo>
                <a:cubicBezTo>
                  <a:pt x="1445" y="253"/>
                  <a:pt x="1428" y="256"/>
                  <a:pt x="1411" y="263"/>
                </a:cubicBezTo>
                <a:cubicBezTo>
                  <a:pt x="1292" y="293"/>
                  <a:pt x="1184" y="342"/>
                  <a:pt x="1075" y="381"/>
                </a:cubicBezTo>
                <a:cubicBezTo>
                  <a:pt x="977" y="243"/>
                  <a:pt x="868" y="96"/>
                  <a:pt x="710" y="17"/>
                </a:cubicBezTo>
                <a:cubicBezTo>
                  <a:pt x="688" y="6"/>
                  <a:pt x="665" y="1"/>
                  <a:pt x="64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8"/>
          <p:cNvSpPr/>
          <p:nvPr/>
        </p:nvSpPr>
        <p:spPr>
          <a:xfrm>
            <a:off x="7413452" y="2529361"/>
            <a:ext cx="248678" cy="255863"/>
          </a:xfrm>
          <a:custGeom>
            <a:avLst/>
            <a:gdLst/>
            <a:ahLst/>
            <a:cxnLst/>
            <a:rect l="l" t="t" r="r" b="b"/>
            <a:pathLst>
              <a:path w="1447" h="1399" extrusionOk="0">
                <a:moveTo>
                  <a:pt x="536" y="0"/>
                </a:moveTo>
                <a:cubicBezTo>
                  <a:pt x="473" y="0"/>
                  <a:pt x="421" y="50"/>
                  <a:pt x="414" y="117"/>
                </a:cubicBezTo>
                <a:lnTo>
                  <a:pt x="414" y="481"/>
                </a:lnTo>
                <a:cubicBezTo>
                  <a:pt x="276" y="531"/>
                  <a:pt x="138" y="580"/>
                  <a:pt x="49" y="698"/>
                </a:cubicBezTo>
                <a:cubicBezTo>
                  <a:pt x="0" y="767"/>
                  <a:pt x="59" y="856"/>
                  <a:pt x="128" y="875"/>
                </a:cubicBezTo>
                <a:cubicBezTo>
                  <a:pt x="227" y="915"/>
                  <a:pt x="325" y="934"/>
                  <a:pt x="424" y="954"/>
                </a:cubicBezTo>
                <a:cubicBezTo>
                  <a:pt x="434" y="1063"/>
                  <a:pt x="434" y="1171"/>
                  <a:pt x="434" y="1280"/>
                </a:cubicBezTo>
                <a:cubicBezTo>
                  <a:pt x="434" y="1358"/>
                  <a:pt x="498" y="1399"/>
                  <a:pt x="560" y="1399"/>
                </a:cubicBezTo>
                <a:cubicBezTo>
                  <a:pt x="607" y="1399"/>
                  <a:pt x="654" y="1376"/>
                  <a:pt x="671" y="1329"/>
                </a:cubicBezTo>
                <a:cubicBezTo>
                  <a:pt x="680" y="1319"/>
                  <a:pt x="690" y="1309"/>
                  <a:pt x="690" y="1299"/>
                </a:cubicBezTo>
                <a:cubicBezTo>
                  <a:pt x="759" y="1210"/>
                  <a:pt x="818" y="1132"/>
                  <a:pt x="887" y="1043"/>
                </a:cubicBezTo>
                <a:cubicBezTo>
                  <a:pt x="1025" y="1083"/>
                  <a:pt x="1153" y="1132"/>
                  <a:pt x="1301" y="1151"/>
                </a:cubicBezTo>
                <a:cubicBezTo>
                  <a:pt x="1305" y="1152"/>
                  <a:pt x="1308" y="1152"/>
                  <a:pt x="1312" y="1152"/>
                </a:cubicBezTo>
                <a:cubicBezTo>
                  <a:pt x="1412" y="1152"/>
                  <a:pt x="1447" y="1011"/>
                  <a:pt x="1380" y="945"/>
                </a:cubicBezTo>
                <a:cubicBezTo>
                  <a:pt x="1311" y="866"/>
                  <a:pt x="1262" y="777"/>
                  <a:pt x="1203" y="698"/>
                </a:cubicBezTo>
                <a:cubicBezTo>
                  <a:pt x="1193" y="678"/>
                  <a:pt x="1183" y="669"/>
                  <a:pt x="1173" y="649"/>
                </a:cubicBezTo>
                <a:cubicBezTo>
                  <a:pt x="1223" y="570"/>
                  <a:pt x="1282" y="481"/>
                  <a:pt x="1321" y="393"/>
                </a:cubicBezTo>
                <a:cubicBezTo>
                  <a:pt x="1365" y="313"/>
                  <a:pt x="1307" y="210"/>
                  <a:pt x="1217" y="210"/>
                </a:cubicBezTo>
                <a:cubicBezTo>
                  <a:pt x="1206" y="210"/>
                  <a:pt x="1195" y="212"/>
                  <a:pt x="1183" y="215"/>
                </a:cubicBezTo>
                <a:cubicBezTo>
                  <a:pt x="1094" y="244"/>
                  <a:pt x="1006" y="284"/>
                  <a:pt x="907" y="323"/>
                </a:cubicBezTo>
                <a:cubicBezTo>
                  <a:pt x="828" y="205"/>
                  <a:pt x="730" y="77"/>
                  <a:pt x="601" y="18"/>
                </a:cubicBezTo>
                <a:cubicBezTo>
                  <a:pt x="579" y="6"/>
                  <a:pt x="557" y="0"/>
                  <a:pt x="53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8"/>
          <p:cNvSpPr/>
          <p:nvPr/>
        </p:nvSpPr>
        <p:spPr>
          <a:xfrm>
            <a:off x="3286964" y="1498413"/>
            <a:ext cx="294564" cy="303415"/>
          </a:xfrm>
          <a:custGeom>
            <a:avLst/>
            <a:gdLst/>
            <a:ahLst/>
            <a:cxnLst/>
            <a:rect l="l" t="t" r="r" b="b"/>
            <a:pathLst>
              <a:path w="1714" h="1659" extrusionOk="0">
                <a:moveTo>
                  <a:pt x="642" y="1"/>
                </a:moveTo>
                <a:cubicBezTo>
                  <a:pt x="564" y="1"/>
                  <a:pt x="493" y="61"/>
                  <a:pt x="493" y="145"/>
                </a:cubicBezTo>
                <a:cubicBezTo>
                  <a:pt x="483" y="293"/>
                  <a:pt x="483" y="431"/>
                  <a:pt x="483" y="578"/>
                </a:cubicBezTo>
                <a:cubicBezTo>
                  <a:pt x="325" y="628"/>
                  <a:pt x="168" y="697"/>
                  <a:pt x="60" y="835"/>
                </a:cubicBezTo>
                <a:cubicBezTo>
                  <a:pt x="1" y="914"/>
                  <a:pt x="69" y="1022"/>
                  <a:pt x="148" y="1052"/>
                </a:cubicBezTo>
                <a:cubicBezTo>
                  <a:pt x="266" y="1091"/>
                  <a:pt x="385" y="1111"/>
                  <a:pt x="503" y="1130"/>
                </a:cubicBezTo>
                <a:cubicBezTo>
                  <a:pt x="513" y="1259"/>
                  <a:pt x="513" y="1387"/>
                  <a:pt x="513" y="1525"/>
                </a:cubicBezTo>
                <a:cubicBezTo>
                  <a:pt x="513" y="1613"/>
                  <a:pt x="587" y="1658"/>
                  <a:pt x="661" y="1658"/>
                </a:cubicBezTo>
                <a:cubicBezTo>
                  <a:pt x="719" y="1658"/>
                  <a:pt x="777" y="1631"/>
                  <a:pt x="799" y="1574"/>
                </a:cubicBezTo>
                <a:cubicBezTo>
                  <a:pt x="799" y="1564"/>
                  <a:pt x="809" y="1555"/>
                  <a:pt x="818" y="1544"/>
                </a:cubicBezTo>
                <a:cubicBezTo>
                  <a:pt x="897" y="1446"/>
                  <a:pt x="976" y="1338"/>
                  <a:pt x="1045" y="1239"/>
                </a:cubicBezTo>
                <a:cubicBezTo>
                  <a:pt x="1213" y="1288"/>
                  <a:pt x="1370" y="1347"/>
                  <a:pt x="1538" y="1367"/>
                </a:cubicBezTo>
                <a:cubicBezTo>
                  <a:pt x="1542" y="1367"/>
                  <a:pt x="1545" y="1367"/>
                  <a:pt x="1549" y="1367"/>
                </a:cubicBezTo>
                <a:cubicBezTo>
                  <a:pt x="1669" y="1367"/>
                  <a:pt x="1713" y="1198"/>
                  <a:pt x="1637" y="1121"/>
                </a:cubicBezTo>
                <a:cubicBezTo>
                  <a:pt x="1558" y="1032"/>
                  <a:pt x="1488" y="933"/>
                  <a:pt x="1420" y="825"/>
                </a:cubicBezTo>
                <a:cubicBezTo>
                  <a:pt x="1410" y="806"/>
                  <a:pt x="1400" y="795"/>
                  <a:pt x="1390" y="776"/>
                </a:cubicBezTo>
                <a:cubicBezTo>
                  <a:pt x="1449" y="677"/>
                  <a:pt x="1518" y="578"/>
                  <a:pt x="1567" y="470"/>
                </a:cubicBezTo>
                <a:cubicBezTo>
                  <a:pt x="1619" y="375"/>
                  <a:pt x="1549" y="256"/>
                  <a:pt x="1451" y="256"/>
                </a:cubicBezTo>
                <a:cubicBezTo>
                  <a:pt x="1438" y="256"/>
                  <a:pt x="1424" y="258"/>
                  <a:pt x="1410" y="263"/>
                </a:cubicBezTo>
                <a:cubicBezTo>
                  <a:pt x="1291" y="293"/>
                  <a:pt x="1183" y="342"/>
                  <a:pt x="1075" y="381"/>
                </a:cubicBezTo>
                <a:cubicBezTo>
                  <a:pt x="976" y="243"/>
                  <a:pt x="858" y="96"/>
                  <a:pt x="710" y="17"/>
                </a:cubicBezTo>
                <a:cubicBezTo>
                  <a:pt x="688" y="6"/>
                  <a:pt x="665" y="1"/>
                  <a:pt x="642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8"/>
          <p:cNvSpPr/>
          <p:nvPr/>
        </p:nvSpPr>
        <p:spPr>
          <a:xfrm>
            <a:off x="5590552" y="1569558"/>
            <a:ext cx="284940" cy="309084"/>
          </a:xfrm>
          <a:custGeom>
            <a:avLst/>
            <a:gdLst/>
            <a:ahLst/>
            <a:cxnLst/>
            <a:rect l="l" t="t" r="r" b="b"/>
            <a:pathLst>
              <a:path w="1658" h="1690" extrusionOk="0">
                <a:moveTo>
                  <a:pt x="965" y="1"/>
                </a:moveTo>
                <a:cubicBezTo>
                  <a:pt x="920" y="1"/>
                  <a:pt x="876" y="21"/>
                  <a:pt x="849" y="62"/>
                </a:cubicBezTo>
                <a:cubicBezTo>
                  <a:pt x="760" y="180"/>
                  <a:pt x="672" y="298"/>
                  <a:pt x="593" y="417"/>
                </a:cubicBezTo>
                <a:cubicBezTo>
                  <a:pt x="492" y="385"/>
                  <a:pt x="386" y="357"/>
                  <a:pt x="279" y="357"/>
                </a:cubicBezTo>
                <a:cubicBezTo>
                  <a:pt x="220" y="357"/>
                  <a:pt x="160" y="365"/>
                  <a:pt x="100" y="387"/>
                </a:cubicBezTo>
                <a:cubicBezTo>
                  <a:pt x="2" y="417"/>
                  <a:pt x="2" y="535"/>
                  <a:pt x="50" y="603"/>
                </a:cubicBezTo>
                <a:cubicBezTo>
                  <a:pt x="120" y="702"/>
                  <a:pt x="208" y="791"/>
                  <a:pt x="297" y="879"/>
                </a:cubicBezTo>
                <a:cubicBezTo>
                  <a:pt x="218" y="988"/>
                  <a:pt x="149" y="1096"/>
                  <a:pt x="80" y="1205"/>
                </a:cubicBezTo>
                <a:cubicBezTo>
                  <a:pt x="1" y="1316"/>
                  <a:pt x="101" y="1434"/>
                  <a:pt x="205" y="1434"/>
                </a:cubicBezTo>
                <a:cubicBezTo>
                  <a:pt x="229" y="1434"/>
                  <a:pt x="255" y="1427"/>
                  <a:pt x="278" y="1412"/>
                </a:cubicBezTo>
                <a:cubicBezTo>
                  <a:pt x="287" y="1412"/>
                  <a:pt x="297" y="1402"/>
                  <a:pt x="317" y="1402"/>
                </a:cubicBezTo>
                <a:cubicBezTo>
                  <a:pt x="435" y="1363"/>
                  <a:pt x="554" y="1323"/>
                  <a:pt x="681" y="1284"/>
                </a:cubicBezTo>
                <a:cubicBezTo>
                  <a:pt x="780" y="1412"/>
                  <a:pt x="878" y="1550"/>
                  <a:pt x="1007" y="1659"/>
                </a:cubicBezTo>
                <a:cubicBezTo>
                  <a:pt x="1031" y="1680"/>
                  <a:pt x="1058" y="1689"/>
                  <a:pt x="1085" y="1689"/>
                </a:cubicBezTo>
                <a:cubicBezTo>
                  <a:pt x="1168" y="1689"/>
                  <a:pt x="1248" y="1602"/>
                  <a:pt x="1233" y="1521"/>
                </a:cubicBezTo>
                <a:cubicBezTo>
                  <a:pt x="1214" y="1392"/>
                  <a:pt x="1214" y="1274"/>
                  <a:pt x="1214" y="1155"/>
                </a:cubicBezTo>
                <a:lnTo>
                  <a:pt x="1214" y="1087"/>
                </a:lnTo>
                <a:cubicBezTo>
                  <a:pt x="1332" y="1047"/>
                  <a:pt x="1441" y="998"/>
                  <a:pt x="1539" y="949"/>
                </a:cubicBezTo>
                <a:cubicBezTo>
                  <a:pt x="1647" y="890"/>
                  <a:pt x="1657" y="722"/>
                  <a:pt x="1529" y="682"/>
                </a:cubicBezTo>
                <a:cubicBezTo>
                  <a:pt x="1421" y="643"/>
                  <a:pt x="1303" y="614"/>
                  <a:pt x="1194" y="594"/>
                </a:cubicBezTo>
                <a:cubicBezTo>
                  <a:pt x="1184" y="426"/>
                  <a:pt x="1174" y="239"/>
                  <a:pt x="1095" y="81"/>
                </a:cubicBezTo>
                <a:cubicBezTo>
                  <a:pt x="1069" y="28"/>
                  <a:pt x="1017" y="1"/>
                  <a:pt x="96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8"/>
          <p:cNvSpPr/>
          <p:nvPr/>
        </p:nvSpPr>
        <p:spPr>
          <a:xfrm>
            <a:off x="2018135" y="5392679"/>
            <a:ext cx="152266" cy="157468"/>
          </a:xfrm>
          <a:custGeom>
            <a:avLst/>
            <a:gdLst/>
            <a:ahLst/>
            <a:cxnLst/>
            <a:rect l="l" t="t" r="r" b="b"/>
            <a:pathLst>
              <a:path w="886" h="861" extrusionOk="0">
                <a:moveTo>
                  <a:pt x="387" y="1"/>
                </a:moveTo>
                <a:cubicBezTo>
                  <a:pt x="353" y="1"/>
                  <a:pt x="323" y="23"/>
                  <a:pt x="316" y="63"/>
                </a:cubicBezTo>
                <a:cubicBezTo>
                  <a:pt x="296" y="142"/>
                  <a:pt x="287" y="212"/>
                  <a:pt x="276" y="291"/>
                </a:cubicBezTo>
                <a:cubicBezTo>
                  <a:pt x="188" y="300"/>
                  <a:pt x="109" y="320"/>
                  <a:pt x="40" y="389"/>
                </a:cubicBezTo>
                <a:cubicBezTo>
                  <a:pt x="1" y="429"/>
                  <a:pt x="30" y="488"/>
                  <a:pt x="70" y="507"/>
                </a:cubicBezTo>
                <a:cubicBezTo>
                  <a:pt x="129" y="537"/>
                  <a:pt x="188" y="556"/>
                  <a:pt x="247" y="576"/>
                </a:cubicBezTo>
                <a:cubicBezTo>
                  <a:pt x="237" y="645"/>
                  <a:pt x="237" y="705"/>
                  <a:pt x="228" y="773"/>
                </a:cubicBezTo>
                <a:cubicBezTo>
                  <a:pt x="215" y="829"/>
                  <a:pt x="256" y="861"/>
                  <a:pt x="299" y="861"/>
                </a:cubicBezTo>
                <a:cubicBezTo>
                  <a:pt x="324" y="861"/>
                  <a:pt x="351" y="849"/>
                  <a:pt x="366" y="823"/>
                </a:cubicBezTo>
                <a:lnTo>
                  <a:pt x="375" y="813"/>
                </a:lnTo>
                <a:cubicBezTo>
                  <a:pt x="425" y="764"/>
                  <a:pt x="474" y="714"/>
                  <a:pt x="523" y="675"/>
                </a:cubicBezTo>
                <a:cubicBezTo>
                  <a:pt x="602" y="705"/>
                  <a:pt x="681" y="753"/>
                  <a:pt x="760" y="773"/>
                </a:cubicBezTo>
                <a:cubicBezTo>
                  <a:pt x="767" y="775"/>
                  <a:pt x="773" y="776"/>
                  <a:pt x="779" y="776"/>
                </a:cubicBezTo>
                <a:cubicBezTo>
                  <a:pt x="835" y="776"/>
                  <a:pt x="864" y="700"/>
                  <a:pt x="828" y="655"/>
                </a:cubicBezTo>
                <a:cubicBezTo>
                  <a:pt x="799" y="606"/>
                  <a:pt x="769" y="547"/>
                  <a:pt x="740" y="488"/>
                </a:cubicBezTo>
                <a:cubicBezTo>
                  <a:pt x="740" y="477"/>
                  <a:pt x="730" y="468"/>
                  <a:pt x="730" y="458"/>
                </a:cubicBezTo>
                <a:cubicBezTo>
                  <a:pt x="769" y="409"/>
                  <a:pt x="809" y="369"/>
                  <a:pt x="848" y="320"/>
                </a:cubicBezTo>
                <a:cubicBezTo>
                  <a:pt x="885" y="264"/>
                  <a:pt x="853" y="191"/>
                  <a:pt x="792" y="191"/>
                </a:cubicBezTo>
                <a:cubicBezTo>
                  <a:pt x="788" y="191"/>
                  <a:pt x="784" y="191"/>
                  <a:pt x="780" y="192"/>
                </a:cubicBezTo>
                <a:cubicBezTo>
                  <a:pt x="720" y="201"/>
                  <a:pt x="661" y="221"/>
                  <a:pt x="602" y="231"/>
                </a:cubicBezTo>
                <a:cubicBezTo>
                  <a:pt x="552" y="153"/>
                  <a:pt x="513" y="74"/>
                  <a:pt x="434" y="15"/>
                </a:cubicBezTo>
                <a:cubicBezTo>
                  <a:pt x="419" y="5"/>
                  <a:pt x="403" y="1"/>
                  <a:pt x="38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8"/>
          <p:cNvSpPr/>
          <p:nvPr/>
        </p:nvSpPr>
        <p:spPr>
          <a:xfrm>
            <a:off x="702045" y="3974005"/>
            <a:ext cx="152266" cy="156737"/>
          </a:xfrm>
          <a:custGeom>
            <a:avLst/>
            <a:gdLst/>
            <a:ahLst/>
            <a:cxnLst/>
            <a:rect l="l" t="t" r="r" b="b"/>
            <a:pathLst>
              <a:path w="886" h="857" extrusionOk="0">
                <a:moveTo>
                  <a:pt x="387" y="1"/>
                </a:moveTo>
                <a:cubicBezTo>
                  <a:pt x="353" y="1"/>
                  <a:pt x="322" y="23"/>
                  <a:pt x="316" y="64"/>
                </a:cubicBezTo>
                <a:cubicBezTo>
                  <a:pt x="296" y="142"/>
                  <a:pt x="286" y="211"/>
                  <a:pt x="276" y="290"/>
                </a:cubicBezTo>
                <a:cubicBezTo>
                  <a:pt x="187" y="300"/>
                  <a:pt x="108" y="320"/>
                  <a:pt x="40" y="388"/>
                </a:cubicBezTo>
                <a:cubicBezTo>
                  <a:pt x="0" y="418"/>
                  <a:pt x="29" y="478"/>
                  <a:pt x="69" y="507"/>
                </a:cubicBezTo>
                <a:cubicBezTo>
                  <a:pt x="128" y="537"/>
                  <a:pt x="187" y="556"/>
                  <a:pt x="246" y="576"/>
                </a:cubicBezTo>
                <a:cubicBezTo>
                  <a:pt x="237" y="645"/>
                  <a:pt x="227" y="704"/>
                  <a:pt x="227" y="773"/>
                </a:cubicBezTo>
                <a:cubicBezTo>
                  <a:pt x="214" y="828"/>
                  <a:pt x="255" y="856"/>
                  <a:pt x="296" y="856"/>
                </a:cubicBezTo>
                <a:cubicBezTo>
                  <a:pt x="323" y="856"/>
                  <a:pt x="349" y="845"/>
                  <a:pt x="365" y="822"/>
                </a:cubicBezTo>
                <a:lnTo>
                  <a:pt x="375" y="813"/>
                </a:lnTo>
                <a:cubicBezTo>
                  <a:pt x="424" y="763"/>
                  <a:pt x="473" y="714"/>
                  <a:pt x="522" y="675"/>
                </a:cubicBezTo>
                <a:cubicBezTo>
                  <a:pt x="601" y="704"/>
                  <a:pt x="671" y="754"/>
                  <a:pt x="759" y="773"/>
                </a:cubicBezTo>
                <a:cubicBezTo>
                  <a:pt x="766" y="775"/>
                  <a:pt x="772" y="776"/>
                  <a:pt x="778" y="776"/>
                </a:cubicBezTo>
                <a:cubicBezTo>
                  <a:pt x="835" y="776"/>
                  <a:pt x="864" y="699"/>
                  <a:pt x="828" y="655"/>
                </a:cubicBezTo>
                <a:cubicBezTo>
                  <a:pt x="798" y="605"/>
                  <a:pt x="769" y="546"/>
                  <a:pt x="739" y="487"/>
                </a:cubicBezTo>
                <a:cubicBezTo>
                  <a:pt x="739" y="478"/>
                  <a:pt x="730" y="467"/>
                  <a:pt x="730" y="458"/>
                </a:cubicBezTo>
                <a:lnTo>
                  <a:pt x="848" y="310"/>
                </a:lnTo>
                <a:cubicBezTo>
                  <a:pt x="885" y="263"/>
                  <a:pt x="852" y="191"/>
                  <a:pt x="790" y="191"/>
                </a:cubicBezTo>
                <a:cubicBezTo>
                  <a:pt x="786" y="191"/>
                  <a:pt x="782" y="191"/>
                  <a:pt x="779" y="191"/>
                </a:cubicBezTo>
                <a:cubicBezTo>
                  <a:pt x="719" y="202"/>
                  <a:pt x="660" y="221"/>
                  <a:pt x="601" y="231"/>
                </a:cubicBezTo>
                <a:cubicBezTo>
                  <a:pt x="552" y="152"/>
                  <a:pt x="513" y="73"/>
                  <a:pt x="434" y="14"/>
                </a:cubicBezTo>
                <a:cubicBezTo>
                  <a:pt x="419" y="5"/>
                  <a:pt x="403" y="1"/>
                  <a:pt x="387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8"/>
          <p:cNvSpPr/>
          <p:nvPr/>
        </p:nvSpPr>
        <p:spPr>
          <a:xfrm>
            <a:off x="7040519" y="5398166"/>
            <a:ext cx="154500" cy="161309"/>
          </a:xfrm>
          <a:custGeom>
            <a:avLst/>
            <a:gdLst/>
            <a:ahLst/>
            <a:cxnLst/>
            <a:rect l="l" t="t" r="r" b="b"/>
            <a:pathLst>
              <a:path w="899" h="882" extrusionOk="0">
                <a:moveTo>
                  <a:pt x="571" y="0"/>
                </a:moveTo>
                <a:cubicBezTo>
                  <a:pt x="551" y="0"/>
                  <a:pt x="530" y="8"/>
                  <a:pt x="514" y="24"/>
                </a:cubicBezTo>
                <a:cubicBezTo>
                  <a:pt x="465" y="73"/>
                  <a:pt x="416" y="132"/>
                  <a:pt x="366" y="191"/>
                </a:cubicBezTo>
                <a:cubicBezTo>
                  <a:pt x="297" y="160"/>
                  <a:pt x="234" y="136"/>
                  <a:pt x="168" y="136"/>
                </a:cubicBezTo>
                <a:cubicBezTo>
                  <a:pt x="149" y="136"/>
                  <a:pt x="130" y="138"/>
                  <a:pt x="110" y="142"/>
                </a:cubicBezTo>
                <a:cubicBezTo>
                  <a:pt x="61" y="152"/>
                  <a:pt x="51" y="221"/>
                  <a:pt x="70" y="261"/>
                </a:cubicBezTo>
                <a:cubicBezTo>
                  <a:pt x="100" y="309"/>
                  <a:pt x="140" y="359"/>
                  <a:pt x="179" y="408"/>
                </a:cubicBezTo>
                <a:cubicBezTo>
                  <a:pt x="140" y="467"/>
                  <a:pt x="90" y="517"/>
                  <a:pt x="51" y="566"/>
                </a:cubicBezTo>
                <a:cubicBezTo>
                  <a:pt x="0" y="625"/>
                  <a:pt x="50" y="691"/>
                  <a:pt x="109" y="691"/>
                </a:cubicBezTo>
                <a:cubicBezTo>
                  <a:pt x="119" y="691"/>
                  <a:pt x="129" y="688"/>
                  <a:pt x="140" y="684"/>
                </a:cubicBezTo>
                <a:lnTo>
                  <a:pt x="160" y="684"/>
                </a:lnTo>
                <a:cubicBezTo>
                  <a:pt x="228" y="664"/>
                  <a:pt x="287" y="655"/>
                  <a:pt x="357" y="645"/>
                </a:cubicBezTo>
                <a:cubicBezTo>
                  <a:pt x="396" y="714"/>
                  <a:pt x="445" y="793"/>
                  <a:pt x="504" y="861"/>
                </a:cubicBezTo>
                <a:cubicBezTo>
                  <a:pt x="515" y="876"/>
                  <a:pt x="531" y="882"/>
                  <a:pt x="547" y="882"/>
                </a:cubicBezTo>
                <a:cubicBezTo>
                  <a:pt x="587" y="882"/>
                  <a:pt x="630" y="844"/>
                  <a:pt x="622" y="802"/>
                </a:cubicBezTo>
                <a:cubicBezTo>
                  <a:pt x="622" y="734"/>
                  <a:pt x="633" y="675"/>
                  <a:pt x="642" y="605"/>
                </a:cubicBezTo>
                <a:lnTo>
                  <a:pt x="642" y="576"/>
                </a:lnTo>
                <a:cubicBezTo>
                  <a:pt x="701" y="566"/>
                  <a:pt x="760" y="546"/>
                  <a:pt x="820" y="526"/>
                </a:cubicBezTo>
                <a:cubicBezTo>
                  <a:pt x="879" y="497"/>
                  <a:pt x="898" y="408"/>
                  <a:pt x="830" y="379"/>
                </a:cubicBezTo>
                <a:cubicBezTo>
                  <a:pt x="780" y="359"/>
                  <a:pt x="721" y="339"/>
                  <a:pt x="662" y="320"/>
                </a:cubicBezTo>
                <a:cubicBezTo>
                  <a:pt x="672" y="231"/>
                  <a:pt x="672" y="132"/>
                  <a:pt x="642" y="53"/>
                </a:cubicBezTo>
                <a:cubicBezTo>
                  <a:pt x="630" y="18"/>
                  <a:pt x="601" y="0"/>
                  <a:pt x="57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8"/>
          <p:cNvSpPr/>
          <p:nvPr/>
        </p:nvSpPr>
        <p:spPr>
          <a:xfrm>
            <a:off x="8206234" y="4015338"/>
            <a:ext cx="154156" cy="161492"/>
          </a:xfrm>
          <a:custGeom>
            <a:avLst/>
            <a:gdLst/>
            <a:ahLst/>
            <a:cxnLst/>
            <a:rect l="l" t="t" r="r" b="b"/>
            <a:pathLst>
              <a:path w="897" h="883" extrusionOk="0">
                <a:moveTo>
                  <a:pt x="573" y="1"/>
                </a:moveTo>
                <a:cubicBezTo>
                  <a:pt x="553" y="1"/>
                  <a:pt x="532" y="9"/>
                  <a:pt x="513" y="24"/>
                </a:cubicBezTo>
                <a:cubicBezTo>
                  <a:pt x="463" y="84"/>
                  <a:pt x="414" y="143"/>
                  <a:pt x="365" y="192"/>
                </a:cubicBezTo>
                <a:cubicBezTo>
                  <a:pt x="304" y="169"/>
                  <a:pt x="237" y="147"/>
                  <a:pt x="169" y="147"/>
                </a:cubicBezTo>
                <a:cubicBezTo>
                  <a:pt x="149" y="147"/>
                  <a:pt x="128" y="149"/>
                  <a:pt x="108" y="153"/>
                </a:cubicBezTo>
                <a:cubicBezTo>
                  <a:pt x="59" y="162"/>
                  <a:pt x="49" y="222"/>
                  <a:pt x="69" y="261"/>
                </a:cubicBezTo>
                <a:cubicBezTo>
                  <a:pt x="99" y="320"/>
                  <a:pt x="138" y="370"/>
                  <a:pt x="178" y="419"/>
                </a:cubicBezTo>
                <a:cubicBezTo>
                  <a:pt x="138" y="468"/>
                  <a:pt x="99" y="517"/>
                  <a:pt x="49" y="576"/>
                </a:cubicBezTo>
                <a:cubicBezTo>
                  <a:pt x="0" y="625"/>
                  <a:pt x="53" y="695"/>
                  <a:pt x="106" y="695"/>
                </a:cubicBezTo>
                <a:cubicBezTo>
                  <a:pt x="117" y="695"/>
                  <a:pt x="128" y="692"/>
                  <a:pt x="138" y="685"/>
                </a:cubicBezTo>
                <a:lnTo>
                  <a:pt x="158" y="685"/>
                </a:lnTo>
                <a:cubicBezTo>
                  <a:pt x="227" y="675"/>
                  <a:pt x="286" y="655"/>
                  <a:pt x="355" y="646"/>
                </a:cubicBezTo>
                <a:cubicBezTo>
                  <a:pt x="404" y="725"/>
                  <a:pt x="443" y="793"/>
                  <a:pt x="503" y="863"/>
                </a:cubicBezTo>
                <a:cubicBezTo>
                  <a:pt x="517" y="877"/>
                  <a:pt x="533" y="883"/>
                  <a:pt x="550" y="883"/>
                </a:cubicBezTo>
                <a:cubicBezTo>
                  <a:pt x="591" y="883"/>
                  <a:pt x="631" y="846"/>
                  <a:pt x="631" y="804"/>
                </a:cubicBezTo>
                <a:cubicBezTo>
                  <a:pt x="621" y="744"/>
                  <a:pt x="631" y="675"/>
                  <a:pt x="641" y="616"/>
                </a:cubicBezTo>
                <a:cubicBezTo>
                  <a:pt x="641" y="606"/>
                  <a:pt x="651" y="596"/>
                  <a:pt x="651" y="587"/>
                </a:cubicBezTo>
                <a:lnTo>
                  <a:pt x="828" y="528"/>
                </a:lnTo>
                <a:cubicBezTo>
                  <a:pt x="887" y="508"/>
                  <a:pt x="897" y="419"/>
                  <a:pt x="838" y="390"/>
                </a:cubicBezTo>
                <a:cubicBezTo>
                  <a:pt x="779" y="360"/>
                  <a:pt x="719" y="340"/>
                  <a:pt x="660" y="320"/>
                </a:cubicBezTo>
                <a:cubicBezTo>
                  <a:pt x="670" y="232"/>
                  <a:pt x="680" y="143"/>
                  <a:pt x="641" y="54"/>
                </a:cubicBezTo>
                <a:cubicBezTo>
                  <a:pt x="629" y="19"/>
                  <a:pt x="602" y="1"/>
                  <a:pt x="573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8"/>
          <p:cNvSpPr txBox="1">
            <a:spLocks noGrp="1"/>
          </p:cNvSpPr>
          <p:nvPr>
            <p:ph type="title"/>
          </p:nvPr>
        </p:nvSpPr>
        <p:spPr>
          <a:xfrm>
            <a:off x="2448016" y="4953547"/>
            <a:ext cx="4466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3100" b="1">
                <a:solidFill>
                  <a:srgbClr val="F8F7F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89" name="Google Shape;1389;p18"/>
          <p:cNvSpPr txBox="1">
            <a:spLocks noGrp="1"/>
          </p:cNvSpPr>
          <p:nvPr>
            <p:ph type="title" idx="2"/>
          </p:nvPr>
        </p:nvSpPr>
        <p:spPr>
          <a:xfrm>
            <a:off x="830036" y="5798666"/>
            <a:ext cx="74838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6">
  <p:cSld name="CUSTOM_6">
    <p:bg>
      <p:bgPr>
        <a:solidFill>
          <a:srgbClr val="F8F7F7"/>
        </a:solid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9"/>
          <p:cNvSpPr/>
          <p:nvPr/>
        </p:nvSpPr>
        <p:spPr>
          <a:xfrm>
            <a:off x="515029" y="5258763"/>
            <a:ext cx="964267" cy="1203715"/>
          </a:xfrm>
          <a:custGeom>
            <a:avLst/>
            <a:gdLst/>
            <a:ahLst/>
            <a:cxnLst/>
            <a:rect l="l" t="t" r="r" b="b"/>
            <a:pathLst>
              <a:path w="6064" h="7113" extrusionOk="0">
                <a:moveTo>
                  <a:pt x="5972" y="1"/>
                </a:moveTo>
                <a:cubicBezTo>
                  <a:pt x="5941" y="1"/>
                  <a:pt x="5910" y="18"/>
                  <a:pt x="5898" y="58"/>
                </a:cubicBezTo>
                <a:cubicBezTo>
                  <a:pt x="5445" y="1497"/>
                  <a:pt x="4360" y="2729"/>
                  <a:pt x="3364" y="3843"/>
                </a:cubicBezTo>
                <a:cubicBezTo>
                  <a:pt x="2350" y="4976"/>
                  <a:pt x="1058" y="5834"/>
                  <a:pt x="53" y="6977"/>
                </a:cubicBezTo>
                <a:cubicBezTo>
                  <a:pt x="1" y="7037"/>
                  <a:pt x="50" y="7113"/>
                  <a:pt x="106" y="7113"/>
                </a:cubicBezTo>
                <a:cubicBezTo>
                  <a:pt x="125" y="7113"/>
                  <a:pt x="144" y="7105"/>
                  <a:pt x="161" y="7085"/>
                </a:cubicBezTo>
                <a:cubicBezTo>
                  <a:pt x="1186" y="5913"/>
                  <a:pt x="2497" y="5035"/>
                  <a:pt x="3542" y="3872"/>
                </a:cubicBezTo>
                <a:cubicBezTo>
                  <a:pt x="4528" y="2768"/>
                  <a:pt x="5592" y="1526"/>
                  <a:pt x="6045" y="97"/>
                </a:cubicBezTo>
                <a:cubicBezTo>
                  <a:pt x="6063" y="39"/>
                  <a:pt x="6018" y="1"/>
                  <a:pt x="597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9"/>
          <p:cNvSpPr/>
          <p:nvPr/>
        </p:nvSpPr>
        <p:spPr>
          <a:xfrm>
            <a:off x="1384216" y="5169581"/>
            <a:ext cx="173644" cy="270764"/>
          </a:xfrm>
          <a:custGeom>
            <a:avLst/>
            <a:gdLst/>
            <a:ahLst/>
            <a:cxnLst/>
            <a:rect l="l" t="t" r="r" b="b"/>
            <a:pathLst>
              <a:path w="1092" h="1600" extrusionOk="0">
                <a:moveTo>
                  <a:pt x="586" y="1"/>
                </a:moveTo>
                <a:cubicBezTo>
                  <a:pt x="1" y="1"/>
                  <a:pt x="47" y="1194"/>
                  <a:pt x="47" y="1560"/>
                </a:cubicBezTo>
                <a:lnTo>
                  <a:pt x="97" y="1600"/>
                </a:lnTo>
                <a:cubicBezTo>
                  <a:pt x="294" y="1393"/>
                  <a:pt x="540" y="1304"/>
                  <a:pt x="698" y="1028"/>
                </a:cubicBezTo>
                <a:cubicBezTo>
                  <a:pt x="826" y="822"/>
                  <a:pt x="1092" y="42"/>
                  <a:pt x="629" y="3"/>
                </a:cubicBezTo>
                <a:cubicBezTo>
                  <a:pt x="614" y="2"/>
                  <a:pt x="600" y="1"/>
                  <a:pt x="58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9"/>
          <p:cNvSpPr/>
          <p:nvPr/>
        </p:nvSpPr>
        <p:spPr>
          <a:xfrm>
            <a:off x="1201505" y="5418850"/>
            <a:ext cx="115127" cy="253503"/>
          </a:xfrm>
          <a:custGeom>
            <a:avLst/>
            <a:gdLst/>
            <a:ahLst/>
            <a:cxnLst/>
            <a:rect l="l" t="t" r="r" b="b"/>
            <a:pathLst>
              <a:path w="724" h="1498" extrusionOk="0">
                <a:moveTo>
                  <a:pt x="407" y="0"/>
                </a:moveTo>
                <a:cubicBezTo>
                  <a:pt x="1" y="0"/>
                  <a:pt x="399" y="1309"/>
                  <a:pt x="408" y="1497"/>
                </a:cubicBezTo>
                <a:lnTo>
                  <a:pt x="457" y="1428"/>
                </a:lnTo>
                <a:cubicBezTo>
                  <a:pt x="497" y="1231"/>
                  <a:pt x="615" y="1073"/>
                  <a:pt x="644" y="866"/>
                </a:cubicBezTo>
                <a:cubicBezTo>
                  <a:pt x="684" y="679"/>
                  <a:pt x="723" y="78"/>
                  <a:pt x="467" y="9"/>
                </a:cubicBezTo>
                <a:cubicBezTo>
                  <a:pt x="445" y="3"/>
                  <a:pt x="425" y="0"/>
                  <a:pt x="40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9"/>
          <p:cNvSpPr/>
          <p:nvPr/>
        </p:nvSpPr>
        <p:spPr>
          <a:xfrm>
            <a:off x="1200392" y="5643919"/>
            <a:ext cx="249495" cy="108475"/>
          </a:xfrm>
          <a:custGeom>
            <a:avLst/>
            <a:gdLst/>
            <a:ahLst/>
            <a:cxnLst/>
            <a:rect l="l" t="t" r="r" b="b"/>
            <a:pathLst>
              <a:path w="1569" h="641" extrusionOk="0">
                <a:moveTo>
                  <a:pt x="1217" y="0"/>
                </a:moveTo>
                <a:cubicBezTo>
                  <a:pt x="839" y="0"/>
                  <a:pt x="189" y="376"/>
                  <a:pt x="50" y="492"/>
                </a:cubicBezTo>
                <a:lnTo>
                  <a:pt x="1" y="542"/>
                </a:lnTo>
                <a:cubicBezTo>
                  <a:pt x="188" y="610"/>
                  <a:pt x="434" y="640"/>
                  <a:pt x="631" y="640"/>
                </a:cubicBezTo>
                <a:cubicBezTo>
                  <a:pt x="848" y="640"/>
                  <a:pt x="1568" y="492"/>
                  <a:pt x="1479" y="167"/>
                </a:cubicBezTo>
                <a:cubicBezTo>
                  <a:pt x="1448" y="47"/>
                  <a:pt x="1349" y="0"/>
                  <a:pt x="121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9"/>
          <p:cNvSpPr/>
          <p:nvPr/>
        </p:nvSpPr>
        <p:spPr>
          <a:xfrm>
            <a:off x="1067295" y="5618366"/>
            <a:ext cx="100497" cy="254180"/>
          </a:xfrm>
          <a:custGeom>
            <a:avLst/>
            <a:gdLst/>
            <a:ahLst/>
            <a:cxnLst/>
            <a:rect l="l" t="t" r="r" b="b"/>
            <a:pathLst>
              <a:path w="632" h="1502" extrusionOk="0">
                <a:moveTo>
                  <a:pt x="364" y="0"/>
                </a:moveTo>
                <a:cubicBezTo>
                  <a:pt x="207" y="0"/>
                  <a:pt x="24" y="478"/>
                  <a:pt x="10" y="653"/>
                </a:cubicBezTo>
                <a:cubicBezTo>
                  <a:pt x="0" y="919"/>
                  <a:pt x="10" y="1284"/>
                  <a:pt x="167" y="1501"/>
                </a:cubicBezTo>
                <a:lnTo>
                  <a:pt x="167" y="1471"/>
                </a:lnTo>
                <a:cubicBezTo>
                  <a:pt x="335" y="1127"/>
                  <a:pt x="631" y="614"/>
                  <a:pt x="513" y="209"/>
                </a:cubicBezTo>
                <a:cubicBezTo>
                  <a:pt x="472" y="59"/>
                  <a:pt x="420" y="0"/>
                  <a:pt x="36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9"/>
          <p:cNvSpPr/>
          <p:nvPr/>
        </p:nvSpPr>
        <p:spPr>
          <a:xfrm>
            <a:off x="1084469" y="5851220"/>
            <a:ext cx="169351" cy="78352"/>
          </a:xfrm>
          <a:custGeom>
            <a:avLst/>
            <a:gdLst/>
            <a:ahLst/>
            <a:cxnLst/>
            <a:rect l="l" t="t" r="r" b="b"/>
            <a:pathLst>
              <a:path w="1065" h="463" extrusionOk="0">
                <a:moveTo>
                  <a:pt x="770" y="0"/>
                </a:moveTo>
                <a:cubicBezTo>
                  <a:pt x="526" y="0"/>
                  <a:pt x="185" y="120"/>
                  <a:pt x="59" y="165"/>
                </a:cubicBezTo>
                <a:lnTo>
                  <a:pt x="0" y="283"/>
                </a:lnTo>
                <a:cubicBezTo>
                  <a:pt x="107" y="374"/>
                  <a:pt x="394" y="463"/>
                  <a:pt x="639" y="463"/>
                </a:cubicBezTo>
                <a:cubicBezTo>
                  <a:pt x="870" y="463"/>
                  <a:pt x="1064" y="384"/>
                  <a:pt x="1036" y="154"/>
                </a:cubicBezTo>
                <a:cubicBezTo>
                  <a:pt x="1018" y="40"/>
                  <a:pt x="910" y="0"/>
                  <a:pt x="7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9"/>
          <p:cNvSpPr/>
          <p:nvPr/>
        </p:nvSpPr>
        <p:spPr>
          <a:xfrm>
            <a:off x="1335238" y="5512939"/>
            <a:ext cx="164581" cy="65829"/>
          </a:xfrm>
          <a:custGeom>
            <a:avLst/>
            <a:gdLst/>
            <a:ahLst/>
            <a:cxnLst/>
            <a:rect l="l" t="t" r="r" b="b"/>
            <a:pathLst>
              <a:path w="1035" h="389" extrusionOk="0">
                <a:moveTo>
                  <a:pt x="633" y="1"/>
                </a:moveTo>
                <a:cubicBezTo>
                  <a:pt x="399" y="1"/>
                  <a:pt x="119" y="80"/>
                  <a:pt x="20" y="133"/>
                </a:cubicBezTo>
                <a:lnTo>
                  <a:pt x="0" y="221"/>
                </a:lnTo>
                <a:cubicBezTo>
                  <a:pt x="103" y="278"/>
                  <a:pt x="461" y="389"/>
                  <a:pt x="717" y="389"/>
                </a:cubicBezTo>
                <a:cubicBezTo>
                  <a:pt x="903" y="389"/>
                  <a:pt x="1035" y="331"/>
                  <a:pt x="977" y="153"/>
                </a:cubicBezTo>
                <a:cubicBezTo>
                  <a:pt x="936" y="39"/>
                  <a:pt x="796" y="1"/>
                  <a:pt x="63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9"/>
          <p:cNvSpPr/>
          <p:nvPr/>
        </p:nvSpPr>
        <p:spPr>
          <a:xfrm>
            <a:off x="-62839" y="5973062"/>
            <a:ext cx="1976556" cy="1122486"/>
          </a:xfrm>
          <a:custGeom>
            <a:avLst/>
            <a:gdLst/>
            <a:ahLst/>
            <a:cxnLst/>
            <a:rect l="l" t="t" r="r" b="b"/>
            <a:pathLst>
              <a:path w="12430" h="6633" extrusionOk="0">
                <a:moveTo>
                  <a:pt x="11947" y="0"/>
                </a:moveTo>
                <a:cubicBezTo>
                  <a:pt x="10771" y="0"/>
                  <a:pt x="9523" y="262"/>
                  <a:pt x="8389" y="470"/>
                </a:cubicBezTo>
                <a:cubicBezTo>
                  <a:pt x="6555" y="844"/>
                  <a:pt x="4929" y="1790"/>
                  <a:pt x="3430" y="2924"/>
                </a:cubicBezTo>
                <a:cubicBezTo>
                  <a:pt x="2543" y="3594"/>
                  <a:pt x="1627" y="4235"/>
                  <a:pt x="986" y="5122"/>
                </a:cubicBezTo>
                <a:cubicBezTo>
                  <a:pt x="681" y="5585"/>
                  <a:pt x="405" y="6009"/>
                  <a:pt x="59" y="6443"/>
                </a:cubicBezTo>
                <a:lnTo>
                  <a:pt x="0" y="6502"/>
                </a:lnTo>
                <a:cubicBezTo>
                  <a:pt x="132" y="6606"/>
                  <a:pt x="363" y="6633"/>
                  <a:pt x="609" y="6633"/>
                </a:cubicBezTo>
                <a:cubicBezTo>
                  <a:pt x="876" y="6633"/>
                  <a:pt x="1160" y="6600"/>
                  <a:pt x="1351" y="6600"/>
                </a:cubicBezTo>
                <a:cubicBezTo>
                  <a:pt x="2080" y="6561"/>
                  <a:pt x="2790" y="6502"/>
                  <a:pt x="3489" y="6443"/>
                </a:cubicBezTo>
                <a:cubicBezTo>
                  <a:pt x="5451" y="6196"/>
                  <a:pt x="7353" y="5832"/>
                  <a:pt x="9000" y="4698"/>
                </a:cubicBezTo>
                <a:cubicBezTo>
                  <a:pt x="9798" y="4117"/>
                  <a:pt x="10468" y="3416"/>
                  <a:pt x="11050" y="2588"/>
                </a:cubicBezTo>
                <a:cubicBezTo>
                  <a:pt x="11424" y="2066"/>
                  <a:pt x="12163" y="952"/>
                  <a:pt x="12430" y="16"/>
                </a:cubicBezTo>
                <a:cubicBezTo>
                  <a:pt x="12271" y="5"/>
                  <a:pt x="12109" y="0"/>
                  <a:pt x="1194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9"/>
          <p:cNvSpPr/>
          <p:nvPr/>
        </p:nvSpPr>
        <p:spPr>
          <a:xfrm>
            <a:off x="-120562" y="5947678"/>
            <a:ext cx="2063061" cy="1185269"/>
          </a:xfrm>
          <a:custGeom>
            <a:avLst/>
            <a:gdLst/>
            <a:ahLst/>
            <a:cxnLst/>
            <a:rect l="l" t="t" r="r" b="b"/>
            <a:pathLst>
              <a:path w="12974" h="7004" extrusionOk="0">
                <a:moveTo>
                  <a:pt x="12852" y="1"/>
                </a:moveTo>
                <a:cubicBezTo>
                  <a:pt x="12835" y="1"/>
                  <a:pt x="12818" y="6"/>
                  <a:pt x="12802" y="18"/>
                </a:cubicBezTo>
                <a:cubicBezTo>
                  <a:pt x="11906" y="728"/>
                  <a:pt x="10881" y="1240"/>
                  <a:pt x="9875" y="1753"/>
                </a:cubicBezTo>
                <a:cubicBezTo>
                  <a:pt x="8781" y="2315"/>
                  <a:pt x="7707" y="2916"/>
                  <a:pt x="6632" y="3507"/>
                </a:cubicBezTo>
                <a:cubicBezTo>
                  <a:pt x="5538" y="4099"/>
                  <a:pt x="4454" y="4710"/>
                  <a:pt x="3390" y="5360"/>
                </a:cubicBezTo>
                <a:cubicBezTo>
                  <a:pt x="2877" y="5676"/>
                  <a:pt x="2354" y="5982"/>
                  <a:pt x="1802" y="6238"/>
                </a:cubicBezTo>
                <a:cubicBezTo>
                  <a:pt x="1250" y="6494"/>
                  <a:pt x="639" y="6602"/>
                  <a:pt x="78" y="6859"/>
                </a:cubicBezTo>
                <a:cubicBezTo>
                  <a:pt x="0" y="6902"/>
                  <a:pt x="50" y="7004"/>
                  <a:pt x="123" y="7004"/>
                </a:cubicBezTo>
                <a:cubicBezTo>
                  <a:pt x="134" y="7004"/>
                  <a:pt x="145" y="7002"/>
                  <a:pt x="157" y="6997"/>
                </a:cubicBezTo>
                <a:cubicBezTo>
                  <a:pt x="679" y="6750"/>
                  <a:pt x="1250" y="6642"/>
                  <a:pt x="1783" y="6415"/>
                </a:cubicBezTo>
                <a:cubicBezTo>
                  <a:pt x="2364" y="6159"/>
                  <a:pt x="2916" y="5824"/>
                  <a:pt x="3468" y="5498"/>
                </a:cubicBezTo>
                <a:cubicBezTo>
                  <a:pt x="4572" y="4828"/>
                  <a:pt x="5686" y="4197"/>
                  <a:pt x="6820" y="3577"/>
                </a:cubicBezTo>
                <a:cubicBezTo>
                  <a:pt x="7884" y="2995"/>
                  <a:pt x="8949" y="2394"/>
                  <a:pt x="10042" y="1842"/>
                </a:cubicBezTo>
                <a:cubicBezTo>
                  <a:pt x="11038" y="1329"/>
                  <a:pt x="12033" y="817"/>
                  <a:pt x="12911" y="127"/>
                </a:cubicBezTo>
                <a:cubicBezTo>
                  <a:pt x="12974" y="80"/>
                  <a:pt x="12918" y="1"/>
                  <a:pt x="128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9"/>
          <p:cNvSpPr/>
          <p:nvPr/>
        </p:nvSpPr>
        <p:spPr>
          <a:xfrm>
            <a:off x="1543710" y="5937187"/>
            <a:ext cx="334568" cy="296656"/>
          </a:xfrm>
          <a:custGeom>
            <a:avLst/>
            <a:gdLst/>
            <a:ahLst/>
            <a:cxnLst/>
            <a:rect l="l" t="t" r="r" b="b"/>
            <a:pathLst>
              <a:path w="2104" h="1753" extrusionOk="0">
                <a:moveTo>
                  <a:pt x="740" y="0"/>
                </a:moveTo>
                <a:cubicBezTo>
                  <a:pt x="709" y="0"/>
                  <a:pt x="676" y="16"/>
                  <a:pt x="661" y="51"/>
                </a:cubicBezTo>
                <a:cubicBezTo>
                  <a:pt x="474" y="544"/>
                  <a:pt x="266" y="1017"/>
                  <a:pt x="30" y="1470"/>
                </a:cubicBezTo>
                <a:cubicBezTo>
                  <a:pt x="1" y="1529"/>
                  <a:pt x="30" y="1588"/>
                  <a:pt x="89" y="1588"/>
                </a:cubicBezTo>
                <a:cubicBezTo>
                  <a:pt x="587" y="1596"/>
                  <a:pt x="1085" y="1752"/>
                  <a:pt x="1584" y="1752"/>
                </a:cubicBezTo>
                <a:cubicBezTo>
                  <a:pt x="1726" y="1752"/>
                  <a:pt x="1869" y="1740"/>
                  <a:pt x="2011" y="1707"/>
                </a:cubicBezTo>
                <a:cubicBezTo>
                  <a:pt x="2104" y="1688"/>
                  <a:pt x="2075" y="1557"/>
                  <a:pt x="1990" y="1557"/>
                </a:cubicBezTo>
                <a:cubicBezTo>
                  <a:pt x="1984" y="1557"/>
                  <a:pt x="1978" y="1557"/>
                  <a:pt x="1972" y="1558"/>
                </a:cubicBezTo>
                <a:cubicBezTo>
                  <a:pt x="1834" y="1591"/>
                  <a:pt x="1695" y="1604"/>
                  <a:pt x="1556" y="1604"/>
                </a:cubicBezTo>
                <a:cubicBezTo>
                  <a:pt x="1112" y="1604"/>
                  <a:pt x="664" y="1472"/>
                  <a:pt x="216" y="1438"/>
                </a:cubicBezTo>
                <a:lnTo>
                  <a:pt x="216" y="1438"/>
                </a:lnTo>
                <a:cubicBezTo>
                  <a:pt x="438" y="1000"/>
                  <a:pt x="636" y="553"/>
                  <a:pt x="809" y="90"/>
                </a:cubicBezTo>
                <a:cubicBezTo>
                  <a:pt x="833" y="36"/>
                  <a:pt x="788" y="0"/>
                  <a:pt x="74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9"/>
          <p:cNvSpPr/>
          <p:nvPr/>
        </p:nvSpPr>
        <p:spPr>
          <a:xfrm>
            <a:off x="1242849" y="5941417"/>
            <a:ext cx="492310" cy="579943"/>
          </a:xfrm>
          <a:custGeom>
            <a:avLst/>
            <a:gdLst/>
            <a:ahLst/>
            <a:cxnLst/>
            <a:rect l="l" t="t" r="r" b="b"/>
            <a:pathLst>
              <a:path w="3096" h="3427" extrusionOk="0">
                <a:moveTo>
                  <a:pt x="904" y="1"/>
                </a:moveTo>
                <a:cubicBezTo>
                  <a:pt x="881" y="1"/>
                  <a:pt x="860" y="11"/>
                  <a:pt x="848" y="35"/>
                </a:cubicBezTo>
                <a:cubicBezTo>
                  <a:pt x="443" y="834"/>
                  <a:pt x="256" y="1691"/>
                  <a:pt x="10" y="2539"/>
                </a:cubicBezTo>
                <a:cubicBezTo>
                  <a:pt x="0" y="2569"/>
                  <a:pt x="20" y="2608"/>
                  <a:pt x="49" y="2628"/>
                </a:cubicBezTo>
                <a:cubicBezTo>
                  <a:pt x="966" y="3022"/>
                  <a:pt x="1981" y="3377"/>
                  <a:pt x="2997" y="3426"/>
                </a:cubicBezTo>
                <a:cubicBezTo>
                  <a:pt x="3000" y="3426"/>
                  <a:pt x="3003" y="3426"/>
                  <a:pt x="3006" y="3426"/>
                </a:cubicBezTo>
                <a:cubicBezTo>
                  <a:pt x="3095" y="3426"/>
                  <a:pt x="3092" y="3278"/>
                  <a:pt x="2997" y="3278"/>
                </a:cubicBezTo>
                <a:cubicBezTo>
                  <a:pt x="2158" y="3239"/>
                  <a:pt x="1330" y="2963"/>
                  <a:pt x="552" y="2667"/>
                </a:cubicBezTo>
                <a:cubicBezTo>
                  <a:pt x="473" y="2637"/>
                  <a:pt x="394" y="2608"/>
                  <a:pt x="325" y="2578"/>
                </a:cubicBezTo>
                <a:cubicBezTo>
                  <a:pt x="158" y="2510"/>
                  <a:pt x="178" y="2529"/>
                  <a:pt x="217" y="2372"/>
                </a:cubicBezTo>
                <a:cubicBezTo>
                  <a:pt x="296" y="2125"/>
                  <a:pt x="355" y="1879"/>
                  <a:pt x="424" y="1632"/>
                </a:cubicBezTo>
                <a:cubicBezTo>
                  <a:pt x="572" y="1110"/>
                  <a:pt x="739" y="597"/>
                  <a:pt x="976" y="114"/>
                </a:cubicBezTo>
                <a:cubicBezTo>
                  <a:pt x="1010" y="53"/>
                  <a:pt x="954" y="1"/>
                  <a:pt x="904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9"/>
          <p:cNvSpPr/>
          <p:nvPr/>
        </p:nvSpPr>
        <p:spPr>
          <a:xfrm>
            <a:off x="907324" y="6019430"/>
            <a:ext cx="570864" cy="812800"/>
          </a:xfrm>
          <a:custGeom>
            <a:avLst/>
            <a:gdLst/>
            <a:ahLst/>
            <a:cxnLst/>
            <a:rect l="l" t="t" r="r" b="b"/>
            <a:pathLst>
              <a:path w="3590" h="4803" extrusionOk="0">
                <a:moveTo>
                  <a:pt x="994" y="1"/>
                </a:moveTo>
                <a:cubicBezTo>
                  <a:pt x="964" y="1"/>
                  <a:pt x="935" y="18"/>
                  <a:pt x="927" y="58"/>
                </a:cubicBezTo>
                <a:cubicBezTo>
                  <a:pt x="770" y="1132"/>
                  <a:pt x="345" y="2147"/>
                  <a:pt x="10" y="3182"/>
                </a:cubicBezTo>
                <a:cubicBezTo>
                  <a:pt x="1" y="3221"/>
                  <a:pt x="21" y="3261"/>
                  <a:pt x="60" y="3271"/>
                </a:cubicBezTo>
                <a:cubicBezTo>
                  <a:pt x="1302" y="3537"/>
                  <a:pt x="2248" y="4473"/>
                  <a:pt x="3460" y="4798"/>
                </a:cubicBezTo>
                <a:cubicBezTo>
                  <a:pt x="3469" y="4801"/>
                  <a:pt x="3478" y="4802"/>
                  <a:pt x="3486" y="4802"/>
                </a:cubicBezTo>
                <a:cubicBezTo>
                  <a:pt x="3565" y="4802"/>
                  <a:pt x="3589" y="4678"/>
                  <a:pt x="3500" y="4660"/>
                </a:cubicBezTo>
                <a:cubicBezTo>
                  <a:pt x="2313" y="4332"/>
                  <a:pt x="1381" y="3428"/>
                  <a:pt x="185" y="3140"/>
                </a:cubicBezTo>
                <a:lnTo>
                  <a:pt x="185" y="3140"/>
                </a:lnTo>
                <a:cubicBezTo>
                  <a:pt x="516" y="2134"/>
                  <a:pt x="921" y="1153"/>
                  <a:pt x="1075" y="97"/>
                </a:cubicBezTo>
                <a:cubicBezTo>
                  <a:pt x="1087" y="38"/>
                  <a:pt x="1039" y="1"/>
                  <a:pt x="994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9"/>
          <p:cNvSpPr/>
          <p:nvPr/>
        </p:nvSpPr>
        <p:spPr>
          <a:xfrm>
            <a:off x="567186" y="6139072"/>
            <a:ext cx="502646" cy="890644"/>
          </a:xfrm>
          <a:custGeom>
            <a:avLst/>
            <a:gdLst/>
            <a:ahLst/>
            <a:cxnLst/>
            <a:rect l="l" t="t" r="r" b="b"/>
            <a:pathLst>
              <a:path w="3161" h="5263" extrusionOk="0">
                <a:moveTo>
                  <a:pt x="1416" y="0"/>
                </a:moveTo>
                <a:cubicBezTo>
                  <a:pt x="1387" y="0"/>
                  <a:pt x="1359" y="15"/>
                  <a:pt x="1351" y="50"/>
                </a:cubicBezTo>
                <a:cubicBezTo>
                  <a:pt x="1095" y="1302"/>
                  <a:pt x="474" y="2426"/>
                  <a:pt x="11" y="3609"/>
                </a:cubicBezTo>
                <a:cubicBezTo>
                  <a:pt x="1" y="3628"/>
                  <a:pt x="11" y="3658"/>
                  <a:pt x="31" y="3677"/>
                </a:cubicBezTo>
                <a:cubicBezTo>
                  <a:pt x="888" y="4437"/>
                  <a:pt x="2140" y="4486"/>
                  <a:pt x="2997" y="5245"/>
                </a:cubicBezTo>
                <a:cubicBezTo>
                  <a:pt x="3011" y="5257"/>
                  <a:pt x="3027" y="5262"/>
                  <a:pt x="3042" y="5262"/>
                </a:cubicBezTo>
                <a:cubicBezTo>
                  <a:pt x="3103" y="5262"/>
                  <a:pt x="3161" y="5183"/>
                  <a:pt x="3106" y="5136"/>
                </a:cubicBezTo>
                <a:cubicBezTo>
                  <a:pt x="2327" y="4437"/>
                  <a:pt x="1233" y="4318"/>
                  <a:pt x="375" y="3756"/>
                </a:cubicBezTo>
                <a:cubicBezTo>
                  <a:pt x="217" y="3658"/>
                  <a:pt x="158" y="3618"/>
                  <a:pt x="237" y="3441"/>
                </a:cubicBezTo>
                <a:cubicBezTo>
                  <a:pt x="316" y="3234"/>
                  <a:pt x="405" y="3037"/>
                  <a:pt x="493" y="2840"/>
                </a:cubicBezTo>
                <a:cubicBezTo>
                  <a:pt x="631" y="2534"/>
                  <a:pt x="769" y="2219"/>
                  <a:pt x="898" y="1913"/>
                </a:cubicBezTo>
                <a:cubicBezTo>
                  <a:pt x="1154" y="1322"/>
                  <a:pt x="1371" y="720"/>
                  <a:pt x="1499" y="89"/>
                </a:cubicBezTo>
                <a:cubicBezTo>
                  <a:pt x="1511" y="36"/>
                  <a:pt x="1461" y="0"/>
                  <a:pt x="1416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9"/>
          <p:cNvSpPr/>
          <p:nvPr/>
        </p:nvSpPr>
        <p:spPr>
          <a:xfrm>
            <a:off x="253764" y="6423539"/>
            <a:ext cx="329797" cy="714479"/>
          </a:xfrm>
          <a:custGeom>
            <a:avLst/>
            <a:gdLst/>
            <a:ahLst/>
            <a:cxnLst/>
            <a:rect l="l" t="t" r="r" b="b"/>
            <a:pathLst>
              <a:path w="2074" h="4222" extrusionOk="0">
                <a:moveTo>
                  <a:pt x="1067" y="1"/>
                </a:moveTo>
                <a:cubicBezTo>
                  <a:pt x="1037" y="1"/>
                  <a:pt x="1008" y="17"/>
                  <a:pt x="996" y="55"/>
                </a:cubicBezTo>
                <a:cubicBezTo>
                  <a:pt x="858" y="597"/>
                  <a:pt x="651" y="1100"/>
                  <a:pt x="454" y="1622"/>
                </a:cubicBezTo>
                <a:cubicBezTo>
                  <a:pt x="346" y="1898"/>
                  <a:pt x="247" y="2174"/>
                  <a:pt x="168" y="2460"/>
                </a:cubicBezTo>
                <a:cubicBezTo>
                  <a:pt x="109" y="2677"/>
                  <a:pt x="0" y="2894"/>
                  <a:pt x="20" y="3130"/>
                </a:cubicBezTo>
                <a:cubicBezTo>
                  <a:pt x="40" y="3367"/>
                  <a:pt x="444" y="3495"/>
                  <a:pt x="622" y="3573"/>
                </a:cubicBezTo>
                <a:cubicBezTo>
                  <a:pt x="1055" y="3771"/>
                  <a:pt x="1538" y="3889"/>
                  <a:pt x="1903" y="4204"/>
                </a:cubicBezTo>
                <a:cubicBezTo>
                  <a:pt x="1919" y="4216"/>
                  <a:pt x="1936" y="4221"/>
                  <a:pt x="1953" y="4221"/>
                </a:cubicBezTo>
                <a:cubicBezTo>
                  <a:pt x="2018" y="4221"/>
                  <a:pt x="2074" y="4143"/>
                  <a:pt x="2011" y="4096"/>
                </a:cubicBezTo>
                <a:cubicBezTo>
                  <a:pt x="1706" y="3830"/>
                  <a:pt x="1341" y="3731"/>
                  <a:pt x="986" y="3573"/>
                </a:cubicBezTo>
                <a:cubicBezTo>
                  <a:pt x="769" y="3475"/>
                  <a:pt x="188" y="3317"/>
                  <a:pt x="168" y="3051"/>
                </a:cubicBezTo>
                <a:cubicBezTo>
                  <a:pt x="148" y="2824"/>
                  <a:pt x="316" y="2499"/>
                  <a:pt x="375" y="2292"/>
                </a:cubicBezTo>
                <a:cubicBezTo>
                  <a:pt x="454" y="2046"/>
                  <a:pt x="543" y="1799"/>
                  <a:pt x="641" y="1563"/>
                </a:cubicBezTo>
                <a:cubicBezTo>
                  <a:pt x="819" y="1080"/>
                  <a:pt x="1016" y="597"/>
                  <a:pt x="1144" y="94"/>
                </a:cubicBezTo>
                <a:cubicBezTo>
                  <a:pt x="1162" y="40"/>
                  <a:pt x="1114" y="1"/>
                  <a:pt x="1067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9"/>
          <p:cNvSpPr/>
          <p:nvPr/>
        </p:nvSpPr>
        <p:spPr>
          <a:xfrm>
            <a:off x="-91144" y="5281101"/>
            <a:ext cx="997183" cy="1802442"/>
          </a:xfrm>
          <a:custGeom>
            <a:avLst/>
            <a:gdLst/>
            <a:ahLst/>
            <a:cxnLst/>
            <a:rect l="l" t="t" r="r" b="b"/>
            <a:pathLst>
              <a:path w="6271" h="10651" extrusionOk="0">
                <a:moveTo>
                  <a:pt x="4526" y="1"/>
                </a:moveTo>
                <a:cubicBezTo>
                  <a:pt x="4081" y="1"/>
                  <a:pt x="3612" y="196"/>
                  <a:pt x="3214" y="645"/>
                </a:cubicBezTo>
                <a:cubicBezTo>
                  <a:pt x="2534" y="1414"/>
                  <a:pt x="2564" y="2478"/>
                  <a:pt x="2357" y="3435"/>
                </a:cubicBezTo>
                <a:cubicBezTo>
                  <a:pt x="2110" y="4381"/>
                  <a:pt x="1923" y="5525"/>
                  <a:pt x="1716" y="6480"/>
                </a:cubicBezTo>
                <a:cubicBezTo>
                  <a:pt x="1558" y="7240"/>
                  <a:pt x="1371" y="7811"/>
                  <a:pt x="1065" y="8511"/>
                </a:cubicBezTo>
                <a:cubicBezTo>
                  <a:pt x="789" y="9152"/>
                  <a:pt x="336" y="9674"/>
                  <a:pt x="1" y="10285"/>
                </a:cubicBezTo>
                <a:lnTo>
                  <a:pt x="60" y="10650"/>
                </a:lnTo>
                <a:cubicBezTo>
                  <a:pt x="1864" y="9516"/>
                  <a:pt x="3303" y="8018"/>
                  <a:pt x="4495" y="6274"/>
                </a:cubicBezTo>
                <a:cubicBezTo>
                  <a:pt x="5383" y="4962"/>
                  <a:pt x="5994" y="3612"/>
                  <a:pt x="6151" y="1996"/>
                </a:cubicBezTo>
                <a:cubicBezTo>
                  <a:pt x="6271" y="839"/>
                  <a:pt x="5449" y="1"/>
                  <a:pt x="452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9"/>
          <p:cNvSpPr/>
          <p:nvPr/>
        </p:nvSpPr>
        <p:spPr>
          <a:xfrm>
            <a:off x="-71267" y="5423927"/>
            <a:ext cx="748007" cy="1654876"/>
          </a:xfrm>
          <a:custGeom>
            <a:avLst/>
            <a:gdLst/>
            <a:ahLst/>
            <a:cxnLst/>
            <a:rect l="l" t="t" r="r" b="b"/>
            <a:pathLst>
              <a:path w="4704" h="9779" extrusionOk="0">
                <a:moveTo>
                  <a:pt x="4612" y="0"/>
                </a:moveTo>
                <a:cubicBezTo>
                  <a:pt x="4581" y="0"/>
                  <a:pt x="4550" y="18"/>
                  <a:pt x="4538" y="57"/>
                </a:cubicBezTo>
                <a:cubicBezTo>
                  <a:pt x="4331" y="1004"/>
                  <a:pt x="4134" y="1960"/>
                  <a:pt x="3818" y="2876"/>
                </a:cubicBezTo>
                <a:cubicBezTo>
                  <a:pt x="3582" y="3577"/>
                  <a:pt x="3266" y="4267"/>
                  <a:pt x="2951" y="4937"/>
                </a:cubicBezTo>
                <a:cubicBezTo>
                  <a:pt x="2163" y="6593"/>
                  <a:pt x="1236" y="8238"/>
                  <a:pt x="53" y="9648"/>
                </a:cubicBezTo>
                <a:cubicBezTo>
                  <a:pt x="0" y="9701"/>
                  <a:pt x="53" y="9779"/>
                  <a:pt x="112" y="9779"/>
                </a:cubicBezTo>
                <a:cubicBezTo>
                  <a:pt x="129" y="9779"/>
                  <a:pt x="146" y="9772"/>
                  <a:pt x="162" y="9756"/>
                </a:cubicBezTo>
                <a:cubicBezTo>
                  <a:pt x="1354" y="8328"/>
                  <a:pt x="2281" y="6681"/>
                  <a:pt x="3080" y="5016"/>
                </a:cubicBezTo>
                <a:cubicBezTo>
                  <a:pt x="3395" y="4365"/>
                  <a:pt x="3680" y="3704"/>
                  <a:pt x="3927" y="3025"/>
                </a:cubicBezTo>
                <a:cubicBezTo>
                  <a:pt x="4272" y="2078"/>
                  <a:pt x="4469" y="1073"/>
                  <a:pt x="4686" y="97"/>
                </a:cubicBezTo>
                <a:cubicBezTo>
                  <a:pt x="4704" y="38"/>
                  <a:pt x="4658" y="0"/>
                  <a:pt x="4612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9"/>
          <p:cNvSpPr/>
          <p:nvPr/>
        </p:nvSpPr>
        <p:spPr>
          <a:xfrm>
            <a:off x="219257" y="6408478"/>
            <a:ext cx="168238" cy="196981"/>
          </a:xfrm>
          <a:custGeom>
            <a:avLst/>
            <a:gdLst/>
            <a:ahLst/>
            <a:cxnLst/>
            <a:rect l="l" t="t" r="r" b="b"/>
            <a:pathLst>
              <a:path w="1058" h="1164" extrusionOk="0">
                <a:moveTo>
                  <a:pt x="98" y="1"/>
                </a:moveTo>
                <a:cubicBezTo>
                  <a:pt x="60" y="1"/>
                  <a:pt x="20" y="25"/>
                  <a:pt x="20" y="75"/>
                </a:cubicBezTo>
                <a:cubicBezTo>
                  <a:pt x="0" y="420"/>
                  <a:pt x="99" y="745"/>
                  <a:pt x="109" y="1080"/>
                </a:cubicBezTo>
                <a:cubicBezTo>
                  <a:pt x="109" y="1122"/>
                  <a:pt x="144" y="1163"/>
                  <a:pt x="185" y="1163"/>
                </a:cubicBezTo>
                <a:cubicBezTo>
                  <a:pt x="192" y="1163"/>
                  <a:pt x="200" y="1162"/>
                  <a:pt x="208" y="1159"/>
                </a:cubicBezTo>
                <a:cubicBezTo>
                  <a:pt x="464" y="1070"/>
                  <a:pt x="720" y="1001"/>
                  <a:pt x="977" y="913"/>
                </a:cubicBezTo>
                <a:cubicBezTo>
                  <a:pt x="1057" y="885"/>
                  <a:pt x="1032" y="761"/>
                  <a:pt x="960" y="761"/>
                </a:cubicBezTo>
                <a:cubicBezTo>
                  <a:pt x="953" y="761"/>
                  <a:pt x="945" y="762"/>
                  <a:pt x="937" y="765"/>
                </a:cubicBezTo>
                <a:cubicBezTo>
                  <a:pt x="713" y="843"/>
                  <a:pt x="481" y="905"/>
                  <a:pt x="261" y="979"/>
                </a:cubicBezTo>
                <a:lnTo>
                  <a:pt x="261" y="979"/>
                </a:lnTo>
                <a:cubicBezTo>
                  <a:pt x="236" y="677"/>
                  <a:pt x="151" y="376"/>
                  <a:pt x="168" y="75"/>
                </a:cubicBezTo>
                <a:cubicBezTo>
                  <a:pt x="173" y="25"/>
                  <a:pt x="136" y="1"/>
                  <a:pt x="9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9"/>
          <p:cNvSpPr/>
          <p:nvPr/>
        </p:nvSpPr>
        <p:spPr>
          <a:xfrm>
            <a:off x="299879" y="6164456"/>
            <a:ext cx="211013" cy="253672"/>
          </a:xfrm>
          <a:custGeom>
            <a:avLst/>
            <a:gdLst/>
            <a:ahLst/>
            <a:cxnLst/>
            <a:rect l="l" t="t" r="r" b="b"/>
            <a:pathLst>
              <a:path w="1327" h="1499" extrusionOk="0">
                <a:moveTo>
                  <a:pt x="90" y="1"/>
                </a:moveTo>
                <a:cubicBezTo>
                  <a:pt x="47" y="1"/>
                  <a:pt x="0" y="38"/>
                  <a:pt x="6" y="97"/>
                </a:cubicBezTo>
                <a:cubicBezTo>
                  <a:pt x="65" y="541"/>
                  <a:pt x="144" y="975"/>
                  <a:pt x="154" y="1428"/>
                </a:cubicBezTo>
                <a:cubicBezTo>
                  <a:pt x="154" y="1471"/>
                  <a:pt x="191" y="1499"/>
                  <a:pt x="233" y="1499"/>
                </a:cubicBezTo>
                <a:cubicBezTo>
                  <a:pt x="240" y="1499"/>
                  <a:pt x="246" y="1498"/>
                  <a:pt x="253" y="1497"/>
                </a:cubicBezTo>
                <a:cubicBezTo>
                  <a:pt x="608" y="1418"/>
                  <a:pt x="923" y="1211"/>
                  <a:pt x="1248" y="1063"/>
                </a:cubicBezTo>
                <a:cubicBezTo>
                  <a:pt x="1326" y="1029"/>
                  <a:pt x="1275" y="918"/>
                  <a:pt x="1201" y="918"/>
                </a:cubicBezTo>
                <a:cubicBezTo>
                  <a:pt x="1191" y="918"/>
                  <a:pt x="1180" y="920"/>
                  <a:pt x="1169" y="925"/>
                </a:cubicBezTo>
                <a:cubicBezTo>
                  <a:pt x="883" y="1060"/>
                  <a:pt x="613" y="1234"/>
                  <a:pt x="308" y="1324"/>
                </a:cubicBezTo>
                <a:lnTo>
                  <a:pt x="308" y="1324"/>
                </a:lnTo>
                <a:cubicBezTo>
                  <a:pt x="289" y="897"/>
                  <a:pt x="209" y="477"/>
                  <a:pt x="154" y="58"/>
                </a:cubicBezTo>
                <a:cubicBezTo>
                  <a:pt x="146" y="18"/>
                  <a:pt x="119" y="1"/>
                  <a:pt x="9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9"/>
          <p:cNvSpPr/>
          <p:nvPr/>
        </p:nvSpPr>
        <p:spPr>
          <a:xfrm>
            <a:off x="362531" y="5947340"/>
            <a:ext cx="288930" cy="279395"/>
          </a:xfrm>
          <a:custGeom>
            <a:avLst/>
            <a:gdLst/>
            <a:ahLst/>
            <a:cxnLst/>
            <a:rect l="l" t="t" r="r" b="b"/>
            <a:pathLst>
              <a:path w="1817" h="1651" extrusionOk="0">
                <a:moveTo>
                  <a:pt x="98" y="0"/>
                </a:moveTo>
                <a:cubicBezTo>
                  <a:pt x="54" y="0"/>
                  <a:pt x="0" y="38"/>
                  <a:pt x="6" y="99"/>
                </a:cubicBezTo>
                <a:cubicBezTo>
                  <a:pt x="76" y="602"/>
                  <a:pt x="214" y="1095"/>
                  <a:pt x="341" y="1597"/>
                </a:cubicBezTo>
                <a:cubicBezTo>
                  <a:pt x="355" y="1631"/>
                  <a:pt x="382" y="1651"/>
                  <a:pt x="413" y="1651"/>
                </a:cubicBezTo>
                <a:cubicBezTo>
                  <a:pt x="428" y="1651"/>
                  <a:pt x="444" y="1646"/>
                  <a:pt x="460" y="1636"/>
                </a:cubicBezTo>
                <a:cubicBezTo>
                  <a:pt x="884" y="1430"/>
                  <a:pt x="1337" y="1272"/>
                  <a:pt x="1741" y="1025"/>
                </a:cubicBezTo>
                <a:cubicBezTo>
                  <a:pt x="1816" y="984"/>
                  <a:pt x="1772" y="886"/>
                  <a:pt x="1703" y="886"/>
                </a:cubicBezTo>
                <a:cubicBezTo>
                  <a:pt x="1690" y="886"/>
                  <a:pt x="1676" y="890"/>
                  <a:pt x="1662" y="898"/>
                </a:cubicBezTo>
                <a:cubicBezTo>
                  <a:pt x="1285" y="1118"/>
                  <a:pt x="866" y="1279"/>
                  <a:pt x="466" y="1468"/>
                </a:cubicBezTo>
                <a:lnTo>
                  <a:pt x="466" y="1468"/>
                </a:lnTo>
                <a:cubicBezTo>
                  <a:pt x="345" y="996"/>
                  <a:pt x="219" y="532"/>
                  <a:pt x="154" y="50"/>
                </a:cubicBezTo>
                <a:cubicBezTo>
                  <a:pt x="150" y="15"/>
                  <a:pt x="126" y="0"/>
                  <a:pt x="98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9"/>
          <p:cNvSpPr/>
          <p:nvPr/>
        </p:nvSpPr>
        <p:spPr>
          <a:xfrm>
            <a:off x="410237" y="5709240"/>
            <a:ext cx="344745" cy="294625"/>
          </a:xfrm>
          <a:custGeom>
            <a:avLst/>
            <a:gdLst/>
            <a:ahLst/>
            <a:cxnLst/>
            <a:rect l="l" t="t" r="r" b="b"/>
            <a:pathLst>
              <a:path w="2168" h="1741" extrusionOk="0">
                <a:moveTo>
                  <a:pt x="93" y="0"/>
                </a:moveTo>
                <a:cubicBezTo>
                  <a:pt x="48" y="0"/>
                  <a:pt x="0" y="38"/>
                  <a:pt x="12" y="97"/>
                </a:cubicBezTo>
                <a:cubicBezTo>
                  <a:pt x="120" y="658"/>
                  <a:pt x="455" y="1131"/>
                  <a:pt x="593" y="1683"/>
                </a:cubicBezTo>
                <a:cubicBezTo>
                  <a:pt x="601" y="1720"/>
                  <a:pt x="641" y="1740"/>
                  <a:pt x="677" y="1740"/>
                </a:cubicBezTo>
                <a:cubicBezTo>
                  <a:pt x="689" y="1740"/>
                  <a:pt x="701" y="1738"/>
                  <a:pt x="712" y="1733"/>
                </a:cubicBezTo>
                <a:cubicBezTo>
                  <a:pt x="1175" y="1437"/>
                  <a:pt x="1579" y="1052"/>
                  <a:pt x="2082" y="816"/>
                </a:cubicBezTo>
                <a:cubicBezTo>
                  <a:pt x="2168" y="773"/>
                  <a:pt x="2119" y="670"/>
                  <a:pt x="2046" y="670"/>
                </a:cubicBezTo>
                <a:cubicBezTo>
                  <a:pt x="2036" y="670"/>
                  <a:pt x="2024" y="673"/>
                  <a:pt x="2013" y="678"/>
                </a:cubicBezTo>
                <a:cubicBezTo>
                  <a:pt x="1530" y="901"/>
                  <a:pt x="1152" y="1263"/>
                  <a:pt x="714" y="1544"/>
                </a:cubicBezTo>
                <a:lnTo>
                  <a:pt x="714" y="1544"/>
                </a:lnTo>
                <a:cubicBezTo>
                  <a:pt x="564" y="1033"/>
                  <a:pt x="262" y="576"/>
                  <a:pt x="160" y="57"/>
                </a:cubicBezTo>
                <a:cubicBezTo>
                  <a:pt x="152" y="17"/>
                  <a:pt x="123" y="0"/>
                  <a:pt x="93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9"/>
          <p:cNvSpPr/>
          <p:nvPr/>
        </p:nvSpPr>
        <p:spPr>
          <a:xfrm>
            <a:off x="483066" y="5578768"/>
            <a:ext cx="263965" cy="228119"/>
          </a:xfrm>
          <a:custGeom>
            <a:avLst/>
            <a:gdLst/>
            <a:ahLst/>
            <a:cxnLst/>
            <a:rect l="l" t="t" r="r" b="b"/>
            <a:pathLst>
              <a:path w="1660" h="1348" extrusionOk="0">
                <a:moveTo>
                  <a:pt x="100" y="1"/>
                </a:moveTo>
                <a:cubicBezTo>
                  <a:pt x="52" y="1"/>
                  <a:pt x="0" y="57"/>
                  <a:pt x="27" y="119"/>
                </a:cubicBezTo>
                <a:cubicBezTo>
                  <a:pt x="205" y="513"/>
                  <a:pt x="362" y="927"/>
                  <a:pt x="579" y="1311"/>
                </a:cubicBezTo>
                <a:cubicBezTo>
                  <a:pt x="591" y="1335"/>
                  <a:pt x="618" y="1348"/>
                  <a:pt x="645" y="1348"/>
                </a:cubicBezTo>
                <a:cubicBezTo>
                  <a:pt x="663" y="1348"/>
                  <a:pt x="682" y="1342"/>
                  <a:pt x="698" y="1331"/>
                </a:cubicBezTo>
                <a:cubicBezTo>
                  <a:pt x="974" y="1065"/>
                  <a:pt x="1289" y="848"/>
                  <a:pt x="1594" y="631"/>
                </a:cubicBezTo>
                <a:cubicBezTo>
                  <a:pt x="1659" y="590"/>
                  <a:pt x="1624" y="488"/>
                  <a:pt x="1564" y="488"/>
                </a:cubicBezTo>
                <a:cubicBezTo>
                  <a:pt x="1552" y="488"/>
                  <a:pt x="1539" y="492"/>
                  <a:pt x="1525" y="503"/>
                </a:cubicBezTo>
                <a:cubicBezTo>
                  <a:pt x="1228" y="710"/>
                  <a:pt x="931" y="909"/>
                  <a:pt x="663" y="1153"/>
                </a:cubicBezTo>
                <a:lnTo>
                  <a:pt x="663" y="1153"/>
                </a:lnTo>
                <a:cubicBezTo>
                  <a:pt x="468" y="793"/>
                  <a:pt x="320" y="416"/>
                  <a:pt x="155" y="40"/>
                </a:cubicBezTo>
                <a:cubicBezTo>
                  <a:pt x="143" y="12"/>
                  <a:pt x="122" y="1"/>
                  <a:pt x="10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9"/>
          <p:cNvSpPr/>
          <p:nvPr/>
        </p:nvSpPr>
        <p:spPr>
          <a:xfrm>
            <a:off x="560190" y="5491786"/>
            <a:ext cx="186843" cy="144182"/>
          </a:xfrm>
          <a:custGeom>
            <a:avLst/>
            <a:gdLst/>
            <a:ahLst/>
            <a:cxnLst/>
            <a:rect l="l" t="t" r="r" b="b"/>
            <a:pathLst>
              <a:path w="1175" h="852" extrusionOk="0">
                <a:moveTo>
                  <a:pt x="94" y="1"/>
                </a:moveTo>
                <a:cubicBezTo>
                  <a:pt x="46" y="1"/>
                  <a:pt x="1" y="37"/>
                  <a:pt x="25" y="90"/>
                </a:cubicBezTo>
                <a:cubicBezTo>
                  <a:pt x="114" y="327"/>
                  <a:pt x="222" y="543"/>
                  <a:pt x="261" y="800"/>
                </a:cubicBezTo>
                <a:cubicBezTo>
                  <a:pt x="269" y="828"/>
                  <a:pt x="306" y="851"/>
                  <a:pt x="341" y="851"/>
                </a:cubicBezTo>
                <a:cubicBezTo>
                  <a:pt x="355" y="851"/>
                  <a:pt x="369" y="848"/>
                  <a:pt x="380" y="839"/>
                </a:cubicBezTo>
                <a:cubicBezTo>
                  <a:pt x="616" y="662"/>
                  <a:pt x="873" y="504"/>
                  <a:pt x="1109" y="327"/>
                </a:cubicBezTo>
                <a:cubicBezTo>
                  <a:pt x="1175" y="278"/>
                  <a:pt x="1138" y="174"/>
                  <a:pt x="1079" y="174"/>
                </a:cubicBezTo>
                <a:cubicBezTo>
                  <a:pt x="1067" y="174"/>
                  <a:pt x="1054" y="179"/>
                  <a:pt x="1040" y="189"/>
                </a:cubicBezTo>
                <a:cubicBezTo>
                  <a:pt x="824" y="345"/>
                  <a:pt x="599" y="493"/>
                  <a:pt x="388" y="647"/>
                </a:cubicBezTo>
                <a:lnTo>
                  <a:pt x="388" y="647"/>
                </a:lnTo>
                <a:cubicBezTo>
                  <a:pt x="338" y="439"/>
                  <a:pt x="248" y="252"/>
                  <a:pt x="173" y="51"/>
                </a:cubicBezTo>
                <a:cubicBezTo>
                  <a:pt x="158" y="16"/>
                  <a:pt x="125" y="1"/>
                  <a:pt x="94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9"/>
          <p:cNvSpPr/>
          <p:nvPr/>
        </p:nvSpPr>
        <p:spPr>
          <a:xfrm>
            <a:off x="1043601" y="5808914"/>
            <a:ext cx="100497" cy="105260"/>
          </a:xfrm>
          <a:custGeom>
            <a:avLst/>
            <a:gdLst/>
            <a:ahLst/>
            <a:cxnLst/>
            <a:rect l="l" t="t" r="r" b="b"/>
            <a:pathLst>
              <a:path w="632" h="622" extrusionOk="0">
                <a:moveTo>
                  <a:pt x="307" y="1"/>
                </a:moveTo>
                <a:cubicBezTo>
                  <a:pt x="139" y="1"/>
                  <a:pt x="1" y="148"/>
                  <a:pt x="1" y="316"/>
                </a:cubicBezTo>
                <a:cubicBezTo>
                  <a:pt x="1" y="474"/>
                  <a:pt x="139" y="621"/>
                  <a:pt x="307" y="621"/>
                </a:cubicBezTo>
                <a:lnTo>
                  <a:pt x="327" y="621"/>
                </a:lnTo>
                <a:cubicBezTo>
                  <a:pt x="494" y="621"/>
                  <a:pt x="632" y="474"/>
                  <a:pt x="632" y="316"/>
                </a:cubicBezTo>
                <a:cubicBezTo>
                  <a:pt x="632" y="148"/>
                  <a:pt x="494" y="1"/>
                  <a:pt x="327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9"/>
          <p:cNvSpPr/>
          <p:nvPr/>
        </p:nvSpPr>
        <p:spPr>
          <a:xfrm>
            <a:off x="1236489" y="5618705"/>
            <a:ext cx="70603" cy="58553"/>
          </a:xfrm>
          <a:custGeom>
            <a:avLst/>
            <a:gdLst/>
            <a:ahLst/>
            <a:cxnLst/>
            <a:rect l="l" t="t" r="r" b="b"/>
            <a:pathLst>
              <a:path w="444" h="346" extrusionOk="0">
                <a:moveTo>
                  <a:pt x="218" y="1"/>
                </a:moveTo>
                <a:cubicBezTo>
                  <a:pt x="1" y="1"/>
                  <a:pt x="1" y="345"/>
                  <a:pt x="218" y="345"/>
                </a:cubicBezTo>
                <a:cubicBezTo>
                  <a:pt x="444" y="345"/>
                  <a:pt x="444" y="1"/>
                  <a:pt x="218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9"/>
          <p:cNvSpPr/>
          <p:nvPr/>
        </p:nvSpPr>
        <p:spPr>
          <a:xfrm>
            <a:off x="1347801" y="5356744"/>
            <a:ext cx="125463" cy="103736"/>
          </a:xfrm>
          <a:custGeom>
            <a:avLst/>
            <a:gdLst/>
            <a:ahLst/>
            <a:cxnLst/>
            <a:rect l="l" t="t" r="r" b="b"/>
            <a:pathLst>
              <a:path w="789" h="613" extrusionOk="0">
                <a:moveTo>
                  <a:pt x="394" y="1"/>
                </a:moveTo>
                <a:cubicBezTo>
                  <a:pt x="0" y="1"/>
                  <a:pt x="0" y="612"/>
                  <a:pt x="394" y="612"/>
                </a:cubicBezTo>
                <a:cubicBezTo>
                  <a:pt x="789" y="612"/>
                  <a:pt x="789" y="1"/>
                  <a:pt x="39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9"/>
          <p:cNvSpPr/>
          <p:nvPr/>
        </p:nvSpPr>
        <p:spPr>
          <a:xfrm>
            <a:off x="1955882" y="6334696"/>
            <a:ext cx="440631" cy="189873"/>
          </a:xfrm>
          <a:custGeom>
            <a:avLst/>
            <a:gdLst/>
            <a:ahLst/>
            <a:cxnLst/>
            <a:rect l="l" t="t" r="r" b="b"/>
            <a:pathLst>
              <a:path w="2771" h="1122" extrusionOk="0">
                <a:moveTo>
                  <a:pt x="1734" y="0"/>
                </a:moveTo>
                <a:cubicBezTo>
                  <a:pt x="1098" y="0"/>
                  <a:pt x="256" y="442"/>
                  <a:pt x="40" y="974"/>
                </a:cubicBezTo>
                <a:lnTo>
                  <a:pt x="1" y="1003"/>
                </a:lnTo>
                <a:cubicBezTo>
                  <a:pt x="228" y="1063"/>
                  <a:pt x="454" y="1102"/>
                  <a:pt x="691" y="1102"/>
                </a:cubicBezTo>
                <a:cubicBezTo>
                  <a:pt x="868" y="1111"/>
                  <a:pt x="1057" y="1121"/>
                  <a:pt x="1246" y="1121"/>
                </a:cubicBezTo>
                <a:cubicBezTo>
                  <a:pt x="1488" y="1121"/>
                  <a:pt x="1731" y="1104"/>
                  <a:pt x="1952" y="1043"/>
                </a:cubicBezTo>
                <a:cubicBezTo>
                  <a:pt x="2524" y="876"/>
                  <a:pt x="2771" y="245"/>
                  <a:pt x="2061" y="48"/>
                </a:cubicBezTo>
                <a:cubicBezTo>
                  <a:pt x="1963" y="15"/>
                  <a:pt x="1852" y="0"/>
                  <a:pt x="173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9"/>
          <p:cNvSpPr/>
          <p:nvPr/>
        </p:nvSpPr>
        <p:spPr>
          <a:xfrm>
            <a:off x="1841548" y="6156333"/>
            <a:ext cx="333931" cy="294794"/>
          </a:xfrm>
          <a:custGeom>
            <a:avLst/>
            <a:gdLst/>
            <a:ahLst/>
            <a:cxnLst/>
            <a:rect l="l" t="t" r="r" b="b"/>
            <a:pathLst>
              <a:path w="2100" h="1742" extrusionOk="0">
                <a:moveTo>
                  <a:pt x="1483" y="0"/>
                </a:moveTo>
                <a:cubicBezTo>
                  <a:pt x="1082" y="0"/>
                  <a:pt x="492" y="594"/>
                  <a:pt x="316" y="786"/>
                </a:cubicBezTo>
                <a:cubicBezTo>
                  <a:pt x="40" y="1082"/>
                  <a:pt x="0" y="1319"/>
                  <a:pt x="0" y="1693"/>
                </a:cubicBezTo>
                <a:lnTo>
                  <a:pt x="40" y="1742"/>
                </a:lnTo>
                <a:cubicBezTo>
                  <a:pt x="483" y="1693"/>
                  <a:pt x="2099" y="707"/>
                  <a:pt x="1764" y="165"/>
                </a:cubicBezTo>
                <a:cubicBezTo>
                  <a:pt x="1695" y="48"/>
                  <a:pt x="1597" y="0"/>
                  <a:pt x="148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9"/>
          <p:cNvSpPr/>
          <p:nvPr/>
        </p:nvSpPr>
        <p:spPr>
          <a:xfrm>
            <a:off x="1747569" y="6632025"/>
            <a:ext cx="423616" cy="192581"/>
          </a:xfrm>
          <a:custGeom>
            <a:avLst/>
            <a:gdLst/>
            <a:ahLst/>
            <a:cxnLst/>
            <a:rect l="l" t="t" r="r" b="b"/>
            <a:pathLst>
              <a:path w="2664" h="1138" extrusionOk="0">
                <a:moveTo>
                  <a:pt x="1983" y="0"/>
                </a:moveTo>
                <a:cubicBezTo>
                  <a:pt x="1912" y="0"/>
                  <a:pt x="1838" y="8"/>
                  <a:pt x="1764" y="25"/>
                </a:cubicBezTo>
                <a:cubicBezTo>
                  <a:pt x="1163" y="183"/>
                  <a:pt x="680" y="626"/>
                  <a:pt x="88" y="794"/>
                </a:cubicBezTo>
                <a:lnTo>
                  <a:pt x="0" y="814"/>
                </a:lnTo>
                <a:cubicBezTo>
                  <a:pt x="147" y="1070"/>
                  <a:pt x="611" y="1110"/>
                  <a:pt x="927" y="1129"/>
                </a:cubicBezTo>
                <a:cubicBezTo>
                  <a:pt x="1012" y="1134"/>
                  <a:pt x="1099" y="1137"/>
                  <a:pt x="1187" y="1137"/>
                </a:cubicBezTo>
                <a:cubicBezTo>
                  <a:pt x="1635" y="1137"/>
                  <a:pt x="2092" y="1054"/>
                  <a:pt x="2355" y="666"/>
                </a:cubicBezTo>
                <a:cubicBezTo>
                  <a:pt x="2663" y="242"/>
                  <a:pt x="2368" y="0"/>
                  <a:pt x="1983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9"/>
          <p:cNvSpPr/>
          <p:nvPr/>
        </p:nvSpPr>
        <p:spPr>
          <a:xfrm>
            <a:off x="905733" y="6420663"/>
            <a:ext cx="1331433" cy="666079"/>
          </a:xfrm>
          <a:custGeom>
            <a:avLst/>
            <a:gdLst/>
            <a:ahLst/>
            <a:cxnLst/>
            <a:rect l="l" t="t" r="r" b="b"/>
            <a:pathLst>
              <a:path w="8373" h="3936" extrusionOk="0">
                <a:moveTo>
                  <a:pt x="8258" y="1"/>
                </a:moveTo>
                <a:cubicBezTo>
                  <a:pt x="8253" y="1"/>
                  <a:pt x="8247" y="1"/>
                  <a:pt x="8241" y="3"/>
                </a:cubicBezTo>
                <a:cubicBezTo>
                  <a:pt x="7531" y="141"/>
                  <a:pt x="6832" y="259"/>
                  <a:pt x="6181" y="584"/>
                </a:cubicBezTo>
                <a:cubicBezTo>
                  <a:pt x="5531" y="920"/>
                  <a:pt x="4939" y="1422"/>
                  <a:pt x="4357" y="1856"/>
                </a:cubicBezTo>
                <a:cubicBezTo>
                  <a:pt x="3126" y="2792"/>
                  <a:pt x="1696" y="3758"/>
                  <a:pt x="99" y="3778"/>
                </a:cubicBezTo>
                <a:cubicBezTo>
                  <a:pt x="1" y="3788"/>
                  <a:pt x="1" y="3936"/>
                  <a:pt x="99" y="3936"/>
                </a:cubicBezTo>
                <a:cubicBezTo>
                  <a:pt x="1578" y="3916"/>
                  <a:pt x="2938" y="3098"/>
                  <a:pt x="4101" y="2250"/>
                </a:cubicBezTo>
                <a:cubicBezTo>
                  <a:pt x="4722" y="1787"/>
                  <a:pt x="5323" y="1294"/>
                  <a:pt x="5984" y="880"/>
                </a:cubicBezTo>
                <a:cubicBezTo>
                  <a:pt x="6683" y="436"/>
                  <a:pt x="7482" y="309"/>
                  <a:pt x="8280" y="151"/>
                </a:cubicBezTo>
                <a:cubicBezTo>
                  <a:pt x="8373" y="132"/>
                  <a:pt x="8344" y="1"/>
                  <a:pt x="825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9"/>
          <p:cNvSpPr/>
          <p:nvPr/>
        </p:nvSpPr>
        <p:spPr>
          <a:xfrm>
            <a:off x="1804497" y="6228254"/>
            <a:ext cx="230731" cy="352670"/>
          </a:xfrm>
          <a:custGeom>
            <a:avLst/>
            <a:gdLst/>
            <a:ahLst/>
            <a:cxnLst/>
            <a:rect l="l" t="t" r="r" b="b"/>
            <a:pathLst>
              <a:path w="1451" h="2084" extrusionOk="0">
                <a:moveTo>
                  <a:pt x="1349" y="1"/>
                </a:moveTo>
                <a:cubicBezTo>
                  <a:pt x="1336" y="1"/>
                  <a:pt x="1322" y="5"/>
                  <a:pt x="1307" y="16"/>
                </a:cubicBezTo>
                <a:cubicBezTo>
                  <a:pt x="617" y="469"/>
                  <a:pt x="125" y="1170"/>
                  <a:pt x="6" y="1987"/>
                </a:cubicBezTo>
                <a:cubicBezTo>
                  <a:pt x="1" y="2046"/>
                  <a:pt x="51" y="2084"/>
                  <a:pt x="94" y="2084"/>
                </a:cubicBezTo>
                <a:cubicBezTo>
                  <a:pt x="124" y="2084"/>
                  <a:pt x="150" y="2066"/>
                  <a:pt x="155" y="2027"/>
                </a:cubicBezTo>
                <a:cubicBezTo>
                  <a:pt x="263" y="1248"/>
                  <a:pt x="726" y="578"/>
                  <a:pt x="1386" y="144"/>
                </a:cubicBezTo>
                <a:cubicBezTo>
                  <a:pt x="1451" y="96"/>
                  <a:pt x="1409" y="1"/>
                  <a:pt x="134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9"/>
          <p:cNvSpPr/>
          <p:nvPr/>
        </p:nvSpPr>
        <p:spPr>
          <a:xfrm>
            <a:off x="1622582" y="6692777"/>
            <a:ext cx="463211" cy="96967"/>
          </a:xfrm>
          <a:custGeom>
            <a:avLst/>
            <a:gdLst/>
            <a:ahLst/>
            <a:cxnLst/>
            <a:rect l="l" t="t" r="r" b="b"/>
            <a:pathLst>
              <a:path w="2913" h="573" extrusionOk="0">
                <a:moveTo>
                  <a:pt x="2806" y="0"/>
                </a:moveTo>
                <a:cubicBezTo>
                  <a:pt x="2794" y="0"/>
                  <a:pt x="2781" y="3"/>
                  <a:pt x="2767" y="11"/>
                </a:cubicBezTo>
                <a:cubicBezTo>
                  <a:pt x="2347" y="264"/>
                  <a:pt x="1780" y="420"/>
                  <a:pt x="1234" y="420"/>
                </a:cubicBezTo>
                <a:cubicBezTo>
                  <a:pt x="843" y="420"/>
                  <a:pt x="463" y="340"/>
                  <a:pt x="155" y="159"/>
                </a:cubicBezTo>
                <a:cubicBezTo>
                  <a:pt x="142" y="152"/>
                  <a:pt x="129" y="149"/>
                  <a:pt x="117" y="149"/>
                </a:cubicBezTo>
                <a:cubicBezTo>
                  <a:pt x="46" y="149"/>
                  <a:pt x="0" y="255"/>
                  <a:pt x="76" y="297"/>
                </a:cubicBezTo>
                <a:cubicBezTo>
                  <a:pt x="408" y="488"/>
                  <a:pt x="816" y="572"/>
                  <a:pt x="1234" y="572"/>
                </a:cubicBezTo>
                <a:cubicBezTo>
                  <a:pt x="1810" y="572"/>
                  <a:pt x="2406" y="412"/>
                  <a:pt x="2846" y="149"/>
                </a:cubicBezTo>
                <a:cubicBezTo>
                  <a:pt x="2912" y="99"/>
                  <a:pt x="2874" y="0"/>
                  <a:pt x="280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9"/>
          <p:cNvSpPr/>
          <p:nvPr/>
        </p:nvSpPr>
        <p:spPr>
          <a:xfrm>
            <a:off x="-64429" y="6195424"/>
            <a:ext cx="807319" cy="773370"/>
          </a:xfrm>
          <a:custGeom>
            <a:avLst/>
            <a:gdLst/>
            <a:ahLst/>
            <a:cxnLst/>
            <a:rect l="l" t="t" r="r" b="b"/>
            <a:pathLst>
              <a:path w="5077" h="4570" extrusionOk="0">
                <a:moveTo>
                  <a:pt x="612" y="1659"/>
                </a:moveTo>
                <a:cubicBezTo>
                  <a:pt x="612" y="1787"/>
                  <a:pt x="602" y="1915"/>
                  <a:pt x="602" y="2043"/>
                </a:cubicBezTo>
                <a:lnTo>
                  <a:pt x="602" y="1945"/>
                </a:lnTo>
                <a:cubicBezTo>
                  <a:pt x="602" y="1846"/>
                  <a:pt x="602" y="1758"/>
                  <a:pt x="612" y="1659"/>
                </a:cubicBezTo>
                <a:close/>
                <a:moveTo>
                  <a:pt x="1029" y="1"/>
                </a:moveTo>
                <a:cubicBezTo>
                  <a:pt x="807" y="1"/>
                  <a:pt x="589" y="208"/>
                  <a:pt x="464" y="378"/>
                </a:cubicBezTo>
                <a:cubicBezTo>
                  <a:pt x="188" y="713"/>
                  <a:pt x="109" y="1156"/>
                  <a:pt x="80" y="1580"/>
                </a:cubicBezTo>
                <a:cubicBezTo>
                  <a:pt x="1" y="2487"/>
                  <a:pt x="128" y="3581"/>
                  <a:pt x="542" y="4399"/>
                </a:cubicBezTo>
                <a:cubicBezTo>
                  <a:pt x="572" y="4459"/>
                  <a:pt x="621" y="4498"/>
                  <a:pt x="671" y="4518"/>
                </a:cubicBezTo>
                <a:cubicBezTo>
                  <a:pt x="711" y="4550"/>
                  <a:pt x="765" y="4569"/>
                  <a:pt x="822" y="4569"/>
                </a:cubicBezTo>
                <a:cubicBezTo>
                  <a:pt x="834" y="4569"/>
                  <a:pt x="846" y="4568"/>
                  <a:pt x="858" y="4567"/>
                </a:cubicBezTo>
                <a:cubicBezTo>
                  <a:pt x="1725" y="4488"/>
                  <a:pt x="2603" y="4537"/>
                  <a:pt x="3460" y="4360"/>
                </a:cubicBezTo>
                <a:cubicBezTo>
                  <a:pt x="3865" y="4281"/>
                  <a:pt x="4249" y="4133"/>
                  <a:pt x="4584" y="3887"/>
                </a:cubicBezTo>
                <a:cubicBezTo>
                  <a:pt x="4801" y="3729"/>
                  <a:pt x="5077" y="3423"/>
                  <a:pt x="5028" y="3127"/>
                </a:cubicBezTo>
                <a:cubicBezTo>
                  <a:pt x="4983" y="2845"/>
                  <a:pt x="4720" y="2764"/>
                  <a:pt x="4426" y="2764"/>
                </a:cubicBezTo>
                <a:cubicBezTo>
                  <a:pt x="4135" y="2764"/>
                  <a:pt x="3814" y="2842"/>
                  <a:pt x="3637" y="2881"/>
                </a:cubicBezTo>
                <a:cubicBezTo>
                  <a:pt x="3283" y="2960"/>
                  <a:pt x="2928" y="3059"/>
                  <a:pt x="2583" y="3167"/>
                </a:cubicBezTo>
                <a:cubicBezTo>
                  <a:pt x="3085" y="2713"/>
                  <a:pt x="3589" y="2240"/>
                  <a:pt x="3992" y="1708"/>
                </a:cubicBezTo>
                <a:cubicBezTo>
                  <a:pt x="4160" y="1491"/>
                  <a:pt x="4239" y="1206"/>
                  <a:pt x="4150" y="930"/>
                </a:cubicBezTo>
                <a:cubicBezTo>
                  <a:pt x="4083" y="711"/>
                  <a:pt x="3922" y="623"/>
                  <a:pt x="3741" y="623"/>
                </a:cubicBezTo>
                <a:cubicBezTo>
                  <a:pt x="3630" y="623"/>
                  <a:pt x="3510" y="656"/>
                  <a:pt x="3401" y="713"/>
                </a:cubicBezTo>
                <a:cubicBezTo>
                  <a:pt x="2800" y="1038"/>
                  <a:pt x="2287" y="1679"/>
                  <a:pt x="1874" y="2201"/>
                </a:cubicBezTo>
                <a:cubicBezTo>
                  <a:pt x="1706" y="2418"/>
                  <a:pt x="1538" y="2625"/>
                  <a:pt x="1381" y="2842"/>
                </a:cubicBezTo>
                <a:cubicBezTo>
                  <a:pt x="1390" y="2566"/>
                  <a:pt x="1420" y="2300"/>
                  <a:pt x="1460" y="2024"/>
                </a:cubicBezTo>
                <a:cubicBezTo>
                  <a:pt x="1508" y="1688"/>
                  <a:pt x="1538" y="1334"/>
                  <a:pt x="1528" y="998"/>
                </a:cubicBezTo>
                <a:cubicBezTo>
                  <a:pt x="1528" y="683"/>
                  <a:pt x="1519" y="289"/>
                  <a:pt x="1252" y="82"/>
                </a:cubicBezTo>
                <a:cubicBezTo>
                  <a:pt x="1180" y="25"/>
                  <a:pt x="1104" y="1"/>
                  <a:pt x="102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9"/>
          <p:cNvSpPr/>
          <p:nvPr/>
        </p:nvSpPr>
        <p:spPr>
          <a:xfrm>
            <a:off x="-254136" y="6182224"/>
            <a:ext cx="1023580" cy="974073"/>
          </a:xfrm>
          <a:custGeom>
            <a:avLst/>
            <a:gdLst/>
            <a:ahLst/>
            <a:cxnLst/>
            <a:rect l="l" t="t" r="r" b="b"/>
            <a:pathLst>
              <a:path w="6437" h="5756" extrusionOk="0">
                <a:moveTo>
                  <a:pt x="3558" y="0"/>
                </a:moveTo>
                <a:cubicBezTo>
                  <a:pt x="3520" y="0"/>
                  <a:pt x="3481" y="4"/>
                  <a:pt x="3441" y="12"/>
                </a:cubicBezTo>
                <a:cubicBezTo>
                  <a:pt x="2997" y="101"/>
                  <a:pt x="2731" y="554"/>
                  <a:pt x="2554" y="919"/>
                </a:cubicBezTo>
                <a:cubicBezTo>
                  <a:pt x="2140" y="1766"/>
                  <a:pt x="2011" y="2683"/>
                  <a:pt x="1785" y="3580"/>
                </a:cubicBezTo>
                <a:cubicBezTo>
                  <a:pt x="1627" y="3028"/>
                  <a:pt x="1509" y="2476"/>
                  <a:pt x="1400" y="1904"/>
                </a:cubicBezTo>
                <a:cubicBezTo>
                  <a:pt x="1341" y="1589"/>
                  <a:pt x="1233" y="1313"/>
                  <a:pt x="1026" y="1067"/>
                </a:cubicBezTo>
                <a:cubicBezTo>
                  <a:pt x="931" y="956"/>
                  <a:pt x="803" y="893"/>
                  <a:pt x="677" y="893"/>
                </a:cubicBezTo>
                <a:cubicBezTo>
                  <a:pt x="566" y="893"/>
                  <a:pt x="458" y="941"/>
                  <a:pt x="375" y="1047"/>
                </a:cubicBezTo>
                <a:cubicBezTo>
                  <a:pt x="1" y="1530"/>
                  <a:pt x="277" y="2348"/>
                  <a:pt x="484" y="2831"/>
                </a:cubicBezTo>
                <a:cubicBezTo>
                  <a:pt x="760" y="3472"/>
                  <a:pt x="1203" y="4033"/>
                  <a:pt x="1637" y="4566"/>
                </a:cubicBezTo>
                <a:cubicBezTo>
                  <a:pt x="1676" y="4615"/>
                  <a:pt x="1716" y="4645"/>
                  <a:pt x="1755" y="4655"/>
                </a:cubicBezTo>
                <a:cubicBezTo>
                  <a:pt x="1765" y="4655"/>
                  <a:pt x="1765" y="4655"/>
                  <a:pt x="1765" y="4664"/>
                </a:cubicBezTo>
                <a:cubicBezTo>
                  <a:pt x="2278" y="5157"/>
                  <a:pt x="2997" y="5483"/>
                  <a:pt x="3678" y="5660"/>
                </a:cubicBezTo>
                <a:cubicBezTo>
                  <a:pt x="3869" y="5712"/>
                  <a:pt x="4123" y="5755"/>
                  <a:pt x="4377" y="5755"/>
                </a:cubicBezTo>
                <a:cubicBezTo>
                  <a:pt x="4802" y="5755"/>
                  <a:pt x="5227" y="5634"/>
                  <a:pt x="5363" y="5226"/>
                </a:cubicBezTo>
                <a:cubicBezTo>
                  <a:pt x="5550" y="4645"/>
                  <a:pt x="4545" y="4526"/>
                  <a:pt x="4200" y="4477"/>
                </a:cubicBezTo>
                <a:cubicBezTo>
                  <a:pt x="3746" y="4408"/>
                  <a:pt x="3283" y="4320"/>
                  <a:pt x="2820" y="4261"/>
                </a:cubicBezTo>
                <a:cubicBezTo>
                  <a:pt x="3520" y="3895"/>
                  <a:pt x="4200" y="3481"/>
                  <a:pt x="4900" y="3117"/>
                </a:cubicBezTo>
                <a:cubicBezTo>
                  <a:pt x="5452" y="2831"/>
                  <a:pt x="6388" y="2388"/>
                  <a:pt x="6427" y="1668"/>
                </a:cubicBezTo>
                <a:cubicBezTo>
                  <a:pt x="6436" y="1500"/>
                  <a:pt x="6302" y="1387"/>
                  <a:pt x="6153" y="1387"/>
                </a:cubicBezTo>
                <a:cubicBezTo>
                  <a:pt x="6136" y="1387"/>
                  <a:pt x="6119" y="1389"/>
                  <a:pt x="6102" y="1392"/>
                </a:cubicBezTo>
                <a:cubicBezTo>
                  <a:pt x="4782" y="1589"/>
                  <a:pt x="3914" y="2585"/>
                  <a:pt x="2938" y="3403"/>
                </a:cubicBezTo>
                <a:cubicBezTo>
                  <a:pt x="3076" y="3058"/>
                  <a:pt x="3194" y="2703"/>
                  <a:pt x="3342" y="2397"/>
                </a:cubicBezTo>
                <a:cubicBezTo>
                  <a:pt x="3618" y="1826"/>
                  <a:pt x="3993" y="1175"/>
                  <a:pt x="4022" y="524"/>
                </a:cubicBezTo>
                <a:cubicBezTo>
                  <a:pt x="4031" y="220"/>
                  <a:pt x="3840" y="0"/>
                  <a:pt x="3558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9"/>
          <p:cNvSpPr/>
          <p:nvPr/>
        </p:nvSpPr>
        <p:spPr>
          <a:xfrm>
            <a:off x="-159203" y="6406448"/>
            <a:ext cx="178097" cy="483991"/>
          </a:xfrm>
          <a:custGeom>
            <a:avLst/>
            <a:gdLst/>
            <a:ahLst/>
            <a:cxnLst/>
            <a:rect l="l" t="t" r="r" b="b"/>
            <a:pathLst>
              <a:path w="1120" h="2860" extrusionOk="0">
                <a:moveTo>
                  <a:pt x="37" y="0"/>
                </a:moveTo>
                <a:cubicBezTo>
                  <a:pt x="17" y="0"/>
                  <a:pt x="0" y="13"/>
                  <a:pt x="5" y="38"/>
                </a:cubicBezTo>
                <a:cubicBezTo>
                  <a:pt x="124" y="1043"/>
                  <a:pt x="567" y="1959"/>
                  <a:pt x="1040" y="2837"/>
                </a:cubicBezTo>
                <a:cubicBezTo>
                  <a:pt x="1046" y="2853"/>
                  <a:pt x="1058" y="2860"/>
                  <a:pt x="1070" y="2860"/>
                </a:cubicBezTo>
                <a:cubicBezTo>
                  <a:pt x="1095" y="2860"/>
                  <a:pt x="1119" y="2833"/>
                  <a:pt x="1099" y="2807"/>
                </a:cubicBezTo>
                <a:cubicBezTo>
                  <a:pt x="646" y="1930"/>
                  <a:pt x="202" y="1023"/>
                  <a:pt x="84" y="38"/>
                </a:cubicBezTo>
                <a:cubicBezTo>
                  <a:pt x="79" y="13"/>
                  <a:pt x="57" y="0"/>
                  <a:pt x="37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9"/>
          <p:cNvSpPr/>
          <p:nvPr/>
        </p:nvSpPr>
        <p:spPr>
          <a:xfrm>
            <a:off x="41635" y="6264468"/>
            <a:ext cx="247109" cy="625973"/>
          </a:xfrm>
          <a:custGeom>
            <a:avLst/>
            <a:gdLst/>
            <a:ahLst/>
            <a:cxnLst/>
            <a:rect l="l" t="t" r="r" b="b"/>
            <a:pathLst>
              <a:path w="1554" h="3699" extrusionOk="0">
                <a:moveTo>
                  <a:pt x="1507" y="0"/>
                </a:moveTo>
                <a:cubicBezTo>
                  <a:pt x="1492" y="0"/>
                  <a:pt x="1476" y="9"/>
                  <a:pt x="1472" y="29"/>
                </a:cubicBezTo>
                <a:cubicBezTo>
                  <a:pt x="1285" y="640"/>
                  <a:pt x="1078" y="1251"/>
                  <a:pt x="852" y="1852"/>
                </a:cubicBezTo>
                <a:cubicBezTo>
                  <a:pt x="625" y="2473"/>
                  <a:pt x="280" y="3035"/>
                  <a:pt x="13" y="3637"/>
                </a:cubicBezTo>
                <a:cubicBezTo>
                  <a:pt x="0" y="3670"/>
                  <a:pt x="28" y="3698"/>
                  <a:pt x="53" y="3698"/>
                </a:cubicBezTo>
                <a:cubicBezTo>
                  <a:pt x="65" y="3698"/>
                  <a:pt x="76" y="3692"/>
                  <a:pt x="83" y="3676"/>
                </a:cubicBezTo>
                <a:cubicBezTo>
                  <a:pt x="329" y="3094"/>
                  <a:pt x="664" y="2562"/>
                  <a:pt x="891" y="1970"/>
                </a:cubicBezTo>
                <a:cubicBezTo>
                  <a:pt x="1128" y="1340"/>
                  <a:pt x="1344" y="699"/>
                  <a:pt x="1542" y="49"/>
                </a:cubicBezTo>
                <a:cubicBezTo>
                  <a:pt x="1553" y="19"/>
                  <a:pt x="1530" y="0"/>
                  <a:pt x="1507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9"/>
          <p:cNvSpPr/>
          <p:nvPr/>
        </p:nvSpPr>
        <p:spPr>
          <a:xfrm>
            <a:off x="84411" y="6522198"/>
            <a:ext cx="591854" cy="404961"/>
          </a:xfrm>
          <a:custGeom>
            <a:avLst/>
            <a:gdLst/>
            <a:ahLst/>
            <a:cxnLst/>
            <a:rect l="l" t="t" r="r" b="b"/>
            <a:pathLst>
              <a:path w="3722" h="2393" extrusionOk="0">
                <a:moveTo>
                  <a:pt x="3664" y="0"/>
                </a:moveTo>
                <a:cubicBezTo>
                  <a:pt x="3659" y="0"/>
                  <a:pt x="3653" y="1"/>
                  <a:pt x="3648" y="4"/>
                </a:cubicBezTo>
                <a:cubicBezTo>
                  <a:pt x="2968" y="369"/>
                  <a:pt x="2357" y="842"/>
                  <a:pt x="1696" y="1236"/>
                </a:cubicBezTo>
                <a:cubicBezTo>
                  <a:pt x="1124" y="1581"/>
                  <a:pt x="504" y="1838"/>
                  <a:pt x="31" y="2320"/>
                </a:cubicBezTo>
                <a:cubicBezTo>
                  <a:pt x="0" y="2350"/>
                  <a:pt x="28" y="2392"/>
                  <a:pt x="56" y="2392"/>
                </a:cubicBezTo>
                <a:cubicBezTo>
                  <a:pt x="64" y="2392"/>
                  <a:pt x="73" y="2388"/>
                  <a:pt x="80" y="2379"/>
                </a:cubicBezTo>
                <a:cubicBezTo>
                  <a:pt x="543" y="1897"/>
                  <a:pt x="1174" y="1640"/>
                  <a:pt x="1735" y="1305"/>
                </a:cubicBezTo>
                <a:cubicBezTo>
                  <a:pt x="2396" y="911"/>
                  <a:pt x="3007" y="438"/>
                  <a:pt x="3687" y="73"/>
                </a:cubicBezTo>
                <a:cubicBezTo>
                  <a:pt x="3721" y="48"/>
                  <a:pt x="3697" y="0"/>
                  <a:pt x="3664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9"/>
          <p:cNvSpPr/>
          <p:nvPr/>
        </p:nvSpPr>
        <p:spPr>
          <a:xfrm>
            <a:off x="85842" y="6968275"/>
            <a:ext cx="432998" cy="122182"/>
          </a:xfrm>
          <a:custGeom>
            <a:avLst/>
            <a:gdLst/>
            <a:ahLst/>
            <a:cxnLst/>
            <a:rect l="l" t="t" r="r" b="b"/>
            <a:pathLst>
              <a:path w="2723" h="722" extrusionOk="0">
                <a:moveTo>
                  <a:pt x="55" y="1"/>
                </a:moveTo>
                <a:cubicBezTo>
                  <a:pt x="24" y="1"/>
                  <a:pt x="0" y="36"/>
                  <a:pt x="31" y="59"/>
                </a:cubicBezTo>
                <a:cubicBezTo>
                  <a:pt x="654" y="590"/>
                  <a:pt x="1669" y="722"/>
                  <a:pt x="2490" y="722"/>
                </a:cubicBezTo>
                <a:cubicBezTo>
                  <a:pt x="2552" y="722"/>
                  <a:pt x="2613" y="721"/>
                  <a:pt x="2673" y="719"/>
                </a:cubicBezTo>
                <a:cubicBezTo>
                  <a:pt x="2720" y="719"/>
                  <a:pt x="2722" y="649"/>
                  <a:pt x="2681" y="649"/>
                </a:cubicBezTo>
                <a:cubicBezTo>
                  <a:pt x="2678" y="649"/>
                  <a:pt x="2676" y="650"/>
                  <a:pt x="2673" y="650"/>
                </a:cubicBezTo>
                <a:cubicBezTo>
                  <a:pt x="2636" y="651"/>
                  <a:pt x="2599" y="651"/>
                  <a:pt x="2562" y="651"/>
                </a:cubicBezTo>
                <a:cubicBezTo>
                  <a:pt x="1748" y="651"/>
                  <a:pt x="712" y="537"/>
                  <a:pt x="81" y="10"/>
                </a:cubicBezTo>
                <a:cubicBezTo>
                  <a:pt x="72" y="3"/>
                  <a:pt x="63" y="1"/>
                  <a:pt x="55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9"/>
          <p:cNvSpPr/>
          <p:nvPr/>
        </p:nvSpPr>
        <p:spPr>
          <a:xfrm>
            <a:off x="-76991" y="6839664"/>
            <a:ext cx="243134" cy="212042"/>
          </a:xfrm>
          <a:custGeom>
            <a:avLst/>
            <a:gdLst/>
            <a:ahLst/>
            <a:cxnLst/>
            <a:rect l="l" t="t" r="r" b="b"/>
            <a:pathLst>
              <a:path w="1529" h="1253" extrusionOk="0">
                <a:moveTo>
                  <a:pt x="573" y="1"/>
                </a:moveTo>
                <a:cubicBezTo>
                  <a:pt x="513" y="1"/>
                  <a:pt x="454" y="1"/>
                  <a:pt x="405" y="10"/>
                </a:cubicBezTo>
                <a:lnTo>
                  <a:pt x="395" y="10"/>
                </a:lnTo>
                <a:cubicBezTo>
                  <a:pt x="371" y="6"/>
                  <a:pt x="346" y="3"/>
                  <a:pt x="322" y="3"/>
                </a:cubicBezTo>
                <a:cubicBezTo>
                  <a:pt x="201" y="3"/>
                  <a:pt x="91" y="65"/>
                  <a:pt x="50" y="188"/>
                </a:cubicBezTo>
                <a:cubicBezTo>
                  <a:pt x="50" y="208"/>
                  <a:pt x="50" y="227"/>
                  <a:pt x="40" y="257"/>
                </a:cubicBezTo>
                <a:cubicBezTo>
                  <a:pt x="10" y="326"/>
                  <a:pt x="1" y="405"/>
                  <a:pt x="21" y="514"/>
                </a:cubicBezTo>
                <a:cubicBezTo>
                  <a:pt x="60" y="750"/>
                  <a:pt x="297" y="957"/>
                  <a:pt x="483" y="1085"/>
                </a:cubicBezTo>
                <a:cubicBezTo>
                  <a:pt x="582" y="1164"/>
                  <a:pt x="700" y="1213"/>
                  <a:pt x="829" y="1243"/>
                </a:cubicBezTo>
                <a:cubicBezTo>
                  <a:pt x="849" y="1243"/>
                  <a:pt x="878" y="1252"/>
                  <a:pt x="908" y="1252"/>
                </a:cubicBezTo>
                <a:lnTo>
                  <a:pt x="1046" y="1252"/>
                </a:lnTo>
                <a:cubicBezTo>
                  <a:pt x="1065" y="1252"/>
                  <a:pt x="1075" y="1243"/>
                  <a:pt x="1095" y="1243"/>
                </a:cubicBezTo>
                <a:lnTo>
                  <a:pt x="1105" y="1243"/>
                </a:lnTo>
                <a:cubicBezTo>
                  <a:pt x="1164" y="1223"/>
                  <a:pt x="1213" y="1193"/>
                  <a:pt x="1263" y="1154"/>
                </a:cubicBezTo>
                <a:cubicBezTo>
                  <a:pt x="1528" y="947"/>
                  <a:pt x="1499" y="730"/>
                  <a:pt x="1351" y="543"/>
                </a:cubicBezTo>
                <a:cubicBezTo>
                  <a:pt x="1203" y="227"/>
                  <a:pt x="917" y="30"/>
                  <a:pt x="57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9"/>
          <p:cNvSpPr/>
          <p:nvPr/>
        </p:nvSpPr>
        <p:spPr>
          <a:xfrm>
            <a:off x="-70313" y="6903293"/>
            <a:ext cx="61857" cy="46030"/>
          </a:xfrm>
          <a:custGeom>
            <a:avLst/>
            <a:gdLst/>
            <a:ahLst/>
            <a:cxnLst/>
            <a:rect l="l" t="t" r="r" b="b"/>
            <a:pathLst>
              <a:path w="389" h="272" extrusionOk="0">
                <a:moveTo>
                  <a:pt x="200" y="0"/>
                </a:moveTo>
                <a:cubicBezTo>
                  <a:pt x="180" y="0"/>
                  <a:pt x="158" y="6"/>
                  <a:pt x="136" y="19"/>
                </a:cubicBezTo>
                <a:cubicBezTo>
                  <a:pt x="1" y="87"/>
                  <a:pt x="76" y="272"/>
                  <a:pt x="194" y="272"/>
                </a:cubicBezTo>
                <a:cubicBezTo>
                  <a:pt x="214" y="272"/>
                  <a:pt x="234" y="267"/>
                  <a:pt x="255" y="256"/>
                </a:cubicBezTo>
                <a:cubicBezTo>
                  <a:pt x="389" y="189"/>
                  <a:pt x="316" y="0"/>
                  <a:pt x="20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9"/>
          <p:cNvSpPr/>
          <p:nvPr/>
        </p:nvSpPr>
        <p:spPr>
          <a:xfrm>
            <a:off x="8083" y="6852017"/>
            <a:ext cx="62175" cy="46030"/>
          </a:xfrm>
          <a:custGeom>
            <a:avLst/>
            <a:gdLst/>
            <a:ahLst/>
            <a:cxnLst/>
            <a:rect l="l" t="t" r="r" b="b"/>
            <a:pathLst>
              <a:path w="391" h="272" extrusionOk="0">
                <a:moveTo>
                  <a:pt x="190" y="0"/>
                </a:moveTo>
                <a:cubicBezTo>
                  <a:pt x="169" y="0"/>
                  <a:pt x="148" y="5"/>
                  <a:pt x="126" y="16"/>
                </a:cubicBezTo>
                <a:cubicBezTo>
                  <a:pt x="0" y="83"/>
                  <a:pt x="74" y="272"/>
                  <a:pt x="190" y="272"/>
                </a:cubicBezTo>
                <a:cubicBezTo>
                  <a:pt x="211" y="272"/>
                  <a:pt x="232" y="266"/>
                  <a:pt x="254" y="253"/>
                </a:cubicBezTo>
                <a:cubicBezTo>
                  <a:pt x="390" y="185"/>
                  <a:pt x="314" y="0"/>
                  <a:pt x="19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9"/>
          <p:cNvSpPr/>
          <p:nvPr/>
        </p:nvSpPr>
        <p:spPr>
          <a:xfrm>
            <a:off x="-2890" y="6933753"/>
            <a:ext cx="62016" cy="46199"/>
          </a:xfrm>
          <a:custGeom>
            <a:avLst/>
            <a:gdLst/>
            <a:ahLst/>
            <a:cxnLst/>
            <a:rect l="l" t="t" r="r" b="b"/>
            <a:pathLst>
              <a:path w="390" h="273" extrusionOk="0">
                <a:moveTo>
                  <a:pt x="190" y="1"/>
                </a:moveTo>
                <a:cubicBezTo>
                  <a:pt x="170" y="1"/>
                  <a:pt x="148" y="6"/>
                  <a:pt x="126" y="17"/>
                </a:cubicBezTo>
                <a:cubicBezTo>
                  <a:pt x="0" y="84"/>
                  <a:pt x="74" y="272"/>
                  <a:pt x="190" y="272"/>
                </a:cubicBezTo>
                <a:cubicBezTo>
                  <a:pt x="211" y="272"/>
                  <a:pt x="232" y="266"/>
                  <a:pt x="254" y="253"/>
                </a:cubicBezTo>
                <a:cubicBezTo>
                  <a:pt x="390" y="185"/>
                  <a:pt x="314" y="1"/>
                  <a:pt x="19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9"/>
          <p:cNvSpPr/>
          <p:nvPr/>
        </p:nvSpPr>
        <p:spPr>
          <a:xfrm>
            <a:off x="36229" y="7000597"/>
            <a:ext cx="62175" cy="47045"/>
          </a:xfrm>
          <a:custGeom>
            <a:avLst/>
            <a:gdLst/>
            <a:ahLst/>
            <a:cxnLst/>
            <a:rect l="l" t="t" r="r" b="b"/>
            <a:pathLst>
              <a:path w="391" h="278" extrusionOk="0">
                <a:moveTo>
                  <a:pt x="196" y="0"/>
                </a:moveTo>
                <a:cubicBezTo>
                  <a:pt x="177" y="0"/>
                  <a:pt x="157" y="5"/>
                  <a:pt x="137" y="16"/>
                </a:cubicBezTo>
                <a:cubicBezTo>
                  <a:pt x="1" y="92"/>
                  <a:pt x="77" y="278"/>
                  <a:pt x="195" y="278"/>
                </a:cubicBezTo>
                <a:cubicBezTo>
                  <a:pt x="214" y="278"/>
                  <a:pt x="234" y="273"/>
                  <a:pt x="255" y="262"/>
                </a:cubicBezTo>
                <a:cubicBezTo>
                  <a:pt x="391" y="186"/>
                  <a:pt x="314" y="0"/>
                  <a:pt x="19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9"/>
          <p:cNvSpPr/>
          <p:nvPr/>
        </p:nvSpPr>
        <p:spPr>
          <a:xfrm>
            <a:off x="90930" y="6915308"/>
            <a:ext cx="62334" cy="45691"/>
          </a:xfrm>
          <a:custGeom>
            <a:avLst/>
            <a:gdLst/>
            <a:ahLst/>
            <a:cxnLst/>
            <a:rect l="l" t="t" r="r" b="b"/>
            <a:pathLst>
              <a:path w="392" h="270" extrusionOk="0">
                <a:moveTo>
                  <a:pt x="191" y="1"/>
                </a:moveTo>
                <a:cubicBezTo>
                  <a:pt x="171" y="1"/>
                  <a:pt x="150" y="6"/>
                  <a:pt x="128" y="17"/>
                </a:cubicBezTo>
                <a:cubicBezTo>
                  <a:pt x="0" y="85"/>
                  <a:pt x="77" y="269"/>
                  <a:pt x="195" y="269"/>
                </a:cubicBezTo>
                <a:cubicBezTo>
                  <a:pt x="215" y="269"/>
                  <a:pt x="235" y="264"/>
                  <a:pt x="255" y="253"/>
                </a:cubicBezTo>
                <a:cubicBezTo>
                  <a:pt x="391" y="186"/>
                  <a:pt x="316" y="1"/>
                  <a:pt x="19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9"/>
          <p:cNvSpPr/>
          <p:nvPr/>
        </p:nvSpPr>
        <p:spPr>
          <a:xfrm>
            <a:off x="7752628" y="5351668"/>
            <a:ext cx="915926" cy="1144316"/>
          </a:xfrm>
          <a:custGeom>
            <a:avLst/>
            <a:gdLst/>
            <a:ahLst/>
            <a:cxnLst/>
            <a:rect l="l" t="t" r="r" b="b"/>
            <a:pathLst>
              <a:path w="5760" h="6762" extrusionOk="0">
                <a:moveTo>
                  <a:pt x="88" y="1"/>
                </a:moveTo>
                <a:cubicBezTo>
                  <a:pt x="44" y="1"/>
                  <a:pt x="0" y="37"/>
                  <a:pt x="18" y="90"/>
                </a:cubicBezTo>
                <a:cubicBezTo>
                  <a:pt x="442" y="1441"/>
                  <a:pt x="1428" y="2545"/>
                  <a:pt x="2335" y="3599"/>
                </a:cubicBezTo>
                <a:cubicBezTo>
                  <a:pt x="3321" y="4762"/>
                  <a:pt x="4611" y="5590"/>
                  <a:pt x="5617" y="6734"/>
                </a:cubicBezTo>
                <a:cubicBezTo>
                  <a:pt x="5631" y="6753"/>
                  <a:pt x="5649" y="6761"/>
                  <a:pt x="5665" y="6761"/>
                </a:cubicBezTo>
                <a:cubicBezTo>
                  <a:pt x="5715" y="6761"/>
                  <a:pt x="5760" y="6687"/>
                  <a:pt x="5715" y="6635"/>
                </a:cubicBezTo>
                <a:cubicBezTo>
                  <a:pt x="4779" y="5561"/>
                  <a:pt x="3597" y="4753"/>
                  <a:pt x="2631" y="3717"/>
                </a:cubicBezTo>
                <a:cubicBezTo>
                  <a:pt x="2127" y="3185"/>
                  <a:pt x="1665" y="2594"/>
                  <a:pt x="1221" y="2002"/>
                </a:cubicBezTo>
                <a:cubicBezTo>
                  <a:pt x="778" y="1411"/>
                  <a:pt x="383" y="771"/>
                  <a:pt x="156" y="51"/>
                </a:cubicBezTo>
                <a:cubicBezTo>
                  <a:pt x="145" y="16"/>
                  <a:pt x="116" y="1"/>
                  <a:pt x="8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9"/>
          <p:cNvSpPr/>
          <p:nvPr/>
        </p:nvSpPr>
        <p:spPr>
          <a:xfrm>
            <a:off x="7677095" y="5266547"/>
            <a:ext cx="167602" cy="258918"/>
          </a:xfrm>
          <a:custGeom>
            <a:avLst/>
            <a:gdLst/>
            <a:ahLst/>
            <a:cxnLst/>
            <a:rect l="l" t="t" r="r" b="b"/>
            <a:pathLst>
              <a:path w="1054" h="1530" extrusionOk="0">
                <a:moveTo>
                  <a:pt x="489" y="0"/>
                </a:moveTo>
                <a:cubicBezTo>
                  <a:pt x="478" y="0"/>
                  <a:pt x="466" y="1"/>
                  <a:pt x="454" y="2"/>
                </a:cubicBezTo>
                <a:cubicBezTo>
                  <a:pt x="0" y="51"/>
                  <a:pt x="267" y="781"/>
                  <a:pt x="385" y="987"/>
                </a:cubicBezTo>
                <a:cubicBezTo>
                  <a:pt x="533" y="1244"/>
                  <a:pt x="769" y="1323"/>
                  <a:pt x="957" y="1530"/>
                </a:cubicBezTo>
                <a:lnTo>
                  <a:pt x="996" y="1490"/>
                </a:lnTo>
                <a:cubicBezTo>
                  <a:pt x="996" y="1143"/>
                  <a:pt x="1053" y="0"/>
                  <a:pt x="48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9"/>
          <p:cNvSpPr/>
          <p:nvPr/>
        </p:nvSpPr>
        <p:spPr>
          <a:xfrm>
            <a:off x="7907511" y="5504139"/>
            <a:ext cx="109084" cy="241488"/>
          </a:xfrm>
          <a:custGeom>
            <a:avLst/>
            <a:gdLst/>
            <a:ahLst/>
            <a:cxnLst/>
            <a:rect l="l" t="t" r="r" b="b"/>
            <a:pathLst>
              <a:path w="686" h="1427" extrusionOk="0">
                <a:moveTo>
                  <a:pt x="293" y="0"/>
                </a:moveTo>
                <a:cubicBezTo>
                  <a:pt x="276" y="0"/>
                  <a:pt x="257" y="3"/>
                  <a:pt x="237" y="8"/>
                </a:cubicBezTo>
                <a:cubicBezTo>
                  <a:pt x="1" y="76"/>
                  <a:pt x="40" y="648"/>
                  <a:pt x="79" y="825"/>
                </a:cubicBezTo>
                <a:cubicBezTo>
                  <a:pt x="109" y="1013"/>
                  <a:pt x="217" y="1171"/>
                  <a:pt x="257" y="1358"/>
                </a:cubicBezTo>
                <a:lnTo>
                  <a:pt x="296" y="1427"/>
                </a:lnTo>
                <a:cubicBezTo>
                  <a:pt x="305" y="1247"/>
                  <a:pt x="686" y="0"/>
                  <a:pt x="29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9"/>
          <p:cNvSpPr/>
          <p:nvPr/>
        </p:nvSpPr>
        <p:spPr>
          <a:xfrm>
            <a:off x="7782205" y="5717702"/>
            <a:ext cx="235183" cy="103060"/>
          </a:xfrm>
          <a:custGeom>
            <a:avLst/>
            <a:gdLst/>
            <a:ahLst/>
            <a:cxnLst/>
            <a:rect l="l" t="t" r="r" b="b"/>
            <a:pathLst>
              <a:path w="1479" h="609" extrusionOk="0">
                <a:moveTo>
                  <a:pt x="322" y="0"/>
                </a:moveTo>
                <a:cubicBezTo>
                  <a:pt x="198" y="0"/>
                  <a:pt x="107" y="43"/>
                  <a:pt x="79" y="155"/>
                </a:cubicBezTo>
                <a:cubicBezTo>
                  <a:pt x="0" y="470"/>
                  <a:pt x="680" y="608"/>
                  <a:pt x="877" y="608"/>
                </a:cubicBezTo>
                <a:cubicBezTo>
                  <a:pt x="1074" y="608"/>
                  <a:pt x="1301" y="579"/>
                  <a:pt x="1479" y="510"/>
                </a:cubicBezTo>
                <a:lnTo>
                  <a:pt x="1439" y="470"/>
                </a:lnTo>
                <a:cubicBezTo>
                  <a:pt x="1307" y="361"/>
                  <a:pt x="680" y="0"/>
                  <a:pt x="32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9"/>
          <p:cNvSpPr/>
          <p:nvPr/>
        </p:nvSpPr>
        <p:spPr>
          <a:xfrm>
            <a:off x="8050149" y="5693502"/>
            <a:ext cx="94137" cy="242334"/>
          </a:xfrm>
          <a:custGeom>
            <a:avLst/>
            <a:gdLst/>
            <a:ahLst/>
            <a:cxnLst/>
            <a:rect l="l" t="t" r="r" b="b"/>
            <a:pathLst>
              <a:path w="592" h="1432" extrusionOk="0">
                <a:moveTo>
                  <a:pt x="249" y="0"/>
                </a:moveTo>
                <a:cubicBezTo>
                  <a:pt x="197" y="0"/>
                  <a:pt x="147" y="56"/>
                  <a:pt x="109" y="199"/>
                </a:cubicBezTo>
                <a:cubicBezTo>
                  <a:pt x="0" y="584"/>
                  <a:pt x="267" y="1077"/>
                  <a:pt x="434" y="1402"/>
                </a:cubicBezTo>
                <a:lnTo>
                  <a:pt x="434" y="1432"/>
                </a:lnTo>
                <a:cubicBezTo>
                  <a:pt x="582" y="1224"/>
                  <a:pt x="592" y="869"/>
                  <a:pt x="582" y="623"/>
                </a:cubicBezTo>
                <a:cubicBezTo>
                  <a:pt x="575" y="455"/>
                  <a:pt x="399" y="0"/>
                  <a:pt x="24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9"/>
          <p:cNvSpPr/>
          <p:nvPr/>
        </p:nvSpPr>
        <p:spPr>
          <a:xfrm>
            <a:off x="7967937" y="5915018"/>
            <a:ext cx="159174" cy="73783"/>
          </a:xfrm>
          <a:custGeom>
            <a:avLst/>
            <a:gdLst/>
            <a:ahLst/>
            <a:cxnLst/>
            <a:rect l="l" t="t" r="r" b="b"/>
            <a:pathLst>
              <a:path w="1001" h="436" extrusionOk="0">
                <a:moveTo>
                  <a:pt x="267" y="0"/>
                </a:moveTo>
                <a:cubicBezTo>
                  <a:pt x="137" y="0"/>
                  <a:pt x="38" y="37"/>
                  <a:pt x="24" y="142"/>
                </a:cubicBezTo>
                <a:cubicBezTo>
                  <a:pt x="1" y="362"/>
                  <a:pt x="185" y="436"/>
                  <a:pt x="402" y="436"/>
                </a:cubicBezTo>
                <a:cubicBezTo>
                  <a:pt x="634" y="436"/>
                  <a:pt x="904" y="352"/>
                  <a:pt x="1001" y="270"/>
                </a:cubicBezTo>
                <a:lnTo>
                  <a:pt x="951" y="162"/>
                </a:lnTo>
                <a:cubicBezTo>
                  <a:pt x="831" y="118"/>
                  <a:pt x="499" y="0"/>
                  <a:pt x="267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9"/>
          <p:cNvSpPr/>
          <p:nvPr/>
        </p:nvSpPr>
        <p:spPr>
          <a:xfrm>
            <a:off x="7733546" y="5593829"/>
            <a:ext cx="156789" cy="62614"/>
          </a:xfrm>
          <a:custGeom>
            <a:avLst/>
            <a:gdLst/>
            <a:ahLst/>
            <a:cxnLst/>
            <a:rect l="l" t="t" r="r" b="b"/>
            <a:pathLst>
              <a:path w="986" h="370" extrusionOk="0">
                <a:moveTo>
                  <a:pt x="369" y="1"/>
                </a:moveTo>
                <a:cubicBezTo>
                  <a:pt x="221" y="1"/>
                  <a:pt x="95" y="36"/>
                  <a:pt x="59" y="138"/>
                </a:cubicBezTo>
                <a:cubicBezTo>
                  <a:pt x="1" y="313"/>
                  <a:pt x="128" y="370"/>
                  <a:pt x="307" y="370"/>
                </a:cubicBezTo>
                <a:cubicBezTo>
                  <a:pt x="550" y="370"/>
                  <a:pt x="889" y="264"/>
                  <a:pt x="986" y="207"/>
                </a:cubicBezTo>
                <a:lnTo>
                  <a:pt x="966" y="128"/>
                </a:lnTo>
                <a:cubicBezTo>
                  <a:pt x="871" y="81"/>
                  <a:pt x="594" y="1"/>
                  <a:pt x="36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9"/>
          <p:cNvSpPr/>
          <p:nvPr/>
        </p:nvSpPr>
        <p:spPr>
          <a:xfrm>
            <a:off x="7340138" y="6029753"/>
            <a:ext cx="1877808" cy="1066302"/>
          </a:xfrm>
          <a:custGeom>
            <a:avLst/>
            <a:gdLst/>
            <a:ahLst/>
            <a:cxnLst/>
            <a:rect l="l" t="t" r="r" b="b"/>
            <a:pathLst>
              <a:path w="11809" h="6301" extrusionOk="0">
                <a:moveTo>
                  <a:pt x="474" y="0"/>
                </a:moveTo>
                <a:cubicBezTo>
                  <a:pt x="315" y="0"/>
                  <a:pt x="157" y="5"/>
                  <a:pt x="1" y="16"/>
                </a:cubicBezTo>
                <a:cubicBezTo>
                  <a:pt x="257" y="913"/>
                  <a:pt x="966" y="1968"/>
                  <a:pt x="1311" y="2461"/>
                </a:cubicBezTo>
                <a:cubicBezTo>
                  <a:pt x="1863" y="3249"/>
                  <a:pt x="2504" y="3920"/>
                  <a:pt x="3263" y="4472"/>
                </a:cubicBezTo>
                <a:cubicBezTo>
                  <a:pt x="4830" y="5546"/>
                  <a:pt x="6634" y="5891"/>
                  <a:pt x="8487" y="6127"/>
                </a:cubicBezTo>
                <a:cubicBezTo>
                  <a:pt x="9157" y="6187"/>
                  <a:pt x="9827" y="6236"/>
                  <a:pt x="10527" y="6265"/>
                </a:cubicBezTo>
                <a:cubicBezTo>
                  <a:pt x="10715" y="6265"/>
                  <a:pt x="11000" y="6301"/>
                  <a:pt x="11264" y="6301"/>
                </a:cubicBezTo>
                <a:cubicBezTo>
                  <a:pt x="11483" y="6301"/>
                  <a:pt x="11688" y="6276"/>
                  <a:pt x="11809" y="6187"/>
                </a:cubicBezTo>
                <a:lnTo>
                  <a:pt x="11750" y="6127"/>
                </a:lnTo>
                <a:cubicBezTo>
                  <a:pt x="11424" y="5714"/>
                  <a:pt x="11168" y="5309"/>
                  <a:pt x="10872" y="4875"/>
                </a:cubicBezTo>
                <a:cubicBezTo>
                  <a:pt x="10261" y="4028"/>
                  <a:pt x="9394" y="3417"/>
                  <a:pt x="8546" y="2776"/>
                </a:cubicBezTo>
                <a:cubicBezTo>
                  <a:pt x="7126" y="1701"/>
                  <a:pt x="5579" y="805"/>
                  <a:pt x="3834" y="459"/>
                </a:cubicBezTo>
                <a:cubicBezTo>
                  <a:pt x="2774" y="252"/>
                  <a:pt x="1591" y="0"/>
                  <a:pt x="47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9"/>
          <p:cNvSpPr/>
          <p:nvPr/>
        </p:nvSpPr>
        <p:spPr>
          <a:xfrm>
            <a:off x="7314218" y="6006230"/>
            <a:ext cx="1957952" cy="1125871"/>
          </a:xfrm>
          <a:custGeom>
            <a:avLst/>
            <a:gdLst/>
            <a:ahLst/>
            <a:cxnLst/>
            <a:rect l="l" t="t" r="r" b="b"/>
            <a:pathLst>
              <a:path w="12313" h="6653" extrusionOk="0">
                <a:moveTo>
                  <a:pt x="109" y="0"/>
                </a:moveTo>
                <a:cubicBezTo>
                  <a:pt x="51" y="0"/>
                  <a:pt x="0" y="78"/>
                  <a:pt x="55" y="125"/>
                </a:cubicBezTo>
                <a:cubicBezTo>
                  <a:pt x="893" y="776"/>
                  <a:pt x="1839" y="1269"/>
                  <a:pt x="2775" y="1752"/>
                </a:cubicBezTo>
                <a:cubicBezTo>
                  <a:pt x="3810" y="2274"/>
                  <a:pt x="4825" y="2846"/>
                  <a:pt x="5841" y="3398"/>
                </a:cubicBezTo>
                <a:cubicBezTo>
                  <a:pt x="6915" y="3989"/>
                  <a:pt x="7979" y="4581"/>
                  <a:pt x="9024" y="5222"/>
                </a:cubicBezTo>
                <a:cubicBezTo>
                  <a:pt x="9508" y="5517"/>
                  <a:pt x="10010" y="5803"/>
                  <a:pt x="10533" y="6050"/>
                </a:cubicBezTo>
                <a:cubicBezTo>
                  <a:pt x="11055" y="6296"/>
                  <a:pt x="11637" y="6394"/>
                  <a:pt x="12169" y="6641"/>
                </a:cubicBezTo>
                <a:cubicBezTo>
                  <a:pt x="12181" y="6649"/>
                  <a:pt x="12194" y="6652"/>
                  <a:pt x="12205" y="6652"/>
                </a:cubicBezTo>
                <a:cubicBezTo>
                  <a:pt x="12268" y="6652"/>
                  <a:pt x="12313" y="6556"/>
                  <a:pt x="12238" y="6523"/>
                </a:cubicBezTo>
                <a:cubicBezTo>
                  <a:pt x="11745" y="6286"/>
                  <a:pt x="11203" y="6188"/>
                  <a:pt x="10700" y="5971"/>
                </a:cubicBezTo>
                <a:cubicBezTo>
                  <a:pt x="10178" y="5744"/>
                  <a:pt x="9685" y="5448"/>
                  <a:pt x="9192" y="5152"/>
                </a:cubicBezTo>
                <a:cubicBezTo>
                  <a:pt x="8137" y="4521"/>
                  <a:pt x="7083" y="3921"/>
                  <a:pt x="6018" y="3329"/>
                </a:cubicBezTo>
                <a:cubicBezTo>
                  <a:pt x="5022" y="2787"/>
                  <a:pt x="4037" y="2225"/>
                  <a:pt x="3031" y="1713"/>
                </a:cubicBezTo>
                <a:cubicBezTo>
                  <a:pt x="2036" y="1210"/>
                  <a:pt x="1031" y="707"/>
                  <a:pt x="153" y="17"/>
                </a:cubicBezTo>
                <a:cubicBezTo>
                  <a:pt x="139" y="5"/>
                  <a:pt x="124" y="0"/>
                  <a:pt x="10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9"/>
          <p:cNvSpPr/>
          <p:nvPr/>
        </p:nvSpPr>
        <p:spPr>
          <a:xfrm>
            <a:off x="7374009" y="5997092"/>
            <a:ext cx="317394" cy="281933"/>
          </a:xfrm>
          <a:custGeom>
            <a:avLst/>
            <a:gdLst/>
            <a:ahLst/>
            <a:cxnLst/>
            <a:rect l="l" t="t" r="r" b="b"/>
            <a:pathLst>
              <a:path w="1996" h="1666" extrusionOk="0">
                <a:moveTo>
                  <a:pt x="1296" y="1"/>
                </a:moveTo>
                <a:cubicBezTo>
                  <a:pt x="1251" y="1"/>
                  <a:pt x="1209" y="34"/>
                  <a:pt x="1227" y="81"/>
                </a:cubicBezTo>
                <a:cubicBezTo>
                  <a:pt x="1399" y="527"/>
                  <a:pt x="1580" y="948"/>
                  <a:pt x="1794" y="1367"/>
                </a:cubicBezTo>
                <a:lnTo>
                  <a:pt x="1794" y="1367"/>
                </a:lnTo>
                <a:cubicBezTo>
                  <a:pt x="1368" y="1394"/>
                  <a:pt x="938" y="1522"/>
                  <a:pt x="515" y="1522"/>
                </a:cubicBezTo>
                <a:cubicBezTo>
                  <a:pt x="387" y="1522"/>
                  <a:pt x="259" y="1511"/>
                  <a:pt x="132" y="1480"/>
                </a:cubicBezTo>
                <a:cubicBezTo>
                  <a:pt x="126" y="1479"/>
                  <a:pt x="119" y="1479"/>
                  <a:pt x="113" y="1479"/>
                </a:cubicBezTo>
                <a:cubicBezTo>
                  <a:pt x="29" y="1479"/>
                  <a:pt x="1" y="1600"/>
                  <a:pt x="93" y="1618"/>
                </a:cubicBezTo>
                <a:cubicBezTo>
                  <a:pt x="231" y="1653"/>
                  <a:pt x="370" y="1666"/>
                  <a:pt x="509" y="1666"/>
                </a:cubicBezTo>
                <a:cubicBezTo>
                  <a:pt x="975" y="1666"/>
                  <a:pt x="1444" y="1518"/>
                  <a:pt x="1906" y="1510"/>
                </a:cubicBezTo>
                <a:cubicBezTo>
                  <a:pt x="1965" y="1500"/>
                  <a:pt x="1995" y="1441"/>
                  <a:pt x="1976" y="1392"/>
                </a:cubicBezTo>
                <a:cubicBezTo>
                  <a:pt x="1749" y="958"/>
                  <a:pt x="1542" y="505"/>
                  <a:pt x="1374" y="52"/>
                </a:cubicBezTo>
                <a:cubicBezTo>
                  <a:pt x="1358" y="16"/>
                  <a:pt x="1326" y="1"/>
                  <a:pt x="1296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9"/>
          <p:cNvSpPr/>
          <p:nvPr/>
        </p:nvSpPr>
        <p:spPr>
          <a:xfrm>
            <a:off x="7510922" y="6000815"/>
            <a:ext cx="465755" cy="550497"/>
          </a:xfrm>
          <a:custGeom>
            <a:avLst/>
            <a:gdLst/>
            <a:ahLst/>
            <a:cxnLst/>
            <a:rect l="l" t="t" r="r" b="b"/>
            <a:pathLst>
              <a:path w="2929" h="3253" extrusionOk="0">
                <a:moveTo>
                  <a:pt x="2074" y="0"/>
                </a:moveTo>
                <a:cubicBezTo>
                  <a:pt x="2027" y="0"/>
                  <a:pt x="1975" y="54"/>
                  <a:pt x="2002" y="108"/>
                </a:cubicBezTo>
                <a:cubicBezTo>
                  <a:pt x="2219" y="542"/>
                  <a:pt x="2366" y="985"/>
                  <a:pt x="2504" y="1449"/>
                </a:cubicBezTo>
                <a:cubicBezTo>
                  <a:pt x="2573" y="1686"/>
                  <a:pt x="2633" y="1922"/>
                  <a:pt x="2701" y="2148"/>
                </a:cubicBezTo>
                <a:cubicBezTo>
                  <a:pt x="2701" y="2168"/>
                  <a:pt x="2780" y="2385"/>
                  <a:pt x="2751" y="2395"/>
                </a:cubicBezTo>
                <a:cubicBezTo>
                  <a:pt x="2633" y="2444"/>
                  <a:pt x="2524" y="2484"/>
                  <a:pt x="2406" y="2533"/>
                </a:cubicBezTo>
                <a:cubicBezTo>
                  <a:pt x="1676" y="2819"/>
                  <a:pt x="878" y="3075"/>
                  <a:pt x="90" y="3114"/>
                </a:cubicBezTo>
                <a:cubicBezTo>
                  <a:pt x="3" y="3114"/>
                  <a:pt x="1" y="3253"/>
                  <a:pt x="81" y="3253"/>
                </a:cubicBezTo>
                <a:cubicBezTo>
                  <a:pt x="84" y="3253"/>
                  <a:pt x="87" y="3253"/>
                  <a:pt x="90" y="3252"/>
                </a:cubicBezTo>
                <a:cubicBezTo>
                  <a:pt x="1056" y="3213"/>
                  <a:pt x="2011" y="2868"/>
                  <a:pt x="2889" y="2494"/>
                </a:cubicBezTo>
                <a:cubicBezTo>
                  <a:pt x="2918" y="2474"/>
                  <a:pt x="2928" y="2435"/>
                  <a:pt x="2918" y="2405"/>
                </a:cubicBezTo>
                <a:cubicBezTo>
                  <a:pt x="2692" y="1607"/>
                  <a:pt x="2514" y="788"/>
                  <a:pt x="2130" y="39"/>
                </a:cubicBezTo>
                <a:cubicBezTo>
                  <a:pt x="2117" y="11"/>
                  <a:pt x="2096" y="0"/>
                  <a:pt x="207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9"/>
          <p:cNvSpPr/>
          <p:nvPr/>
        </p:nvSpPr>
        <p:spPr>
          <a:xfrm>
            <a:off x="7753741" y="6074428"/>
            <a:ext cx="542718" cy="772862"/>
          </a:xfrm>
          <a:custGeom>
            <a:avLst/>
            <a:gdLst/>
            <a:ahLst/>
            <a:cxnLst/>
            <a:rect l="l" t="t" r="r" b="b"/>
            <a:pathLst>
              <a:path w="3413" h="4567" extrusionOk="0">
                <a:moveTo>
                  <a:pt x="2468" y="0"/>
                </a:moveTo>
                <a:cubicBezTo>
                  <a:pt x="2427" y="0"/>
                  <a:pt x="2381" y="38"/>
                  <a:pt x="2387" y="97"/>
                </a:cubicBezTo>
                <a:cubicBezTo>
                  <a:pt x="2540" y="1094"/>
                  <a:pt x="2918" y="2026"/>
                  <a:pt x="3237" y="2983"/>
                </a:cubicBezTo>
                <a:lnTo>
                  <a:pt x="3237" y="2983"/>
                </a:lnTo>
                <a:cubicBezTo>
                  <a:pt x="2100" y="3260"/>
                  <a:pt x="1208" y="4116"/>
                  <a:pt x="90" y="4424"/>
                </a:cubicBezTo>
                <a:cubicBezTo>
                  <a:pt x="0" y="4442"/>
                  <a:pt x="25" y="4566"/>
                  <a:pt x="97" y="4566"/>
                </a:cubicBezTo>
                <a:cubicBezTo>
                  <a:pt x="104" y="4566"/>
                  <a:pt x="112" y="4565"/>
                  <a:pt x="120" y="4562"/>
                </a:cubicBezTo>
                <a:cubicBezTo>
                  <a:pt x="1273" y="4247"/>
                  <a:pt x="2180" y="3360"/>
                  <a:pt x="3353" y="3113"/>
                </a:cubicBezTo>
                <a:cubicBezTo>
                  <a:pt x="3392" y="3104"/>
                  <a:pt x="3412" y="3054"/>
                  <a:pt x="3402" y="3025"/>
                </a:cubicBezTo>
                <a:cubicBezTo>
                  <a:pt x="3077" y="2039"/>
                  <a:pt x="2683" y="1083"/>
                  <a:pt x="2525" y="57"/>
                </a:cubicBezTo>
                <a:cubicBezTo>
                  <a:pt x="2521" y="18"/>
                  <a:pt x="2496" y="0"/>
                  <a:pt x="2468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9"/>
          <p:cNvSpPr/>
          <p:nvPr/>
        </p:nvSpPr>
        <p:spPr>
          <a:xfrm>
            <a:off x="8142061" y="6187809"/>
            <a:ext cx="477204" cy="845968"/>
          </a:xfrm>
          <a:custGeom>
            <a:avLst/>
            <a:gdLst/>
            <a:ahLst/>
            <a:cxnLst/>
            <a:rect l="l" t="t" r="r" b="b"/>
            <a:pathLst>
              <a:path w="3001" h="4999" extrusionOk="0">
                <a:moveTo>
                  <a:pt x="1652" y="1"/>
                </a:moveTo>
                <a:cubicBezTo>
                  <a:pt x="1607" y="1"/>
                  <a:pt x="1559" y="38"/>
                  <a:pt x="1571" y="97"/>
                </a:cubicBezTo>
                <a:cubicBezTo>
                  <a:pt x="1699" y="689"/>
                  <a:pt x="1906" y="1260"/>
                  <a:pt x="2143" y="1822"/>
                </a:cubicBezTo>
                <a:cubicBezTo>
                  <a:pt x="2271" y="2118"/>
                  <a:pt x="2399" y="2404"/>
                  <a:pt x="2537" y="2699"/>
                </a:cubicBezTo>
                <a:cubicBezTo>
                  <a:pt x="2606" y="2857"/>
                  <a:pt x="2665" y="3015"/>
                  <a:pt x="2734" y="3172"/>
                </a:cubicBezTo>
                <a:cubicBezTo>
                  <a:pt x="2764" y="3242"/>
                  <a:pt x="2793" y="3301"/>
                  <a:pt x="2813" y="3370"/>
                </a:cubicBezTo>
                <a:cubicBezTo>
                  <a:pt x="2863" y="3478"/>
                  <a:pt x="2714" y="3527"/>
                  <a:pt x="2646" y="3577"/>
                </a:cubicBezTo>
                <a:cubicBezTo>
                  <a:pt x="1847" y="4129"/>
                  <a:pt x="802" y="4217"/>
                  <a:pt x="53" y="4878"/>
                </a:cubicBezTo>
                <a:cubicBezTo>
                  <a:pt x="0" y="4924"/>
                  <a:pt x="47" y="4999"/>
                  <a:pt x="103" y="4999"/>
                </a:cubicBezTo>
                <a:cubicBezTo>
                  <a:pt x="119" y="4999"/>
                  <a:pt x="136" y="4992"/>
                  <a:pt x="152" y="4977"/>
                </a:cubicBezTo>
                <a:cubicBezTo>
                  <a:pt x="970" y="4257"/>
                  <a:pt x="2162" y="4217"/>
                  <a:pt x="2981" y="3498"/>
                </a:cubicBezTo>
                <a:cubicBezTo>
                  <a:pt x="2990" y="3478"/>
                  <a:pt x="3001" y="3448"/>
                  <a:pt x="2990" y="3429"/>
                </a:cubicBezTo>
                <a:cubicBezTo>
                  <a:pt x="2547" y="2305"/>
                  <a:pt x="1965" y="1241"/>
                  <a:pt x="1719" y="58"/>
                </a:cubicBezTo>
                <a:cubicBezTo>
                  <a:pt x="1711" y="18"/>
                  <a:pt x="1682" y="1"/>
                  <a:pt x="16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9"/>
          <p:cNvSpPr/>
          <p:nvPr/>
        </p:nvSpPr>
        <p:spPr>
          <a:xfrm>
            <a:off x="8604164" y="6459246"/>
            <a:ext cx="311351" cy="677248"/>
          </a:xfrm>
          <a:custGeom>
            <a:avLst/>
            <a:gdLst/>
            <a:ahLst/>
            <a:cxnLst/>
            <a:rect l="l" t="t" r="r" b="b"/>
            <a:pathLst>
              <a:path w="1958" h="4002" extrusionOk="0">
                <a:moveTo>
                  <a:pt x="952" y="1"/>
                </a:moveTo>
                <a:cubicBezTo>
                  <a:pt x="909" y="1"/>
                  <a:pt x="865" y="36"/>
                  <a:pt x="883" y="90"/>
                </a:cubicBezTo>
                <a:cubicBezTo>
                  <a:pt x="991" y="534"/>
                  <a:pt x="1159" y="957"/>
                  <a:pt x="1326" y="1382"/>
                </a:cubicBezTo>
                <a:cubicBezTo>
                  <a:pt x="1494" y="1825"/>
                  <a:pt x="1632" y="2278"/>
                  <a:pt x="1780" y="2742"/>
                </a:cubicBezTo>
                <a:cubicBezTo>
                  <a:pt x="1898" y="3116"/>
                  <a:pt x="1376" y="3224"/>
                  <a:pt x="1120" y="3353"/>
                </a:cubicBezTo>
                <a:cubicBezTo>
                  <a:pt x="745" y="3520"/>
                  <a:pt x="371" y="3619"/>
                  <a:pt x="55" y="3885"/>
                </a:cubicBezTo>
                <a:cubicBezTo>
                  <a:pt x="1" y="3932"/>
                  <a:pt x="49" y="4002"/>
                  <a:pt x="106" y="4002"/>
                </a:cubicBezTo>
                <a:cubicBezTo>
                  <a:pt x="122" y="4002"/>
                  <a:pt x="139" y="3997"/>
                  <a:pt x="154" y="3984"/>
                </a:cubicBezTo>
                <a:cubicBezTo>
                  <a:pt x="489" y="3708"/>
                  <a:pt x="932" y="3589"/>
                  <a:pt x="1317" y="3422"/>
                </a:cubicBezTo>
                <a:cubicBezTo>
                  <a:pt x="1494" y="3343"/>
                  <a:pt x="1928" y="3205"/>
                  <a:pt x="1948" y="2968"/>
                </a:cubicBezTo>
                <a:cubicBezTo>
                  <a:pt x="1957" y="2781"/>
                  <a:pt x="1888" y="2613"/>
                  <a:pt x="1829" y="2436"/>
                </a:cubicBezTo>
                <a:cubicBezTo>
                  <a:pt x="1750" y="2170"/>
                  <a:pt x="1672" y="1894"/>
                  <a:pt x="1573" y="1638"/>
                </a:cubicBezTo>
                <a:cubicBezTo>
                  <a:pt x="1385" y="1106"/>
                  <a:pt x="1159" y="593"/>
                  <a:pt x="1021" y="51"/>
                </a:cubicBezTo>
                <a:cubicBezTo>
                  <a:pt x="1009" y="16"/>
                  <a:pt x="981" y="1"/>
                  <a:pt x="95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9"/>
          <p:cNvSpPr/>
          <p:nvPr/>
        </p:nvSpPr>
        <p:spPr>
          <a:xfrm>
            <a:off x="8297579" y="5373328"/>
            <a:ext cx="946934" cy="1711736"/>
          </a:xfrm>
          <a:custGeom>
            <a:avLst/>
            <a:gdLst/>
            <a:ahLst/>
            <a:cxnLst/>
            <a:rect l="l" t="t" r="r" b="b"/>
            <a:pathLst>
              <a:path w="5955" h="10115" extrusionOk="0">
                <a:moveTo>
                  <a:pt x="1661" y="1"/>
                </a:moveTo>
                <a:cubicBezTo>
                  <a:pt x="782" y="1"/>
                  <a:pt x="0" y="797"/>
                  <a:pt x="120" y="1894"/>
                </a:cubicBezTo>
                <a:cubicBezTo>
                  <a:pt x="258" y="3432"/>
                  <a:pt x="840" y="4713"/>
                  <a:pt x="1687" y="5965"/>
                </a:cubicBezTo>
                <a:cubicBezTo>
                  <a:pt x="2821" y="7621"/>
                  <a:pt x="4181" y="9041"/>
                  <a:pt x="5896" y="10115"/>
                </a:cubicBezTo>
                <a:lnTo>
                  <a:pt x="5955" y="9770"/>
                </a:lnTo>
                <a:cubicBezTo>
                  <a:pt x="5640" y="9188"/>
                  <a:pt x="5206" y="8695"/>
                  <a:pt x="4940" y="8084"/>
                </a:cubicBezTo>
                <a:cubicBezTo>
                  <a:pt x="4654" y="7414"/>
                  <a:pt x="4476" y="6882"/>
                  <a:pt x="4329" y="6152"/>
                </a:cubicBezTo>
                <a:cubicBezTo>
                  <a:pt x="4132" y="5245"/>
                  <a:pt x="3954" y="4161"/>
                  <a:pt x="3718" y="3254"/>
                </a:cubicBezTo>
                <a:cubicBezTo>
                  <a:pt x="3521" y="2358"/>
                  <a:pt x="3550" y="1342"/>
                  <a:pt x="2910" y="613"/>
                </a:cubicBezTo>
                <a:cubicBezTo>
                  <a:pt x="2531" y="186"/>
                  <a:pt x="2085" y="1"/>
                  <a:pt x="1661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9"/>
          <p:cNvSpPr/>
          <p:nvPr/>
        </p:nvSpPr>
        <p:spPr>
          <a:xfrm>
            <a:off x="8515274" y="5509047"/>
            <a:ext cx="709843" cy="1571616"/>
          </a:xfrm>
          <a:custGeom>
            <a:avLst/>
            <a:gdLst/>
            <a:ahLst/>
            <a:cxnLst/>
            <a:rect l="l" t="t" r="r" b="b"/>
            <a:pathLst>
              <a:path w="4464" h="9287" extrusionOk="0">
                <a:moveTo>
                  <a:pt x="87" y="0"/>
                </a:moveTo>
                <a:cubicBezTo>
                  <a:pt x="45" y="0"/>
                  <a:pt x="1" y="38"/>
                  <a:pt x="12" y="97"/>
                </a:cubicBezTo>
                <a:cubicBezTo>
                  <a:pt x="220" y="1004"/>
                  <a:pt x="407" y="1930"/>
                  <a:pt x="713" y="2817"/>
                </a:cubicBezTo>
                <a:cubicBezTo>
                  <a:pt x="949" y="3488"/>
                  <a:pt x="1235" y="4128"/>
                  <a:pt x="1541" y="4769"/>
                </a:cubicBezTo>
                <a:cubicBezTo>
                  <a:pt x="2299" y="6346"/>
                  <a:pt x="3186" y="7913"/>
                  <a:pt x="4320" y="9264"/>
                </a:cubicBezTo>
                <a:cubicBezTo>
                  <a:pt x="4334" y="9280"/>
                  <a:pt x="4351" y="9287"/>
                  <a:pt x="4367" y="9287"/>
                </a:cubicBezTo>
                <a:cubicBezTo>
                  <a:pt x="4417" y="9287"/>
                  <a:pt x="4464" y="9217"/>
                  <a:pt x="4419" y="9165"/>
                </a:cubicBezTo>
                <a:cubicBezTo>
                  <a:pt x="3295" y="7825"/>
                  <a:pt x="2418" y="6267"/>
                  <a:pt x="1668" y="4690"/>
                </a:cubicBezTo>
                <a:cubicBezTo>
                  <a:pt x="1363" y="4069"/>
                  <a:pt x="1087" y="3428"/>
                  <a:pt x="860" y="2778"/>
                </a:cubicBezTo>
                <a:cubicBezTo>
                  <a:pt x="545" y="1900"/>
                  <a:pt x="358" y="964"/>
                  <a:pt x="150" y="57"/>
                </a:cubicBezTo>
                <a:cubicBezTo>
                  <a:pt x="143" y="18"/>
                  <a:pt x="115" y="0"/>
                  <a:pt x="87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9"/>
          <p:cNvSpPr/>
          <p:nvPr/>
        </p:nvSpPr>
        <p:spPr>
          <a:xfrm>
            <a:off x="8790055" y="6443677"/>
            <a:ext cx="159810" cy="186996"/>
          </a:xfrm>
          <a:custGeom>
            <a:avLst/>
            <a:gdLst/>
            <a:ahLst/>
            <a:cxnLst/>
            <a:rect l="l" t="t" r="r" b="b"/>
            <a:pathLst>
              <a:path w="1005" h="1105" extrusionOk="0">
                <a:moveTo>
                  <a:pt x="911" y="0"/>
                </a:moveTo>
                <a:cubicBezTo>
                  <a:pt x="875" y="0"/>
                  <a:pt x="838" y="25"/>
                  <a:pt x="838" y="74"/>
                </a:cubicBezTo>
                <a:cubicBezTo>
                  <a:pt x="855" y="365"/>
                  <a:pt x="778" y="648"/>
                  <a:pt x="762" y="930"/>
                </a:cubicBezTo>
                <a:lnTo>
                  <a:pt x="762" y="930"/>
                </a:lnTo>
                <a:cubicBezTo>
                  <a:pt x="550" y="858"/>
                  <a:pt x="326" y="803"/>
                  <a:pt x="118" y="734"/>
                </a:cubicBezTo>
                <a:cubicBezTo>
                  <a:pt x="108" y="729"/>
                  <a:pt x="98" y="727"/>
                  <a:pt x="89" y="727"/>
                </a:cubicBezTo>
                <a:cubicBezTo>
                  <a:pt x="22" y="727"/>
                  <a:pt x="0" y="846"/>
                  <a:pt x="78" y="872"/>
                </a:cubicBezTo>
                <a:cubicBezTo>
                  <a:pt x="315" y="961"/>
                  <a:pt x="571" y="1020"/>
                  <a:pt x="808" y="1099"/>
                </a:cubicBezTo>
                <a:cubicBezTo>
                  <a:pt x="817" y="1103"/>
                  <a:pt x="825" y="1104"/>
                  <a:pt x="833" y="1104"/>
                </a:cubicBezTo>
                <a:cubicBezTo>
                  <a:pt x="870" y="1104"/>
                  <a:pt x="897" y="1070"/>
                  <a:pt x="897" y="1030"/>
                </a:cubicBezTo>
                <a:cubicBezTo>
                  <a:pt x="906" y="714"/>
                  <a:pt x="1005" y="399"/>
                  <a:pt x="985" y="74"/>
                </a:cubicBezTo>
                <a:cubicBezTo>
                  <a:pt x="985" y="25"/>
                  <a:pt x="948" y="0"/>
                  <a:pt x="91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9"/>
          <p:cNvSpPr/>
          <p:nvPr/>
        </p:nvSpPr>
        <p:spPr>
          <a:xfrm>
            <a:off x="8672700" y="6212516"/>
            <a:ext cx="201472" cy="240642"/>
          </a:xfrm>
          <a:custGeom>
            <a:avLst/>
            <a:gdLst/>
            <a:ahLst/>
            <a:cxnLst/>
            <a:rect l="l" t="t" r="r" b="b"/>
            <a:pathLst>
              <a:path w="1267" h="1422" extrusionOk="0">
                <a:moveTo>
                  <a:pt x="1174" y="0"/>
                </a:moveTo>
                <a:cubicBezTo>
                  <a:pt x="1146" y="0"/>
                  <a:pt x="1120" y="15"/>
                  <a:pt x="1112" y="50"/>
                </a:cubicBezTo>
                <a:cubicBezTo>
                  <a:pt x="1057" y="452"/>
                  <a:pt x="985" y="854"/>
                  <a:pt x="968" y="1256"/>
                </a:cubicBezTo>
                <a:lnTo>
                  <a:pt x="968" y="1256"/>
                </a:lnTo>
                <a:cubicBezTo>
                  <a:pt x="681" y="1169"/>
                  <a:pt x="422" y="1011"/>
                  <a:pt x="146" y="878"/>
                </a:cubicBezTo>
                <a:cubicBezTo>
                  <a:pt x="136" y="873"/>
                  <a:pt x="126" y="870"/>
                  <a:pt x="116" y="870"/>
                </a:cubicBezTo>
                <a:cubicBezTo>
                  <a:pt x="50" y="870"/>
                  <a:pt x="0" y="972"/>
                  <a:pt x="78" y="1006"/>
                </a:cubicBezTo>
                <a:cubicBezTo>
                  <a:pt x="383" y="1154"/>
                  <a:pt x="689" y="1341"/>
                  <a:pt x="1024" y="1420"/>
                </a:cubicBezTo>
                <a:cubicBezTo>
                  <a:pt x="1030" y="1421"/>
                  <a:pt x="1036" y="1422"/>
                  <a:pt x="1042" y="1422"/>
                </a:cubicBezTo>
                <a:cubicBezTo>
                  <a:pt x="1082" y="1422"/>
                  <a:pt x="1112" y="1394"/>
                  <a:pt x="1112" y="1351"/>
                </a:cubicBezTo>
                <a:cubicBezTo>
                  <a:pt x="1122" y="927"/>
                  <a:pt x="1201" y="513"/>
                  <a:pt x="1260" y="89"/>
                </a:cubicBezTo>
                <a:cubicBezTo>
                  <a:pt x="1266" y="36"/>
                  <a:pt x="1218" y="0"/>
                  <a:pt x="1174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9"/>
          <p:cNvSpPr/>
          <p:nvPr/>
        </p:nvSpPr>
        <p:spPr>
          <a:xfrm>
            <a:off x="8539762" y="6005553"/>
            <a:ext cx="274142" cy="265518"/>
          </a:xfrm>
          <a:custGeom>
            <a:avLst/>
            <a:gdLst/>
            <a:ahLst/>
            <a:cxnLst/>
            <a:rect l="l" t="t" r="r" b="b"/>
            <a:pathLst>
              <a:path w="1724" h="1569" extrusionOk="0">
                <a:moveTo>
                  <a:pt x="1631" y="1"/>
                </a:moveTo>
                <a:cubicBezTo>
                  <a:pt x="1603" y="1"/>
                  <a:pt x="1578" y="16"/>
                  <a:pt x="1574" y="51"/>
                </a:cubicBezTo>
                <a:cubicBezTo>
                  <a:pt x="1509" y="516"/>
                  <a:pt x="1390" y="956"/>
                  <a:pt x="1278" y="1403"/>
                </a:cubicBezTo>
                <a:lnTo>
                  <a:pt x="1278" y="1403"/>
                </a:lnTo>
                <a:cubicBezTo>
                  <a:pt x="898" y="1223"/>
                  <a:pt x="504" y="1071"/>
                  <a:pt x="145" y="859"/>
                </a:cubicBezTo>
                <a:cubicBezTo>
                  <a:pt x="130" y="851"/>
                  <a:pt x="116" y="847"/>
                  <a:pt x="103" y="847"/>
                </a:cubicBezTo>
                <a:cubicBezTo>
                  <a:pt x="37" y="847"/>
                  <a:pt x="0" y="936"/>
                  <a:pt x="66" y="977"/>
                </a:cubicBezTo>
                <a:cubicBezTo>
                  <a:pt x="460" y="1214"/>
                  <a:pt x="884" y="1362"/>
                  <a:pt x="1288" y="1559"/>
                </a:cubicBezTo>
                <a:cubicBezTo>
                  <a:pt x="1300" y="1565"/>
                  <a:pt x="1315" y="1568"/>
                  <a:pt x="1329" y="1568"/>
                </a:cubicBezTo>
                <a:cubicBezTo>
                  <a:pt x="1360" y="1568"/>
                  <a:pt x="1390" y="1553"/>
                  <a:pt x="1396" y="1520"/>
                </a:cubicBezTo>
                <a:cubicBezTo>
                  <a:pt x="1525" y="1046"/>
                  <a:pt x="1652" y="573"/>
                  <a:pt x="1712" y="90"/>
                </a:cubicBezTo>
                <a:cubicBezTo>
                  <a:pt x="1723" y="36"/>
                  <a:pt x="1674" y="1"/>
                  <a:pt x="16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9"/>
          <p:cNvSpPr/>
          <p:nvPr/>
        </p:nvSpPr>
        <p:spPr>
          <a:xfrm>
            <a:off x="8442126" y="5779300"/>
            <a:ext cx="326299" cy="280579"/>
          </a:xfrm>
          <a:custGeom>
            <a:avLst/>
            <a:gdLst/>
            <a:ahLst/>
            <a:cxnLst/>
            <a:rect l="l" t="t" r="r" b="b"/>
            <a:pathLst>
              <a:path w="2052" h="1658" extrusionOk="0">
                <a:moveTo>
                  <a:pt x="1961" y="0"/>
                </a:moveTo>
                <a:cubicBezTo>
                  <a:pt x="1932" y="0"/>
                  <a:pt x="1906" y="17"/>
                  <a:pt x="1902" y="57"/>
                </a:cubicBezTo>
                <a:cubicBezTo>
                  <a:pt x="1799" y="560"/>
                  <a:pt x="1513" y="992"/>
                  <a:pt x="1373" y="1477"/>
                </a:cubicBezTo>
                <a:lnTo>
                  <a:pt x="1373" y="1477"/>
                </a:lnTo>
                <a:cubicBezTo>
                  <a:pt x="961" y="1207"/>
                  <a:pt x="594" y="862"/>
                  <a:pt x="148" y="649"/>
                </a:cubicBezTo>
                <a:cubicBezTo>
                  <a:pt x="136" y="643"/>
                  <a:pt x="125" y="641"/>
                  <a:pt x="114" y="641"/>
                </a:cubicBezTo>
                <a:cubicBezTo>
                  <a:pt x="43" y="641"/>
                  <a:pt x="0" y="742"/>
                  <a:pt x="69" y="776"/>
                </a:cubicBezTo>
                <a:cubicBezTo>
                  <a:pt x="551" y="1003"/>
                  <a:pt x="936" y="1368"/>
                  <a:pt x="1379" y="1644"/>
                </a:cubicBezTo>
                <a:cubicBezTo>
                  <a:pt x="1392" y="1653"/>
                  <a:pt x="1407" y="1658"/>
                  <a:pt x="1421" y="1658"/>
                </a:cubicBezTo>
                <a:cubicBezTo>
                  <a:pt x="1452" y="1658"/>
                  <a:pt x="1481" y="1638"/>
                  <a:pt x="1488" y="1604"/>
                </a:cubicBezTo>
                <a:cubicBezTo>
                  <a:pt x="1616" y="1082"/>
                  <a:pt x="1931" y="629"/>
                  <a:pt x="2040" y="97"/>
                </a:cubicBezTo>
                <a:cubicBezTo>
                  <a:pt x="2052" y="38"/>
                  <a:pt x="2004" y="0"/>
                  <a:pt x="1961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9"/>
          <p:cNvSpPr/>
          <p:nvPr/>
        </p:nvSpPr>
        <p:spPr>
          <a:xfrm>
            <a:off x="8447373" y="5656273"/>
            <a:ext cx="252993" cy="217119"/>
          </a:xfrm>
          <a:custGeom>
            <a:avLst/>
            <a:gdLst/>
            <a:ahLst/>
            <a:cxnLst/>
            <a:rect l="l" t="t" r="r" b="b"/>
            <a:pathLst>
              <a:path w="1591" h="1283" extrusionOk="0">
                <a:moveTo>
                  <a:pt x="1490" y="1"/>
                </a:moveTo>
                <a:cubicBezTo>
                  <a:pt x="1468" y="1"/>
                  <a:pt x="1448" y="11"/>
                  <a:pt x="1435" y="35"/>
                </a:cubicBezTo>
                <a:cubicBezTo>
                  <a:pt x="1280" y="391"/>
                  <a:pt x="1141" y="749"/>
                  <a:pt x="957" y="1089"/>
                </a:cubicBezTo>
                <a:lnTo>
                  <a:pt x="957" y="1089"/>
                </a:lnTo>
                <a:cubicBezTo>
                  <a:pt x="701" y="857"/>
                  <a:pt x="423" y="676"/>
                  <a:pt x="144" y="478"/>
                </a:cubicBezTo>
                <a:cubicBezTo>
                  <a:pt x="130" y="468"/>
                  <a:pt x="115" y="463"/>
                  <a:pt x="102" y="463"/>
                </a:cubicBezTo>
                <a:cubicBezTo>
                  <a:pt x="42" y="463"/>
                  <a:pt x="0" y="558"/>
                  <a:pt x="65" y="607"/>
                </a:cubicBezTo>
                <a:cubicBezTo>
                  <a:pt x="361" y="813"/>
                  <a:pt x="667" y="1011"/>
                  <a:pt x="923" y="1257"/>
                </a:cubicBezTo>
                <a:cubicBezTo>
                  <a:pt x="940" y="1275"/>
                  <a:pt x="959" y="1282"/>
                  <a:pt x="977" y="1282"/>
                </a:cubicBezTo>
                <a:cubicBezTo>
                  <a:pt x="1001" y="1282"/>
                  <a:pt x="1024" y="1269"/>
                  <a:pt x="1041" y="1247"/>
                </a:cubicBezTo>
                <a:cubicBezTo>
                  <a:pt x="1248" y="883"/>
                  <a:pt x="1386" y="489"/>
                  <a:pt x="1563" y="114"/>
                </a:cubicBezTo>
                <a:cubicBezTo>
                  <a:pt x="1590" y="52"/>
                  <a:pt x="1538" y="1"/>
                  <a:pt x="1490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9"/>
          <p:cNvSpPr/>
          <p:nvPr/>
        </p:nvSpPr>
        <p:spPr>
          <a:xfrm>
            <a:off x="8448486" y="5573522"/>
            <a:ext cx="177779" cy="137413"/>
          </a:xfrm>
          <a:custGeom>
            <a:avLst/>
            <a:gdLst/>
            <a:ahLst/>
            <a:cxnLst/>
            <a:rect l="l" t="t" r="r" b="b"/>
            <a:pathLst>
              <a:path w="1118" h="812" extrusionOk="0">
                <a:moveTo>
                  <a:pt x="1031" y="1"/>
                </a:moveTo>
                <a:cubicBezTo>
                  <a:pt x="1002" y="1"/>
                  <a:pt x="971" y="16"/>
                  <a:pt x="955" y="51"/>
                </a:cubicBezTo>
                <a:cubicBezTo>
                  <a:pt x="880" y="235"/>
                  <a:pt x="791" y="418"/>
                  <a:pt x="747" y="613"/>
                </a:cubicBezTo>
                <a:lnTo>
                  <a:pt x="747" y="613"/>
                </a:lnTo>
                <a:cubicBezTo>
                  <a:pt x="545" y="468"/>
                  <a:pt x="337" y="327"/>
                  <a:pt x="137" y="179"/>
                </a:cubicBezTo>
                <a:cubicBezTo>
                  <a:pt x="124" y="171"/>
                  <a:pt x="111" y="167"/>
                  <a:pt x="99" y="167"/>
                </a:cubicBezTo>
                <a:cubicBezTo>
                  <a:pt x="39" y="167"/>
                  <a:pt x="1" y="258"/>
                  <a:pt x="58" y="307"/>
                </a:cubicBezTo>
                <a:cubicBezTo>
                  <a:pt x="285" y="474"/>
                  <a:pt x="531" y="632"/>
                  <a:pt x="758" y="800"/>
                </a:cubicBezTo>
                <a:cubicBezTo>
                  <a:pt x="769" y="808"/>
                  <a:pt x="782" y="812"/>
                  <a:pt x="795" y="812"/>
                </a:cubicBezTo>
                <a:cubicBezTo>
                  <a:pt x="827" y="812"/>
                  <a:pt x="859" y="789"/>
                  <a:pt x="866" y="761"/>
                </a:cubicBezTo>
                <a:cubicBezTo>
                  <a:pt x="906" y="524"/>
                  <a:pt x="1014" y="307"/>
                  <a:pt x="1093" y="90"/>
                </a:cubicBezTo>
                <a:cubicBezTo>
                  <a:pt x="1117" y="36"/>
                  <a:pt x="1076" y="1"/>
                  <a:pt x="1031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9"/>
          <p:cNvSpPr/>
          <p:nvPr/>
        </p:nvSpPr>
        <p:spPr>
          <a:xfrm>
            <a:off x="8070503" y="5875589"/>
            <a:ext cx="95727" cy="98490"/>
          </a:xfrm>
          <a:custGeom>
            <a:avLst/>
            <a:gdLst/>
            <a:ahLst/>
            <a:cxnLst/>
            <a:rect l="l" t="t" r="r" b="b"/>
            <a:pathLst>
              <a:path w="602" h="582" extrusionOk="0">
                <a:moveTo>
                  <a:pt x="296" y="1"/>
                </a:moveTo>
                <a:cubicBezTo>
                  <a:pt x="139" y="1"/>
                  <a:pt x="1" y="129"/>
                  <a:pt x="1" y="286"/>
                </a:cubicBezTo>
                <a:cubicBezTo>
                  <a:pt x="1" y="444"/>
                  <a:pt x="139" y="582"/>
                  <a:pt x="296" y="582"/>
                </a:cubicBezTo>
                <a:lnTo>
                  <a:pt x="316" y="582"/>
                </a:lnTo>
                <a:cubicBezTo>
                  <a:pt x="474" y="582"/>
                  <a:pt x="602" y="444"/>
                  <a:pt x="602" y="286"/>
                </a:cubicBezTo>
                <a:cubicBezTo>
                  <a:pt x="602" y="129"/>
                  <a:pt x="474" y="1"/>
                  <a:pt x="316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9"/>
          <p:cNvSpPr/>
          <p:nvPr/>
        </p:nvSpPr>
        <p:spPr>
          <a:xfrm>
            <a:off x="7916893" y="5693841"/>
            <a:ext cx="67581" cy="55168"/>
          </a:xfrm>
          <a:custGeom>
            <a:avLst/>
            <a:gdLst/>
            <a:ahLst/>
            <a:cxnLst/>
            <a:rect l="l" t="t" r="r" b="b"/>
            <a:pathLst>
              <a:path w="425" h="326" extrusionOk="0">
                <a:moveTo>
                  <a:pt x="207" y="0"/>
                </a:moveTo>
                <a:cubicBezTo>
                  <a:pt x="1" y="0"/>
                  <a:pt x="1" y="326"/>
                  <a:pt x="207" y="326"/>
                </a:cubicBezTo>
                <a:cubicBezTo>
                  <a:pt x="424" y="326"/>
                  <a:pt x="424" y="0"/>
                  <a:pt x="20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9"/>
          <p:cNvSpPr/>
          <p:nvPr/>
        </p:nvSpPr>
        <p:spPr>
          <a:xfrm>
            <a:off x="7758512" y="5445249"/>
            <a:ext cx="119261" cy="98490"/>
          </a:xfrm>
          <a:custGeom>
            <a:avLst/>
            <a:gdLst/>
            <a:ahLst/>
            <a:cxnLst/>
            <a:rect l="l" t="t" r="r" b="b"/>
            <a:pathLst>
              <a:path w="750" h="582" extrusionOk="0">
                <a:moveTo>
                  <a:pt x="375" y="1"/>
                </a:moveTo>
                <a:cubicBezTo>
                  <a:pt x="1" y="1"/>
                  <a:pt x="1" y="582"/>
                  <a:pt x="375" y="582"/>
                </a:cubicBezTo>
                <a:cubicBezTo>
                  <a:pt x="750" y="582"/>
                  <a:pt x="750" y="1"/>
                  <a:pt x="37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9"/>
          <p:cNvSpPr/>
          <p:nvPr/>
        </p:nvSpPr>
        <p:spPr>
          <a:xfrm>
            <a:off x="6882487" y="6373449"/>
            <a:ext cx="417096" cy="181243"/>
          </a:xfrm>
          <a:custGeom>
            <a:avLst/>
            <a:gdLst/>
            <a:ahLst/>
            <a:cxnLst/>
            <a:rect l="l" t="t" r="r" b="b"/>
            <a:pathLst>
              <a:path w="2623" h="1071" extrusionOk="0">
                <a:moveTo>
                  <a:pt x="979" y="0"/>
                </a:moveTo>
                <a:cubicBezTo>
                  <a:pt x="868" y="0"/>
                  <a:pt x="764" y="14"/>
                  <a:pt x="671" y="45"/>
                </a:cubicBezTo>
                <a:cubicBezTo>
                  <a:pt x="0" y="242"/>
                  <a:pt x="227" y="834"/>
                  <a:pt x="779" y="1001"/>
                </a:cubicBezTo>
                <a:cubicBezTo>
                  <a:pt x="977" y="1055"/>
                  <a:pt x="1197" y="1071"/>
                  <a:pt x="1419" y="1071"/>
                </a:cubicBezTo>
                <a:cubicBezTo>
                  <a:pt x="1607" y="1071"/>
                  <a:pt x="1796" y="1059"/>
                  <a:pt x="1972" y="1050"/>
                </a:cubicBezTo>
                <a:cubicBezTo>
                  <a:pt x="2198" y="1050"/>
                  <a:pt x="2415" y="1011"/>
                  <a:pt x="2622" y="962"/>
                </a:cubicBezTo>
                <a:lnTo>
                  <a:pt x="2592" y="923"/>
                </a:lnTo>
                <a:cubicBezTo>
                  <a:pt x="2384" y="423"/>
                  <a:pt x="1585" y="0"/>
                  <a:pt x="97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19"/>
          <p:cNvSpPr/>
          <p:nvPr/>
        </p:nvSpPr>
        <p:spPr>
          <a:xfrm>
            <a:off x="7092549" y="6205408"/>
            <a:ext cx="316758" cy="280918"/>
          </a:xfrm>
          <a:custGeom>
            <a:avLst/>
            <a:gdLst/>
            <a:ahLst/>
            <a:cxnLst/>
            <a:rect l="l" t="t" r="r" b="b"/>
            <a:pathLst>
              <a:path w="1992" h="1660" extrusionOk="0">
                <a:moveTo>
                  <a:pt x="589" y="1"/>
                </a:moveTo>
                <a:cubicBezTo>
                  <a:pt x="479" y="1"/>
                  <a:pt x="384" y="47"/>
                  <a:pt x="316" y="161"/>
                </a:cubicBezTo>
                <a:cubicBezTo>
                  <a:pt x="0" y="663"/>
                  <a:pt x="1538" y="1600"/>
                  <a:pt x="1952" y="1659"/>
                </a:cubicBezTo>
                <a:lnTo>
                  <a:pt x="1991" y="1600"/>
                </a:lnTo>
                <a:cubicBezTo>
                  <a:pt x="1991" y="1245"/>
                  <a:pt x="1952" y="1018"/>
                  <a:pt x="1696" y="742"/>
                </a:cubicBezTo>
                <a:cubicBezTo>
                  <a:pt x="1527" y="559"/>
                  <a:pt x="972" y="1"/>
                  <a:pt x="58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9"/>
          <p:cNvSpPr/>
          <p:nvPr/>
        </p:nvSpPr>
        <p:spPr>
          <a:xfrm>
            <a:off x="7095252" y="6656901"/>
            <a:ext cx="403262" cy="182766"/>
          </a:xfrm>
          <a:custGeom>
            <a:avLst/>
            <a:gdLst/>
            <a:ahLst/>
            <a:cxnLst/>
            <a:rect l="l" t="t" r="r" b="b"/>
            <a:pathLst>
              <a:path w="2536" h="1080" extrusionOk="0">
                <a:moveTo>
                  <a:pt x="644" y="0"/>
                </a:moveTo>
                <a:cubicBezTo>
                  <a:pt x="279" y="0"/>
                  <a:pt x="1" y="231"/>
                  <a:pt x="299" y="628"/>
                </a:cubicBezTo>
                <a:cubicBezTo>
                  <a:pt x="553" y="997"/>
                  <a:pt x="985" y="1079"/>
                  <a:pt x="1407" y="1079"/>
                </a:cubicBezTo>
                <a:cubicBezTo>
                  <a:pt x="1492" y="1079"/>
                  <a:pt x="1576" y="1076"/>
                  <a:pt x="1659" y="1071"/>
                </a:cubicBezTo>
                <a:cubicBezTo>
                  <a:pt x="1955" y="1051"/>
                  <a:pt x="2398" y="1012"/>
                  <a:pt x="2536" y="766"/>
                </a:cubicBezTo>
                <a:lnTo>
                  <a:pt x="2447" y="746"/>
                </a:lnTo>
                <a:cubicBezTo>
                  <a:pt x="1885" y="588"/>
                  <a:pt x="1432" y="164"/>
                  <a:pt x="860" y="26"/>
                </a:cubicBezTo>
                <a:cubicBezTo>
                  <a:pt x="787" y="9"/>
                  <a:pt x="714" y="0"/>
                  <a:pt x="64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19"/>
          <p:cNvSpPr/>
          <p:nvPr/>
        </p:nvSpPr>
        <p:spPr>
          <a:xfrm>
            <a:off x="7033871" y="6455861"/>
            <a:ext cx="1264010" cy="632572"/>
          </a:xfrm>
          <a:custGeom>
            <a:avLst/>
            <a:gdLst/>
            <a:ahLst/>
            <a:cxnLst/>
            <a:rect l="l" t="t" r="r" b="b"/>
            <a:pathLst>
              <a:path w="7949" h="3738" extrusionOk="0">
                <a:moveTo>
                  <a:pt x="105" y="0"/>
                </a:moveTo>
                <a:cubicBezTo>
                  <a:pt x="29" y="0"/>
                  <a:pt x="0" y="122"/>
                  <a:pt x="83" y="140"/>
                </a:cubicBezTo>
                <a:cubicBezTo>
                  <a:pt x="803" y="287"/>
                  <a:pt x="1542" y="396"/>
                  <a:pt x="2183" y="780"/>
                </a:cubicBezTo>
                <a:cubicBezTo>
                  <a:pt x="2814" y="1165"/>
                  <a:pt x="3385" y="1628"/>
                  <a:pt x="3977" y="2072"/>
                </a:cubicBezTo>
                <a:cubicBezTo>
                  <a:pt x="5090" y="2909"/>
                  <a:pt x="6421" y="3718"/>
                  <a:pt x="7860" y="3737"/>
                </a:cubicBezTo>
                <a:cubicBezTo>
                  <a:pt x="7949" y="3737"/>
                  <a:pt x="7949" y="3590"/>
                  <a:pt x="7860" y="3590"/>
                </a:cubicBezTo>
                <a:cubicBezTo>
                  <a:pt x="6371" y="3570"/>
                  <a:pt x="5031" y="2692"/>
                  <a:pt x="3888" y="1825"/>
                </a:cubicBezTo>
                <a:cubicBezTo>
                  <a:pt x="3326" y="1402"/>
                  <a:pt x="2774" y="968"/>
                  <a:pt x="2163" y="603"/>
                </a:cubicBezTo>
                <a:cubicBezTo>
                  <a:pt x="1552" y="238"/>
                  <a:pt x="812" y="140"/>
                  <a:pt x="122" y="2"/>
                </a:cubicBezTo>
                <a:cubicBezTo>
                  <a:pt x="117" y="1"/>
                  <a:pt x="111" y="0"/>
                  <a:pt x="105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19"/>
          <p:cNvSpPr/>
          <p:nvPr/>
        </p:nvSpPr>
        <p:spPr>
          <a:xfrm>
            <a:off x="7224533" y="6272421"/>
            <a:ext cx="219441" cy="335747"/>
          </a:xfrm>
          <a:custGeom>
            <a:avLst/>
            <a:gdLst/>
            <a:ahLst/>
            <a:cxnLst/>
            <a:rect l="l" t="t" r="r" b="b"/>
            <a:pathLst>
              <a:path w="1380" h="1984" extrusionOk="0">
                <a:moveTo>
                  <a:pt x="100" y="0"/>
                </a:moveTo>
                <a:cubicBezTo>
                  <a:pt x="39" y="0"/>
                  <a:pt x="0" y="98"/>
                  <a:pt x="67" y="140"/>
                </a:cubicBezTo>
                <a:cubicBezTo>
                  <a:pt x="688" y="554"/>
                  <a:pt x="1131" y="1185"/>
                  <a:pt x="1230" y="1934"/>
                </a:cubicBezTo>
                <a:cubicBezTo>
                  <a:pt x="1234" y="1968"/>
                  <a:pt x="1259" y="1983"/>
                  <a:pt x="1287" y="1983"/>
                </a:cubicBezTo>
                <a:cubicBezTo>
                  <a:pt x="1330" y="1983"/>
                  <a:pt x="1380" y="1948"/>
                  <a:pt x="1368" y="1894"/>
                </a:cubicBezTo>
                <a:cubicBezTo>
                  <a:pt x="1260" y="1106"/>
                  <a:pt x="787" y="445"/>
                  <a:pt x="136" y="11"/>
                </a:cubicBezTo>
                <a:cubicBezTo>
                  <a:pt x="124" y="4"/>
                  <a:pt x="112" y="0"/>
                  <a:pt x="10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9"/>
          <p:cNvSpPr/>
          <p:nvPr/>
        </p:nvSpPr>
        <p:spPr>
          <a:xfrm>
            <a:off x="7176192" y="6714437"/>
            <a:ext cx="441108" cy="91721"/>
          </a:xfrm>
          <a:custGeom>
            <a:avLst/>
            <a:gdLst/>
            <a:ahLst/>
            <a:cxnLst/>
            <a:rect l="l" t="t" r="r" b="b"/>
            <a:pathLst>
              <a:path w="2774" h="542" extrusionOk="0">
                <a:moveTo>
                  <a:pt x="108" y="0"/>
                </a:moveTo>
                <a:cubicBezTo>
                  <a:pt x="45" y="0"/>
                  <a:pt x="1" y="98"/>
                  <a:pt x="75" y="139"/>
                </a:cubicBezTo>
                <a:cubicBezTo>
                  <a:pt x="491" y="390"/>
                  <a:pt x="1051" y="542"/>
                  <a:pt x="1595" y="542"/>
                </a:cubicBezTo>
                <a:cubicBezTo>
                  <a:pt x="1992" y="542"/>
                  <a:pt x="2381" y="461"/>
                  <a:pt x="2697" y="277"/>
                </a:cubicBezTo>
                <a:cubicBezTo>
                  <a:pt x="2774" y="235"/>
                  <a:pt x="2726" y="142"/>
                  <a:pt x="2661" y="142"/>
                </a:cubicBezTo>
                <a:cubicBezTo>
                  <a:pt x="2650" y="142"/>
                  <a:pt x="2639" y="144"/>
                  <a:pt x="2628" y="150"/>
                </a:cubicBezTo>
                <a:cubicBezTo>
                  <a:pt x="2334" y="321"/>
                  <a:pt x="1973" y="396"/>
                  <a:pt x="1603" y="396"/>
                </a:cubicBezTo>
                <a:cubicBezTo>
                  <a:pt x="1081" y="396"/>
                  <a:pt x="542" y="248"/>
                  <a:pt x="144" y="12"/>
                </a:cubicBezTo>
                <a:cubicBezTo>
                  <a:pt x="132" y="4"/>
                  <a:pt x="120" y="0"/>
                  <a:pt x="10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19"/>
          <p:cNvSpPr/>
          <p:nvPr/>
        </p:nvSpPr>
        <p:spPr>
          <a:xfrm>
            <a:off x="8452939" y="6241115"/>
            <a:ext cx="765021" cy="734278"/>
          </a:xfrm>
          <a:custGeom>
            <a:avLst/>
            <a:gdLst/>
            <a:ahLst/>
            <a:cxnLst/>
            <a:rect l="l" t="t" r="r" b="b"/>
            <a:pathLst>
              <a:path w="4811" h="4339" extrusionOk="0">
                <a:moveTo>
                  <a:pt x="4239" y="1586"/>
                </a:moveTo>
                <a:lnTo>
                  <a:pt x="4239" y="1586"/>
                </a:lnTo>
                <a:cubicBezTo>
                  <a:pt x="4249" y="1675"/>
                  <a:pt x="4249" y="1764"/>
                  <a:pt x="4249" y="1852"/>
                </a:cubicBezTo>
                <a:lnTo>
                  <a:pt x="4249" y="1951"/>
                </a:lnTo>
                <a:cubicBezTo>
                  <a:pt x="4249" y="1823"/>
                  <a:pt x="4239" y="1705"/>
                  <a:pt x="4239" y="1586"/>
                </a:cubicBezTo>
                <a:close/>
                <a:moveTo>
                  <a:pt x="3841" y="1"/>
                </a:moveTo>
                <a:cubicBezTo>
                  <a:pt x="3769" y="1"/>
                  <a:pt x="3697" y="23"/>
                  <a:pt x="3628" y="78"/>
                </a:cubicBezTo>
                <a:cubicBezTo>
                  <a:pt x="3381" y="275"/>
                  <a:pt x="3361" y="660"/>
                  <a:pt x="3361" y="945"/>
                </a:cubicBezTo>
                <a:cubicBezTo>
                  <a:pt x="3361" y="1271"/>
                  <a:pt x="3381" y="1606"/>
                  <a:pt x="3431" y="1921"/>
                </a:cubicBezTo>
                <a:cubicBezTo>
                  <a:pt x="3470" y="2187"/>
                  <a:pt x="3499" y="2443"/>
                  <a:pt x="3510" y="2710"/>
                </a:cubicBezTo>
                <a:cubicBezTo>
                  <a:pt x="3361" y="2503"/>
                  <a:pt x="3204" y="2296"/>
                  <a:pt x="3046" y="2099"/>
                </a:cubicBezTo>
                <a:cubicBezTo>
                  <a:pt x="2642" y="1596"/>
                  <a:pt x="2169" y="995"/>
                  <a:pt x="1587" y="689"/>
                </a:cubicBezTo>
                <a:cubicBezTo>
                  <a:pt x="1484" y="632"/>
                  <a:pt x="1369" y="598"/>
                  <a:pt x="1261" y="598"/>
                </a:cubicBezTo>
                <a:cubicBezTo>
                  <a:pt x="1090" y="598"/>
                  <a:pt x="938" y="681"/>
                  <a:pt x="878" y="886"/>
                </a:cubicBezTo>
                <a:cubicBezTo>
                  <a:pt x="799" y="1142"/>
                  <a:pt x="868" y="1418"/>
                  <a:pt x="1026" y="1626"/>
                </a:cubicBezTo>
                <a:cubicBezTo>
                  <a:pt x="1420" y="2138"/>
                  <a:pt x="1893" y="2581"/>
                  <a:pt x="2366" y="3015"/>
                </a:cubicBezTo>
                <a:cubicBezTo>
                  <a:pt x="2041" y="2907"/>
                  <a:pt x="1706" y="2809"/>
                  <a:pt x="1361" y="2739"/>
                </a:cubicBezTo>
                <a:cubicBezTo>
                  <a:pt x="1193" y="2705"/>
                  <a:pt x="885" y="2629"/>
                  <a:pt x="609" y="2629"/>
                </a:cubicBezTo>
                <a:cubicBezTo>
                  <a:pt x="333" y="2629"/>
                  <a:pt x="89" y="2705"/>
                  <a:pt x="50" y="2976"/>
                </a:cubicBezTo>
                <a:cubicBezTo>
                  <a:pt x="1" y="3262"/>
                  <a:pt x="266" y="3547"/>
                  <a:pt x="464" y="3696"/>
                </a:cubicBezTo>
                <a:cubicBezTo>
                  <a:pt x="779" y="3932"/>
                  <a:pt x="1144" y="4070"/>
                  <a:pt x="1528" y="4149"/>
                </a:cubicBezTo>
                <a:cubicBezTo>
                  <a:pt x="2347" y="4307"/>
                  <a:pt x="3175" y="4267"/>
                  <a:pt x="4003" y="4336"/>
                </a:cubicBezTo>
                <a:cubicBezTo>
                  <a:pt x="4015" y="4338"/>
                  <a:pt x="4027" y="4339"/>
                  <a:pt x="4039" y="4339"/>
                </a:cubicBezTo>
                <a:cubicBezTo>
                  <a:pt x="4092" y="4339"/>
                  <a:pt x="4139" y="4321"/>
                  <a:pt x="4180" y="4297"/>
                </a:cubicBezTo>
                <a:cubicBezTo>
                  <a:pt x="4229" y="4277"/>
                  <a:pt x="4268" y="4237"/>
                  <a:pt x="4298" y="4178"/>
                </a:cubicBezTo>
                <a:cubicBezTo>
                  <a:pt x="4702" y="3400"/>
                  <a:pt x="4811" y="2365"/>
                  <a:pt x="4741" y="1507"/>
                </a:cubicBezTo>
                <a:cubicBezTo>
                  <a:pt x="4712" y="1103"/>
                  <a:pt x="4643" y="689"/>
                  <a:pt x="4377" y="364"/>
                </a:cubicBezTo>
                <a:cubicBezTo>
                  <a:pt x="4259" y="202"/>
                  <a:pt x="4053" y="1"/>
                  <a:pt x="384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19"/>
          <p:cNvSpPr/>
          <p:nvPr/>
        </p:nvSpPr>
        <p:spPr>
          <a:xfrm>
            <a:off x="8428132" y="6229269"/>
            <a:ext cx="969991" cy="925844"/>
          </a:xfrm>
          <a:custGeom>
            <a:avLst/>
            <a:gdLst/>
            <a:ahLst/>
            <a:cxnLst/>
            <a:rect l="l" t="t" r="r" b="b"/>
            <a:pathLst>
              <a:path w="6100" h="5471" extrusionOk="0">
                <a:moveTo>
                  <a:pt x="2733" y="0"/>
                </a:moveTo>
                <a:cubicBezTo>
                  <a:pt x="2463" y="0"/>
                  <a:pt x="2277" y="204"/>
                  <a:pt x="2286" y="493"/>
                </a:cubicBezTo>
                <a:cubicBezTo>
                  <a:pt x="2315" y="1114"/>
                  <a:pt x="2670" y="1735"/>
                  <a:pt x="2936" y="2277"/>
                </a:cubicBezTo>
                <a:cubicBezTo>
                  <a:pt x="3074" y="2563"/>
                  <a:pt x="3182" y="2898"/>
                  <a:pt x="3320" y="3223"/>
                </a:cubicBezTo>
                <a:cubicBezTo>
                  <a:pt x="2394" y="2454"/>
                  <a:pt x="1566" y="1518"/>
                  <a:pt x="314" y="1321"/>
                </a:cubicBezTo>
                <a:cubicBezTo>
                  <a:pt x="298" y="1318"/>
                  <a:pt x="281" y="1317"/>
                  <a:pt x="265" y="1317"/>
                </a:cubicBezTo>
                <a:cubicBezTo>
                  <a:pt x="126" y="1317"/>
                  <a:pt x="0" y="1427"/>
                  <a:pt x="9" y="1577"/>
                </a:cubicBezTo>
                <a:cubicBezTo>
                  <a:pt x="38" y="2267"/>
                  <a:pt x="926" y="2691"/>
                  <a:pt x="1458" y="2957"/>
                </a:cubicBezTo>
                <a:cubicBezTo>
                  <a:pt x="2118" y="3302"/>
                  <a:pt x="2768" y="3696"/>
                  <a:pt x="3429" y="4051"/>
                </a:cubicBezTo>
                <a:cubicBezTo>
                  <a:pt x="2985" y="4101"/>
                  <a:pt x="2552" y="4180"/>
                  <a:pt x="2118" y="4248"/>
                </a:cubicBezTo>
                <a:cubicBezTo>
                  <a:pt x="1793" y="4298"/>
                  <a:pt x="836" y="4416"/>
                  <a:pt x="1014" y="4958"/>
                </a:cubicBezTo>
                <a:cubicBezTo>
                  <a:pt x="1144" y="5354"/>
                  <a:pt x="1554" y="5470"/>
                  <a:pt x="1961" y="5470"/>
                </a:cubicBezTo>
                <a:cubicBezTo>
                  <a:pt x="2202" y="5470"/>
                  <a:pt x="2441" y="5430"/>
                  <a:pt x="2621" y="5382"/>
                </a:cubicBezTo>
                <a:cubicBezTo>
                  <a:pt x="3261" y="5205"/>
                  <a:pt x="3942" y="4899"/>
                  <a:pt x="4435" y="4426"/>
                </a:cubicBezTo>
                <a:lnTo>
                  <a:pt x="4435" y="4416"/>
                </a:lnTo>
                <a:cubicBezTo>
                  <a:pt x="4483" y="4406"/>
                  <a:pt x="4523" y="4386"/>
                  <a:pt x="4553" y="4337"/>
                </a:cubicBezTo>
                <a:cubicBezTo>
                  <a:pt x="4967" y="3834"/>
                  <a:pt x="5381" y="3293"/>
                  <a:pt x="5647" y="2691"/>
                </a:cubicBezTo>
                <a:cubicBezTo>
                  <a:pt x="5844" y="2228"/>
                  <a:pt x="6100" y="1459"/>
                  <a:pt x="5755" y="996"/>
                </a:cubicBezTo>
                <a:cubicBezTo>
                  <a:pt x="5677" y="895"/>
                  <a:pt x="5574" y="849"/>
                  <a:pt x="5469" y="849"/>
                </a:cubicBezTo>
                <a:cubicBezTo>
                  <a:pt x="5348" y="849"/>
                  <a:pt x="5224" y="910"/>
                  <a:pt x="5134" y="1015"/>
                </a:cubicBezTo>
                <a:cubicBezTo>
                  <a:pt x="4937" y="1252"/>
                  <a:pt x="4829" y="1508"/>
                  <a:pt x="4779" y="1804"/>
                </a:cubicBezTo>
                <a:cubicBezTo>
                  <a:pt x="4681" y="2346"/>
                  <a:pt x="4562" y="2879"/>
                  <a:pt x="4405" y="3401"/>
                </a:cubicBezTo>
                <a:cubicBezTo>
                  <a:pt x="4198" y="2543"/>
                  <a:pt x="4080" y="1676"/>
                  <a:pt x="3685" y="877"/>
                </a:cubicBezTo>
                <a:cubicBezTo>
                  <a:pt x="3508" y="522"/>
                  <a:pt x="3261" y="99"/>
                  <a:pt x="2838" y="10"/>
                </a:cubicBezTo>
                <a:cubicBezTo>
                  <a:pt x="2802" y="3"/>
                  <a:pt x="2767" y="0"/>
                  <a:pt x="273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19"/>
          <p:cNvSpPr/>
          <p:nvPr/>
        </p:nvSpPr>
        <p:spPr>
          <a:xfrm>
            <a:off x="9140528" y="6441477"/>
            <a:ext cx="168397" cy="460637"/>
          </a:xfrm>
          <a:custGeom>
            <a:avLst/>
            <a:gdLst/>
            <a:ahLst/>
            <a:cxnLst/>
            <a:rect l="l" t="t" r="r" b="b"/>
            <a:pathLst>
              <a:path w="1059" h="2722" extrusionOk="0">
                <a:moveTo>
                  <a:pt x="1023" y="1"/>
                </a:moveTo>
                <a:cubicBezTo>
                  <a:pt x="1004" y="1"/>
                  <a:pt x="984" y="13"/>
                  <a:pt x="980" y="37"/>
                </a:cubicBezTo>
                <a:cubicBezTo>
                  <a:pt x="871" y="974"/>
                  <a:pt x="447" y="1841"/>
                  <a:pt x="14" y="2669"/>
                </a:cubicBezTo>
                <a:cubicBezTo>
                  <a:pt x="1" y="2696"/>
                  <a:pt x="22" y="2722"/>
                  <a:pt x="44" y="2722"/>
                </a:cubicBezTo>
                <a:cubicBezTo>
                  <a:pt x="55" y="2722"/>
                  <a:pt x="66" y="2715"/>
                  <a:pt x="73" y="2699"/>
                </a:cubicBezTo>
                <a:cubicBezTo>
                  <a:pt x="516" y="1861"/>
                  <a:pt x="940" y="994"/>
                  <a:pt x="1058" y="37"/>
                </a:cubicBezTo>
                <a:cubicBezTo>
                  <a:pt x="1058" y="13"/>
                  <a:pt x="1041" y="1"/>
                  <a:pt x="1023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19"/>
          <p:cNvSpPr/>
          <p:nvPr/>
        </p:nvSpPr>
        <p:spPr>
          <a:xfrm>
            <a:off x="8883716" y="6307789"/>
            <a:ext cx="234547" cy="593481"/>
          </a:xfrm>
          <a:custGeom>
            <a:avLst/>
            <a:gdLst/>
            <a:ahLst/>
            <a:cxnLst/>
            <a:rect l="l" t="t" r="r" b="b"/>
            <a:pathLst>
              <a:path w="1475" h="3507" extrusionOk="0">
                <a:moveTo>
                  <a:pt x="42" y="0"/>
                </a:moveTo>
                <a:cubicBezTo>
                  <a:pt x="20" y="0"/>
                  <a:pt x="0" y="19"/>
                  <a:pt x="12" y="49"/>
                </a:cubicBezTo>
                <a:cubicBezTo>
                  <a:pt x="199" y="660"/>
                  <a:pt x="406" y="1271"/>
                  <a:pt x="633" y="1872"/>
                </a:cubicBezTo>
                <a:cubicBezTo>
                  <a:pt x="840" y="2434"/>
                  <a:pt x="1165" y="2937"/>
                  <a:pt x="1402" y="3489"/>
                </a:cubicBezTo>
                <a:cubicBezTo>
                  <a:pt x="1408" y="3501"/>
                  <a:pt x="1419" y="3507"/>
                  <a:pt x="1429" y="3507"/>
                </a:cubicBezTo>
                <a:cubicBezTo>
                  <a:pt x="1451" y="3507"/>
                  <a:pt x="1474" y="3483"/>
                  <a:pt x="1461" y="3449"/>
                </a:cubicBezTo>
                <a:cubicBezTo>
                  <a:pt x="1215" y="2877"/>
                  <a:pt x="889" y="2345"/>
                  <a:pt x="663" y="1754"/>
                </a:cubicBezTo>
                <a:cubicBezTo>
                  <a:pt x="455" y="1182"/>
                  <a:pt x="258" y="610"/>
                  <a:pt x="81" y="29"/>
                </a:cubicBezTo>
                <a:cubicBezTo>
                  <a:pt x="73" y="9"/>
                  <a:pt x="57" y="0"/>
                  <a:pt x="42" y="0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9"/>
          <p:cNvSpPr/>
          <p:nvPr/>
        </p:nvSpPr>
        <p:spPr>
          <a:xfrm>
            <a:off x="8515114" y="6552151"/>
            <a:ext cx="562277" cy="384316"/>
          </a:xfrm>
          <a:custGeom>
            <a:avLst/>
            <a:gdLst/>
            <a:ahLst/>
            <a:cxnLst/>
            <a:rect l="l" t="t" r="r" b="b"/>
            <a:pathLst>
              <a:path w="3536" h="2271" extrusionOk="0">
                <a:moveTo>
                  <a:pt x="56" y="1"/>
                </a:moveTo>
                <a:cubicBezTo>
                  <a:pt x="24" y="1"/>
                  <a:pt x="1" y="47"/>
                  <a:pt x="43" y="64"/>
                </a:cubicBezTo>
                <a:cubicBezTo>
                  <a:pt x="655" y="399"/>
                  <a:pt x="1207" y="822"/>
                  <a:pt x="1798" y="1187"/>
                </a:cubicBezTo>
                <a:cubicBezTo>
                  <a:pt x="2359" y="1532"/>
                  <a:pt x="2990" y="1779"/>
                  <a:pt x="3463" y="2261"/>
                </a:cubicBezTo>
                <a:cubicBezTo>
                  <a:pt x="3470" y="2268"/>
                  <a:pt x="3477" y="2271"/>
                  <a:pt x="3485" y="2271"/>
                </a:cubicBezTo>
                <a:cubicBezTo>
                  <a:pt x="3511" y="2271"/>
                  <a:pt x="3536" y="2235"/>
                  <a:pt x="3513" y="2213"/>
                </a:cubicBezTo>
                <a:cubicBezTo>
                  <a:pt x="3089" y="1769"/>
                  <a:pt x="2527" y="1523"/>
                  <a:pt x="2005" y="1217"/>
                </a:cubicBezTo>
                <a:cubicBezTo>
                  <a:pt x="1345" y="842"/>
                  <a:pt x="743" y="369"/>
                  <a:pt x="73" y="5"/>
                </a:cubicBezTo>
                <a:cubicBezTo>
                  <a:pt x="67" y="2"/>
                  <a:pt x="62" y="1"/>
                  <a:pt x="56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9"/>
          <p:cNvSpPr/>
          <p:nvPr/>
        </p:nvSpPr>
        <p:spPr>
          <a:xfrm>
            <a:off x="8666181" y="6975044"/>
            <a:ext cx="411054" cy="116767"/>
          </a:xfrm>
          <a:custGeom>
            <a:avLst/>
            <a:gdLst/>
            <a:ahLst/>
            <a:cxnLst/>
            <a:rect l="l" t="t" r="r" b="b"/>
            <a:pathLst>
              <a:path w="2585" h="690" extrusionOk="0">
                <a:moveTo>
                  <a:pt x="2527" y="1"/>
                </a:moveTo>
                <a:cubicBezTo>
                  <a:pt x="2519" y="1"/>
                  <a:pt x="2511" y="3"/>
                  <a:pt x="2504" y="9"/>
                </a:cubicBezTo>
                <a:cubicBezTo>
                  <a:pt x="1910" y="518"/>
                  <a:pt x="922" y="621"/>
                  <a:pt x="147" y="621"/>
                </a:cubicBezTo>
                <a:cubicBezTo>
                  <a:pt x="111" y="621"/>
                  <a:pt x="75" y="621"/>
                  <a:pt x="40" y="620"/>
                </a:cubicBezTo>
                <a:cubicBezTo>
                  <a:pt x="0" y="620"/>
                  <a:pt x="0" y="689"/>
                  <a:pt x="40" y="689"/>
                </a:cubicBezTo>
                <a:cubicBezTo>
                  <a:pt x="78" y="689"/>
                  <a:pt x="117" y="690"/>
                  <a:pt x="157" y="690"/>
                </a:cubicBezTo>
                <a:cubicBezTo>
                  <a:pt x="948" y="690"/>
                  <a:pt x="1943" y="584"/>
                  <a:pt x="2553" y="68"/>
                </a:cubicBezTo>
                <a:cubicBezTo>
                  <a:pt x="2585" y="44"/>
                  <a:pt x="2559" y="1"/>
                  <a:pt x="2527" y="1"/>
                </a:cubicBezTo>
                <a:close/>
              </a:path>
            </a:pathLst>
          </a:custGeom>
          <a:solidFill>
            <a:srgbClr val="FFF2EE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9"/>
          <p:cNvSpPr/>
          <p:nvPr/>
        </p:nvSpPr>
        <p:spPr>
          <a:xfrm>
            <a:off x="8999957" y="6854048"/>
            <a:ext cx="232162" cy="201042"/>
          </a:xfrm>
          <a:custGeom>
            <a:avLst/>
            <a:gdLst/>
            <a:ahLst/>
            <a:cxnLst/>
            <a:rect l="l" t="t" r="r" b="b"/>
            <a:pathLst>
              <a:path w="1460" h="1188" extrusionOk="0">
                <a:moveTo>
                  <a:pt x="1141" y="0"/>
                </a:moveTo>
                <a:cubicBezTo>
                  <a:pt x="1123" y="0"/>
                  <a:pt x="1104" y="2"/>
                  <a:pt x="1085" y="4"/>
                </a:cubicBezTo>
                <a:cubicBezTo>
                  <a:pt x="1075" y="4"/>
                  <a:pt x="1075" y="15"/>
                  <a:pt x="1075" y="15"/>
                </a:cubicBezTo>
                <a:cubicBezTo>
                  <a:pt x="1033" y="7"/>
                  <a:pt x="996" y="0"/>
                  <a:pt x="957" y="0"/>
                </a:cubicBezTo>
                <a:cubicBezTo>
                  <a:pt x="941" y="0"/>
                  <a:pt x="924" y="2"/>
                  <a:pt x="907" y="4"/>
                </a:cubicBezTo>
                <a:cubicBezTo>
                  <a:pt x="582" y="24"/>
                  <a:pt x="306" y="212"/>
                  <a:pt x="178" y="507"/>
                </a:cubicBezTo>
                <a:cubicBezTo>
                  <a:pt x="30" y="685"/>
                  <a:pt x="0" y="891"/>
                  <a:pt x="247" y="1089"/>
                </a:cubicBezTo>
                <a:cubicBezTo>
                  <a:pt x="296" y="1128"/>
                  <a:pt x="355" y="1158"/>
                  <a:pt x="405" y="1178"/>
                </a:cubicBezTo>
                <a:lnTo>
                  <a:pt x="414" y="1178"/>
                </a:lnTo>
                <a:cubicBezTo>
                  <a:pt x="434" y="1178"/>
                  <a:pt x="444" y="1187"/>
                  <a:pt x="464" y="1187"/>
                </a:cubicBezTo>
                <a:lnTo>
                  <a:pt x="592" y="1187"/>
                </a:lnTo>
                <a:cubicBezTo>
                  <a:pt x="622" y="1187"/>
                  <a:pt x="641" y="1187"/>
                  <a:pt x="671" y="1178"/>
                </a:cubicBezTo>
                <a:cubicBezTo>
                  <a:pt x="789" y="1148"/>
                  <a:pt x="898" y="1099"/>
                  <a:pt x="996" y="1029"/>
                </a:cubicBezTo>
                <a:cubicBezTo>
                  <a:pt x="1174" y="902"/>
                  <a:pt x="1400" y="714"/>
                  <a:pt x="1439" y="477"/>
                </a:cubicBezTo>
                <a:cubicBezTo>
                  <a:pt x="1459" y="389"/>
                  <a:pt x="1450" y="310"/>
                  <a:pt x="1410" y="241"/>
                </a:cubicBezTo>
                <a:cubicBezTo>
                  <a:pt x="1410" y="221"/>
                  <a:pt x="1410" y="192"/>
                  <a:pt x="1400" y="182"/>
                </a:cubicBezTo>
                <a:cubicBezTo>
                  <a:pt x="1366" y="55"/>
                  <a:pt x="1259" y="0"/>
                  <a:pt x="114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9"/>
          <p:cNvSpPr/>
          <p:nvPr/>
        </p:nvSpPr>
        <p:spPr>
          <a:xfrm>
            <a:off x="9166289" y="6913615"/>
            <a:ext cx="57881" cy="44168"/>
          </a:xfrm>
          <a:custGeom>
            <a:avLst/>
            <a:gdLst/>
            <a:ahLst/>
            <a:cxnLst/>
            <a:rect l="l" t="t" r="r" b="b"/>
            <a:pathLst>
              <a:path w="364" h="261" extrusionOk="0">
                <a:moveTo>
                  <a:pt x="184" y="1"/>
                </a:moveTo>
                <a:cubicBezTo>
                  <a:pt x="69" y="1"/>
                  <a:pt x="1" y="176"/>
                  <a:pt x="128" y="244"/>
                </a:cubicBezTo>
                <a:cubicBezTo>
                  <a:pt x="148" y="255"/>
                  <a:pt x="167" y="260"/>
                  <a:pt x="186" y="260"/>
                </a:cubicBezTo>
                <a:cubicBezTo>
                  <a:pt x="295" y="260"/>
                  <a:pt x="364" y="85"/>
                  <a:pt x="246" y="17"/>
                </a:cubicBezTo>
                <a:cubicBezTo>
                  <a:pt x="224" y="6"/>
                  <a:pt x="204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19"/>
          <p:cNvSpPr/>
          <p:nvPr/>
        </p:nvSpPr>
        <p:spPr>
          <a:xfrm>
            <a:off x="9091074" y="6865217"/>
            <a:ext cx="59154" cy="44168"/>
          </a:xfrm>
          <a:custGeom>
            <a:avLst/>
            <a:gdLst/>
            <a:ahLst/>
            <a:cxnLst/>
            <a:rect l="l" t="t" r="r" b="b"/>
            <a:pathLst>
              <a:path w="372" h="261" extrusionOk="0">
                <a:moveTo>
                  <a:pt x="187" y="1"/>
                </a:moveTo>
                <a:cubicBezTo>
                  <a:pt x="76" y="1"/>
                  <a:pt x="1" y="177"/>
                  <a:pt x="128" y="244"/>
                </a:cubicBezTo>
                <a:cubicBezTo>
                  <a:pt x="149" y="256"/>
                  <a:pt x="170" y="261"/>
                  <a:pt x="189" y="261"/>
                </a:cubicBezTo>
                <a:cubicBezTo>
                  <a:pt x="304" y="261"/>
                  <a:pt x="372" y="85"/>
                  <a:pt x="246" y="17"/>
                </a:cubicBezTo>
                <a:cubicBezTo>
                  <a:pt x="226" y="6"/>
                  <a:pt x="206" y="1"/>
                  <a:pt x="18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9"/>
          <p:cNvSpPr/>
          <p:nvPr/>
        </p:nvSpPr>
        <p:spPr>
          <a:xfrm>
            <a:off x="9102205" y="6943737"/>
            <a:ext cx="59313" cy="43491"/>
          </a:xfrm>
          <a:custGeom>
            <a:avLst/>
            <a:gdLst/>
            <a:ahLst/>
            <a:cxnLst/>
            <a:rect l="l" t="t" r="r" b="b"/>
            <a:pathLst>
              <a:path w="373" h="257" extrusionOk="0">
                <a:moveTo>
                  <a:pt x="183" y="0"/>
                </a:moveTo>
                <a:cubicBezTo>
                  <a:pt x="68" y="0"/>
                  <a:pt x="0" y="176"/>
                  <a:pt x="126" y="243"/>
                </a:cubicBezTo>
                <a:cubicBezTo>
                  <a:pt x="146" y="252"/>
                  <a:pt x="166" y="257"/>
                  <a:pt x="184" y="257"/>
                </a:cubicBezTo>
                <a:cubicBezTo>
                  <a:pt x="301" y="257"/>
                  <a:pt x="373" y="85"/>
                  <a:pt x="244" y="17"/>
                </a:cubicBezTo>
                <a:cubicBezTo>
                  <a:pt x="223" y="5"/>
                  <a:pt x="202" y="0"/>
                  <a:pt x="18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19"/>
          <p:cNvSpPr/>
          <p:nvPr/>
        </p:nvSpPr>
        <p:spPr>
          <a:xfrm>
            <a:off x="9064518" y="7007028"/>
            <a:ext cx="59154" cy="44168"/>
          </a:xfrm>
          <a:custGeom>
            <a:avLst/>
            <a:gdLst/>
            <a:ahLst/>
            <a:cxnLst/>
            <a:rect l="l" t="t" r="r" b="b"/>
            <a:pathLst>
              <a:path w="372" h="261" extrusionOk="0">
                <a:moveTo>
                  <a:pt x="183" y="1"/>
                </a:moveTo>
                <a:cubicBezTo>
                  <a:pt x="69" y="1"/>
                  <a:pt x="0" y="176"/>
                  <a:pt x="127" y="244"/>
                </a:cubicBezTo>
                <a:cubicBezTo>
                  <a:pt x="148" y="255"/>
                  <a:pt x="169" y="260"/>
                  <a:pt x="188" y="260"/>
                </a:cubicBezTo>
                <a:cubicBezTo>
                  <a:pt x="303" y="260"/>
                  <a:pt x="372" y="85"/>
                  <a:pt x="245" y="17"/>
                </a:cubicBezTo>
                <a:cubicBezTo>
                  <a:pt x="224" y="6"/>
                  <a:pt x="203" y="1"/>
                  <a:pt x="183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19"/>
          <p:cNvSpPr/>
          <p:nvPr/>
        </p:nvSpPr>
        <p:spPr>
          <a:xfrm>
            <a:off x="9012679" y="6925292"/>
            <a:ext cx="59313" cy="44168"/>
          </a:xfrm>
          <a:custGeom>
            <a:avLst/>
            <a:gdLst/>
            <a:ahLst/>
            <a:cxnLst/>
            <a:rect l="l" t="t" r="r" b="b"/>
            <a:pathLst>
              <a:path w="373" h="261" extrusionOk="0">
                <a:moveTo>
                  <a:pt x="184" y="1"/>
                </a:moveTo>
                <a:cubicBezTo>
                  <a:pt x="69" y="1"/>
                  <a:pt x="1" y="177"/>
                  <a:pt x="128" y="244"/>
                </a:cubicBezTo>
                <a:cubicBezTo>
                  <a:pt x="149" y="255"/>
                  <a:pt x="170" y="260"/>
                  <a:pt x="189" y="260"/>
                </a:cubicBezTo>
                <a:cubicBezTo>
                  <a:pt x="304" y="260"/>
                  <a:pt x="372" y="84"/>
                  <a:pt x="246" y="17"/>
                </a:cubicBezTo>
                <a:cubicBezTo>
                  <a:pt x="225" y="6"/>
                  <a:pt x="204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19"/>
          <p:cNvSpPr/>
          <p:nvPr/>
        </p:nvSpPr>
        <p:spPr>
          <a:xfrm>
            <a:off x="399006" y="4583236"/>
            <a:ext cx="230977" cy="248035"/>
          </a:xfrm>
          <a:custGeom>
            <a:avLst/>
            <a:gdLst/>
            <a:ahLst/>
            <a:cxnLst/>
            <a:rect l="l" t="t" r="r" b="b"/>
            <a:pathLst>
              <a:path w="1321" h="1333" extrusionOk="0">
                <a:moveTo>
                  <a:pt x="765" y="1"/>
                </a:moveTo>
                <a:cubicBezTo>
                  <a:pt x="732" y="1"/>
                  <a:pt x="697" y="16"/>
                  <a:pt x="670" y="47"/>
                </a:cubicBezTo>
                <a:cubicBezTo>
                  <a:pt x="602" y="136"/>
                  <a:pt x="543" y="234"/>
                  <a:pt x="473" y="323"/>
                </a:cubicBezTo>
                <a:cubicBezTo>
                  <a:pt x="393" y="298"/>
                  <a:pt x="313" y="277"/>
                  <a:pt x="230" y="277"/>
                </a:cubicBezTo>
                <a:cubicBezTo>
                  <a:pt x="181" y="277"/>
                  <a:pt x="130" y="285"/>
                  <a:pt x="79" y="303"/>
                </a:cubicBezTo>
                <a:cubicBezTo>
                  <a:pt x="0" y="323"/>
                  <a:pt x="0" y="421"/>
                  <a:pt x="39" y="480"/>
                </a:cubicBezTo>
                <a:cubicBezTo>
                  <a:pt x="99" y="559"/>
                  <a:pt x="168" y="628"/>
                  <a:pt x="237" y="697"/>
                </a:cubicBezTo>
                <a:cubicBezTo>
                  <a:pt x="177" y="776"/>
                  <a:pt x="129" y="865"/>
                  <a:pt x="69" y="953"/>
                </a:cubicBezTo>
                <a:cubicBezTo>
                  <a:pt x="6" y="1041"/>
                  <a:pt x="83" y="1128"/>
                  <a:pt x="167" y="1128"/>
                </a:cubicBezTo>
                <a:cubicBezTo>
                  <a:pt x="187" y="1128"/>
                  <a:pt x="208" y="1123"/>
                  <a:pt x="227" y="1111"/>
                </a:cubicBezTo>
                <a:cubicBezTo>
                  <a:pt x="237" y="1111"/>
                  <a:pt x="247" y="1111"/>
                  <a:pt x="256" y="1102"/>
                </a:cubicBezTo>
                <a:cubicBezTo>
                  <a:pt x="345" y="1072"/>
                  <a:pt x="444" y="1042"/>
                  <a:pt x="543" y="1012"/>
                </a:cubicBezTo>
                <a:cubicBezTo>
                  <a:pt x="621" y="1111"/>
                  <a:pt x="700" y="1220"/>
                  <a:pt x="799" y="1308"/>
                </a:cubicBezTo>
                <a:cubicBezTo>
                  <a:pt x="819" y="1326"/>
                  <a:pt x="841" y="1333"/>
                  <a:pt x="863" y="1333"/>
                </a:cubicBezTo>
                <a:cubicBezTo>
                  <a:pt x="928" y="1333"/>
                  <a:pt x="991" y="1266"/>
                  <a:pt x="976" y="1200"/>
                </a:cubicBezTo>
                <a:cubicBezTo>
                  <a:pt x="966" y="1102"/>
                  <a:pt x="966" y="1003"/>
                  <a:pt x="966" y="914"/>
                </a:cubicBezTo>
                <a:lnTo>
                  <a:pt x="966" y="865"/>
                </a:lnTo>
                <a:cubicBezTo>
                  <a:pt x="1055" y="826"/>
                  <a:pt x="1143" y="786"/>
                  <a:pt x="1222" y="747"/>
                </a:cubicBezTo>
                <a:cubicBezTo>
                  <a:pt x="1311" y="697"/>
                  <a:pt x="1321" y="569"/>
                  <a:pt x="1213" y="530"/>
                </a:cubicBezTo>
                <a:cubicBezTo>
                  <a:pt x="1124" y="510"/>
                  <a:pt x="1035" y="480"/>
                  <a:pt x="946" y="460"/>
                </a:cubicBezTo>
                <a:cubicBezTo>
                  <a:pt x="937" y="333"/>
                  <a:pt x="937" y="185"/>
                  <a:pt x="867" y="66"/>
                </a:cubicBezTo>
                <a:cubicBezTo>
                  <a:pt x="846" y="23"/>
                  <a:pt x="806" y="1"/>
                  <a:pt x="76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19"/>
          <p:cNvSpPr/>
          <p:nvPr/>
        </p:nvSpPr>
        <p:spPr>
          <a:xfrm>
            <a:off x="8802266" y="3772517"/>
            <a:ext cx="221710" cy="229986"/>
          </a:xfrm>
          <a:custGeom>
            <a:avLst/>
            <a:gdLst/>
            <a:ahLst/>
            <a:cxnLst/>
            <a:rect l="l" t="t" r="r" b="b"/>
            <a:pathLst>
              <a:path w="1268" h="1236" extrusionOk="0">
                <a:moveTo>
                  <a:pt x="560" y="0"/>
                </a:moveTo>
                <a:cubicBezTo>
                  <a:pt x="512" y="0"/>
                  <a:pt x="467" y="33"/>
                  <a:pt x="454" y="93"/>
                </a:cubicBezTo>
                <a:cubicBezTo>
                  <a:pt x="434" y="201"/>
                  <a:pt x="414" y="310"/>
                  <a:pt x="404" y="409"/>
                </a:cubicBezTo>
                <a:cubicBezTo>
                  <a:pt x="276" y="428"/>
                  <a:pt x="148" y="468"/>
                  <a:pt x="59" y="556"/>
                </a:cubicBezTo>
                <a:cubicBezTo>
                  <a:pt x="0" y="606"/>
                  <a:pt x="40" y="694"/>
                  <a:pt x="99" y="724"/>
                </a:cubicBezTo>
                <a:cubicBezTo>
                  <a:pt x="178" y="773"/>
                  <a:pt x="266" y="803"/>
                  <a:pt x="355" y="823"/>
                </a:cubicBezTo>
                <a:lnTo>
                  <a:pt x="325" y="1118"/>
                </a:lnTo>
                <a:cubicBezTo>
                  <a:pt x="313" y="1193"/>
                  <a:pt x="374" y="1236"/>
                  <a:pt x="434" y="1236"/>
                </a:cubicBezTo>
                <a:cubicBezTo>
                  <a:pt x="469" y="1236"/>
                  <a:pt x="504" y="1220"/>
                  <a:pt x="522" y="1187"/>
                </a:cubicBezTo>
                <a:cubicBezTo>
                  <a:pt x="533" y="1187"/>
                  <a:pt x="542" y="1178"/>
                  <a:pt x="542" y="1167"/>
                </a:cubicBezTo>
                <a:cubicBezTo>
                  <a:pt x="611" y="1099"/>
                  <a:pt x="680" y="1040"/>
                  <a:pt x="749" y="970"/>
                </a:cubicBezTo>
                <a:cubicBezTo>
                  <a:pt x="868" y="1020"/>
                  <a:pt x="976" y="1079"/>
                  <a:pt x="1104" y="1118"/>
                </a:cubicBezTo>
                <a:cubicBezTo>
                  <a:pt x="1110" y="1120"/>
                  <a:pt x="1116" y="1120"/>
                  <a:pt x="1122" y="1120"/>
                </a:cubicBezTo>
                <a:cubicBezTo>
                  <a:pt x="1200" y="1120"/>
                  <a:pt x="1248" y="1005"/>
                  <a:pt x="1203" y="941"/>
                </a:cubicBezTo>
                <a:cubicBezTo>
                  <a:pt x="1153" y="862"/>
                  <a:pt x="1114" y="783"/>
                  <a:pt x="1074" y="704"/>
                </a:cubicBezTo>
                <a:cubicBezTo>
                  <a:pt x="1065" y="685"/>
                  <a:pt x="1055" y="674"/>
                  <a:pt x="1055" y="655"/>
                </a:cubicBezTo>
                <a:cubicBezTo>
                  <a:pt x="1114" y="596"/>
                  <a:pt x="1173" y="527"/>
                  <a:pt x="1223" y="448"/>
                </a:cubicBezTo>
                <a:cubicBezTo>
                  <a:pt x="1268" y="384"/>
                  <a:pt x="1229" y="278"/>
                  <a:pt x="1145" y="278"/>
                </a:cubicBezTo>
                <a:cubicBezTo>
                  <a:pt x="1139" y="278"/>
                  <a:pt x="1131" y="279"/>
                  <a:pt x="1124" y="280"/>
                </a:cubicBezTo>
                <a:cubicBezTo>
                  <a:pt x="1035" y="290"/>
                  <a:pt x="947" y="310"/>
                  <a:pt x="868" y="330"/>
                </a:cubicBezTo>
                <a:cubicBezTo>
                  <a:pt x="798" y="221"/>
                  <a:pt x="739" y="93"/>
                  <a:pt x="631" y="24"/>
                </a:cubicBezTo>
                <a:cubicBezTo>
                  <a:pt x="609" y="8"/>
                  <a:pt x="584" y="0"/>
                  <a:pt x="56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19"/>
          <p:cNvSpPr/>
          <p:nvPr/>
        </p:nvSpPr>
        <p:spPr>
          <a:xfrm>
            <a:off x="3215613" y="719984"/>
            <a:ext cx="2621526" cy="1758757"/>
          </a:xfrm>
          <a:custGeom>
            <a:avLst/>
            <a:gdLst/>
            <a:ahLst/>
            <a:cxnLst/>
            <a:rect l="l" t="t" r="r" b="b"/>
            <a:pathLst>
              <a:path w="14993" h="9452" extrusionOk="0">
                <a:moveTo>
                  <a:pt x="8095" y="1"/>
                </a:moveTo>
                <a:cubicBezTo>
                  <a:pt x="7798" y="1"/>
                  <a:pt x="7501" y="16"/>
                  <a:pt x="7206" y="46"/>
                </a:cubicBezTo>
                <a:cubicBezTo>
                  <a:pt x="5254" y="243"/>
                  <a:pt x="3076" y="1032"/>
                  <a:pt x="1706" y="2500"/>
                </a:cubicBezTo>
                <a:cubicBezTo>
                  <a:pt x="276" y="4038"/>
                  <a:pt x="0" y="6384"/>
                  <a:pt x="267" y="8385"/>
                </a:cubicBezTo>
                <a:cubicBezTo>
                  <a:pt x="287" y="8523"/>
                  <a:pt x="316" y="8670"/>
                  <a:pt x="346" y="8808"/>
                </a:cubicBezTo>
                <a:cubicBezTo>
                  <a:pt x="428" y="9201"/>
                  <a:pt x="822" y="9452"/>
                  <a:pt x="1202" y="9452"/>
                </a:cubicBezTo>
                <a:cubicBezTo>
                  <a:pt x="1280" y="9452"/>
                  <a:pt x="1356" y="9441"/>
                  <a:pt x="1430" y="9419"/>
                </a:cubicBezTo>
                <a:cubicBezTo>
                  <a:pt x="1923" y="9292"/>
                  <a:pt x="2149" y="8808"/>
                  <a:pt x="2051" y="8335"/>
                </a:cubicBezTo>
                <a:cubicBezTo>
                  <a:pt x="1775" y="6975"/>
                  <a:pt x="1903" y="5082"/>
                  <a:pt x="2819" y="3919"/>
                </a:cubicBezTo>
                <a:cubicBezTo>
                  <a:pt x="3746" y="2717"/>
                  <a:pt x="5599" y="2017"/>
                  <a:pt x="7088" y="1820"/>
                </a:cubicBezTo>
                <a:cubicBezTo>
                  <a:pt x="7409" y="1780"/>
                  <a:pt x="7736" y="1758"/>
                  <a:pt x="8064" y="1758"/>
                </a:cubicBezTo>
                <a:cubicBezTo>
                  <a:pt x="9326" y="1758"/>
                  <a:pt x="10599" y="2081"/>
                  <a:pt x="11592" y="2894"/>
                </a:cubicBezTo>
                <a:cubicBezTo>
                  <a:pt x="13129" y="4166"/>
                  <a:pt x="13219" y="6256"/>
                  <a:pt x="13219" y="8099"/>
                </a:cubicBezTo>
                <a:cubicBezTo>
                  <a:pt x="13219" y="8670"/>
                  <a:pt x="13662" y="8956"/>
                  <a:pt x="14106" y="8956"/>
                </a:cubicBezTo>
                <a:cubicBezTo>
                  <a:pt x="14549" y="8956"/>
                  <a:pt x="14993" y="8670"/>
                  <a:pt x="14993" y="8099"/>
                </a:cubicBezTo>
                <a:cubicBezTo>
                  <a:pt x="14982" y="5812"/>
                  <a:pt x="14736" y="3348"/>
                  <a:pt x="12932" y="1722"/>
                </a:cubicBezTo>
                <a:cubicBezTo>
                  <a:pt x="11610" y="533"/>
                  <a:pt x="9847" y="1"/>
                  <a:pt x="8095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19"/>
          <p:cNvSpPr/>
          <p:nvPr/>
        </p:nvSpPr>
        <p:spPr>
          <a:xfrm>
            <a:off x="3455155" y="962808"/>
            <a:ext cx="2163069" cy="1472020"/>
          </a:xfrm>
          <a:custGeom>
            <a:avLst/>
            <a:gdLst/>
            <a:ahLst/>
            <a:cxnLst/>
            <a:rect l="l" t="t" r="r" b="b"/>
            <a:pathLst>
              <a:path w="12371" h="7911" extrusionOk="0">
                <a:moveTo>
                  <a:pt x="6236" y="0"/>
                </a:moveTo>
                <a:cubicBezTo>
                  <a:pt x="4461" y="0"/>
                  <a:pt x="2720" y="742"/>
                  <a:pt x="1449" y="1974"/>
                </a:cubicBezTo>
                <a:cubicBezTo>
                  <a:pt x="759" y="2644"/>
                  <a:pt x="277" y="3482"/>
                  <a:pt x="139" y="4438"/>
                </a:cubicBezTo>
                <a:cubicBezTo>
                  <a:pt x="1" y="5374"/>
                  <a:pt x="129" y="6320"/>
                  <a:pt x="109" y="7267"/>
                </a:cubicBezTo>
                <a:cubicBezTo>
                  <a:pt x="94" y="7696"/>
                  <a:pt x="420" y="7910"/>
                  <a:pt x="751" y="7910"/>
                </a:cubicBezTo>
                <a:cubicBezTo>
                  <a:pt x="1082" y="7910"/>
                  <a:pt x="1420" y="7696"/>
                  <a:pt x="1430" y="7267"/>
                </a:cubicBezTo>
                <a:cubicBezTo>
                  <a:pt x="1449" y="6498"/>
                  <a:pt x="1371" y="5729"/>
                  <a:pt x="1410" y="4971"/>
                </a:cubicBezTo>
                <a:cubicBezTo>
                  <a:pt x="1440" y="4202"/>
                  <a:pt x="1775" y="3561"/>
                  <a:pt x="2297" y="3009"/>
                </a:cubicBezTo>
                <a:cubicBezTo>
                  <a:pt x="3343" y="1894"/>
                  <a:pt x="4864" y="1333"/>
                  <a:pt x="6370" y="1333"/>
                </a:cubicBezTo>
                <a:cubicBezTo>
                  <a:pt x="6383" y="1333"/>
                  <a:pt x="6395" y="1333"/>
                  <a:pt x="6408" y="1333"/>
                </a:cubicBezTo>
                <a:cubicBezTo>
                  <a:pt x="7817" y="1343"/>
                  <a:pt x="9295" y="1915"/>
                  <a:pt x="10123" y="3098"/>
                </a:cubicBezTo>
                <a:cubicBezTo>
                  <a:pt x="10902" y="4211"/>
                  <a:pt x="11040" y="5641"/>
                  <a:pt x="11010" y="6971"/>
                </a:cubicBezTo>
                <a:cubicBezTo>
                  <a:pt x="11000" y="7400"/>
                  <a:pt x="11328" y="7614"/>
                  <a:pt x="11661" y="7614"/>
                </a:cubicBezTo>
                <a:cubicBezTo>
                  <a:pt x="11994" y="7614"/>
                  <a:pt x="12332" y="7400"/>
                  <a:pt x="12341" y="6971"/>
                </a:cubicBezTo>
                <a:cubicBezTo>
                  <a:pt x="12371" y="5365"/>
                  <a:pt x="12144" y="3679"/>
                  <a:pt x="11207" y="2338"/>
                </a:cubicBezTo>
                <a:cubicBezTo>
                  <a:pt x="10123" y="781"/>
                  <a:pt x="8250" y="62"/>
                  <a:pt x="6408" y="3"/>
                </a:cubicBezTo>
                <a:cubicBezTo>
                  <a:pt x="6350" y="1"/>
                  <a:pt x="6293" y="0"/>
                  <a:pt x="623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19"/>
          <p:cNvSpPr/>
          <p:nvPr/>
        </p:nvSpPr>
        <p:spPr>
          <a:xfrm>
            <a:off x="3625808" y="1204516"/>
            <a:ext cx="1871769" cy="1255803"/>
          </a:xfrm>
          <a:custGeom>
            <a:avLst/>
            <a:gdLst/>
            <a:ahLst/>
            <a:cxnLst/>
            <a:rect l="l" t="t" r="r" b="b"/>
            <a:pathLst>
              <a:path w="10705" h="6749" extrusionOk="0">
                <a:moveTo>
                  <a:pt x="5366" y="0"/>
                </a:moveTo>
                <a:cubicBezTo>
                  <a:pt x="5273" y="0"/>
                  <a:pt x="5180" y="2"/>
                  <a:pt x="5086" y="5"/>
                </a:cubicBezTo>
                <a:cubicBezTo>
                  <a:pt x="3509" y="64"/>
                  <a:pt x="1873" y="498"/>
                  <a:pt x="907" y="1818"/>
                </a:cubicBezTo>
                <a:cubicBezTo>
                  <a:pt x="0" y="3041"/>
                  <a:pt x="50" y="4835"/>
                  <a:pt x="276" y="6263"/>
                </a:cubicBezTo>
                <a:cubicBezTo>
                  <a:pt x="326" y="6561"/>
                  <a:pt x="640" y="6748"/>
                  <a:pt x="932" y="6748"/>
                </a:cubicBezTo>
                <a:cubicBezTo>
                  <a:pt x="987" y="6748"/>
                  <a:pt x="1043" y="6741"/>
                  <a:pt x="1095" y="6727"/>
                </a:cubicBezTo>
                <a:cubicBezTo>
                  <a:pt x="1469" y="6618"/>
                  <a:pt x="1607" y="6263"/>
                  <a:pt x="1558" y="5909"/>
                </a:cubicBezTo>
                <a:cubicBezTo>
                  <a:pt x="1380" y="4854"/>
                  <a:pt x="1380" y="3632"/>
                  <a:pt x="1923" y="2676"/>
                </a:cubicBezTo>
                <a:cubicBezTo>
                  <a:pt x="2524" y="1621"/>
                  <a:pt x="3982" y="1385"/>
                  <a:pt x="5086" y="1335"/>
                </a:cubicBezTo>
                <a:cubicBezTo>
                  <a:pt x="5217" y="1328"/>
                  <a:pt x="5345" y="1324"/>
                  <a:pt x="5471" y="1324"/>
                </a:cubicBezTo>
                <a:cubicBezTo>
                  <a:pt x="6422" y="1324"/>
                  <a:pt x="7249" y="1541"/>
                  <a:pt x="7945" y="2272"/>
                </a:cubicBezTo>
                <a:cubicBezTo>
                  <a:pt x="8733" y="3090"/>
                  <a:pt x="9344" y="4470"/>
                  <a:pt x="9118" y="5613"/>
                </a:cubicBezTo>
                <a:cubicBezTo>
                  <a:pt x="9017" y="6117"/>
                  <a:pt x="9440" y="6446"/>
                  <a:pt x="9830" y="6446"/>
                </a:cubicBezTo>
                <a:cubicBezTo>
                  <a:pt x="10089" y="6446"/>
                  <a:pt x="10332" y="6302"/>
                  <a:pt x="10399" y="5968"/>
                </a:cubicBezTo>
                <a:cubicBezTo>
                  <a:pt x="10705" y="4391"/>
                  <a:pt x="10064" y="2715"/>
                  <a:pt x="9049" y="1523"/>
                </a:cubicBezTo>
                <a:cubicBezTo>
                  <a:pt x="8086" y="375"/>
                  <a:pt x="6801" y="0"/>
                  <a:pt x="536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19"/>
          <p:cNvSpPr/>
          <p:nvPr/>
        </p:nvSpPr>
        <p:spPr>
          <a:xfrm>
            <a:off x="2703655" y="2009278"/>
            <a:ext cx="1601451" cy="829511"/>
          </a:xfrm>
          <a:custGeom>
            <a:avLst/>
            <a:gdLst/>
            <a:ahLst/>
            <a:cxnLst/>
            <a:rect l="l" t="t" r="r" b="b"/>
            <a:pathLst>
              <a:path w="9159" h="4458" extrusionOk="0">
                <a:moveTo>
                  <a:pt x="3228" y="1"/>
                </a:moveTo>
                <a:cubicBezTo>
                  <a:pt x="3188" y="1"/>
                  <a:pt x="3147" y="3"/>
                  <a:pt x="3106" y="7"/>
                </a:cubicBezTo>
                <a:cubicBezTo>
                  <a:pt x="1923" y="135"/>
                  <a:pt x="1736" y="1554"/>
                  <a:pt x="2288" y="2372"/>
                </a:cubicBezTo>
                <a:cubicBezTo>
                  <a:pt x="2108" y="2344"/>
                  <a:pt x="1845" y="2317"/>
                  <a:pt x="1563" y="2317"/>
                </a:cubicBezTo>
                <a:cubicBezTo>
                  <a:pt x="843" y="2317"/>
                  <a:pt x="1" y="2493"/>
                  <a:pt x="100" y="3279"/>
                </a:cubicBezTo>
                <a:cubicBezTo>
                  <a:pt x="238" y="4186"/>
                  <a:pt x="1835" y="4373"/>
                  <a:pt x="2514" y="4413"/>
                </a:cubicBezTo>
                <a:cubicBezTo>
                  <a:pt x="3067" y="4447"/>
                  <a:pt x="3529" y="4458"/>
                  <a:pt x="3973" y="4458"/>
                </a:cubicBezTo>
                <a:cubicBezTo>
                  <a:pt x="4662" y="4458"/>
                  <a:pt x="5304" y="4433"/>
                  <a:pt x="6161" y="4433"/>
                </a:cubicBezTo>
                <a:cubicBezTo>
                  <a:pt x="6980" y="4433"/>
                  <a:pt x="8921" y="4324"/>
                  <a:pt x="9059" y="3318"/>
                </a:cubicBezTo>
                <a:cubicBezTo>
                  <a:pt x="9158" y="2440"/>
                  <a:pt x="8459" y="2168"/>
                  <a:pt x="7754" y="2168"/>
                </a:cubicBezTo>
                <a:cubicBezTo>
                  <a:pt x="7478" y="2168"/>
                  <a:pt x="7200" y="2210"/>
                  <a:pt x="6970" y="2274"/>
                </a:cubicBezTo>
                <a:cubicBezTo>
                  <a:pt x="7246" y="1643"/>
                  <a:pt x="7837" y="234"/>
                  <a:pt x="6694" y="135"/>
                </a:cubicBezTo>
                <a:cubicBezTo>
                  <a:pt x="6663" y="132"/>
                  <a:pt x="6632" y="130"/>
                  <a:pt x="6601" y="130"/>
                </a:cubicBezTo>
                <a:cubicBezTo>
                  <a:pt x="5779" y="130"/>
                  <a:pt x="5013" y="1255"/>
                  <a:pt x="4880" y="1958"/>
                </a:cubicBezTo>
                <a:cubicBezTo>
                  <a:pt x="4615" y="1171"/>
                  <a:pt x="4231" y="1"/>
                  <a:pt x="322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19"/>
          <p:cNvSpPr/>
          <p:nvPr/>
        </p:nvSpPr>
        <p:spPr>
          <a:xfrm>
            <a:off x="4690812" y="2009278"/>
            <a:ext cx="1601451" cy="829511"/>
          </a:xfrm>
          <a:custGeom>
            <a:avLst/>
            <a:gdLst/>
            <a:ahLst/>
            <a:cxnLst/>
            <a:rect l="l" t="t" r="r" b="b"/>
            <a:pathLst>
              <a:path w="9159" h="4458" extrusionOk="0">
                <a:moveTo>
                  <a:pt x="3227" y="1"/>
                </a:moveTo>
                <a:cubicBezTo>
                  <a:pt x="3187" y="1"/>
                  <a:pt x="3147" y="3"/>
                  <a:pt x="3106" y="7"/>
                </a:cubicBezTo>
                <a:cubicBezTo>
                  <a:pt x="1923" y="135"/>
                  <a:pt x="1735" y="1554"/>
                  <a:pt x="2287" y="2372"/>
                </a:cubicBezTo>
                <a:cubicBezTo>
                  <a:pt x="2107" y="2344"/>
                  <a:pt x="1844" y="2317"/>
                  <a:pt x="1562" y="2317"/>
                </a:cubicBezTo>
                <a:cubicBezTo>
                  <a:pt x="843" y="2317"/>
                  <a:pt x="0" y="2493"/>
                  <a:pt x="99" y="3279"/>
                </a:cubicBezTo>
                <a:cubicBezTo>
                  <a:pt x="237" y="4186"/>
                  <a:pt x="1825" y="4373"/>
                  <a:pt x="2515" y="4413"/>
                </a:cubicBezTo>
                <a:cubicBezTo>
                  <a:pt x="3066" y="4447"/>
                  <a:pt x="3529" y="4458"/>
                  <a:pt x="3972" y="4458"/>
                </a:cubicBezTo>
                <a:cubicBezTo>
                  <a:pt x="4661" y="4458"/>
                  <a:pt x="5304" y="4433"/>
                  <a:pt x="6161" y="4433"/>
                </a:cubicBezTo>
                <a:cubicBezTo>
                  <a:pt x="6979" y="4433"/>
                  <a:pt x="8921" y="4324"/>
                  <a:pt x="9059" y="3318"/>
                </a:cubicBezTo>
                <a:cubicBezTo>
                  <a:pt x="9158" y="2440"/>
                  <a:pt x="8459" y="2168"/>
                  <a:pt x="7754" y="2168"/>
                </a:cubicBezTo>
                <a:cubicBezTo>
                  <a:pt x="7477" y="2168"/>
                  <a:pt x="7200" y="2210"/>
                  <a:pt x="6970" y="2274"/>
                </a:cubicBezTo>
                <a:cubicBezTo>
                  <a:pt x="7246" y="1643"/>
                  <a:pt x="7837" y="234"/>
                  <a:pt x="6694" y="135"/>
                </a:cubicBezTo>
                <a:cubicBezTo>
                  <a:pt x="6663" y="132"/>
                  <a:pt x="6632" y="130"/>
                  <a:pt x="6601" y="130"/>
                </a:cubicBezTo>
                <a:cubicBezTo>
                  <a:pt x="5777" y="130"/>
                  <a:pt x="5003" y="1255"/>
                  <a:pt x="4880" y="1958"/>
                </a:cubicBezTo>
                <a:cubicBezTo>
                  <a:pt x="4615" y="1171"/>
                  <a:pt x="4221" y="1"/>
                  <a:pt x="322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19"/>
          <p:cNvSpPr/>
          <p:nvPr/>
        </p:nvSpPr>
        <p:spPr>
          <a:xfrm>
            <a:off x="3818841" y="1616108"/>
            <a:ext cx="98441" cy="82616"/>
          </a:xfrm>
          <a:custGeom>
            <a:avLst/>
            <a:gdLst/>
            <a:ahLst/>
            <a:cxnLst/>
            <a:rect l="l" t="t" r="r" b="b"/>
            <a:pathLst>
              <a:path w="563" h="444" extrusionOk="0">
                <a:moveTo>
                  <a:pt x="276" y="1"/>
                </a:moveTo>
                <a:cubicBezTo>
                  <a:pt x="0" y="1"/>
                  <a:pt x="0" y="444"/>
                  <a:pt x="276" y="444"/>
                </a:cubicBezTo>
                <a:cubicBezTo>
                  <a:pt x="562" y="444"/>
                  <a:pt x="562" y="1"/>
                  <a:pt x="276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9"/>
          <p:cNvSpPr/>
          <p:nvPr/>
        </p:nvSpPr>
        <p:spPr>
          <a:xfrm>
            <a:off x="4508095" y="814509"/>
            <a:ext cx="100189" cy="82802"/>
          </a:xfrm>
          <a:custGeom>
            <a:avLst/>
            <a:gdLst/>
            <a:ahLst/>
            <a:cxnLst/>
            <a:rect l="l" t="t" r="r" b="b"/>
            <a:pathLst>
              <a:path w="573" h="445" extrusionOk="0">
                <a:moveTo>
                  <a:pt x="287" y="1"/>
                </a:moveTo>
                <a:cubicBezTo>
                  <a:pt x="1" y="1"/>
                  <a:pt x="1" y="445"/>
                  <a:pt x="287" y="445"/>
                </a:cubicBezTo>
                <a:cubicBezTo>
                  <a:pt x="573" y="445"/>
                  <a:pt x="573" y="1"/>
                  <a:pt x="28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19"/>
          <p:cNvSpPr/>
          <p:nvPr/>
        </p:nvSpPr>
        <p:spPr>
          <a:xfrm>
            <a:off x="5199272" y="1627086"/>
            <a:ext cx="100189" cy="82802"/>
          </a:xfrm>
          <a:custGeom>
            <a:avLst/>
            <a:gdLst/>
            <a:ahLst/>
            <a:cxnLst/>
            <a:rect l="l" t="t" r="r" b="b"/>
            <a:pathLst>
              <a:path w="573" h="445" extrusionOk="0">
                <a:moveTo>
                  <a:pt x="286" y="1"/>
                </a:moveTo>
                <a:cubicBezTo>
                  <a:pt x="1" y="1"/>
                  <a:pt x="1" y="444"/>
                  <a:pt x="286" y="444"/>
                </a:cubicBezTo>
                <a:cubicBezTo>
                  <a:pt x="572" y="444"/>
                  <a:pt x="572" y="1"/>
                  <a:pt x="286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19"/>
          <p:cNvSpPr/>
          <p:nvPr/>
        </p:nvSpPr>
        <p:spPr>
          <a:xfrm>
            <a:off x="3830381" y="1041889"/>
            <a:ext cx="195482" cy="180490"/>
          </a:xfrm>
          <a:custGeom>
            <a:avLst/>
            <a:gdLst/>
            <a:ahLst/>
            <a:cxnLst/>
            <a:rect l="l" t="t" r="r" b="b"/>
            <a:pathLst>
              <a:path w="1118" h="970" extrusionOk="0">
                <a:moveTo>
                  <a:pt x="325" y="0"/>
                </a:moveTo>
                <a:cubicBezTo>
                  <a:pt x="252" y="0"/>
                  <a:pt x="185" y="62"/>
                  <a:pt x="201" y="149"/>
                </a:cubicBezTo>
                <a:cubicBezTo>
                  <a:pt x="220" y="218"/>
                  <a:pt x="240" y="297"/>
                  <a:pt x="260" y="366"/>
                </a:cubicBezTo>
                <a:cubicBezTo>
                  <a:pt x="210" y="415"/>
                  <a:pt x="151" y="465"/>
                  <a:pt x="92" y="504"/>
                </a:cubicBezTo>
                <a:cubicBezTo>
                  <a:pt x="0" y="578"/>
                  <a:pt x="96" y="693"/>
                  <a:pt x="189" y="693"/>
                </a:cubicBezTo>
                <a:cubicBezTo>
                  <a:pt x="196" y="693"/>
                  <a:pt x="203" y="693"/>
                  <a:pt x="210" y="691"/>
                </a:cubicBezTo>
                <a:cubicBezTo>
                  <a:pt x="260" y="691"/>
                  <a:pt x="309" y="682"/>
                  <a:pt x="358" y="682"/>
                </a:cubicBezTo>
                <a:cubicBezTo>
                  <a:pt x="378" y="750"/>
                  <a:pt x="398" y="820"/>
                  <a:pt x="427" y="888"/>
                </a:cubicBezTo>
                <a:cubicBezTo>
                  <a:pt x="445" y="946"/>
                  <a:pt x="493" y="970"/>
                  <a:pt x="539" y="970"/>
                </a:cubicBezTo>
                <a:cubicBezTo>
                  <a:pt x="572" y="970"/>
                  <a:pt x="604" y="958"/>
                  <a:pt x="624" y="938"/>
                </a:cubicBezTo>
                <a:cubicBezTo>
                  <a:pt x="634" y="928"/>
                  <a:pt x="654" y="918"/>
                  <a:pt x="664" y="908"/>
                </a:cubicBezTo>
                <a:cubicBezTo>
                  <a:pt x="723" y="849"/>
                  <a:pt x="742" y="750"/>
                  <a:pt x="772" y="662"/>
                </a:cubicBezTo>
                <a:cubicBezTo>
                  <a:pt x="851" y="662"/>
                  <a:pt x="930" y="652"/>
                  <a:pt x="1009" y="642"/>
                </a:cubicBezTo>
                <a:cubicBezTo>
                  <a:pt x="1117" y="623"/>
                  <a:pt x="1108" y="485"/>
                  <a:pt x="1038" y="425"/>
                </a:cubicBezTo>
                <a:cubicBezTo>
                  <a:pt x="989" y="386"/>
                  <a:pt x="940" y="356"/>
                  <a:pt x="880" y="317"/>
                </a:cubicBezTo>
                <a:cubicBezTo>
                  <a:pt x="900" y="257"/>
                  <a:pt x="920" y="209"/>
                  <a:pt x="930" y="159"/>
                </a:cubicBezTo>
                <a:cubicBezTo>
                  <a:pt x="953" y="75"/>
                  <a:pt x="893" y="15"/>
                  <a:pt x="824" y="15"/>
                </a:cubicBezTo>
                <a:cubicBezTo>
                  <a:pt x="803" y="15"/>
                  <a:pt x="782" y="20"/>
                  <a:pt x="762" y="31"/>
                </a:cubicBezTo>
                <a:cubicBezTo>
                  <a:pt x="703" y="60"/>
                  <a:pt x="644" y="90"/>
                  <a:pt x="595" y="130"/>
                </a:cubicBezTo>
                <a:cubicBezTo>
                  <a:pt x="516" y="90"/>
                  <a:pt x="447" y="51"/>
                  <a:pt x="378" y="11"/>
                </a:cubicBezTo>
                <a:cubicBezTo>
                  <a:pt x="361" y="4"/>
                  <a:pt x="343" y="0"/>
                  <a:pt x="32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19"/>
          <p:cNvSpPr/>
          <p:nvPr/>
        </p:nvSpPr>
        <p:spPr>
          <a:xfrm>
            <a:off x="4854645" y="1200237"/>
            <a:ext cx="187964" cy="179932"/>
          </a:xfrm>
          <a:custGeom>
            <a:avLst/>
            <a:gdLst/>
            <a:ahLst/>
            <a:cxnLst/>
            <a:rect l="l" t="t" r="r" b="b"/>
            <a:pathLst>
              <a:path w="1075" h="967" extrusionOk="0">
                <a:moveTo>
                  <a:pt x="535" y="0"/>
                </a:moveTo>
                <a:cubicBezTo>
                  <a:pt x="496" y="0"/>
                  <a:pt x="457" y="21"/>
                  <a:pt x="434" y="67"/>
                </a:cubicBezTo>
                <a:cubicBezTo>
                  <a:pt x="404" y="136"/>
                  <a:pt x="375" y="205"/>
                  <a:pt x="336" y="274"/>
                </a:cubicBezTo>
                <a:cubicBezTo>
                  <a:pt x="289" y="274"/>
                  <a:pt x="243" y="278"/>
                  <a:pt x="197" y="278"/>
                </a:cubicBezTo>
                <a:cubicBezTo>
                  <a:pt x="174" y="278"/>
                  <a:pt x="151" y="277"/>
                  <a:pt x="128" y="274"/>
                </a:cubicBezTo>
                <a:cubicBezTo>
                  <a:pt x="0" y="274"/>
                  <a:pt x="0" y="451"/>
                  <a:pt x="89" y="501"/>
                </a:cubicBezTo>
                <a:cubicBezTo>
                  <a:pt x="138" y="521"/>
                  <a:pt x="178" y="550"/>
                  <a:pt x="217" y="570"/>
                </a:cubicBezTo>
                <a:cubicBezTo>
                  <a:pt x="187" y="648"/>
                  <a:pt x="158" y="718"/>
                  <a:pt x="138" y="786"/>
                </a:cubicBezTo>
                <a:cubicBezTo>
                  <a:pt x="102" y="878"/>
                  <a:pt x="185" y="945"/>
                  <a:pt x="252" y="945"/>
                </a:cubicBezTo>
                <a:cubicBezTo>
                  <a:pt x="257" y="945"/>
                  <a:pt x="262" y="945"/>
                  <a:pt x="266" y="944"/>
                </a:cubicBezTo>
                <a:lnTo>
                  <a:pt x="316" y="944"/>
                </a:lnTo>
                <a:cubicBezTo>
                  <a:pt x="395" y="935"/>
                  <a:pt x="483" y="875"/>
                  <a:pt x="552" y="826"/>
                </a:cubicBezTo>
                <a:cubicBezTo>
                  <a:pt x="621" y="875"/>
                  <a:pt x="680" y="915"/>
                  <a:pt x="759" y="954"/>
                </a:cubicBezTo>
                <a:cubicBezTo>
                  <a:pt x="774" y="963"/>
                  <a:pt x="789" y="967"/>
                  <a:pt x="804" y="967"/>
                </a:cubicBezTo>
                <a:cubicBezTo>
                  <a:pt x="872" y="967"/>
                  <a:pt x="924" y="880"/>
                  <a:pt x="907" y="806"/>
                </a:cubicBezTo>
                <a:cubicBezTo>
                  <a:pt x="888" y="747"/>
                  <a:pt x="877" y="688"/>
                  <a:pt x="858" y="619"/>
                </a:cubicBezTo>
                <a:cubicBezTo>
                  <a:pt x="907" y="589"/>
                  <a:pt x="947" y="560"/>
                  <a:pt x="996" y="530"/>
                </a:cubicBezTo>
                <a:cubicBezTo>
                  <a:pt x="1074" y="471"/>
                  <a:pt x="1035" y="343"/>
                  <a:pt x="947" y="324"/>
                </a:cubicBezTo>
                <a:cubicBezTo>
                  <a:pt x="877" y="313"/>
                  <a:pt x="809" y="304"/>
                  <a:pt x="750" y="294"/>
                </a:cubicBezTo>
                <a:cubicBezTo>
                  <a:pt x="720" y="215"/>
                  <a:pt x="680" y="146"/>
                  <a:pt x="651" y="67"/>
                </a:cubicBezTo>
                <a:cubicBezTo>
                  <a:pt x="625" y="26"/>
                  <a:pt x="579" y="0"/>
                  <a:pt x="53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9"/>
          <p:cNvSpPr/>
          <p:nvPr/>
        </p:nvSpPr>
        <p:spPr>
          <a:xfrm>
            <a:off x="4353004" y="1320067"/>
            <a:ext cx="86376" cy="83174"/>
          </a:xfrm>
          <a:custGeom>
            <a:avLst/>
            <a:gdLst/>
            <a:ahLst/>
            <a:cxnLst/>
            <a:rect l="l" t="t" r="r" b="b"/>
            <a:pathLst>
              <a:path w="494" h="447" extrusionOk="0">
                <a:moveTo>
                  <a:pt x="244" y="1"/>
                </a:moveTo>
                <a:cubicBezTo>
                  <a:pt x="225" y="1"/>
                  <a:pt x="207" y="11"/>
                  <a:pt x="198" y="34"/>
                </a:cubicBezTo>
                <a:cubicBezTo>
                  <a:pt x="188" y="64"/>
                  <a:pt x="169" y="93"/>
                  <a:pt x="158" y="133"/>
                </a:cubicBezTo>
                <a:lnTo>
                  <a:pt x="60" y="133"/>
                </a:lnTo>
                <a:cubicBezTo>
                  <a:pt x="1" y="133"/>
                  <a:pt x="1" y="212"/>
                  <a:pt x="40" y="231"/>
                </a:cubicBezTo>
                <a:lnTo>
                  <a:pt x="99" y="261"/>
                </a:lnTo>
                <a:cubicBezTo>
                  <a:pt x="90" y="300"/>
                  <a:pt x="70" y="330"/>
                  <a:pt x="60" y="359"/>
                </a:cubicBezTo>
                <a:cubicBezTo>
                  <a:pt x="50" y="409"/>
                  <a:pt x="90" y="438"/>
                  <a:pt x="119" y="438"/>
                </a:cubicBezTo>
                <a:lnTo>
                  <a:pt x="139" y="438"/>
                </a:lnTo>
                <a:cubicBezTo>
                  <a:pt x="178" y="429"/>
                  <a:pt x="218" y="409"/>
                  <a:pt x="257" y="379"/>
                </a:cubicBezTo>
                <a:lnTo>
                  <a:pt x="346" y="438"/>
                </a:lnTo>
                <a:cubicBezTo>
                  <a:pt x="355" y="444"/>
                  <a:pt x="364" y="446"/>
                  <a:pt x="372" y="446"/>
                </a:cubicBezTo>
                <a:cubicBezTo>
                  <a:pt x="405" y="446"/>
                  <a:pt x="423" y="401"/>
                  <a:pt x="415" y="369"/>
                </a:cubicBezTo>
                <a:cubicBezTo>
                  <a:pt x="405" y="350"/>
                  <a:pt x="405" y="320"/>
                  <a:pt x="395" y="291"/>
                </a:cubicBezTo>
                <a:cubicBezTo>
                  <a:pt x="415" y="271"/>
                  <a:pt x="434" y="261"/>
                  <a:pt x="454" y="241"/>
                </a:cubicBezTo>
                <a:cubicBezTo>
                  <a:pt x="494" y="221"/>
                  <a:pt x="474" y="162"/>
                  <a:pt x="434" y="153"/>
                </a:cubicBezTo>
                <a:cubicBezTo>
                  <a:pt x="405" y="142"/>
                  <a:pt x="375" y="142"/>
                  <a:pt x="346" y="133"/>
                </a:cubicBezTo>
                <a:cubicBezTo>
                  <a:pt x="326" y="103"/>
                  <a:pt x="316" y="64"/>
                  <a:pt x="296" y="34"/>
                </a:cubicBezTo>
                <a:cubicBezTo>
                  <a:pt x="286" y="14"/>
                  <a:pt x="265" y="1"/>
                  <a:pt x="2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3384516" y="1576847"/>
            <a:ext cx="86376" cy="83360"/>
          </a:xfrm>
          <a:custGeom>
            <a:avLst/>
            <a:gdLst/>
            <a:ahLst/>
            <a:cxnLst/>
            <a:rect l="l" t="t" r="r" b="b"/>
            <a:pathLst>
              <a:path w="494" h="448" extrusionOk="0">
                <a:moveTo>
                  <a:pt x="243" y="1"/>
                </a:moveTo>
                <a:cubicBezTo>
                  <a:pt x="225" y="1"/>
                  <a:pt x="207" y="11"/>
                  <a:pt x="197" y="34"/>
                </a:cubicBezTo>
                <a:cubicBezTo>
                  <a:pt x="188" y="63"/>
                  <a:pt x="168" y="103"/>
                  <a:pt x="158" y="133"/>
                </a:cubicBezTo>
                <a:lnTo>
                  <a:pt x="59" y="133"/>
                </a:lnTo>
                <a:cubicBezTo>
                  <a:pt x="0" y="133"/>
                  <a:pt x="0" y="212"/>
                  <a:pt x="40" y="231"/>
                </a:cubicBezTo>
                <a:cubicBezTo>
                  <a:pt x="59" y="241"/>
                  <a:pt x="79" y="251"/>
                  <a:pt x="99" y="271"/>
                </a:cubicBezTo>
                <a:cubicBezTo>
                  <a:pt x="89" y="300"/>
                  <a:pt x="70" y="330"/>
                  <a:pt x="59" y="359"/>
                </a:cubicBezTo>
                <a:cubicBezTo>
                  <a:pt x="50" y="409"/>
                  <a:pt x="89" y="438"/>
                  <a:pt x="119" y="438"/>
                </a:cubicBezTo>
                <a:lnTo>
                  <a:pt x="138" y="438"/>
                </a:lnTo>
                <a:cubicBezTo>
                  <a:pt x="178" y="429"/>
                  <a:pt x="217" y="409"/>
                  <a:pt x="257" y="379"/>
                </a:cubicBezTo>
                <a:cubicBezTo>
                  <a:pt x="287" y="409"/>
                  <a:pt x="316" y="429"/>
                  <a:pt x="346" y="438"/>
                </a:cubicBezTo>
                <a:cubicBezTo>
                  <a:pt x="354" y="444"/>
                  <a:pt x="363" y="447"/>
                  <a:pt x="371" y="447"/>
                </a:cubicBezTo>
                <a:cubicBezTo>
                  <a:pt x="400" y="447"/>
                  <a:pt x="422" y="410"/>
                  <a:pt x="414" y="379"/>
                </a:cubicBezTo>
                <a:cubicBezTo>
                  <a:pt x="405" y="350"/>
                  <a:pt x="405" y="320"/>
                  <a:pt x="395" y="291"/>
                </a:cubicBezTo>
                <a:cubicBezTo>
                  <a:pt x="414" y="280"/>
                  <a:pt x="434" y="261"/>
                  <a:pt x="454" y="251"/>
                </a:cubicBezTo>
                <a:cubicBezTo>
                  <a:pt x="493" y="221"/>
                  <a:pt x="473" y="162"/>
                  <a:pt x="434" y="153"/>
                </a:cubicBezTo>
                <a:cubicBezTo>
                  <a:pt x="405" y="142"/>
                  <a:pt x="375" y="142"/>
                  <a:pt x="346" y="142"/>
                </a:cubicBezTo>
                <a:cubicBezTo>
                  <a:pt x="326" y="103"/>
                  <a:pt x="316" y="74"/>
                  <a:pt x="296" y="34"/>
                </a:cubicBezTo>
                <a:cubicBezTo>
                  <a:pt x="286" y="13"/>
                  <a:pt x="264" y="1"/>
                  <a:pt x="24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5166575" y="1008024"/>
            <a:ext cx="88124" cy="82616"/>
          </a:xfrm>
          <a:custGeom>
            <a:avLst/>
            <a:gdLst/>
            <a:ahLst/>
            <a:cxnLst/>
            <a:rect l="l" t="t" r="r" b="b"/>
            <a:pathLst>
              <a:path w="504" h="444" extrusionOk="0">
                <a:moveTo>
                  <a:pt x="245" y="1"/>
                </a:moveTo>
                <a:cubicBezTo>
                  <a:pt x="230" y="1"/>
                  <a:pt x="216" y="8"/>
                  <a:pt x="208" y="25"/>
                </a:cubicBezTo>
                <a:cubicBezTo>
                  <a:pt x="188" y="65"/>
                  <a:pt x="178" y="95"/>
                  <a:pt x="158" y="124"/>
                </a:cubicBezTo>
                <a:lnTo>
                  <a:pt x="59" y="124"/>
                </a:lnTo>
                <a:cubicBezTo>
                  <a:pt x="0" y="124"/>
                  <a:pt x="10" y="203"/>
                  <a:pt x="50" y="223"/>
                </a:cubicBezTo>
                <a:cubicBezTo>
                  <a:pt x="70" y="242"/>
                  <a:pt x="89" y="253"/>
                  <a:pt x="109" y="262"/>
                </a:cubicBezTo>
                <a:cubicBezTo>
                  <a:pt x="89" y="292"/>
                  <a:pt x="79" y="331"/>
                  <a:pt x="70" y="361"/>
                </a:cubicBezTo>
                <a:cubicBezTo>
                  <a:pt x="52" y="396"/>
                  <a:pt x="82" y="431"/>
                  <a:pt x="117" y="431"/>
                </a:cubicBezTo>
                <a:cubicBezTo>
                  <a:pt x="121" y="431"/>
                  <a:pt x="125" y="431"/>
                  <a:pt x="129" y="430"/>
                </a:cubicBezTo>
                <a:lnTo>
                  <a:pt x="148" y="430"/>
                </a:lnTo>
                <a:cubicBezTo>
                  <a:pt x="188" y="430"/>
                  <a:pt x="227" y="400"/>
                  <a:pt x="256" y="380"/>
                </a:cubicBezTo>
                <a:cubicBezTo>
                  <a:pt x="286" y="400"/>
                  <a:pt x="316" y="420"/>
                  <a:pt x="355" y="439"/>
                </a:cubicBezTo>
                <a:cubicBezTo>
                  <a:pt x="361" y="443"/>
                  <a:pt x="367" y="444"/>
                  <a:pt x="373" y="444"/>
                </a:cubicBezTo>
                <a:cubicBezTo>
                  <a:pt x="406" y="444"/>
                  <a:pt x="432" y="404"/>
                  <a:pt x="424" y="371"/>
                </a:cubicBezTo>
                <a:lnTo>
                  <a:pt x="394" y="282"/>
                </a:lnTo>
                <a:cubicBezTo>
                  <a:pt x="414" y="272"/>
                  <a:pt x="444" y="253"/>
                  <a:pt x="464" y="242"/>
                </a:cubicBezTo>
                <a:cubicBezTo>
                  <a:pt x="503" y="213"/>
                  <a:pt x="483" y="154"/>
                  <a:pt x="434" y="144"/>
                </a:cubicBezTo>
                <a:cubicBezTo>
                  <a:pt x="405" y="144"/>
                  <a:pt x="375" y="134"/>
                  <a:pt x="345" y="134"/>
                </a:cubicBezTo>
                <a:cubicBezTo>
                  <a:pt x="335" y="95"/>
                  <a:pt x="316" y="65"/>
                  <a:pt x="296" y="36"/>
                </a:cubicBezTo>
                <a:cubicBezTo>
                  <a:pt x="285" y="13"/>
                  <a:pt x="264" y="1"/>
                  <a:pt x="24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5604222" y="1436362"/>
            <a:ext cx="86376" cy="83547"/>
          </a:xfrm>
          <a:custGeom>
            <a:avLst/>
            <a:gdLst/>
            <a:ahLst/>
            <a:cxnLst/>
            <a:rect l="l" t="t" r="r" b="b"/>
            <a:pathLst>
              <a:path w="494" h="449" extrusionOk="0">
                <a:moveTo>
                  <a:pt x="247" y="0"/>
                </a:moveTo>
                <a:cubicBezTo>
                  <a:pt x="227" y="0"/>
                  <a:pt x="208" y="10"/>
                  <a:pt x="198" y="30"/>
                </a:cubicBezTo>
                <a:cubicBezTo>
                  <a:pt x="188" y="60"/>
                  <a:pt x="169" y="99"/>
                  <a:pt x="158" y="128"/>
                </a:cubicBezTo>
                <a:lnTo>
                  <a:pt x="60" y="128"/>
                </a:lnTo>
                <a:cubicBezTo>
                  <a:pt x="1" y="128"/>
                  <a:pt x="1" y="207"/>
                  <a:pt x="40" y="227"/>
                </a:cubicBezTo>
                <a:cubicBezTo>
                  <a:pt x="60" y="237"/>
                  <a:pt x="80" y="257"/>
                  <a:pt x="99" y="266"/>
                </a:cubicBezTo>
                <a:cubicBezTo>
                  <a:pt x="90" y="296"/>
                  <a:pt x="70" y="326"/>
                  <a:pt x="60" y="365"/>
                </a:cubicBezTo>
                <a:cubicBezTo>
                  <a:pt x="50" y="404"/>
                  <a:pt x="90" y="434"/>
                  <a:pt x="119" y="434"/>
                </a:cubicBezTo>
                <a:lnTo>
                  <a:pt x="139" y="434"/>
                </a:lnTo>
                <a:cubicBezTo>
                  <a:pt x="178" y="434"/>
                  <a:pt x="218" y="404"/>
                  <a:pt x="257" y="385"/>
                </a:cubicBezTo>
                <a:lnTo>
                  <a:pt x="346" y="444"/>
                </a:lnTo>
                <a:cubicBezTo>
                  <a:pt x="352" y="447"/>
                  <a:pt x="359" y="448"/>
                  <a:pt x="365" y="448"/>
                </a:cubicBezTo>
                <a:cubicBezTo>
                  <a:pt x="397" y="448"/>
                  <a:pt x="423" y="409"/>
                  <a:pt x="415" y="375"/>
                </a:cubicBezTo>
                <a:cubicBezTo>
                  <a:pt x="405" y="345"/>
                  <a:pt x="405" y="316"/>
                  <a:pt x="395" y="286"/>
                </a:cubicBezTo>
                <a:cubicBezTo>
                  <a:pt x="415" y="277"/>
                  <a:pt x="434" y="257"/>
                  <a:pt x="454" y="247"/>
                </a:cubicBezTo>
                <a:cubicBezTo>
                  <a:pt x="494" y="218"/>
                  <a:pt x="474" y="158"/>
                  <a:pt x="434" y="148"/>
                </a:cubicBezTo>
                <a:cubicBezTo>
                  <a:pt x="405" y="148"/>
                  <a:pt x="375" y="139"/>
                  <a:pt x="346" y="139"/>
                </a:cubicBezTo>
                <a:cubicBezTo>
                  <a:pt x="326" y="99"/>
                  <a:pt x="316" y="69"/>
                  <a:pt x="296" y="30"/>
                </a:cubicBezTo>
                <a:cubicBezTo>
                  <a:pt x="287" y="10"/>
                  <a:pt x="267" y="0"/>
                  <a:pt x="247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49131" y="1831765"/>
            <a:ext cx="86376" cy="83174"/>
          </a:xfrm>
          <a:custGeom>
            <a:avLst/>
            <a:gdLst/>
            <a:ahLst/>
            <a:cxnLst/>
            <a:rect l="l" t="t" r="r" b="b"/>
            <a:pathLst>
              <a:path w="494" h="447" extrusionOk="0">
                <a:moveTo>
                  <a:pt x="244" y="1"/>
                </a:moveTo>
                <a:cubicBezTo>
                  <a:pt x="225" y="1"/>
                  <a:pt x="207" y="11"/>
                  <a:pt x="198" y="34"/>
                </a:cubicBezTo>
                <a:cubicBezTo>
                  <a:pt x="188" y="64"/>
                  <a:pt x="169" y="103"/>
                  <a:pt x="158" y="133"/>
                </a:cubicBezTo>
                <a:lnTo>
                  <a:pt x="60" y="133"/>
                </a:lnTo>
                <a:cubicBezTo>
                  <a:pt x="1" y="133"/>
                  <a:pt x="1" y="211"/>
                  <a:pt x="40" y="231"/>
                </a:cubicBezTo>
                <a:cubicBezTo>
                  <a:pt x="60" y="241"/>
                  <a:pt x="79" y="251"/>
                  <a:pt x="99" y="271"/>
                </a:cubicBezTo>
                <a:cubicBezTo>
                  <a:pt x="90" y="301"/>
                  <a:pt x="70" y="330"/>
                  <a:pt x="60" y="360"/>
                </a:cubicBezTo>
                <a:cubicBezTo>
                  <a:pt x="50" y="409"/>
                  <a:pt x="90" y="438"/>
                  <a:pt x="119" y="438"/>
                </a:cubicBezTo>
                <a:lnTo>
                  <a:pt x="139" y="438"/>
                </a:lnTo>
                <a:cubicBezTo>
                  <a:pt x="178" y="428"/>
                  <a:pt x="217" y="409"/>
                  <a:pt x="257" y="379"/>
                </a:cubicBezTo>
                <a:cubicBezTo>
                  <a:pt x="287" y="399"/>
                  <a:pt x="316" y="428"/>
                  <a:pt x="346" y="438"/>
                </a:cubicBezTo>
                <a:cubicBezTo>
                  <a:pt x="355" y="444"/>
                  <a:pt x="364" y="446"/>
                  <a:pt x="371" y="446"/>
                </a:cubicBezTo>
                <a:cubicBezTo>
                  <a:pt x="405" y="446"/>
                  <a:pt x="423" y="401"/>
                  <a:pt x="415" y="369"/>
                </a:cubicBezTo>
                <a:cubicBezTo>
                  <a:pt x="405" y="349"/>
                  <a:pt x="405" y="320"/>
                  <a:pt x="395" y="290"/>
                </a:cubicBezTo>
                <a:cubicBezTo>
                  <a:pt x="415" y="271"/>
                  <a:pt x="434" y="261"/>
                  <a:pt x="454" y="241"/>
                </a:cubicBezTo>
                <a:cubicBezTo>
                  <a:pt x="493" y="222"/>
                  <a:pt x="474" y="163"/>
                  <a:pt x="434" y="152"/>
                </a:cubicBezTo>
                <a:cubicBezTo>
                  <a:pt x="405" y="143"/>
                  <a:pt x="375" y="143"/>
                  <a:pt x="346" y="133"/>
                </a:cubicBezTo>
                <a:cubicBezTo>
                  <a:pt x="326" y="103"/>
                  <a:pt x="316" y="73"/>
                  <a:pt x="296" y="34"/>
                </a:cubicBezTo>
                <a:cubicBezTo>
                  <a:pt x="286" y="13"/>
                  <a:pt x="265" y="1"/>
                  <a:pt x="2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4060132" y="1395240"/>
            <a:ext cx="86201" cy="82616"/>
          </a:xfrm>
          <a:custGeom>
            <a:avLst/>
            <a:gdLst/>
            <a:ahLst/>
            <a:cxnLst/>
            <a:rect l="l" t="t" r="r" b="b"/>
            <a:pathLst>
              <a:path w="493" h="444" extrusionOk="0">
                <a:moveTo>
                  <a:pt x="247" y="1"/>
                </a:moveTo>
                <a:cubicBezTo>
                  <a:pt x="230" y="1"/>
                  <a:pt x="211" y="11"/>
                  <a:pt x="197" y="34"/>
                </a:cubicBezTo>
                <a:cubicBezTo>
                  <a:pt x="188" y="64"/>
                  <a:pt x="178" y="93"/>
                  <a:pt x="158" y="133"/>
                </a:cubicBezTo>
                <a:lnTo>
                  <a:pt x="59" y="133"/>
                </a:lnTo>
                <a:cubicBezTo>
                  <a:pt x="56" y="132"/>
                  <a:pt x="53" y="132"/>
                  <a:pt x="51" y="132"/>
                </a:cubicBezTo>
                <a:cubicBezTo>
                  <a:pt x="0" y="132"/>
                  <a:pt x="3" y="212"/>
                  <a:pt x="50" y="231"/>
                </a:cubicBezTo>
                <a:cubicBezTo>
                  <a:pt x="70" y="241"/>
                  <a:pt x="79" y="251"/>
                  <a:pt x="99" y="261"/>
                </a:cubicBezTo>
                <a:cubicBezTo>
                  <a:pt x="89" y="301"/>
                  <a:pt x="79" y="330"/>
                  <a:pt x="70" y="360"/>
                </a:cubicBezTo>
                <a:cubicBezTo>
                  <a:pt x="52" y="402"/>
                  <a:pt x="80" y="430"/>
                  <a:pt x="113" y="430"/>
                </a:cubicBezTo>
                <a:cubicBezTo>
                  <a:pt x="118" y="430"/>
                  <a:pt x="123" y="430"/>
                  <a:pt x="129" y="428"/>
                </a:cubicBezTo>
                <a:cubicBezTo>
                  <a:pt x="129" y="439"/>
                  <a:pt x="138" y="439"/>
                  <a:pt x="148" y="439"/>
                </a:cubicBezTo>
                <a:cubicBezTo>
                  <a:pt x="188" y="428"/>
                  <a:pt x="227" y="399"/>
                  <a:pt x="256" y="379"/>
                </a:cubicBezTo>
                <a:lnTo>
                  <a:pt x="346" y="439"/>
                </a:lnTo>
                <a:cubicBezTo>
                  <a:pt x="353" y="442"/>
                  <a:pt x="360" y="443"/>
                  <a:pt x="367" y="443"/>
                </a:cubicBezTo>
                <a:cubicBezTo>
                  <a:pt x="403" y="443"/>
                  <a:pt x="423" y="402"/>
                  <a:pt x="414" y="369"/>
                </a:cubicBezTo>
                <a:cubicBezTo>
                  <a:pt x="414" y="340"/>
                  <a:pt x="405" y="310"/>
                  <a:pt x="394" y="290"/>
                </a:cubicBezTo>
                <a:cubicBezTo>
                  <a:pt x="414" y="271"/>
                  <a:pt x="434" y="261"/>
                  <a:pt x="454" y="241"/>
                </a:cubicBezTo>
                <a:cubicBezTo>
                  <a:pt x="493" y="211"/>
                  <a:pt x="484" y="163"/>
                  <a:pt x="434" y="152"/>
                </a:cubicBezTo>
                <a:cubicBezTo>
                  <a:pt x="405" y="143"/>
                  <a:pt x="375" y="143"/>
                  <a:pt x="346" y="133"/>
                </a:cubicBezTo>
                <a:cubicBezTo>
                  <a:pt x="335" y="103"/>
                  <a:pt x="316" y="64"/>
                  <a:pt x="296" y="34"/>
                </a:cubicBezTo>
                <a:cubicBezTo>
                  <a:pt x="285" y="13"/>
                  <a:pt x="267" y="1"/>
                  <a:pt x="24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4528902" y="1019374"/>
            <a:ext cx="86201" cy="83174"/>
          </a:xfrm>
          <a:custGeom>
            <a:avLst/>
            <a:gdLst/>
            <a:ahLst/>
            <a:cxnLst/>
            <a:rect l="l" t="t" r="r" b="b"/>
            <a:pathLst>
              <a:path w="493" h="447" extrusionOk="0">
                <a:moveTo>
                  <a:pt x="243" y="0"/>
                </a:moveTo>
                <a:cubicBezTo>
                  <a:pt x="225" y="0"/>
                  <a:pt x="207" y="10"/>
                  <a:pt x="197" y="34"/>
                </a:cubicBezTo>
                <a:cubicBezTo>
                  <a:pt x="178" y="63"/>
                  <a:pt x="168" y="102"/>
                  <a:pt x="158" y="132"/>
                </a:cubicBezTo>
                <a:lnTo>
                  <a:pt x="59" y="132"/>
                </a:lnTo>
                <a:cubicBezTo>
                  <a:pt x="0" y="132"/>
                  <a:pt x="0" y="211"/>
                  <a:pt x="40" y="231"/>
                </a:cubicBezTo>
                <a:cubicBezTo>
                  <a:pt x="59" y="240"/>
                  <a:pt x="79" y="251"/>
                  <a:pt x="99" y="270"/>
                </a:cubicBezTo>
                <a:cubicBezTo>
                  <a:pt x="89" y="300"/>
                  <a:pt x="70" y="330"/>
                  <a:pt x="59" y="359"/>
                </a:cubicBezTo>
                <a:cubicBezTo>
                  <a:pt x="50" y="408"/>
                  <a:pt x="89" y="438"/>
                  <a:pt x="118" y="438"/>
                </a:cubicBezTo>
                <a:lnTo>
                  <a:pt x="138" y="438"/>
                </a:lnTo>
                <a:cubicBezTo>
                  <a:pt x="178" y="428"/>
                  <a:pt x="217" y="408"/>
                  <a:pt x="247" y="378"/>
                </a:cubicBezTo>
                <a:cubicBezTo>
                  <a:pt x="276" y="408"/>
                  <a:pt x="306" y="428"/>
                  <a:pt x="346" y="438"/>
                </a:cubicBezTo>
                <a:cubicBezTo>
                  <a:pt x="354" y="444"/>
                  <a:pt x="362" y="447"/>
                  <a:pt x="370" y="447"/>
                </a:cubicBezTo>
                <a:cubicBezTo>
                  <a:pt x="400" y="447"/>
                  <a:pt x="422" y="409"/>
                  <a:pt x="414" y="378"/>
                </a:cubicBezTo>
                <a:cubicBezTo>
                  <a:pt x="405" y="349"/>
                  <a:pt x="394" y="319"/>
                  <a:pt x="394" y="290"/>
                </a:cubicBezTo>
                <a:cubicBezTo>
                  <a:pt x="414" y="280"/>
                  <a:pt x="434" y="260"/>
                  <a:pt x="454" y="251"/>
                </a:cubicBezTo>
                <a:cubicBezTo>
                  <a:pt x="493" y="221"/>
                  <a:pt x="473" y="162"/>
                  <a:pt x="434" y="152"/>
                </a:cubicBezTo>
                <a:cubicBezTo>
                  <a:pt x="405" y="142"/>
                  <a:pt x="365" y="142"/>
                  <a:pt x="335" y="142"/>
                </a:cubicBezTo>
                <a:cubicBezTo>
                  <a:pt x="326" y="102"/>
                  <a:pt x="316" y="73"/>
                  <a:pt x="296" y="34"/>
                </a:cubicBezTo>
                <a:cubicBezTo>
                  <a:pt x="285" y="13"/>
                  <a:pt x="264" y="0"/>
                  <a:pt x="24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1261153" y="2615501"/>
            <a:ext cx="264024" cy="224590"/>
          </a:xfrm>
          <a:custGeom>
            <a:avLst/>
            <a:gdLst/>
            <a:ahLst/>
            <a:cxnLst/>
            <a:rect l="l" t="t" r="r" b="b"/>
            <a:pathLst>
              <a:path w="1510" h="1207" extrusionOk="0">
                <a:moveTo>
                  <a:pt x="1182" y="1"/>
                </a:moveTo>
                <a:cubicBezTo>
                  <a:pt x="1012" y="1"/>
                  <a:pt x="917" y="192"/>
                  <a:pt x="868" y="317"/>
                </a:cubicBezTo>
                <a:cubicBezTo>
                  <a:pt x="829" y="406"/>
                  <a:pt x="809" y="504"/>
                  <a:pt x="809" y="603"/>
                </a:cubicBezTo>
                <a:cubicBezTo>
                  <a:pt x="780" y="544"/>
                  <a:pt x="741" y="494"/>
                  <a:pt x="701" y="445"/>
                </a:cubicBezTo>
                <a:cubicBezTo>
                  <a:pt x="613" y="322"/>
                  <a:pt x="469" y="111"/>
                  <a:pt x="298" y="111"/>
                </a:cubicBezTo>
                <a:cubicBezTo>
                  <a:pt x="278" y="111"/>
                  <a:pt x="258" y="113"/>
                  <a:pt x="238" y="120"/>
                </a:cubicBezTo>
                <a:cubicBezTo>
                  <a:pt x="1" y="189"/>
                  <a:pt x="70" y="494"/>
                  <a:pt x="169" y="632"/>
                </a:cubicBezTo>
                <a:cubicBezTo>
                  <a:pt x="316" y="869"/>
                  <a:pt x="583" y="1115"/>
                  <a:pt x="849" y="1194"/>
                </a:cubicBezTo>
                <a:cubicBezTo>
                  <a:pt x="868" y="1204"/>
                  <a:pt x="879" y="1204"/>
                  <a:pt x="898" y="1204"/>
                </a:cubicBezTo>
                <a:cubicBezTo>
                  <a:pt x="910" y="1206"/>
                  <a:pt x="923" y="1207"/>
                  <a:pt x="934" y="1207"/>
                </a:cubicBezTo>
                <a:cubicBezTo>
                  <a:pt x="1105" y="1207"/>
                  <a:pt x="1249" y="1012"/>
                  <a:pt x="1332" y="809"/>
                </a:cubicBezTo>
                <a:cubicBezTo>
                  <a:pt x="1401" y="623"/>
                  <a:pt x="1509" y="31"/>
                  <a:pt x="1194" y="1"/>
                </a:cubicBezTo>
                <a:cubicBezTo>
                  <a:pt x="1190" y="1"/>
                  <a:pt x="1186" y="1"/>
                  <a:pt x="1182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7536475" y="2496415"/>
            <a:ext cx="263674" cy="240034"/>
          </a:xfrm>
          <a:custGeom>
            <a:avLst/>
            <a:gdLst/>
            <a:ahLst/>
            <a:cxnLst/>
            <a:rect l="l" t="t" r="r" b="b"/>
            <a:pathLst>
              <a:path w="1508" h="1290" extrusionOk="0">
                <a:moveTo>
                  <a:pt x="263" y="0"/>
                </a:moveTo>
                <a:cubicBezTo>
                  <a:pt x="36" y="0"/>
                  <a:pt x="0" y="292"/>
                  <a:pt x="29" y="454"/>
                </a:cubicBezTo>
                <a:cubicBezTo>
                  <a:pt x="78" y="730"/>
                  <a:pt x="245" y="1055"/>
                  <a:pt x="453" y="1233"/>
                </a:cubicBezTo>
                <a:cubicBezTo>
                  <a:pt x="473" y="1243"/>
                  <a:pt x="482" y="1252"/>
                  <a:pt x="502" y="1252"/>
                </a:cubicBezTo>
                <a:cubicBezTo>
                  <a:pt x="542" y="1278"/>
                  <a:pt x="584" y="1290"/>
                  <a:pt x="628" y="1290"/>
                </a:cubicBezTo>
                <a:cubicBezTo>
                  <a:pt x="769" y="1290"/>
                  <a:pt x="924" y="1173"/>
                  <a:pt x="1044" y="1046"/>
                </a:cubicBezTo>
                <a:cubicBezTo>
                  <a:pt x="1182" y="898"/>
                  <a:pt x="1507" y="395"/>
                  <a:pt x="1211" y="247"/>
                </a:cubicBezTo>
                <a:cubicBezTo>
                  <a:pt x="1182" y="231"/>
                  <a:pt x="1153" y="225"/>
                  <a:pt x="1123" y="225"/>
                </a:cubicBezTo>
                <a:cubicBezTo>
                  <a:pt x="1001" y="225"/>
                  <a:pt x="877" y="338"/>
                  <a:pt x="797" y="424"/>
                </a:cubicBezTo>
                <a:cubicBezTo>
                  <a:pt x="729" y="494"/>
                  <a:pt x="679" y="573"/>
                  <a:pt x="640" y="671"/>
                </a:cubicBezTo>
                <a:cubicBezTo>
                  <a:pt x="630" y="602"/>
                  <a:pt x="620" y="543"/>
                  <a:pt x="600" y="474"/>
                </a:cubicBezTo>
                <a:cubicBezTo>
                  <a:pt x="561" y="306"/>
                  <a:pt x="492" y="21"/>
                  <a:pt x="285" y="1"/>
                </a:cubicBezTo>
                <a:cubicBezTo>
                  <a:pt x="277" y="0"/>
                  <a:pt x="270" y="0"/>
                  <a:pt x="26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401247" y="1271316"/>
            <a:ext cx="396560" cy="320603"/>
          </a:xfrm>
          <a:custGeom>
            <a:avLst/>
            <a:gdLst/>
            <a:ahLst/>
            <a:cxnLst/>
            <a:rect l="l" t="t" r="r" b="b"/>
            <a:pathLst>
              <a:path w="2268" h="1723" extrusionOk="0">
                <a:moveTo>
                  <a:pt x="2199" y="1"/>
                </a:moveTo>
                <a:cubicBezTo>
                  <a:pt x="1546" y="1"/>
                  <a:pt x="801" y="192"/>
                  <a:pt x="195" y="192"/>
                </a:cubicBezTo>
                <a:cubicBezTo>
                  <a:pt x="143" y="192"/>
                  <a:pt x="91" y="191"/>
                  <a:pt x="40" y="188"/>
                </a:cubicBezTo>
                <a:lnTo>
                  <a:pt x="1" y="188"/>
                </a:lnTo>
                <a:cubicBezTo>
                  <a:pt x="297" y="671"/>
                  <a:pt x="819" y="1420"/>
                  <a:pt x="1341" y="1637"/>
                </a:cubicBezTo>
                <a:cubicBezTo>
                  <a:pt x="1464" y="1696"/>
                  <a:pt x="1570" y="1723"/>
                  <a:pt x="1661" y="1723"/>
                </a:cubicBezTo>
                <a:cubicBezTo>
                  <a:pt x="2267" y="1723"/>
                  <a:pt x="2233" y="549"/>
                  <a:pt x="219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1106062" y="1102549"/>
            <a:ext cx="449714" cy="336977"/>
          </a:xfrm>
          <a:custGeom>
            <a:avLst/>
            <a:gdLst/>
            <a:ahLst/>
            <a:cxnLst/>
            <a:rect l="l" t="t" r="r" b="b"/>
            <a:pathLst>
              <a:path w="2572" h="1811" extrusionOk="0">
                <a:moveTo>
                  <a:pt x="2110" y="1"/>
                </a:moveTo>
                <a:lnTo>
                  <a:pt x="2110" y="1"/>
                </a:lnTo>
                <a:cubicBezTo>
                  <a:pt x="1411" y="148"/>
                  <a:pt x="662" y="543"/>
                  <a:pt x="31" y="641"/>
                </a:cubicBezTo>
                <a:lnTo>
                  <a:pt x="1" y="651"/>
                </a:lnTo>
                <a:cubicBezTo>
                  <a:pt x="395" y="1065"/>
                  <a:pt x="1056" y="1676"/>
                  <a:pt x="1617" y="1784"/>
                </a:cubicBezTo>
                <a:cubicBezTo>
                  <a:pt x="1694" y="1803"/>
                  <a:pt x="1763" y="1811"/>
                  <a:pt x="1824" y="1811"/>
                </a:cubicBezTo>
                <a:cubicBezTo>
                  <a:pt x="2571" y="1811"/>
                  <a:pt x="2265" y="565"/>
                  <a:pt x="211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1681664" y="827534"/>
            <a:ext cx="498322" cy="3449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1923" y="0"/>
                </a:moveTo>
                <a:cubicBezTo>
                  <a:pt x="1282" y="296"/>
                  <a:pt x="622" y="838"/>
                  <a:pt x="31" y="1065"/>
                </a:cubicBezTo>
                <a:lnTo>
                  <a:pt x="1" y="1085"/>
                </a:lnTo>
                <a:cubicBezTo>
                  <a:pt x="469" y="1397"/>
                  <a:pt x="1237" y="1854"/>
                  <a:pt x="1808" y="1854"/>
                </a:cubicBezTo>
                <a:cubicBezTo>
                  <a:pt x="1813" y="1854"/>
                  <a:pt x="1819" y="1853"/>
                  <a:pt x="1825" y="1853"/>
                </a:cubicBezTo>
                <a:cubicBezTo>
                  <a:pt x="1833" y="1854"/>
                  <a:pt x="1840" y="1854"/>
                  <a:pt x="1848" y="1854"/>
                </a:cubicBezTo>
                <a:cubicBezTo>
                  <a:pt x="2850" y="1854"/>
                  <a:pt x="2217" y="558"/>
                  <a:pt x="192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2236634" y="319371"/>
            <a:ext cx="517206" cy="347956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450" y="1"/>
                </a:moveTo>
                <a:cubicBezTo>
                  <a:pt x="947" y="493"/>
                  <a:pt x="513" y="1223"/>
                  <a:pt x="31" y="1637"/>
                </a:cubicBezTo>
                <a:lnTo>
                  <a:pt x="1" y="1667"/>
                </a:lnTo>
                <a:cubicBezTo>
                  <a:pt x="371" y="1759"/>
                  <a:pt x="897" y="1870"/>
                  <a:pt x="1363" y="1870"/>
                </a:cubicBezTo>
                <a:cubicBezTo>
                  <a:pt x="1592" y="1870"/>
                  <a:pt x="1807" y="1843"/>
                  <a:pt x="1982" y="1775"/>
                </a:cubicBezTo>
                <a:cubicBezTo>
                  <a:pt x="2958" y="1450"/>
                  <a:pt x="1923" y="434"/>
                  <a:pt x="145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-333468" y="-139483"/>
            <a:ext cx="3108134" cy="1455273"/>
          </a:xfrm>
          <a:custGeom>
            <a:avLst/>
            <a:gdLst/>
            <a:ahLst/>
            <a:cxnLst/>
            <a:rect l="l" t="t" r="r" b="b"/>
            <a:pathLst>
              <a:path w="17776" h="7821" extrusionOk="0">
                <a:moveTo>
                  <a:pt x="17664" y="1"/>
                </a:moveTo>
                <a:cubicBezTo>
                  <a:pt x="17626" y="1"/>
                  <a:pt x="17588" y="19"/>
                  <a:pt x="17569" y="62"/>
                </a:cubicBezTo>
                <a:cubicBezTo>
                  <a:pt x="16366" y="3038"/>
                  <a:pt x="13813" y="5197"/>
                  <a:pt x="10915" y="6400"/>
                </a:cubicBezTo>
                <a:cubicBezTo>
                  <a:pt x="9141" y="7139"/>
                  <a:pt x="7258" y="7494"/>
                  <a:pt x="5346" y="7583"/>
                </a:cubicBezTo>
                <a:cubicBezTo>
                  <a:pt x="4888" y="7604"/>
                  <a:pt x="4427" y="7614"/>
                  <a:pt x="3966" y="7614"/>
                </a:cubicBezTo>
                <a:cubicBezTo>
                  <a:pt x="3564" y="7614"/>
                  <a:pt x="3163" y="7606"/>
                  <a:pt x="2764" y="7592"/>
                </a:cubicBezTo>
                <a:cubicBezTo>
                  <a:pt x="1877" y="7553"/>
                  <a:pt x="979" y="7434"/>
                  <a:pt x="181" y="7020"/>
                </a:cubicBezTo>
                <a:cubicBezTo>
                  <a:pt x="166" y="7011"/>
                  <a:pt x="151" y="7007"/>
                  <a:pt x="137" y="7007"/>
                </a:cubicBezTo>
                <a:cubicBezTo>
                  <a:pt x="57" y="7007"/>
                  <a:pt x="1" y="7128"/>
                  <a:pt x="92" y="7178"/>
                </a:cubicBezTo>
                <a:cubicBezTo>
                  <a:pt x="1094" y="7705"/>
                  <a:pt x="2277" y="7820"/>
                  <a:pt x="3444" y="7820"/>
                </a:cubicBezTo>
                <a:cubicBezTo>
                  <a:pt x="4045" y="7820"/>
                  <a:pt x="4642" y="7790"/>
                  <a:pt x="5208" y="7770"/>
                </a:cubicBezTo>
                <a:cubicBezTo>
                  <a:pt x="7189" y="7710"/>
                  <a:pt x="9131" y="7326"/>
                  <a:pt x="10965" y="6577"/>
                </a:cubicBezTo>
                <a:cubicBezTo>
                  <a:pt x="13931" y="5364"/>
                  <a:pt x="16524" y="3137"/>
                  <a:pt x="17746" y="111"/>
                </a:cubicBezTo>
                <a:cubicBezTo>
                  <a:pt x="17776" y="45"/>
                  <a:pt x="17722" y="1"/>
                  <a:pt x="17664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-124348" y="-146182"/>
            <a:ext cx="1881211" cy="891101"/>
          </a:xfrm>
          <a:custGeom>
            <a:avLst/>
            <a:gdLst/>
            <a:ahLst/>
            <a:cxnLst/>
            <a:rect l="l" t="t" r="r" b="b"/>
            <a:pathLst>
              <a:path w="10759" h="4789" extrusionOk="0">
                <a:moveTo>
                  <a:pt x="10648" y="0"/>
                </a:moveTo>
                <a:cubicBezTo>
                  <a:pt x="10611" y="0"/>
                  <a:pt x="10573" y="21"/>
                  <a:pt x="10557" y="68"/>
                </a:cubicBezTo>
                <a:cubicBezTo>
                  <a:pt x="9916" y="1981"/>
                  <a:pt x="8625" y="3479"/>
                  <a:pt x="6693" y="4149"/>
                </a:cubicBezTo>
                <a:cubicBezTo>
                  <a:pt x="5827" y="4453"/>
                  <a:pt x="4908" y="4616"/>
                  <a:pt x="3990" y="4616"/>
                </a:cubicBezTo>
                <a:cubicBezTo>
                  <a:pt x="3718" y="4616"/>
                  <a:pt x="3445" y="4602"/>
                  <a:pt x="3174" y="4573"/>
                </a:cubicBezTo>
                <a:cubicBezTo>
                  <a:pt x="2188" y="4454"/>
                  <a:pt x="996" y="4425"/>
                  <a:pt x="197" y="3755"/>
                </a:cubicBezTo>
                <a:cubicBezTo>
                  <a:pt x="178" y="3737"/>
                  <a:pt x="156" y="3730"/>
                  <a:pt x="136" y="3730"/>
                </a:cubicBezTo>
                <a:cubicBezTo>
                  <a:pt x="63" y="3730"/>
                  <a:pt x="0" y="3821"/>
                  <a:pt x="70" y="3883"/>
                </a:cubicBezTo>
                <a:cubicBezTo>
                  <a:pt x="858" y="4553"/>
                  <a:pt x="1991" y="4632"/>
                  <a:pt x="2987" y="4740"/>
                </a:cubicBezTo>
                <a:cubicBezTo>
                  <a:pt x="3304" y="4772"/>
                  <a:pt x="3619" y="4788"/>
                  <a:pt x="3932" y="4788"/>
                </a:cubicBezTo>
                <a:cubicBezTo>
                  <a:pt x="4883" y="4788"/>
                  <a:pt x="5815" y="4640"/>
                  <a:pt x="6742" y="4336"/>
                </a:cubicBezTo>
                <a:cubicBezTo>
                  <a:pt x="8743" y="3666"/>
                  <a:pt x="10084" y="2069"/>
                  <a:pt x="10735" y="117"/>
                </a:cubicBezTo>
                <a:cubicBezTo>
                  <a:pt x="10758" y="46"/>
                  <a:pt x="10704" y="0"/>
                  <a:pt x="10648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180763" y="653184"/>
            <a:ext cx="167157" cy="139554"/>
          </a:xfrm>
          <a:custGeom>
            <a:avLst/>
            <a:gdLst/>
            <a:ahLst/>
            <a:cxnLst/>
            <a:rect l="l" t="t" r="r" b="b"/>
            <a:pathLst>
              <a:path w="956" h="750" extrusionOk="0">
                <a:moveTo>
                  <a:pt x="473" y="1"/>
                </a:moveTo>
                <a:cubicBezTo>
                  <a:pt x="0" y="1"/>
                  <a:pt x="0" y="750"/>
                  <a:pt x="473" y="750"/>
                </a:cubicBezTo>
                <a:cubicBezTo>
                  <a:pt x="956" y="750"/>
                  <a:pt x="956" y="1"/>
                  <a:pt x="47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616661" y="647788"/>
            <a:ext cx="169080" cy="137694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4" y="0"/>
                </a:moveTo>
                <a:cubicBezTo>
                  <a:pt x="1" y="0"/>
                  <a:pt x="1" y="739"/>
                  <a:pt x="484" y="739"/>
                </a:cubicBezTo>
                <a:cubicBezTo>
                  <a:pt x="967" y="739"/>
                  <a:pt x="967" y="0"/>
                  <a:pt x="48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1047488" y="535773"/>
            <a:ext cx="167506" cy="139554"/>
          </a:xfrm>
          <a:custGeom>
            <a:avLst/>
            <a:gdLst/>
            <a:ahLst/>
            <a:cxnLst/>
            <a:rect l="l" t="t" r="r" b="b"/>
            <a:pathLst>
              <a:path w="958" h="750" extrusionOk="0">
                <a:moveTo>
                  <a:pt x="474" y="1"/>
                </a:moveTo>
                <a:cubicBezTo>
                  <a:pt x="1" y="1"/>
                  <a:pt x="1" y="750"/>
                  <a:pt x="474" y="750"/>
                </a:cubicBezTo>
                <a:cubicBezTo>
                  <a:pt x="957" y="750"/>
                  <a:pt x="957" y="1"/>
                  <a:pt x="47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1405928" y="266340"/>
            <a:ext cx="167506" cy="137694"/>
          </a:xfrm>
          <a:custGeom>
            <a:avLst/>
            <a:gdLst/>
            <a:ahLst/>
            <a:cxnLst/>
            <a:rect l="l" t="t" r="r" b="b"/>
            <a:pathLst>
              <a:path w="958" h="740" extrusionOk="0">
                <a:moveTo>
                  <a:pt x="474" y="0"/>
                </a:moveTo>
                <a:cubicBezTo>
                  <a:pt x="1" y="0"/>
                  <a:pt x="1" y="739"/>
                  <a:pt x="474" y="739"/>
                </a:cubicBezTo>
                <a:cubicBezTo>
                  <a:pt x="957" y="739"/>
                  <a:pt x="957" y="0"/>
                  <a:pt x="47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8346375" y="1271316"/>
            <a:ext cx="396560" cy="320603"/>
          </a:xfrm>
          <a:custGeom>
            <a:avLst/>
            <a:gdLst/>
            <a:ahLst/>
            <a:cxnLst/>
            <a:rect l="l" t="t" r="r" b="b"/>
            <a:pathLst>
              <a:path w="2268" h="1723" extrusionOk="0">
                <a:moveTo>
                  <a:pt x="69" y="1"/>
                </a:moveTo>
                <a:cubicBezTo>
                  <a:pt x="34" y="549"/>
                  <a:pt x="0" y="1723"/>
                  <a:pt x="607" y="1723"/>
                </a:cubicBezTo>
                <a:cubicBezTo>
                  <a:pt x="698" y="1723"/>
                  <a:pt x="804" y="1696"/>
                  <a:pt x="927" y="1637"/>
                </a:cubicBezTo>
                <a:cubicBezTo>
                  <a:pt x="1449" y="1420"/>
                  <a:pt x="1971" y="671"/>
                  <a:pt x="2267" y="188"/>
                </a:cubicBezTo>
                <a:lnTo>
                  <a:pt x="2228" y="188"/>
                </a:lnTo>
                <a:cubicBezTo>
                  <a:pt x="2177" y="191"/>
                  <a:pt x="2125" y="192"/>
                  <a:pt x="2073" y="192"/>
                </a:cubicBezTo>
                <a:cubicBezTo>
                  <a:pt x="1466" y="192"/>
                  <a:pt x="721" y="1"/>
                  <a:pt x="69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7588405" y="1102549"/>
            <a:ext cx="451288" cy="336977"/>
          </a:xfrm>
          <a:custGeom>
            <a:avLst/>
            <a:gdLst/>
            <a:ahLst/>
            <a:cxnLst/>
            <a:rect l="l" t="t" r="r" b="b"/>
            <a:pathLst>
              <a:path w="2581" h="1811" extrusionOk="0">
                <a:moveTo>
                  <a:pt x="471" y="1"/>
                </a:moveTo>
                <a:lnTo>
                  <a:pt x="471" y="1"/>
                </a:lnTo>
                <a:cubicBezTo>
                  <a:pt x="307" y="565"/>
                  <a:pt x="0" y="1811"/>
                  <a:pt x="747" y="1811"/>
                </a:cubicBezTo>
                <a:cubicBezTo>
                  <a:pt x="808" y="1811"/>
                  <a:pt x="877" y="1803"/>
                  <a:pt x="954" y="1784"/>
                </a:cubicBezTo>
                <a:cubicBezTo>
                  <a:pt x="1516" y="1676"/>
                  <a:pt x="2186" y="1065"/>
                  <a:pt x="2581" y="651"/>
                </a:cubicBezTo>
                <a:lnTo>
                  <a:pt x="2541" y="641"/>
                </a:lnTo>
                <a:cubicBezTo>
                  <a:pt x="1910" y="543"/>
                  <a:pt x="1161" y="148"/>
                  <a:pt x="47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6964020" y="827534"/>
            <a:ext cx="498323" cy="344978"/>
          </a:xfrm>
          <a:custGeom>
            <a:avLst/>
            <a:gdLst/>
            <a:ahLst/>
            <a:cxnLst/>
            <a:rect l="l" t="t" r="r" b="b"/>
            <a:pathLst>
              <a:path w="2850" h="1854" extrusionOk="0">
                <a:moveTo>
                  <a:pt x="928" y="0"/>
                </a:moveTo>
                <a:lnTo>
                  <a:pt x="928" y="0"/>
                </a:lnTo>
                <a:cubicBezTo>
                  <a:pt x="634" y="558"/>
                  <a:pt x="0" y="1854"/>
                  <a:pt x="1003" y="1854"/>
                </a:cubicBezTo>
                <a:cubicBezTo>
                  <a:pt x="1011" y="1854"/>
                  <a:pt x="1018" y="1854"/>
                  <a:pt x="1026" y="1853"/>
                </a:cubicBezTo>
                <a:cubicBezTo>
                  <a:pt x="1032" y="1853"/>
                  <a:pt x="1038" y="1854"/>
                  <a:pt x="1043" y="1854"/>
                </a:cubicBezTo>
                <a:cubicBezTo>
                  <a:pt x="1613" y="1854"/>
                  <a:pt x="2381" y="1397"/>
                  <a:pt x="2849" y="1085"/>
                </a:cubicBezTo>
                <a:lnTo>
                  <a:pt x="2820" y="1065"/>
                </a:lnTo>
                <a:cubicBezTo>
                  <a:pt x="2229" y="838"/>
                  <a:pt x="1568" y="296"/>
                  <a:pt x="92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390167" y="319371"/>
            <a:ext cx="517206" cy="347956"/>
          </a:xfrm>
          <a:custGeom>
            <a:avLst/>
            <a:gdLst/>
            <a:ahLst/>
            <a:cxnLst/>
            <a:rect l="l" t="t" r="r" b="b"/>
            <a:pathLst>
              <a:path w="2958" h="1870" extrusionOk="0">
                <a:moveTo>
                  <a:pt x="1509" y="1"/>
                </a:moveTo>
                <a:cubicBezTo>
                  <a:pt x="1036" y="434"/>
                  <a:pt x="0" y="1450"/>
                  <a:pt x="977" y="1775"/>
                </a:cubicBezTo>
                <a:cubicBezTo>
                  <a:pt x="1152" y="1843"/>
                  <a:pt x="1366" y="1870"/>
                  <a:pt x="1595" y="1870"/>
                </a:cubicBezTo>
                <a:cubicBezTo>
                  <a:pt x="2062" y="1870"/>
                  <a:pt x="2587" y="1759"/>
                  <a:pt x="2957" y="1667"/>
                </a:cubicBezTo>
                <a:lnTo>
                  <a:pt x="2928" y="1637"/>
                </a:lnTo>
                <a:cubicBezTo>
                  <a:pt x="2445" y="1223"/>
                  <a:pt x="2011" y="493"/>
                  <a:pt x="15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6369360" y="-139483"/>
            <a:ext cx="3108134" cy="1455273"/>
          </a:xfrm>
          <a:custGeom>
            <a:avLst/>
            <a:gdLst/>
            <a:ahLst/>
            <a:cxnLst/>
            <a:rect l="l" t="t" r="r" b="b"/>
            <a:pathLst>
              <a:path w="17776" h="7821" extrusionOk="0">
                <a:moveTo>
                  <a:pt x="113" y="1"/>
                </a:moveTo>
                <a:cubicBezTo>
                  <a:pt x="55" y="1"/>
                  <a:pt x="1" y="45"/>
                  <a:pt x="31" y="111"/>
                </a:cubicBezTo>
                <a:cubicBezTo>
                  <a:pt x="1253" y="3137"/>
                  <a:pt x="3845" y="5364"/>
                  <a:pt x="6812" y="6577"/>
                </a:cubicBezTo>
                <a:cubicBezTo>
                  <a:pt x="8646" y="7326"/>
                  <a:pt x="10587" y="7710"/>
                  <a:pt x="12569" y="7770"/>
                </a:cubicBezTo>
                <a:cubicBezTo>
                  <a:pt x="13135" y="7790"/>
                  <a:pt x="13732" y="7820"/>
                  <a:pt x="14333" y="7820"/>
                </a:cubicBezTo>
                <a:cubicBezTo>
                  <a:pt x="15500" y="7820"/>
                  <a:pt x="16682" y="7705"/>
                  <a:pt x="17684" y="7178"/>
                </a:cubicBezTo>
                <a:cubicBezTo>
                  <a:pt x="17776" y="7128"/>
                  <a:pt x="17719" y="7007"/>
                  <a:pt x="17640" y="7007"/>
                </a:cubicBezTo>
                <a:cubicBezTo>
                  <a:pt x="17626" y="7007"/>
                  <a:pt x="17611" y="7011"/>
                  <a:pt x="17596" y="7020"/>
                </a:cubicBezTo>
                <a:cubicBezTo>
                  <a:pt x="16797" y="7434"/>
                  <a:pt x="15900" y="7553"/>
                  <a:pt x="15013" y="7592"/>
                </a:cubicBezTo>
                <a:cubicBezTo>
                  <a:pt x="14614" y="7606"/>
                  <a:pt x="14212" y="7614"/>
                  <a:pt x="13810" y="7614"/>
                </a:cubicBezTo>
                <a:cubicBezTo>
                  <a:pt x="13349" y="7614"/>
                  <a:pt x="12889" y="7604"/>
                  <a:pt x="12431" y="7583"/>
                </a:cubicBezTo>
                <a:cubicBezTo>
                  <a:pt x="10518" y="7494"/>
                  <a:pt x="8635" y="7139"/>
                  <a:pt x="6861" y="6400"/>
                </a:cubicBezTo>
                <a:cubicBezTo>
                  <a:pt x="3963" y="5197"/>
                  <a:pt x="1411" y="3038"/>
                  <a:pt x="208" y="62"/>
                </a:cubicBezTo>
                <a:cubicBezTo>
                  <a:pt x="189" y="19"/>
                  <a:pt x="150" y="1"/>
                  <a:pt x="113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387329" y="-146182"/>
            <a:ext cx="1881211" cy="891101"/>
          </a:xfrm>
          <a:custGeom>
            <a:avLst/>
            <a:gdLst/>
            <a:ahLst/>
            <a:cxnLst/>
            <a:rect l="l" t="t" r="r" b="b"/>
            <a:pathLst>
              <a:path w="10759" h="4789" extrusionOk="0">
                <a:moveTo>
                  <a:pt x="111" y="0"/>
                </a:moveTo>
                <a:cubicBezTo>
                  <a:pt x="55" y="0"/>
                  <a:pt x="1" y="46"/>
                  <a:pt x="24" y="117"/>
                </a:cubicBezTo>
                <a:cubicBezTo>
                  <a:pt x="675" y="2069"/>
                  <a:pt x="2015" y="3666"/>
                  <a:pt x="4016" y="4336"/>
                </a:cubicBezTo>
                <a:cubicBezTo>
                  <a:pt x="4943" y="4640"/>
                  <a:pt x="5876" y="4788"/>
                  <a:pt x="6827" y="4788"/>
                </a:cubicBezTo>
                <a:cubicBezTo>
                  <a:pt x="7140" y="4788"/>
                  <a:pt x="7455" y="4772"/>
                  <a:pt x="7772" y="4740"/>
                </a:cubicBezTo>
                <a:cubicBezTo>
                  <a:pt x="8767" y="4632"/>
                  <a:pt x="9901" y="4553"/>
                  <a:pt x="10689" y="3883"/>
                </a:cubicBezTo>
                <a:cubicBezTo>
                  <a:pt x="10758" y="3821"/>
                  <a:pt x="10696" y="3730"/>
                  <a:pt x="10623" y="3730"/>
                </a:cubicBezTo>
                <a:cubicBezTo>
                  <a:pt x="10602" y="3730"/>
                  <a:pt x="10580" y="3737"/>
                  <a:pt x="10561" y="3755"/>
                </a:cubicBezTo>
                <a:cubicBezTo>
                  <a:pt x="9763" y="4425"/>
                  <a:pt x="8570" y="4454"/>
                  <a:pt x="7584" y="4573"/>
                </a:cubicBezTo>
                <a:cubicBezTo>
                  <a:pt x="7313" y="4602"/>
                  <a:pt x="7041" y="4616"/>
                  <a:pt x="6768" y="4616"/>
                </a:cubicBezTo>
                <a:cubicBezTo>
                  <a:pt x="5851" y="4616"/>
                  <a:pt x="4932" y="4453"/>
                  <a:pt x="4066" y="4149"/>
                </a:cubicBezTo>
                <a:cubicBezTo>
                  <a:pt x="2134" y="3479"/>
                  <a:pt x="842" y="1981"/>
                  <a:pt x="202" y="68"/>
                </a:cubicBezTo>
                <a:cubicBezTo>
                  <a:pt x="186" y="21"/>
                  <a:pt x="148" y="0"/>
                  <a:pt x="111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796086" y="653184"/>
            <a:ext cx="167331" cy="139554"/>
          </a:xfrm>
          <a:custGeom>
            <a:avLst/>
            <a:gdLst/>
            <a:ahLst/>
            <a:cxnLst/>
            <a:rect l="l" t="t" r="r" b="b"/>
            <a:pathLst>
              <a:path w="957" h="750" extrusionOk="0">
                <a:moveTo>
                  <a:pt x="484" y="1"/>
                </a:moveTo>
                <a:cubicBezTo>
                  <a:pt x="0" y="1"/>
                  <a:pt x="0" y="750"/>
                  <a:pt x="484" y="750"/>
                </a:cubicBezTo>
                <a:cubicBezTo>
                  <a:pt x="957" y="750"/>
                  <a:pt x="957" y="1"/>
                  <a:pt x="4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8358264" y="647788"/>
            <a:ext cx="169080" cy="137694"/>
          </a:xfrm>
          <a:custGeom>
            <a:avLst/>
            <a:gdLst/>
            <a:ahLst/>
            <a:cxnLst/>
            <a:rect l="l" t="t" r="r" b="b"/>
            <a:pathLst>
              <a:path w="967" h="740" extrusionOk="0">
                <a:moveTo>
                  <a:pt x="484" y="0"/>
                </a:moveTo>
                <a:cubicBezTo>
                  <a:pt x="1" y="0"/>
                  <a:pt x="1" y="739"/>
                  <a:pt x="484" y="739"/>
                </a:cubicBezTo>
                <a:cubicBezTo>
                  <a:pt x="967" y="739"/>
                  <a:pt x="967" y="0"/>
                  <a:pt x="48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7929186" y="535773"/>
            <a:ext cx="167331" cy="139554"/>
          </a:xfrm>
          <a:custGeom>
            <a:avLst/>
            <a:gdLst/>
            <a:ahLst/>
            <a:cxnLst/>
            <a:rect l="l" t="t" r="r" b="b"/>
            <a:pathLst>
              <a:path w="957" h="750" extrusionOk="0">
                <a:moveTo>
                  <a:pt x="483" y="1"/>
                </a:moveTo>
                <a:cubicBezTo>
                  <a:pt x="1" y="1"/>
                  <a:pt x="1" y="750"/>
                  <a:pt x="483" y="750"/>
                </a:cubicBezTo>
                <a:cubicBezTo>
                  <a:pt x="956" y="750"/>
                  <a:pt x="956" y="1"/>
                  <a:pt x="48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7570746" y="266340"/>
            <a:ext cx="167331" cy="137694"/>
          </a:xfrm>
          <a:custGeom>
            <a:avLst/>
            <a:gdLst/>
            <a:ahLst/>
            <a:cxnLst/>
            <a:rect l="l" t="t" r="r" b="b"/>
            <a:pathLst>
              <a:path w="957" h="740" extrusionOk="0">
                <a:moveTo>
                  <a:pt x="483" y="0"/>
                </a:moveTo>
                <a:cubicBezTo>
                  <a:pt x="1" y="0"/>
                  <a:pt x="1" y="739"/>
                  <a:pt x="483" y="739"/>
                </a:cubicBezTo>
                <a:cubicBezTo>
                  <a:pt x="956" y="739"/>
                  <a:pt x="956" y="0"/>
                  <a:pt x="48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 txBox="1">
            <a:spLocks noGrp="1"/>
          </p:cNvSpPr>
          <p:nvPr>
            <p:ph type="title"/>
          </p:nvPr>
        </p:nvSpPr>
        <p:spPr>
          <a:xfrm>
            <a:off x="870857" y="3257196"/>
            <a:ext cx="7402200" cy="150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519" name="Google Shape;1519;p19"/>
          <p:cNvSpPr txBox="1">
            <a:spLocks noGrp="1"/>
          </p:cNvSpPr>
          <p:nvPr>
            <p:ph type="title" idx="2"/>
          </p:nvPr>
        </p:nvSpPr>
        <p:spPr>
          <a:xfrm>
            <a:off x="1672832" y="4547834"/>
            <a:ext cx="5798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7">
  <p:cSld name="CUSTOM_7">
    <p:bg>
      <p:bgPr>
        <a:solidFill>
          <a:srgbClr val="F8F7F7"/>
        </a:solidFill>
        <a:effectLst/>
      </p:bgPr>
    </p:bg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20"/>
          <p:cNvSpPr/>
          <p:nvPr/>
        </p:nvSpPr>
        <p:spPr>
          <a:xfrm>
            <a:off x="1059481" y="776998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84" y="0"/>
                </a:moveTo>
                <a:cubicBezTo>
                  <a:pt x="232" y="0"/>
                  <a:pt x="175" y="24"/>
                  <a:pt x="119" y="67"/>
                </a:cubicBezTo>
                <a:cubicBezTo>
                  <a:pt x="5" y="136"/>
                  <a:pt x="0" y="376"/>
                  <a:pt x="219" y="376"/>
                </a:cubicBezTo>
                <a:cubicBezTo>
                  <a:pt x="247" y="376"/>
                  <a:pt x="280" y="371"/>
                  <a:pt x="316" y="362"/>
                </a:cubicBezTo>
                <a:cubicBezTo>
                  <a:pt x="474" y="323"/>
                  <a:pt x="494" y="215"/>
                  <a:pt x="434" y="97"/>
                </a:cubicBezTo>
                <a:cubicBezTo>
                  <a:pt x="393" y="29"/>
                  <a:pt x="341" y="0"/>
                  <a:pt x="28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0"/>
          <p:cNvSpPr/>
          <p:nvPr/>
        </p:nvSpPr>
        <p:spPr>
          <a:xfrm>
            <a:off x="6725632" y="6555801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91" y="1"/>
                </a:moveTo>
                <a:cubicBezTo>
                  <a:pt x="237" y="1"/>
                  <a:pt x="177" y="25"/>
                  <a:pt x="119" y="64"/>
                </a:cubicBezTo>
                <a:cubicBezTo>
                  <a:pt x="7" y="133"/>
                  <a:pt x="0" y="375"/>
                  <a:pt x="212" y="375"/>
                </a:cubicBezTo>
                <a:cubicBezTo>
                  <a:pt x="242" y="375"/>
                  <a:pt x="277" y="370"/>
                  <a:pt x="316" y="359"/>
                </a:cubicBezTo>
                <a:cubicBezTo>
                  <a:pt x="474" y="320"/>
                  <a:pt x="493" y="221"/>
                  <a:pt x="434" y="93"/>
                </a:cubicBezTo>
                <a:cubicBezTo>
                  <a:pt x="399" y="27"/>
                  <a:pt x="348" y="1"/>
                  <a:pt x="29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0"/>
          <p:cNvSpPr/>
          <p:nvPr/>
        </p:nvSpPr>
        <p:spPr>
          <a:xfrm>
            <a:off x="3312123" y="1595842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87" y="1"/>
                </a:moveTo>
                <a:cubicBezTo>
                  <a:pt x="234" y="1"/>
                  <a:pt x="176" y="25"/>
                  <a:pt x="119" y="64"/>
                </a:cubicBezTo>
                <a:cubicBezTo>
                  <a:pt x="7" y="133"/>
                  <a:pt x="0" y="375"/>
                  <a:pt x="212" y="375"/>
                </a:cubicBezTo>
                <a:cubicBezTo>
                  <a:pt x="242" y="375"/>
                  <a:pt x="276" y="370"/>
                  <a:pt x="316" y="359"/>
                </a:cubicBezTo>
                <a:cubicBezTo>
                  <a:pt x="473" y="320"/>
                  <a:pt x="493" y="221"/>
                  <a:pt x="434" y="93"/>
                </a:cubicBezTo>
                <a:cubicBezTo>
                  <a:pt x="394" y="28"/>
                  <a:pt x="343" y="1"/>
                  <a:pt x="28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0"/>
          <p:cNvSpPr/>
          <p:nvPr/>
        </p:nvSpPr>
        <p:spPr>
          <a:xfrm>
            <a:off x="8630065" y="3050715"/>
            <a:ext cx="84867" cy="68055"/>
          </a:xfrm>
          <a:custGeom>
            <a:avLst/>
            <a:gdLst/>
            <a:ahLst/>
            <a:cxnLst/>
            <a:rect l="l" t="t" r="r" b="b"/>
            <a:pathLst>
              <a:path w="495" h="373" extrusionOk="0">
                <a:moveTo>
                  <a:pt x="292" y="1"/>
                </a:moveTo>
                <a:cubicBezTo>
                  <a:pt x="237" y="1"/>
                  <a:pt x="177" y="25"/>
                  <a:pt x="120" y="63"/>
                </a:cubicBezTo>
                <a:cubicBezTo>
                  <a:pt x="6" y="133"/>
                  <a:pt x="1" y="372"/>
                  <a:pt x="219" y="372"/>
                </a:cubicBezTo>
                <a:cubicBezTo>
                  <a:pt x="248" y="372"/>
                  <a:pt x="280" y="368"/>
                  <a:pt x="317" y="359"/>
                </a:cubicBezTo>
                <a:cubicBezTo>
                  <a:pt x="475" y="320"/>
                  <a:pt x="494" y="212"/>
                  <a:pt x="435" y="93"/>
                </a:cubicBezTo>
                <a:cubicBezTo>
                  <a:pt x="400" y="28"/>
                  <a:pt x="349" y="1"/>
                  <a:pt x="292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0"/>
          <p:cNvSpPr/>
          <p:nvPr/>
        </p:nvSpPr>
        <p:spPr>
          <a:xfrm>
            <a:off x="1200068" y="1193718"/>
            <a:ext cx="60692" cy="51087"/>
          </a:xfrm>
          <a:custGeom>
            <a:avLst/>
            <a:gdLst/>
            <a:ahLst/>
            <a:cxnLst/>
            <a:rect l="l" t="t" r="r" b="b"/>
            <a:pathLst>
              <a:path w="354" h="280" extrusionOk="0">
                <a:moveTo>
                  <a:pt x="206" y="0"/>
                </a:moveTo>
                <a:cubicBezTo>
                  <a:pt x="166" y="0"/>
                  <a:pt x="122" y="20"/>
                  <a:pt x="77" y="50"/>
                </a:cubicBezTo>
                <a:cubicBezTo>
                  <a:pt x="1" y="110"/>
                  <a:pt x="5" y="280"/>
                  <a:pt x="148" y="280"/>
                </a:cubicBezTo>
                <a:cubicBezTo>
                  <a:pt x="171" y="280"/>
                  <a:pt x="196" y="276"/>
                  <a:pt x="226" y="266"/>
                </a:cubicBezTo>
                <a:cubicBezTo>
                  <a:pt x="344" y="227"/>
                  <a:pt x="353" y="158"/>
                  <a:pt x="304" y="69"/>
                </a:cubicBezTo>
                <a:cubicBezTo>
                  <a:pt x="280" y="20"/>
                  <a:pt x="245" y="0"/>
                  <a:pt x="20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0"/>
          <p:cNvSpPr/>
          <p:nvPr/>
        </p:nvSpPr>
        <p:spPr>
          <a:xfrm>
            <a:off x="8545542" y="4347766"/>
            <a:ext cx="62750" cy="50722"/>
          </a:xfrm>
          <a:custGeom>
            <a:avLst/>
            <a:gdLst/>
            <a:ahLst/>
            <a:cxnLst/>
            <a:rect l="l" t="t" r="r" b="b"/>
            <a:pathLst>
              <a:path w="366" h="278" extrusionOk="0">
                <a:moveTo>
                  <a:pt x="213" y="1"/>
                </a:moveTo>
                <a:cubicBezTo>
                  <a:pt x="174" y="1"/>
                  <a:pt x="128" y="18"/>
                  <a:pt x="81" y="42"/>
                </a:cubicBezTo>
                <a:cubicBezTo>
                  <a:pt x="2" y="94"/>
                  <a:pt x="1" y="278"/>
                  <a:pt x="159" y="278"/>
                </a:cubicBezTo>
                <a:cubicBezTo>
                  <a:pt x="179" y="278"/>
                  <a:pt x="202" y="275"/>
                  <a:pt x="228" y="268"/>
                </a:cubicBezTo>
                <a:cubicBezTo>
                  <a:pt x="346" y="239"/>
                  <a:pt x="366" y="160"/>
                  <a:pt x="317" y="71"/>
                </a:cubicBezTo>
                <a:cubicBezTo>
                  <a:pt x="291" y="20"/>
                  <a:pt x="256" y="1"/>
                  <a:pt x="21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0"/>
          <p:cNvSpPr/>
          <p:nvPr/>
        </p:nvSpPr>
        <p:spPr>
          <a:xfrm>
            <a:off x="1267446" y="1100485"/>
            <a:ext cx="45776" cy="37585"/>
          </a:xfrm>
          <a:custGeom>
            <a:avLst/>
            <a:gdLst/>
            <a:ahLst/>
            <a:cxnLst/>
            <a:rect l="l" t="t" r="r" b="b"/>
            <a:pathLst>
              <a:path w="267" h="206" extrusionOk="0">
                <a:moveTo>
                  <a:pt x="155" y="0"/>
                </a:moveTo>
                <a:cubicBezTo>
                  <a:pt x="125" y="0"/>
                  <a:pt x="92" y="15"/>
                  <a:pt x="59" y="39"/>
                </a:cubicBezTo>
                <a:cubicBezTo>
                  <a:pt x="7" y="73"/>
                  <a:pt x="1" y="205"/>
                  <a:pt x="112" y="205"/>
                </a:cubicBezTo>
                <a:cubicBezTo>
                  <a:pt x="128" y="205"/>
                  <a:pt x="147" y="202"/>
                  <a:pt x="168" y="196"/>
                </a:cubicBezTo>
                <a:cubicBezTo>
                  <a:pt x="256" y="177"/>
                  <a:pt x="266" y="127"/>
                  <a:pt x="236" y="58"/>
                </a:cubicBezTo>
                <a:cubicBezTo>
                  <a:pt x="216" y="17"/>
                  <a:pt x="187" y="0"/>
                  <a:pt x="15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0"/>
          <p:cNvSpPr/>
          <p:nvPr/>
        </p:nvSpPr>
        <p:spPr>
          <a:xfrm>
            <a:off x="3239601" y="1348073"/>
            <a:ext cx="45605" cy="37585"/>
          </a:xfrm>
          <a:custGeom>
            <a:avLst/>
            <a:gdLst/>
            <a:ahLst/>
            <a:cxnLst/>
            <a:rect l="l" t="t" r="r" b="b"/>
            <a:pathLst>
              <a:path w="266" h="206" extrusionOk="0">
                <a:moveTo>
                  <a:pt x="160" y="1"/>
                </a:moveTo>
                <a:cubicBezTo>
                  <a:pt x="132" y="1"/>
                  <a:pt x="101" y="13"/>
                  <a:pt x="68" y="32"/>
                </a:cubicBezTo>
                <a:cubicBezTo>
                  <a:pt x="7" y="67"/>
                  <a:pt x="1" y="205"/>
                  <a:pt x="120" y="205"/>
                </a:cubicBezTo>
                <a:cubicBezTo>
                  <a:pt x="134" y="205"/>
                  <a:pt x="150" y="204"/>
                  <a:pt x="167" y="200"/>
                </a:cubicBezTo>
                <a:cubicBezTo>
                  <a:pt x="256" y="170"/>
                  <a:pt x="266" y="121"/>
                  <a:pt x="236" y="51"/>
                </a:cubicBezTo>
                <a:cubicBezTo>
                  <a:pt x="216" y="15"/>
                  <a:pt x="190" y="1"/>
                  <a:pt x="16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0"/>
          <p:cNvSpPr/>
          <p:nvPr/>
        </p:nvSpPr>
        <p:spPr>
          <a:xfrm>
            <a:off x="2978830" y="1713159"/>
            <a:ext cx="46119" cy="37585"/>
          </a:xfrm>
          <a:custGeom>
            <a:avLst/>
            <a:gdLst/>
            <a:ahLst/>
            <a:cxnLst/>
            <a:rect l="l" t="t" r="r" b="b"/>
            <a:pathLst>
              <a:path w="269" h="206" extrusionOk="0">
                <a:moveTo>
                  <a:pt x="153" y="1"/>
                </a:moveTo>
                <a:cubicBezTo>
                  <a:pt x="125" y="1"/>
                  <a:pt x="95" y="13"/>
                  <a:pt x="62" y="32"/>
                </a:cubicBezTo>
                <a:cubicBezTo>
                  <a:pt x="0" y="75"/>
                  <a:pt x="2" y="205"/>
                  <a:pt x="121" y="205"/>
                </a:cubicBezTo>
                <a:cubicBezTo>
                  <a:pt x="135" y="205"/>
                  <a:pt x="152" y="203"/>
                  <a:pt x="170" y="199"/>
                </a:cubicBezTo>
                <a:cubicBezTo>
                  <a:pt x="259" y="170"/>
                  <a:pt x="269" y="120"/>
                  <a:pt x="229" y="52"/>
                </a:cubicBezTo>
                <a:cubicBezTo>
                  <a:pt x="209" y="15"/>
                  <a:pt x="183" y="1"/>
                  <a:pt x="15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20"/>
          <p:cNvSpPr/>
          <p:nvPr/>
        </p:nvSpPr>
        <p:spPr>
          <a:xfrm>
            <a:off x="941354" y="7147857"/>
            <a:ext cx="47320" cy="37585"/>
          </a:xfrm>
          <a:custGeom>
            <a:avLst/>
            <a:gdLst/>
            <a:ahLst/>
            <a:cxnLst/>
            <a:rect l="l" t="t" r="r" b="b"/>
            <a:pathLst>
              <a:path w="276" h="206" extrusionOk="0">
                <a:moveTo>
                  <a:pt x="163" y="1"/>
                </a:moveTo>
                <a:cubicBezTo>
                  <a:pt x="135" y="1"/>
                  <a:pt x="102" y="13"/>
                  <a:pt x="68" y="32"/>
                </a:cubicBezTo>
                <a:cubicBezTo>
                  <a:pt x="7" y="67"/>
                  <a:pt x="1" y="205"/>
                  <a:pt x="127" y="205"/>
                </a:cubicBezTo>
                <a:cubicBezTo>
                  <a:pt x="142" y="205"/>
                  <a:pt x="159" y="203"/>
                  <a:pt x="177" y="199"/>
                </a:cubicBezTo>
                <a:cubicBezTo>
                  <a:pt x="266" y="179"/>
                  <a:pt x="276" y="120"/>
                  <a:pt x="236" y="52"/>
                </a:cubicBezTo>
                <a:cubicBezTo>
                  <a:pt x="221" y="15"/>
                  <a:pt x="195" y="1"/>
                  <a:pt x="163" y="1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20"/>
          <p:cNvSpPr/>
          <p:nvPr/>
        </p:nvSpPr>
        <p:spPr>
          <a:xfrm>
            <a:off x="8424157" y="3276408"/>
            <a:ext cx="45605" cy="37585"/>
          </a:xfrm>
          <a:custGeom>
            <a:avLst/>
            <a:gdLst/>
            <a:ahLst/>
            <a:cxnLst/>
            <a:rect l="l" t="t" r="r" b="b"/>
            <a:pathLst>
              <a:path w="266" h="206" extrusionOk="0">
                <a:moveTo>
                  <a:pt x="155" y="1"/>
                </a:moveTo>
                <a:cubicBezTo>
                  <a:pt x="125" y="1"/>
                  <a:pt x="92" y="15"/>
                  <a:pt x="59" y="39"/>
                </a:cubicBezTo>
                <a:cubicBezTo>
                  <a:pt x="7" y="74"/>
                  <a:pt x="1" y="206"/>
                  <a:pt x="112" y="206"/>
                </a:cubicBezTo>
                <a:cubicBezTo>
                  <a:pt x="128" y="206"/>
                  <a:pt x="146" y="203"/>
                  <a:pt x="167" y="197"/>
                </a:cubicBezTo>
                <a:cubicBezTo>
                  <a:pt x="256" y="177"/>
                  <a:pt x="266" y="118"/>
                  <a:pt x="237" y="59"/>
                </a:cubicBezTo>
                <a:cubicBezTo>
                  <a:pt x="216" y="18"/>
                  <a:pt x="187" y="1"/>
                  <a:pt x="15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0"/>
          <p:cNvSpPr/>
          <p:nvPr/>
        </p:nvSpPr>
        <p:spPr>
          <a:xfrm>
            <a:off x="3645930" y="1486736"/>
            <a:ext cx="53320" cy="39410"/>
          </a:xfrm>
          <a:custGeom>
            <a:avLst/>
            <a:gdLst/>
            <a:ahLst/>
            <a:cxnLst/>
            <a:rect l="l" t="t" r="r" b="b"/>
            <a:pathLst>
              <a:path w="311" h="216" extrusionOk="0">
                <a:moveTo>
                  <a:pt x="173" y="0"/>
                </a:moveTo>
                <a:cubicBezTo>
                  <a:pt x="96" y="0"/>
                  <a:pt x="1" y="113"/>
                  <a:pt x="143" y="198"/>
                </a:cubicBezTo>
                <a:cubicBezTo>
                  <a:pt x="166" y="210"/>
                  <a:pt x="188" y="216"/>
                  <a:pt x="206" y="216"/>
                </a:cubicBezTo>
                <a:cubicBezTo>
                  <a:pt x="249" y="216"/>
                  <a:pt x="277" y="185"/>
                  <a:pt x="291" y="130"/>
                </a:cubicBezTo>
                <a:cubicBezTo>
                  <a:pt x="311" y="60"/>
                  <a:pt x="261" y="21"/>
                  <a:pt x="182" y="1"/>
                </a:cubicBezTo>
                <a:cubicBezTo>
                  <a:pt x="179" y="1"/>
                  <a:pt x="176" y="0"/>
                  <a:pt x="17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0"/>
          <p:cNvSpPr/>
          <p:nvPr/>
        </p:nvSpPr>
        <p:spPr>
          <a:xfrm>
            <a:off x="3839494" y="988460"/>
            <a:ext cx="45776" cy="37585"/>
          </a:xfrm>
          <a:custGeom>
            <a:avLst/>
            <a:gdLst/>
            <a:ahLst/>
            <a:cxnLst/>
            <a:rect l="l" t="t" r="r" b="b"/>
            <a:pathLst>
              <a:path w="267" h="206" extrusionOk="0">
                <a:moveTo>
                  <a:pt x="154" y="0"/>
                </a:moveTo>
                <a:cubicBezTo>
                  <a:pt x="125" y="0"/>
                  <a:pt x="92" y="12"/>
                  <a:pt x="59" y="31"/>
                </a:cubicBezTo>
                <a:cubicBezTo>
                  <a:pt x="6" y="67"/>
                  <a:pt x="0" y="205"/>
                  <a:pt x="120" y="205"/>
                </a:cubicBezTo>
                <a:cubicBezTo>
                  <a:pt x="134" y="205"/>
                  <a:pt x="150" y="203"/>
                  <a:pt x="167" y="199"/>
                </a:cubicBezTo>
                <a:cubicBezTo>
                  <a:pt x="256" y="179"/>
                  <a:pt x="266" y="120"/>
                  <a:pt x="236" y="51"/>
                </a:cubicBezTo>
                <a:cubicBezTo>
                  <a:pt x="215" y="15"/>
                  <a:pt x="187" y="0"/>
                  <a:pt x="15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0"/>
          <p:cNvSpPr/>
          <p:nvPr/>
        </p:nvSpPr>
        <p:spPr>
          <a:xfrm>
            <a:off x="1502329" y="766598"/>
            <a:ext cx="109898" cy="89037"/>
          </a:xfrm>
          <a:custGeom>
            <a:avLst/>
            <a:gdLst/>
            <a:ahLst/>
            <a:cxnLst/>
            <a:rect l="l" t="t" r="r" b="b"/>
            <a:pathLst>
              <a:path w="641" h="488" extrusionOk="0">
                <a:moveTo>
                  <a:pt x="368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6" y="488"/>
                </a:cubicBezTo>
                <a:cubicBezTo>
                  <a:pt x="314" y="488"/>
                  <a:pt x="356" y="482"/>
                  <a:pt x="404" y="469"/>
                </a:cubicBezTo>
                <a:cubicBezTo>
                  <a:pt x="611" y="410"/>
                  <a:pt x="640" y="281"/>
                  <a:pt x="552" y="124"/>
                </a:cubicBezTo>
                <a:cubicBezTo>
                  <a:pt x="506" y="37"/>
                  <a:pt x="441" y="1"/>
                  <a:pt x="368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0"/>
          <p:cNvSpPr/>
          <p:nvPr/>
        </p:nvSpPr>
        <p:spPr>
          <a:xfrm>
            <a:off x="2342076" y="1200651"/>
            <a:ext cx="108355" cy="88307"/>
          </a:xfrm>
          <a:custGeom>
            <a:avLst/>
            <a:gdLst/>
            <a:ahLst/>
            <a:cxnLst/>
            <a:rect l="l" t="t" r="r" b="b"/>
            <a:pathLst>
              <a:path w="632" h="484" extrusionOk="0">
                <a:moveTo>
                  <a:pt x="373" y="1"/>
                </a:moveTo>
                <a:cubicBezTo>
                  <a:pt x="304" y="1"/>
                  <a:pt x="226" y="33"/>
                  <a:pt x="149" y="81"/>
                </a:cubicBezTo>
                <a:cubicBezTo>
                  <a:pt x="10" y="168"/>
                  <a:pt x="1" y="484"/>
                  <a:pt x="270" y="484"/>
                </a:cubicBezTo>
                <a:cubicBezTo>
                  <a:pt x="306" y="484"/>
                  <a:pt x="348" y="478"/>
                  <a:pt x="395" y="465"/>
                </a:cubicBezTo>
                <a:cubicBezTo>
                  <a:pt x="612" y="416"/>
                  <a:pt x="631" y="278"/>
                  <a:pt x="553" y="120"/>
                </a:cubicBezTo>
                <a:cubicBezTo>
                  <a:pt x="508" y="35"/>
                  <a:pt x="445" y="1"/>
                  <a:pt x="37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0"/>
          <p:cNvSpPr/>
          <p:nvPr/>
        </p:nvSpPr>
        <p:spPr>
          <a:xfrm>
            <a:off x="3303722" y="766598"/>
            <a:ext cx="109898" cy="89037"/>
          </a:xfrm>
          <a:custGeom>
            <a:avLst/>
            <a:gdLst/>
            <a:ahLst/>
            <a:cxnLst/>
            <a:rect l="l" t="t" r="r" b="b"/>
            <a:pathLst>
              <a:path w="641" h="488" extrusionOk="0">
                <a:moveTo>
                  <a:pt x="368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7" y="488"/>
                </a:cubicBezTo>
                <a:cubicBezTo>
                  <a:pt x="314" y="488"/>
                  <a:pt x="356" y="482"/>
                  <a:pt x="404" y="469"/>
                </a:cubicBezTo>
                <a:cubicBezTo>
                  <a:pt x="611" y="410"/>
                  <a:pt x="641" y="281"/>
                  <a:pt x="552" y="124"/>
                </a:cubicBezTo>
                <a:cubicBezTo>
                  <a:pt x="506" y="37"/>
                  <a:pt x="442" y="1"/>
                  <a:pt x="368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0"/>
          <p:cNvSpPr/>
          <p:nvPr/>
        </p:nvSpPr>
        <p:spPr>
          <a:xfrm>
            <a:off x="7920446" y="6382654"/>
            <a:ext cx="109898" cy="89219"/>
          </a:xfrm>
          <a:custGeom>
            <a:avLst/>
            <a:gdLst/>
            <a:ahLst/>
            <a:cxnLst/>
            <a:rect l="l" t="t" r="r" b="b"/>
            <a:pathLst>
              <a:path w="641" h="489" extrusionOk="0">
                <a:moveTo>
                  <a:pt x="373" y="0"/>
                </a:moveTo>
                <a:cubicBezTo>
                  <a:pt x="304" y="0"/>
                  <a:pt x="227" y="29"/>
                  <a:pt x="148" y="76"/>
                </a:cubicBezTo>
                <a:cubicBezTo>
                  <a:pt x="9" y="172"/>
                  <a:pt x="1" y="489"/>
                  <a:pt x="276" y="489"/>
                </a:cubicBezTo>
                <a:cubicBezTo>
                  <a:pt x="314" y="489"/>
                  <a:pt x="356" y="483"/>
                  <a:pt x="404" y="470"/>
                </a:cubicBezTo>
                <a:cubicBezTo>
                  <a:pt x="612" y="411"/>
                  <a:pt x="641" y="283"/>
                  <a:pt x="562" y="126"/>
                </a:cubicBezTo>
                <a:cubicBezTo>
                  <a:pt x="515" y="37"/>
                  <a:pt x="449" y="0"/>
                  <a:pt x="37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0"/>
          <p:cNvSpPr/>
          <p:nvPr/>
        </p:nvSpPr>
        <p:spPr>
          <a:xfrm>
            <a:off x="169671" y="1833760"/>
            <a:ext cx="39947" cy="42876"/>
          </a:xfrm>
          <a:custGeom>
            <a:avLst/>
            <a:gdLst/>
            <a:ahLst/>
            <a:cxnLst/>
            <a:rect l="l" t="t" r="r" b="b"/>
            <a:pathLst>
              <a:path w="233" h="235" extrusionOk="0">
                <a:moveTo>
                  <a:pt x="97" y="1"/>
                </a:moveTo>
                <a:cubicBezTo>
                  <a:pt x="31" y="1"/>
                  <a:pt x="6" y="57"/>
                  <a:pt x="6" y="129"/>
                </a:cubicBezTo>
                <a:cubicBezTo>
                  <a:pt x="0" y="182"/>
                  <a:pt x="45" y="234"/>
                  <a:pt x="96" y="234"/>
                </a:cubicBezTo>
                <a:cubicBezTo>
                  <a:pt x="131" y="234"/>
                  <a:pt x="169" y="209"/>
                  <a:pt x="193" y="140"/>
                </a:cubicBezTo>
                <a:cubicBezTo>
                  <a:pt x="232" y="61"/>
                  <a:pt x="193" y="11"/>
                  <a:pt x="114" y="2"/>
                </a:cubicBezTo>
                <a:cubicBezTo>
                  <a:pt x="108" y="1"/>
                  <a:pt x="102" y="1"/>
                  <a:pt x="9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0"/>
          <p:cNvSpPr/>
          <p:nvPr/>
        </p:nvSpPr>
        <p:spPr>
          <a:xfrm>
            <a:off x="212876" y="889206"/>
            <a:ext cx="45776" cy="37220"/>
          </a:xfrm>
          <a:custGeom>
            <a:avLst/>
            <a:gdLst/>
            <a:ahLst/>
            <a:cxnLst/>
            <a:rect l="l" t="t" r="r" b="b"/>
            <a:pathLst>
              <a:path w="267" h="204" extrusionOk="0">
                <a:moveTo>
                  <a:pt x="151" y="1"/>
                </a:moveTo>
                <a:cubicBezTo>
                  <a:pt x="115" y="1"/>
                  <a:pt x="75" y="23"/>
                  <a:pt x="40" y="53"/>
                </a:cubicBezTo>
                <a:cubicBezTo>
                  <a:pt x="1" y="100"/>
                  <a:pt x="11" y="204"/>
                  <a:pt x="97" y="204"/>
                </a:cubicBezTo>
                <a:cubicBezTo>
                  <a:pt x="119" y="204"/>
                  <a:pt x="146" y="197"/>
                  <a:pt x="178" y="181"/>
                </a:cubicBezTo>
                <a:cubicBezTo>
                  <a:pt x="267" y="142"/>
                  <a:pt x="267" y="93"/>
                  <a:pt x="217" y="34"/>
                </a:cubicBezTo>
                <a:cubicBezTo>
                  <a:pt x="198" y="10"/>
                  <a:pt x="175" y="1"/>
                  <a:pt x="15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0"/>
          <p:cNvSpPr/>
          <p:nvPr/>
        </p:nvSpPr>
        <p:spPr>
          <a:xfrm>
            <a:off x="159042" y="734122"/>
            <a:ext cx="45605" cy="36855"/>
          </a:xfrm>
          <a:custGeom>
            <a:avLst/>
            <a:gdLst/>
            <a:ahLst/>
            <a:cxnLst/>
            <a:rect l="l" t="t" r="r" b="b"/>
            <a:pathLst>
              <a:path w="266" h="202" extrusionOk="0">
                <a:moveTo>
                  <a:pt x="146" y="0"/>
                </a:moveTo>
                <a:cubicBezTo>
                  <a:pt x="112" y="0"/>
                  <a:pt x="77" y="21"/>
                  <a:pt x="48" y="56"/>
                </a:cubicBezTo>
                <a:cubicBezTo>
                  <a:pt x="0" y="95"/>
                  <a:pt x="18" y="201"/>
                  <a:pt x="106" y="201"/>
                </a:cubicBezTo>
                <a:cubicBezTo>
                  <a:pt x="126" y="201"/>
                  <a:pt x="149" y="196"/>
                  <a:pt x="176" y="183"/>
                </a:cubicBezTo>
                <a:cubicBezTo>
                  <a:pt x="265" y="144"/>
                  <a:pt x="265" y="85"/>
                  <a:pt x="216" y="36"/>
                </a:cubicBezTo>
                <a:cubicBezTo>
                  <a:pt x="195" y="11"/>
                  <a:pt x="171" y="0"/>
                  <a:pt x="14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0"/>
          <p:cNvSpPr/>
          <p:nvPr/>
        </p:nvSpPr>
        <p:spPr>
          <a:xfrm>
            <a:off x="8675841" y="1603505"/>
            <a:ext cx="39090" cy="41234"/>
          </a:xfrm>
          <a:custGeom>
            <a:avLst/>
            <a:gdLst/>
            <a:ahLst/>
            <a:cxnLst/>
            <a:rect l="l" t="t" r="r" b="b"/>
            <a:pathLst>
              <a:path w="228" h="226" extrusionOk="0">
                <a:moveTo>
                  <a:pt x="99" y="1"/>
                </a:moveTo>
                <a:cubicBezTo>
                  <a:pt x="26" y="1"/>
                  <a:pt x="0" y="57"/>
                  <a:pt x="0" y="130"/>
                </a:cubicBezTo>
                <a:cubicBezTo>
                  <a:pt x="0" y="176"/>
                  <a:pt x="47" y="225"/>
                  <a:pt x="98" y="225"/>
                </a:cubicBezTo>
                <a:cubicBezTo>
                  <a:pt x="134" y="225"/>
                  <a:pt x="173" y="200"/>
                  <a:pt x="197" y="130"/>
                </a:cubicBezTo>
                <a:cubicBezTo>
                  <a:pt x="227" y="51"/>
                  <a:pt x="188" y="12"/>
                  <a:pt x="119" y="2"/>
                </a:cubicBezTo>
                <a:cubicBezTo>
                  <a:pt x="112" y="1"/>
                  <a:pt x="105" y="1"/>
                  <a:pt x="9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0"/>
          <p:cNvSpPr/>
          <p:nvPr/>
        </p:nvSpPr>
        <p:spPr>
          <a:xfrm>
            <a:off x="8451760" y="1628684"/>
            <a:ext cx="92410" cy="99984"/>
          </a:xfrm>
          <a:custGeom>
            <a:avLst/>
            <a:gdLst/>
            <a:ahLst/>
            <a:cxnLst/>
            <a:rect l="l" t="t" r="r" b="b"/>
            <a:pathLst>
              <a:path w="539" h="548" extrusionOk="0">
                <a:moveTo>
                  <a:pt x="238" y="0"/>
                </a:moveTo>
                <a:cubicBezTo>
                  <a:pt x="67" y="0"/>
                  <a:pt x="6" y="141"/>
                  <a:pt x="6" y="317"/>
                </a:cubicBezTo>
                <a:cubicBezTo>
                  <a:pt x="1" y="427"/>
                  <a:pt x="114" y="548"/>
                  <a:pt x="237" y="548"/>
                </a:cubicBezTo>
                <a:cubicBezTo>
                  <a:pt x="323" y="548"/>
                  <a:pt x="413" y="489"/>
                  <a:pt x="470" y="327"/>
                </a:cubicBezTo>
                <a:cubicBezTo>
                  <a:pt x="538" y="120"/>
                  <a:pt x="450" y="22"/>
                  <a:pt x="273" y="2"/>
                </a:cubicBezTo>
                <a:cubicBezTo>
                  <a:pt x="261" y="1"/>
                  <a:pt x="249" y="0"/>
                  <a:pt x="23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0"/>
          <p:cNvSpPr/>
          <p:nvPr/>
        </p:nvSpPr>
        <p:spPr>
          <a:xfrm>
            <a:off x="8942784" y="4730186"/>
            <a:ext cx="110069" cy="89037"/>
          </a:xfrm>
          <a:custGeom>
            <a:avLst/>
            <a:gdLst/>
            <a:ahLst/>
            <a:cxnLst/>
            <a:rect l="l" t="t" r="r" b="b"/>
            <a:pathLst>
              <a:path w="642" h="488" extrusionOk="0">
                <a:moveTo>
                  <a:pt x="369" y="1"/>
                </a:moveTo>
                <a:cubicBezTo>
                  <a:pt x="301" y="1"/>
                  <a:pt x="225" y="32"/>
                  <a:pt x="149" y="84"/>
                </a:cubicBezTo>
                <a:cubicBezTo>
                  <a:pt x="10" y="171"/>
                  <a:pt x="1" y="488"/>
                  <a:pt x="277" y="488"/>
                </a:cubicBezTo>
                <a:cubicBezTo>
                  <a:pt x="315" y="488"/>
                  <a:pt x="357" y="482"/>
                  <a:pt x="405" y="469"/>
                </a:cubicBezTo>
                <a:cubicBezTo>
                  <a:pt x="612" y="410"/>
                  <a:pt x="642" y="281"/>
                  <a:pt x="553" y="124"/>
                </a:cubicBezTo>
                <a:cubicBezTo>
                  <a:pt x="507" y="37"/>
                  <a:pt x="442" y="1"/>
                  <a:pt x="36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0"/>
          <p:cNvSpPr/>
          <p:nvPr/>
        </p:nvSpPr>
        <p:spPr>
          <a:xfrm>
            <a:off x="8396897" y="2171843"/>
            <a:ext cx="61207" cy="50722"/>
          </a:xfrm>
          <a:custGeom>
            <a:avLst/>
            <a:gdLst/>
            <a:ahLst/>
            <a:cxnLst/>
            <a:rect l="l" t="t" r="r" b="b"/>
            <a:pathLst>
              <a:path w="357" h="278" extrusionOk="0">
                <a:moveTo>
                  <a:pt x="204" y="0"/>
                </a:moveTo>
                <a:cubicBezTo>
                  <a:pt x="166" y="0"/>
                  <a:pt x="123" y="17"/>
                  <a:pt x="80" y="41"/>
                </a:cubicBezTo>
                <a:cubicBezTo>
                  <a:pt x="1" y="94"/>
                  <a:pt x="0" y="277"/>
                  <a:pt x="159" y="277"/>
                </a:cubicBezTo>
                <a:cubicBezTo>
                  <a:pt x="179" y="277"/>
                  <a:pt x="202" y="274"/>
                  <a:pt x="228" y="268"/>
                </a:cubicBezTo>
                <a:cubicBezTo>
                  <a:pt x="346" y="228"/>
                  <a:pt x="356" y="159"/>
                  <a:pt x="306" y="70"/>
                </a:cubicBezTo>
                <a:cubicBezTo>
                  <a:pt x="281" y="20"/>
                  <a:pt x="245" y="0"/>
                  <a:pt x="20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0"/>
          <p:cNvSpPr/>
          <p:nvPr/>
        </p:nvSpPr>
        <p:spPr>
          <a:xfrm>
            <a:off x="3973051" y="7011566"/>
            <a:ext cx="62407" cy="50539"/>
          </a:xfrm>
          <a:custGeom>
            <a:avLst/>
            <a:gdLst/>
            <a:ahLst/>
            <a:cxnLst/>
            <a:rect l="l" t="t" r="r" b="b"/>
            <a:pathLst>
              <a:path w="364" h="277" extrusionOk="0">
                <a:moveTo>
                  <a:pt x="216" y="0"/>
                </a:moveTo>
                <a:cubicBezTo>
                  <a:pt x="177" y="0"/>
                  <a:pt x="132" y="20"/>
                  <a:pt x="88" y="50"/>
                </a:cubicBezTo>
                <a:cubicBezTo>
                  <a:pt x="10" y="93"/>
                  <a:pt x="1" y="276"/>
                  <a:pt x="157" y="276"/>
                </a:cubicBezTo>
                <a:cubicBezTo>
                  <a:pt x="177" y="276"/>
                  <a:pt x="200" y="273"/>
                  <a:pt x="226" y="266"/>
                </a:cubicBezTo>
                <a:cubicBezTo>
                  <a:pt x="344" y="236"/>
                  <a:pt x="364" y="158"/>
                  <a:pt x="315" y="69"/>
                </a:cubicBezTo>
                <a:cubicBezTo>
                  <a:pt x="290" y="20"/>
                  <a:pt x="256" y="0"/>
                  <a:pt x="21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0"/>
          <p:cNvSpPr/>
          <p:nvPr/>
        </p:nvSpPr>
        <p:spPr>
          <a:xfrm>
            <a:off x="3165021" y="7036744"/>
            <a:ext cx="61035" cy="50539"/>
          </a:xfrm>
          <a:custGeom>
            <a:avLst/>
            <a:gdLst/>
            <a:ahLst/>
            <a:cxnLst/>
            <a:rect l="l" t="t" r="r" b="b"/>
            <a:pathLst>
              <a:path w="356" h="277" extrusionOk="0">
                <a:moveTo>
                  <a:pt x="208" y="0"/>
                </a:moveTo>
                <a:cubicBezTo>
                  <a:pt x="168" y="0"/>
                  <a:pt x="124" y="20"/>
                  <a:pt x="80" y="49"/>
                </a:cubicBezTo>
                <a:cubicBezTo>
                  <a:pt x="1" y="102"/>
                  <a:pt x="0" y="276"/>
                  <a:pt x="156" y="276"/>
                </a:cubicBezTo>
                <a:cubicBezTo>
                  <a:pt x="177" y="276"/>
                  <a:pt x="201" y="273"/>
                  <a:pt x="227" y="266"/>
                </a:cubicBezTo>
                <a:cubicBezTo>
                  <a:pt x="346" y="227"/>
                  <a:pt x="356" y="148"/>
                  <a:pt x="306" y="69"/>
                </a:cubicBezTo>
                <a:cubicBezTo>
                  <a:pt x="282" y="20"/>
                  <a:pt x="247" y="0"/>
                  <a:pt x="208" y="0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0"/>
          <p:cNvSpPr/>
          <p:nvPr/>
        </p:nvSpPr>
        <p:spPr>
          <a:xfrm>
            <a:off x="3046723" y="1860033"/>
            <a:ext cx="62750" cy="50174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210" y="0"/>
                </a:moveTo>
                <a:cubicBezTo>
                  <a:pt x="173" y="0"/>
                  <a:pt x="131" y="17"/>
                  <a:pt x="89" y="45"/>
                </a:cubicBezTo>
                <a:cubicBezTo>
                  <a:pt x="4" y="96"/>
                  <a:pt x="0" y="274"/>
                  <a:pt x="150" y="274"/>
                </a:cubicBezTo>
                <a:cubicBezTo>
                  <a:pt x="172" y="274"/>
                  <a:pt x="198" y="270"/>
                  <a:pt x="227" y="261"/>
                </a:cubicBezTo>
                <a:cubicBezTo>
                  <a:pt x="346" y="232"/>
                  <a:pt x="365" y="163"/>
                  <a:pt x="317" y="75"/>
                </a:cubicBezTo>
                <a:cubicBezTo>
                  <a:pt x="290" y="22"/>
                  <a:pt x="253" y="0"/>
                  <a:pt x="210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0"/>
          <p:cNvSpPr/>
          <p:nvPr/>
        </p:nvSpPr>
        <p:spPr>
          <a:xfrm>
            <a:off x="1703093" y="1883204"/>
            <a:ext cx="61207" cy="49992"/>
          </a:xfrm>
          <a:custGeom>
            <a:avLst/>
            <a:gdLst/>
            <a:ahLst/>
            <a:cxnLst/>
            <a:rect l="l" t="t" r="r" b="b"/>
            <a:pathLst>
              <a:path w="357" h="274" extrusionOk="0">
                <a:moveTo>
                  <a:pt x="214" y="0"/>
                </a:moveTo>
                <a:cubicBezTo>
                  <a:pt x="174" y="0"/>
                  <a:pt x="128" y="18"/>
                  <a:pt x="81" y="46"/>
                </a:cubicBezTo>
                <a:cubicBezTo>
                  <a:pt x="3" y="98"/>
                  <a:pt x="1" y="273"/>
                  <a:pt x="157" y="273"/>
                </a:cubicBezTo>
                <a:cubicBezTo>
                  <a:pt x="178" y="273"/>
                  <a:pt x="202" y="270"/>
                  <a:pt x="229" y="263"/>
                </a:cubicBezTo>
                <a:cubicBezTo>
                  <a:pt x="347" y="233"/>
                  <a:pt x="357" y="154"/>
                  <a:pt x="317" y="66"/>
                </a:cubicBezTo>
                <a:cubicBezTo>
                  <a:pt x="292" y="20"/>
                  <a:pt x="256" y="0"/>
                  <a:pt x="21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0"/>
          <p:cNvSpPr/>
          <p:nvPr/>
        </p:nvSpPr>
        <p:spPr>
          <a:xfrm>
            <a:off x="8632808" y="614615"/>
            <a:ext cx="241570" cy="220220"/>
          </a:xfrm>
          <a:custGeom>
            <a:avLst/>
            <a:gdLst/>
            <a:ahLst/>
            <a:cxnLst/>
            <a:rect l="l" t="t" r="r" b="b"/>
            <a:pathLst>
              <a:path w="1409" h="1207" extrusionOk="0">
                <a:moveTo>
                  <a:pt x="580" y="1"/>
                </a:moveTo>
                <a:cubicBezTo>
                  <a:pt x="366" y="1"/>
                  <a:pt x="130" y="349"/>
                  <a:pt x="586" y="513"/>
                </a:cubicBezTo>
                <a:cubicBezTo>
                  <a:pt x="525" y="503"/>
                  <a:pt x="471" y="498"/>
                  <a:pt x="423" y="498"/>
                </a:cubicBezTo>
                <a:cubicBezTo>
                  <a:pt x="1" y="498"/>
                  <a:pt x="111" y="883"/>
                  <a:pt x="358" y="883"/>
                </a:cubicBezTo>
                <a:cubicBezTo>
                  <a:pt x="413" y="883"/>
                  <a:pt x="474" y="864"/>
                  <a:pt x="537" y="819"/>
                </a:cubicBezTo>
                <a:lnTo>
                  <a:pt x="537" y="819"/>
                </a:lnTo>
                <a:cubicBezTo>
                  <a:pt x="488" y="967"/>
                  <a:pt x="429" y="1184"/>
                  <a:pt x="626" y="1203"/>
                </a:cubicBezTo>
                <a:cubicBezTo>
                  <a:pt x="638" y="1205"/>
                  <a:pt x="649" y="1206"/>
                  <a:pt x="660" y="1206"/>
                </a:cubicBezTo>
                <a:cubicBezTo>
                  <a:pt x="829" y="1206"/>
                  <a:pt x="870" y="1000"/>
                  <a:pt x="823" y="759"/>
                </a:cubicBezTo>
                <a:lnTo>
                  <a:pt x="823" y="759"/>
                </a:lnTo>
                <a:cubicBezTo>
                  <a:pt x="889" y="865"/>
                  <a:pt x="1024" y="1014"/>
                  <a:pt x="1149" y="1014"/>
                </a:cubicBezTo>
                <a:cubicBezTo>
                  <a:pt x="1211" y="1014"/>
                  <a:pt x="1270" y="976"/>
                  <a:pt x="1316" y="878"/>
                </a:cubicBezTo>
                <a:cubicBezTo>
                  <a:pt x="1403" y="703"/>
                  <a:pt x="1236" y="575"/>
                  <a:pt x="1053" y="575"/>
                </a:cubicBezTo>
                <a:cubicBezTo>
                  <a:pt x="1029" y="575"/>
                  <a:pt x="1005" y="577"/>
                  <a:pt x="981" y="582"/>
                </a:cubicBezTo>
                <a:cubicBezTo>
                  <a:pt x="1409" y="462"/>
                  <a:pt x="1270" y="164"/>
                  <a:pt x="1068" y="164"/>
                </a:cubicBezTo>
                <a:cubicBezTo>
                  <a:pt x="973" y="164"/>
                  <a:pt x="863" y="231"/>
                  <a:pt x="794" y="415"/>
                </a:cubicBezTo>
                <a:cubicBezTo>
                  <a:pt x="811" y="108"/>
                  <a:pt x="699" y="1"/>
                  <a:pt x="58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0"/>
          <p:cNvSpPr/>
          <p:nvPr/>
        </p:nvSpPr>
        <p:spPr>
          <a:xfrm>
            <a:off x="441072" y="1972788"/>
            <a:ext cx="152760" cy="153078"/>
          </a:xfrm>
          <a:custGeom>
            <a:avLst/>
            <a:gdLst/>
            <a:ahLst/>
            <a:cxnLst/>
            <a:rect l="l" t="t" r="r" b="b"/>
            <a:pathLst>
              <a:path w="891" h="839" extrusionOk="0">
                <a:moveTo>
                  <a:pt x="517" y="1"/>
                </a:moveTo>
                <a:cubicBezTo>
                  <a:pt x="409" y="1"/>
                  <a:pt x="302" y="88"/>
                  <a:pt x="394" y="294"/>
                </a:cubicBezTo>
                <a:cubicBezTo>
                  <a:pt x="312" y="170"/>
                  <a:pt x="236" y="126"/>
                  <a:pt x="178" y="126"/>
                </a:cubicBezTo>
                <a:cubicBezTo>
                  <a:pt x="41" y="126"/>
                  <a:pt x="5" y="371"/>
                  <a:pt x="227" y="412"/>
                </a:cubicBezTo>
                <a:cubicBezTo>
                  <a:pt x="128" y="462"/>
                  <a:pt x="0" y="531"/>
                  <a:pt x="79" y="639"/>
                </a:cubicBezTo>
                <a:cubicBezTo>
                  <a:pt x="105" y="674"/>
                  <a:pt x="136" y="690"/>
                  <a:pt x="169" y="690"/>
                </a:cubicBezTo>
                <a:cubicBezTo>
                  <a:pt x="238" y="690"/>
                  <a:pt x="318" y="624"/>
                  <a:pt x="384" y="531"/>
                </a:cubicBezTo>
                <a:lnTo>
                  <a:pt x="384" y="531"/>
                </a:lnTo>
                <a:cubicBezTo>
                  <a:pt x="367" y="635"/>
                  <a:pt x="357" y="838"/>
                  <a:pt x="496" y="838"/>
                </a:cubicBezTo>
                <a:cubicBezTo>
                  <a:pt x="515" y="838"/>
                  <a:pt x="537" y="835"/>
                  <a:pt x="562" y="826"/>
                </a:cubicBezTo>
                <a:cubicBezTo>
                  <a:pt x="710" y="777"/>
                  <a:pt x="670" y="600"/>
                  <a:pt x="552" y="521"/>
                </a:cubicBezTo>
                <a:lnTo>
                  <a:pt x="552" y="521"/>
                </a:lnTo>
                <a:cubicBezTo>
                  <a:pt x="617" y="558"/>
                  <a:pt x="670" y="572"/>
                  <a:pt x="713" y="572"/>
                </a:cubicBezTo>
                <a:cubicBezTo>
                  <a:pt x="890" y="572"/>
                  <a:pt x="874" y="315"/>
                  <a:pt x="671" y="315"/>
                </a:cubicBezTo>
                <a:cubicBezTo>
                  <a:pt x="634" y="315"/>
                  <a:pt x="591" y="323"/>
                  <a:pt x="542" y="344"/>
                </a:cubicBezTo>
                <a:cubicBezTo>
                  <a:pt x="788" y="136"/>
                  <a:pt x="652" y="1"/>
                  <a:pt x="5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0"/>
          <p:cNvSpPr/>
          <p:nvPr/>
        </p:nvSpPr>
        <p:spPr>
          <a:xfrm>
            <a:off x="2514380" y="656215"/>
            <a:ext cx="155846" cy="154537"/>
          </a:xfrm>
          <a:custGeom>
            <a:avLst/>
            <a:gdLst/>
            <a:ahLst/>
            <a:cxnLst/>
            <a:rect l="l" t="t" r="r" b="b"/>
            <a:pathLst>
              <a:path w="909" h="847" extrusionOk="0">
                <a:moveTo>
                  <a:pt x="544" y="1"/>
                </a:moveTo>
                <a:cubicBezTo>
                  <a:pt x="438" y="1"/>
                  <a:pt x="334" y="86"/>
                  <a:pt x="415" y="295"/>
                </a:cubicBezTo>
                <a:cubicBezTo>
                  <a:pt x="336" y="162"/>
                  <a:pt x="260" y="114"/>
                  <a:pt x="200" y="114"/>
                </a:cubicBezTo>
                <a:cubicBezTo>
                  <a:pt x="65" y="114"/>
                  <a:pt x="19" y="358"/>
                  <a:pt x="237" y="413"/>
                </a:cubicBezTo>
                <a:cubicBezTo>
                  <a:pt x="139" y="453"/>
                  <a:pt x="1" y="522"/>
                  <a:pt x="80" y="630"/>
                </a:cubicBezTo>
                <a:cubicBezTo>
                  <a:pt x="107" y="670"/>
                  <a:pt x="140" y="688"/>
                  <a:pt x="177" y="688"/>
                </a:cubicBezTo>
                <a:cubicBezTo>
                  <a:pt x="249" y="688"/>
                  <a:pt x="334" y="622"/>
                  <a:pt x="405" y="531"/>
                </a:cubicBezTo>
                <a:lnTo>
                  <a:pt x="405" y="531"/>
                </a:lnTo>
                <a:cubicBezTo>
                  <a:pt x="370" y="637"/>
                  <a:pt x="351" y="846"/>
                  <a:pt x="503" y="846"/>
                </a:cubicBezTo>
                <a:cubicBezTo>
                  <a:pt x="520" y="846"/>
                  <a:pt x="540" y="844"/>
                  <a:pt x="563" y="837"/>
                </a:cubicBezTo>
                <a:cubicBezTo>
                  <a:pt x="721" y="798"/>
                  <a:pt x="681" y="621"/>
                  <a:pt x="563" y="531"/>
                </a:cubicBezTo>
                <a:lnTo>
                  <a:pt x="563" y="531"/>
                </a:lnTo>
                <a:cubicBezTo>
                  <a:pt x="632" y="574"/>
                  <a:pt x="688" y="590"/>
                  <a:pt x="733" y="590"/>
                </a:cubicBezTo>
                <a:cubicBezTo>
                  <a:pt x="908" y="590"/>
                  <a:pt x="896" y="329"/>
                  <a:pt x="687" y="329"/>
                </a:cubicBezTo>
                <a:cubicBezTo>
                  <a:pt x="651" y="329"/>
                  <a:pt x="610" y="336"/>
                  <a:pt x="563" y="354"/>
                </a:cubicBezTo>
                <a:cubicBezTo>
                  <a:pt x="826" y="147"/>
                  <a:pt x="683" y="1"/>
                  <a:pt x="544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0"/>
          <p:cNvSpPr/>
          <p:nvPr/>
        </p:nvSpPr>
        <p:spPr>
          <a:xfrm>
            <a:off x="7327240" y="6732961"/>
            <a:ext cx="155674" cy="154355"/>
          </a:xfrm>
          <a:custGeom>
            <a:avLst/>
            <a:gdLst/>
            <a:ahLst/>
            <a:cxnLst/>
            <a:rect l="l" t="t" r="r" b="b"/>
            <a:pathLst>
              <a:path w="908" h="846" extrusionOk="0">
                <a:moveTo>
                  <a:pt x="543" y="0"/>
                </a:moveTo>
                <a:cubicBezTo>
                  <a:pt x="437" y="0"/>
                  <a:pt x="334" y="86"/>
                  <a:pt x="415" y="295"/>
                </a:cubicBezTo>
                <a:cubicBezTo>
                  <a:pt x="336" y="162"/>
                  <a:pt x="259" y="114"/>
                  <a:pt x="199" y="114"/>
                </a:cubicBezTo>
                <a:cubicBezTo>
                  <a:pt x="65" y="114"/>
                  <a:pt x="19" y="356"/>
                  <a:pt x="237" y="403"/>
                </a:cubicBezTo>
                <a:cubicBezTo>
                  <a:pt x="139" y="453"/>
                  <a:pt x="1" y="521"/>
                  <a:pt x="79" y="630"/>
                </a:cubicBezTo>
                <a:cubicBezTo>
                  <a:pt x="106" y="671"/>
                  <a:pt x="140" y="688"/>
                  <a:pt x="177" y="688"/>
                </a:cubicBezTo>
                <a:cubicBezTo>
                  <a:pt x="248" y="688"/>
                  <a:pt x="330" y="623"/>
                  <a:pt x="395" y="532"/>
                </a:cubicBezTo>
                <a:lnTo>
                  <a:pt x="395" y="532"/>
                </a:lnTo>
                <a:cubicBezTo>
                  <a:pt x="369" y="638"/>
                  <a:pt x="350" y="846"/>
                  <a:pt x="502" y="846"/>
                </a:cubicBezTo>
                <a:cubicBezTo>
                  <a:pt x="520" y="846"/>
                  <a:pt x="540" y="843"/>
                  <a:pt x="563" y="837"/>
                </a:cubicBezTo>
                <a:cubicBezTo>
                  <a:pt x="710" y="797"/>
                  <a:pt x="681" y="620"/>
                  <a:pt x="563" y="532"/>
                </a:cubicBezTo>
                <a:lnTo>
                  <a:pt x="563" y="532"/>
                </a:lnTo>
                <a:cubicBezTo>
                  <a:pt x="631" y="574"/>
                  <a:pt x="688" y="591"/>
                  <a:pt x="732" y="591"/>
                </a:cubicBezTo>
                <a:cubicBezTo>
                  <a:pt x="908" y="591"/>
                  <a:pt x="896" y="329"/>
                  <a:pt x="687" y="329"/>
                </a:cubicBezTo>
                <a:cubicBezTo>
                  <a:pt x="651" y="329"/>
                  <a:pt x="610" y="337"/>
                  <a:pt x="563" y="354"/>
                </a:cubicBezTo>
                <a:cubicBezTo>
                  <a:pt x="825" y="147"/>
                  <a:pt x="682" y="0"/>
                  <a:pt x="543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0"/>
          <p:cNvSpPr/>
          <p:nvPr/>
        </p:nvSpPr>
        <p:spPr>
          <a:xfrm>
            <a:off x="5277077" y="346958"/>
            <a:ext cx="298319" cy="268023"/>
          </a:xfrm>
          <a:custGeom>
            <a:avLst/>
            <a:gdLst/>
            <a:ahLst/>
            <a:cxnLst/>
            <a:rect l="l" t="t" r="r" b="b"/>
            <a:pathLst>
              <a:path w="1740" h="1469" extrusionOk="0">
                <a:moveTo>
                  <a:pt x="1232" y="1"/>
                </a:moveTo>
                <a:cubicBezTo>
                  <a:pt x="1057" y="1"/>
                  <a:pt x="945" y="215"/>
                  <a:pt x="969" y="423"/>
                </a:cubicBezTo>
                <a:cubicBezTo>
                  <a:pt x="909" y="161"/>
                  <a:pt x="787" y="65"/>
                  <a:pt x="678" y="65"/>
                </a:cubicBezTo>
                <a:cubicBezTo>
                  <a:pt x="462" y="65"/>
                  <a:pt x="294" y="440"/>
                  <a:pt x="752" y="649"/>
                </a:cubicBezTo>
                <a:cubicBezTo>
                  <a:pt x="703" y="644"/>
                  <a:pt x="658" y="641"/>
                  <a:pt x="617" y="641"/>
                </a:cubicBezTo>
                <a:cubicBezTo>
                  <a:pt x="0" y="641"/>
                  <a:pt x="226" y="1216"/>
                  <a:pt x="525" y="1216"/>
                </a:cubicBezTo>
                <a:cubicBezTo>
                  <a:pt x="637" y="1216"/>
                  <a:pt x="759" y="1136"/>
                  <a:pt x="851" y="916"/>
                </a:cubicBezTo>
                <a:lnTo>
                  <a:pt x="851" y="916"/>
                </a:lnTo>
                <a:cubicBezTo>
                  <a:pt x="756" y="1317"/>
                  <a:pt x="890" y="1469"/>
                  <a:pt x="1035" y="1469"/>
                </a:cubicBezTo>
                <a:cubicBezTo>
                  <a:pt x="1206" y="1469"/>
                  <a:pt x="1391" y="1256"/>
                  <a:pt x="1225" y="995"/>
                </a:cubicBezTo>
                <a:lnTo>
                  <a:pt x="1225" y="995"/>
                </a:lnTo>
                <a:cubicBezTo>
                  <a:pt x="1314" y="1029"/>
                  <a:pt x="1425" y="1068"/>
                  <a:pt x="1518" y="1068"/>
                </a:cubicBezTo>
                <a:cubicBezTo>
                  <a:pt x="1612" y="1068"/>
                  <a:pt x="1688" y="1029"/>
                  <a:pt x="1708" y="906"/>
                </a:cubicBezTo>
                <a:cubicBezTo>
                  <a:pt x="1740" y="714"/>
                  <a:pt x="1577" y="626"/>
                  <a:pt x="1347" y="626"/>
                </a:cubicBezTo>
                <a:cubicBezTo>
                  <a:pt x="1293" y="626"/>
                  <a:pt x="1235" y="630"/>
                  <a:pt x="1175" y="640"/>
                </a:cubicBezTo>
                <a:cubicBezTo>
                  <a:pt x="1373" y="522"/>
                  <a:pt x="1708" y="235"/>
                  <a:pt x="1363" y="38"/>
                </a:cubicBezTo>
                <a:cubicBezTo>
                  <a:pt x="1317" y="12"/>
                  <a:pt x="1272" y="1"/>
                  <a:pt x="1232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0"/>
          <p:cNvSpPr/>
          <p:nvPr/>
        </p:nvSpPr>
        <p:spPr>
          <a:xfrm>
            <a:off x="8893751" y="5953344"/>
            <a:ext cx="84695" cy="68602"/>
          </a:xfrm>
          <a:custGeom>
            <a:avLst/>
            <a:gdLst/>
            <a:ahLst/>
            <a:cxnLst/>
            <a:rect l="l" t="t" r="r" b="b"/>
            <a:pathLst>
              <a:path w="494" h="376" extrusionOk="0">
                <a:moveTo>
                  <a:pt x="291" y="0"/>
                </a:moveTo>
                <a:cubicBezTo>
                  <a:pt x="237" y="0"/>
                  <a:pt x="177" y="25"/>
                  <a:pt x="119" y="63"/>
                </a:cubicBezTo>
                <a:cubicBezTo>
                  <a:pt x="7" y="132"/>
                  <a:pt x="1" y="375"/>
                  <a:pt x="212" y="375"/>
                </a:cubicBezTo>
                <a:cubicBezTo>
                  <a:pt x="242" y="375"/>
                  <a:pt x="277" y="370"/>
                  <a:pt x="317" y="359"/>
                </a:cubicBezTo>
                <a:cubicBezTo>
                  <a:pt x="474" y="319"/>
                  <a:pt x="494" y="221"/>
                  <a:pt x="435" y="93"/>
                </a:cubicBezTo>
                <a:cubicBezTo>
                  <a:pt x="399" y="27"/>
                  <a:pt x="348" y="0"/>
                  <a:pt x="29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0"/>
          <p:cNvSpPr/>
          <p:nvPr/>
        </p:nvSpPr>
        <p:spPr>
          <a:xfrm>
            <a:off x="8548971" y="6959202"/>
            <a:ext cx="61207" cy="50722"/>
          </a:xfrm>
          <a:custGeom>
            <a:avLst/>
            <a:gdLst/>
            <a:ahLst/>
            <a:cxnLst/>
            <a:rect l="l" t="t" r="r" b="b"/>
            <a:pathLst>
              <a:path w="357" h="278" extrusionOk="0">
                <a:moveTo>
                  <a:pt x="209" y="1"/>
                </a:moveTo>
                <a:cubicBezTo>
                  <a:pt x="169" y="1"/>
                  <a:pt x="124" y="21"/>
                  <a:pt x="80" y="50"/>
                </a:cubicBezTo>
                <a:cubicBezTo>
                  <a:pt x="2" y="102"/>
                  <a:pt x="0" y="277"/>
                  <a:pt x="156" y="277"/>
                </a:cubicBezTo>
                <a:cubicBezTo>
                  <a:pt x="177" y="277"/>
                  <a:pt x="201" y="274"/>
                  <a:pt x="228" y="267"/>
                </a:cubicBezTo>
                <a:cubicBezTo>
                  <a:pt x="346" y="238"/>
                  <a:pt x="356" y="159"/>
                  <a:pt x="317" y="70"/>
                </a:cubicBezTo>
                <a:cubicBezTo>
                  <a:pt x="287" y="21"/>
                  <a:pt x="250" y="1"/>
                  <a:pt x="20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0"/>
          <p:cNvSpPr/>
          <p:nvPr/>
        </p:nvSpPr>
        <p:spPr>
          <a:xfrm>
            <a:off x="8547428" y="5546658"/>
            <a:ext cx="110069" cy="89037"/>
          </a:xfrm>
          <a:custGeom>
            <a:avLst/>
            <a:gdLst/>
            <a:ahLst/>
            <a:cxnLst/>
            <a:rect l="l" t="t" r="r" b="b"/>
            <a:pathLst>
              <a:path w="642" h="488" extrusionOk="0">
                <a:moveTo>
                  <a:pt x="370" y="1"/>
                </a:moveTo>
                <a:cubicBezTo>
                  <a:pt x="300" y="1"/>
                  <a:pt x="224" y="32"/>
                  <a:pt x="148" y="84"/>
                </a:cubicBezTo>
                <a:cubicBezTo>
                  <a:pt x="9" y="171"/>
                  <a:pt x="0" y="488"/>
                  <a:pt x="277" y="488"/>
                </a:cubicBezTo>
                <a:cubicBezTo>
                  <a:pt x="314" y="488"/>
                  <a:pt x="357" y="482"/>
                  <a:pt x="405" y="469"/>
                </a:cubicBezTo>
                <a:cubicBezTo>
                  <a:pt x="611" y="410"/>
                  <a:pt x="641" y="281"/>
                  <a:pt x="562" y="124"/>
                </a:cubicBezTo>
                <a:cubicBezTo>
                  <a:pt x="511" y="37"/>
                  <a:pt x="444" y="1"/>
                  <a:pt x="37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0"/>
          <p:cNvSpPr/>
          <p:nvPr/>
        </p:nvSpPr>
        <p:spPr>
          <a:xfrm>
            <a:off x="8939355" y="4506135"/>
            <a:ext cx="39090" cy="42329"/>
          </a:xfrm>
          <a:custGeom>
            <a:avLst/>
            <a:gdLst/>
            <a:ahLst/>
            <a:cxnLst/>
            <a:rect l="l" t="t" r="r" b="b"/>
            <a:pathLst>
              <a:path w="228" h="232" extrusionOk="0">
                <a:moveTo>
                  <a:pt x="100" y="1"/>
                </a:moveTo>
                <a:cubicBezTo>
                  <a:pt x="26" y="1"/>
                  <a:pt x="1" y="57"/>
                  <a:pt x="1" y="130"/>
                </a:cubicBezTo>
                <a:cubicBezTo>
                  <a:pt x="1" y="177"/>
                  <a:pt x="50" y="231"/>
                  <a:pt x="103" y="231"/>
                </a:cubicBezTo>
                <a:cubicBezTo>
                  <a:pt x="138" y="231"/>
                  <a:pt x="174" y="207"/>
                  <a:pt x="198" y="140"/>
                </a:cubicBezTo>
                <a:cubicBezTo>
                  <a:pt x="228" y="51"/>
                  <a:pt x="189" y="11"/>
                  <a:pt x="119" y="2"/>
                </a:cubicBezTo>
                <a:cubicBezTo>
                  <a:pt x="112" y="1"/>
                  <a:pt x="106" y="1"/>
                  <a:pt x="100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0"/>
          <p:cNvSpPr/>
          <p:nvPr/>
        </p:nvSpPr>
        <p:spPr>
          <a:xfrm>
            <a:off x="8564230" y="4662131"/>
            <a:ext cx="93267" cy="98707"/>
          </a:xfrm>
          <a:custGeom>
            <a:avLst/>
            <a:gdLst/>
            <a:ahLst/>
            <a:cxnLst/>
            <a:rect l="l" t="t" r="r" b="b"/>
            <a:pathLst>
              <a:path w="544" h="541" extrusionOk="0">
                <a:moveTo>
                  <a:pt x="222" y="0"/>
                </a:moveTo>
                <a:cubicBezTo>
                  <a:pt x="68" y="0"/>
                  <a:pt x="10" y="138"/>
                  <a:pt x="1" y="310"/>
                </a:cubicBezTo>
                <a:cubicBezTo>
                  <a:pt x="1" y="420"/>
                  <a:pt x="114" y="540"/>
                  <a:pt x="235" y="540"/>
                </a:cubicBezTo>
                <a:cubicBezTo>
                  <a:pt x="319" y="540"/>
                  <a:pt x="408" y="482"/>
                  <a:pt x="464" y="319"/>
                </a:cubicBezTo>
                <a:cubicBezTo>
                  <a:pt x="543" y="122"/>
                  <a:pt x="445" y="24"/>
                  <a:pt x="267" y="4"/>
                </a:cubicBezTo>
                <a:cubicBezTo>
                  <a:pt x="251" y="1"/>
                  <a:pt x="236" y="0"/>
                  <a:pt x="22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0"/>
          <p:cNvSpPr/>
          <p:nvPr/>
        </p:nvSpPr>
        <p:spPr>
          <a:xfrm>
            <a:off x="8581203" y="6590466"/>
            <a:ext cx="110069" cy="88307"/>
          </a:xfrm>
          <a:custGeom>
            <a:avLst/>
            <a:gdLst/>
            <a:ahLst/>
            <a:cxnLst/>
            <a:rect l="l" t="t" r="r" b="b"/>
            <a:pathLst>
              <a:path w="642" h="484" extrusionOk="0">
                <a:moveTo>
                  <a:pt x="381" y="0"/>
                </a:moveTo>
                <a:cubicBezTo>
                  <a:pt x="310" y="0"/>
                  <a:pt x="230" y="32"/>
                  <a:pt x="149" y="80"/>
                </a:cubicBezTo>
                <a:cubicBezTo>
                  <a:pt x="10" y="167"/>
                  <a:pt x="0" y="484"/>
                  <a:pt x="277" y="484"/>
                </a:cubicBezTo>
                <a:cubicBezTo>
                  <a:pt x="314" y="484"/>
                  <a:pt x="357" y="478"/>
                  <a:pt x="405" y="465"/>
                </a:cubicBezTo>
                <a:cubicBezTo>
                  <a:pt x="611" y="415"/>
                  <a:pt x="641" y="277"/>
                  <a:pt x="562" y="120"/>
                </a:cubicBezTo>
                <a:cubicBezTo>
                  <a:pt x="517" y="34"/>
                  <a:pt x="454" y="0"/>
                  <a:pt x="38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0"/>
          <p:cNvSpPr/>
          <p:nvPr/>
        </p:nvSpPr>
        <p:spPr>
          <a:xfrm>
            <a:off x="8660411" y="5075202"/>
            <a:ext cx="61207" cy="49992"/>
          </a:xfrm>
          <a:custGeom>
            <a:avLst/>
            <a:gdLst/>
            <a:ahLst/>
            <a:cxnLst/>
            <a:rect l="l" t="t" r="r" b="b"/>
            <a:pathLst>
              <a:path w="357" h="274" extrusionOk="0">
                <a:moveTo>
                  <a:pt x="205" y="1"/>
                </a:moveTo>
                <a:cubicBezTo>
                  <a:pt x="166" y="1"/>
                  <a:pt x="123" y="18"/>
                  <a:pt x="81" y="46"/>
                </a:cubicBezTo>
                <a:cubicBezTo>
                  <a:pt x="2" y="99"/>
                  <a:pt x="1" y="273"/>
                  <a:pt x="157" y="273"/>
                </a:cubicBezTo>
                <a:cubicBezTo>
                  <a:pt x="178" y="273"/>
                  <a:pt x="201" y="270"/>
                  <a:pt x="228" y="263"/>
                </a:cubicBezTo>
                <a:cubicBezTo>
                  <a:pt x="347" y="234"/>
                  <a:pt x="357" y="155"/>
                  <a:pt x="307" y="66"/>
                </a:cubicBezTo>
                <a:cubicBezTo>
                  <a:pt x="282" y="20"/>
                  <a:pt x="246" y="1"/>
                  <a:pt x="20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0"/>
          <p:cNvSpPr/>
          <p:nvPr/>
        </p:nvSpPr>
        <p:spPr>
          <a:xfrm>
            <a:off x="486848" y="7036379"/>
            <a:ext cx="62578" cy="50904"/>
          </a:xfrm>
          <a:custGeom>
            <a:avLst/>
            <a:gdLst/>
            <a:ahLst/>
            <a:cxnLst/>
            <a:rect l="l" t="t" r="r" b="b"/>
            <a:pathLst>
              <a:path w="365" h="279" extrusionOk="0">
                <a:moveTo>
                  <a:pt x="212" y="1"/>
                </a:moveTo>
                <a:cubicBezTo>
                  <a:pt x="173" y="1"/>
                  <a:pt x="131" y="18"/>
                  <a:pt x="88" y="41"/>
                </a:cubicBezTo>
                <a:cubicBezTo>
                  <a:pt x="9" y="94"/>
                  <a:pt x="0" y="278"/>
                  <a:pt x="157" y="278"/>
                </a:cubicBezTo>
                <a:cubicBezTo>
                  <a:pt x="177" y="278"/>
                  <a:pt x="200" y="275"/>
                  <a:pt x="226" y="268"/>
                </a:cubicBezTo>
                <a:cubicBezTo>
                  <a:pt x="344" y="238"/>
                  <a:pt x="364" y="160"/>
                  <a:pt x="314" y="71"/>
                </a:cubicBezTo>
                <a:cubicBezTo>
                  <a:pt x="289" y="20"/>
                  <a:pt x="253" y="1"/>
                  <a:pt x="212" y="1"/>
                </a:cubicBezTo>
                <a:close/>
              </a:path>
            </a:pathLst>
          </a:custGeom>
          <a:solidFill>
            <a:srgbClr val="CEE2E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0"/>
          <p:cNvSpPr/>
          <p:nvPr/>
        </p:nvSpPr>
        <p:spPr>
          <a:xfrm>
            <a:off x="5625628" y="6679868"/>
            <a:ext cx="152760" cy="154172"/>
          </a:xfrm>
          <a:custGeom>
            <a:avLst/>
            <a:gdLst/>
            <a:ahLst/>
            <a:cxnLst/>
            <a:rect l="l" t="t" r="r" b="b"/>
            <a:pathLst>
              <a:path w="891" h="845" extrusionOk="0">
                <a:moveTo>
                  <a:pt x="515" y="1"/>
                </a:moveTo>
                <a:cubicBezTo>
                  <a:pt x="410" y="1"/>
                  <a:pt x="309" y="87"/>
                  <a:pt x="404" y="290"/>
                </a:cubicBezTo>
                <a:cubicBezTo>
                  <a:pt x="323" y="168"/>
                  <a:pt x="247" y="124"/>
                  <a:pt x="189" y="124"/>
                </a:cubicBezTo>
                <a:cubicBezTo>
                  <a:pt x="51" y="124"/>
                  <a:pt x="12" y="376"/>
                  <a:pt x="227" y="418"/>
                </a:cubicBezTo>
                <a:cubicBezTo>
                  <a:pt x="128" y="468"/>
                  <a:pt x="0" y="536"/>
                  <a:pt x="79" y="645"/>
                </a:cubicBezTo>
                <a:cubicBezTo>
                  <a:pt x="108" y="680"/>
                  <a:pt x="140" y="695"/>
                  <a:pt x="175" y="695"/>
                </a:cubicBezTo>
                <a:cubicBezTo>
                  <a:pt x="247" y="695"/>
                  <a:pt x="328" y="627"/>
                  <a:pt x="395" y="527"/>
                </a:cubicBezTo>
                <a:lnTo>
                  <a:pt x="395" y="527"/>
                </a:lnTo>
                <a:cubicBezTo>
                  <a:pt x="368" y="639"/>
                  <a:pt x="358" y="844"/>
                  <a:pt x="497" y="844"/>
                </a:cubicBezTo>
                <a:cubicBezTo>
                  <a:pt x="516" y="844"/>
                  <a:pt x="537" y="840"/>
                  <a:pt x="562" y="832"/>
                </a:cubicBezTo>
                <a:cubicBezTo>
                  <a:pt x="710" y="783"/>
                  <a:pt x="671" y="606"/>
                  <a:pt x="552" y="527"/>
                </a:cubicBezTo>
                <a:lnTo>
                  <a:pt x="552" y="527"/>
                </a:lnTo>
                <a:cubicBezTo>
                  <a:pt x="617" y="563"/>
                  <a:pt x="670" y="578"/>
                  <a:pt x="713" y="578"/>
                </a:cubicBezTo>
                <a:cubicBezTo>
                  <a:pt x="890" y="578"/>
                  <a:pt x="874" y="321"/>
                  <a:pt x="672" y="321"/>
                </a:cubicBezTo>
                <a:cubicBezTo>
                  <a:pt x="635" y="321"/>
                  <a:pt x="591" y="329"/>
                  <a:pt x="542" y="350"/>
                </a:cubicBezTo>
                <a:cubicBezTo>
                  <a:pt x="791" y="140"/>
                  <a:pt x="650" y="1"/>
                  <a:pt x="51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0"/>
          <p:cNvSpPr/>
          <p:nvPr/>
        </p:nvSpPr>
        <p:spPr>
          <a:xfrm>
            <a:off x="6084935" y="6623308"/>
            <a:ext cx="298319" cy="267293"/>
          </a:xfrm>
          <a:custGeom>
            <a:avLst/>
            <a:gdLst/>
            <a:ahLst/>
            <a:cxnLst/>
            <a:rect l="l" t="t" r="r" b="b"/>
            <a:pathLst>
              <a:path w="1740" h="1465" extrusionOk="0">
                <a:moveTo>
                  <a:pt x="1231" y="1"/>
                </a:moveTo>
                <a:cubicBezTo>
                  <a:pt x="1057" y="1"/>
                  <a:pt x="946" y="215"/>
                  <a:pt x="978" y="423"/>
                </a:cubicBezTo>
                <a:cubicBezTo>
                  <a:pt x="915" y="161"/>
                  <a:pt x="792" y="65"/>
                  <a:pt x="682" y="65"/>
                </a:cubicBezTo>
                <a:cubicBezTo>
                  <a:pt x="465" y="65"/>
                  <a:pt x="300" y="440"/>
                  <a:pt x="751" y="649"/>
                </a:cubicBezTo>
                <a:cubicBezTo>
                  <a:pt x="699" y="643"/>
                  <a:pt x="651" y="640"/>
                  <a:pt x="607" y="640"/>
                </a:cubicBezTo>
                <a:cubicBezTo>
                  <a:pt x="1" y="640"/>
                  <a:pt x="228" y="1214"/>
                  <a:pt x="526" y="1214"/>
                </a:cubicBezTo>
                <a:cubicBezTo>
                  <a:pt x="638" y="1214"/>
                  <a:pt x="759" y="1134"/>
                  <a:pt x="850" y="916"/>
                </a:cubicBezTo>
                <a:lnTo>
                  <a:pt x="850" y="916"/>
                </a:lnTo>
                <a:cubicBezTo>
                  <a:pt x="755" y="1313"/>
                  <a:pt x="892" y="1464"/>
                  <a:pt x="1037" y="1464"/>
                </a:cubicBezTo>
                <a:cubicBezTo>
                  <a:pt x="1210" y="1464"/>
                  <a:pt x="1396" y="1252"/>
                  <a:pt x="1225" y="984"/>
                </a:cubicBezTo>
                <a:lnTo>
                  <a:pt x="1225" y="984"/>
                </a:lnTo>
                <a:cubicBezTo>
                  <a:pt x="1318" y="1024"/>
                  <a:pt x="1429" y="1063"/>
                  <a:pt x="1521" y="1063"/>
                </a:cubicBezTo>
                <a:cubicBezTo>
                  <a:pt x="1614" y="1063"/>
                  <a:pt x="1687" y="1024"/>
                  <a:pt x="1707" y="906"/>
                </a:cubicBezTo>
                <a:cubicBezTo>
                  <a:pt x="1740" y="702"/>
                  <a:pt x="1570" y="619"/>
                  <a:pt x="1331" y="619"/>
                </a:cubicBezTo>
                <a:cubicBezTo>
                  <a:pt x="1282" y="619"/>
                  <a:pt x="1229" y="623"/>
                  <a:pt x="1175" y="630"/>
                </a:cubicBezTo>
                <a:cubicBezTo>
                  <a:pt x="1372" y="522"/>
                  <a:pt x="1717" y="235"/>
                  <a:pt x="1363" y="38"/>
                </a:cubicBezTo>
                <a:cubicBezTo>
                  <a:pt x="1316" y="12"/>
                  <a:pt x="1272" y="1"/>
                  <a:pt x="1231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0"/>
          <p:cNvSpPr/>
          <p:nvPr/>
        </p:nvSpPr>
        <p:spPr>
          <a:xfrm>
            <a:off x="4197304" y="476499"/>
            <a:ext cx="298319" cy="268023"/>
          </a:xfrm>
          <a:custGeom>
            <a:avLst/>
            <a:gdLst/>
            <a:ahLst/>
            <a:cxnLst/>
            <a:rect l="l" t="t" r="r" b="b"/>
            <a:pathLst>
              <a:path w="1740" h="1469" extrusionOk="0">
                <a:moveTo>
                  <a:pt x="1231" y="0"/>
                </a:moveTo>
                <a:cubicBezTo>
                  <a:pt x="1057" y="0"/>
                  <a:pt x="944" y="215"/>
                  <a:pt x="968" y="423"/>
                </a:cubicBezTo>
                <a:cubicBezTo>
                  <a:pt x="908" y="161"/>
                  <a:pt x="787" y="65"/>
                  <a:pt x="677" y="65"/>
                </a:cubicBezTo>
                <a:cubicBezTo>
                  <a:pt x="461" y="65"/>
                  <a:pt x="293" y="440"/>
                  <a:pt x="751" y="649"/>
                </a:cubicBezTo>
                <a:cubicBezTo>
                  <a:pt x="702" y="644"/>
                  <a:pt x="657" y="641"/>
                  <a:pt x="616" y="641"/>
                </a:cubicBezTo>
                <a:cubicBezTo>
                  <a:pt x="0" y="641"/>
                  <a:pt x="226" y="1215"/>
                  <a:pt x="525" y="1215"/>
                </a:cubicBezTo>
                <a:cubicBezTo>
                  <a:pt x="636" y="1215"/>
                  <a:pt x="758" y="1135"/>
                  <a:pt x="850" y="916"/>
                </a:cubicBezTo>
                <a:lnTo>
                  <a:pt x="850" y="916"/>
                </a:lnTo>
                <a:cubicBezTo>
                  <a:pt x="755" y="1317"/>
                  <a:pt x="890" y="1469"/>
                  <a:pt x="1034" y="1469"/>
                </a:cubicBezTo>
                <a:cubicBezTo>
                  <a:pt x="1205" y="1469"/>
                  <a:pt x="1390" y="1256"/>
                  <a:pt x="1224" y="994"/>
                </a:cubicBezTo>
                <a:lnTo>
                  <a:pt x="1224" y="994"/>
                </a:lnTo>
                <a:cubicBezTo>
                  <a:pt x="1313" y="1029"/>
                  <a:pt x="1424" y="1068"/>
                  <a:pt x="1518" y="1068"/>
                </a:cubicBezTo>
                <a:cubicBezTo>
                  <a:pt x="1612" y="1068"/>
                  <a:pt x="1688" y="1029"/>
                  <a:pt x="1708" y="905"/>
                </a:cubicBezTo>
                <a:cubicBezTo>
                  <a:pt x="1740" y="714"/>
                  <a:pt x="1577" y="625"/>
                  <a:pt x="1347" y="625"/>
                </a:cubicBezTo>
                <a:cubicBezTo>
                  <a:pt x="1293" y="625"/>
                  <a:pt x="1235" y="630"/>
                  <a:pt x="1175" y="640"/>
                </a:cubicBezTo>
                <a:cubicBezTo>
                  <a:pt x="1373" y="521"/>
                  <a:pt x="1708" y="235"/>
                  <a:pt x="1362" y="38"/>
                </a:cubicBezTo>
                <a:cubicBezTo>
                  <a:pt x="1316" y="12"/>
                  <a:pt x="1272" y="0"/>
                  <a:pt x="123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0"/>
          <p:cNvSpPr/>
          <p:nvPr/>
        </p:nvSpPr>
        <p:spPr>
          <a:xfrm>
            <a:off x="398381" y="404431"/>
            <a:ext cx="299690" cy="267475"/>
          </a:xfrm>
          <a:custGeom>
            <a:avLst/>
            <a:gdLst/>
            <a:ahLst/>
            <a:cxnLst/>
            <a:rect l="l" t="t" r="r" b="b"/>
            <a:pathLst>
              <a:path w="1748" h="1466" extrusionOk="0">
                <a:moveTo>
                  <a:pt x="1235" y="1"/>
                </a:moveTo>
                <a:cubicBezTo>
                  <a:pt x="1064" y="1"/>
                  <a:pt x="947" y="216"/>
                  <a:pt x="979" y="423"/>
                </a:cubicBezTo>
                <a:cubicBezTo>
                  <a:pt x="916" y="162"/>
                  <a:pt x="792" y="66"/>
                  <a:pt x="683" y="66"/>
                </a:cubicBezTo>
                <a:cubicBezTo>
                  <a:pt x="466" y="66"/>
                  <a:pt x="300" y="440"/>
                  <a:pt x="751" y="650"/>
                </a:cubicBezTo>
                <a:cubicBezTo>
                  <a:pt x="702" y="644"/>
                  <a:pt x="657" y="642"/>
                  <a:pt x="616" y="642"/>
                </a:cubicBezTo>
                <a:cubicBezTo>
                  <a:pt x="0" y="642"/>
                  <a:pt x="226" y="1216"/>
                  <a:pt x="529" y="1216"/>
                </a:cubicBezTo>
                <a:cubicBezTo>
                  <a:pt x="642" y="1216"/>
                  <a:pt x="766" y="1136"/>
                  <a:pt x="860" y="916"/>
                </a:cubicBezTo>
                <a:lnTo>
                  <a:pt x="860" y="916"/>
                </a:lnTo>
                <a:cubicBezTo>
                  <a:pt x="761" y="1315"/>
                  <a:pt x="896" y="1465"/>
                  <a:pt x="1041" y="1465"/>
                </a:cubicBezTo>
                <a:cubicBezTo>
                  <a:pt x="1211" y="1465"/>
                  <a:pt x="1395" y="1256"/>
                  <a:pt x="1225" y="995"/>
                </a:cubicBezTo>
                <a:lnTo>
                  <a:pt x="1225" y="995"/>
                </a:lnTo>
                <a:cubicBezTo>
                  <a:pt x="1318" y="1029"/>
                  <a:pt x="1429" y="1069"/>
                  <a:pt x="1522" y="1069"/>
                </a:cubicBezTo>
                <a:cubicBezTo>
                  <a:pt x="1614" y="1069"/>
                  <a:pt x="1688" y="1029"/>
                  <a:pt x="1708" y="906"/>
                </a:cubicBezTo>
                <a:cubicBezTo>
                  <a:pt x="1748" y="714"/>
                  <a:pt x="1580" y="626"/>
                  <a:pt x="1353" y="626"/>
                </a:cubicBezTo>
                <a:cubicBezTo>
                  <a:pt x="1300" y="626"/>
                  <a:pt x="1243" y="631"/>
                  <a:pt x="1185" y="640"/>
                </a:cubicBezTo>
                <a:cubicBezTo>
                  <a:pt x="1373" y="522"/>
                  <a:pt x="1717" y="236"/>
                  <a:pt x="1363" y="39"/>
                </a:cubicBezTo>
                <a:cubicBezTo>
                  <a:pt x="1318" y="13"/>
                  <a:pt x="1275" y="1"/>
                  <a:pt x="1235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0"/>
          <p:cNvSpPr/>
          <p:nvPr/>
        </p:nvSpPr>
        <p:spPr>
          <a:xfrm>
            <a:off x="1935747" y="476499"/>
            <a:ext cx="298833" cy="268023"/>
          </a:xfrm>
          <a:custGeom>
            <a:avLst/>
            <a:gdLst/>
            <a:ahLst/>
            <a:cxnLst/>
            <a:rect l="l" t="t" r="r" b="b"/>
            <a:pathLst>
              <a:path w="1743" h="1469" extrusionOk="0">
                <a:moveTo>
                  <a:pt x="1228" y="0"/>
                </a:moveTo>
                <a:cubicBezTo>
                  <a:pt x="1056" y="0"/>
                  <a:pt x="939" y="215"/>
                  <a:pt x="971" y="423"/>
                </a:cubicBezTo>
                <a:cubicBezTo>
                  <a:pt x="911" y="161"/>
                  <a:pt x="789" y="65"/>
                  <a:pt x="680" y="65"/>
                </a:cubicBezTo>
                <a:cubicBezTo>
                  <a:pt x="462" y="65"/>
                  <a:pt x="293" y="440"/>
                  <a:pt x="745" y="649"/>
                </a:cubicBezTo>
                <a:cubicBezTo>
                  <a:pt x="696" y="644"/>
                  <a:pt x="651" y="641"/>
                  <a:pt x="610" y="641"/>
                </a:cubicBezTo>
                <a:cubicBezTo>
                  <a:pt x="0" y="641"/>
                  <a:pt x="223" y="1215"/>
                  <a:pt x="523" y="1215"/>
                </a:cubicBezTo>
                <a:cubicBezTo>
                  <a:pt x="635" y="1215"/>
                  <a:pt x="758" y="1135"/>
                  <a:pt x="853" y="916"/>
                </a:cubicBezTo>
                <a:lnTo>
                  <a:pt x="853" y="916"/>
                </a:lnTo>
                <a:cubicBezTo>
                  <a:pt x="753" y="1317"/>
                  <a:pt x="888" y="1469"/>
                  <a:pt x="1033" y="1469"/>
                </a:cubicBezTo>
                <a:cubicBezTo>
                  <a:pt x="1205" y="1469"/>
                  <a:pt x="1393" y="1256"/>
                  <a:pt x="1227" y="994"/>
                </a:cubicBezTo>
                <a:lnTo>
                  <a:pt x="1227" y="994"/>
                </a:lnTo>
                <a:cubicBezTo>
                  <a:pt x="1316" y="1029"/>
                  <a:pt x="1424" y="1068"/>
                  <a:pt x="1517" y="1068"/>
                </a:cubicBezTo>
                <a:cubicBezTo>
                  <a:pt x="1609" y="1068"/>
                  <a:pt x="1686" y="1029"/>
                  <a:pt x="1711" y="905"/>
                </a:cubicBezTo>
                <a:cubicBezTo>
                  <a:pt x="1742" y="714"/>
                  <a:pt x="1580" y="625"/>
                  <a:pt x="1349" y="625"/>
                </a:cubicBezTo>
                <a:cubicBezTo>
                  <a:pt x="1296" y="625"/>
                  <a:pt x="1238" y="630"/>
                  <a:pt x="1178" y="640"/>
                </a:cubicBezTo>
                <a:cubicBezTo>
                  <a:pt x="1375" y="521"/>
                  <a:pt x="1711" y="235"/>
                  <a:pt x="1356" y="38"/>
                </a:cubicBezTo>
                <a:cubicBezTo>
                  <a:pt x="1311" y="12"/>
                  <a:pt x="1268" y="0"/>
                  <a:pt x="122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0"/>
          <p:cNvSpPr/>
          <p:nvPr/>
        </p:nvSpPr>
        <p:spPr>
          <a:xfrm>
            <a:off x="4108151" y="1838139"/>
            <a:ext cx="152760" cy="152895"/>
          </a:xfrm>
          <a:custGeom>
            <a:avLst/>
            <a:gdLst/>
            <a:ahLst/>
            <a:cxnLst/>
            <a:rect l="l" t="t" r="r" b="b"/>
            <a:pathLst>
              <a:path w="891" h="838" extrusionOk="0">
                <a:moveTo>
                  <a:pt x="518" y="0"/>
                </a:moveTo>
                <a:cubicBezTo>
                  <a:pt x="411" y="0"/>
                  <a:pt x="308" y="88"/>
                  <a:pt x="404" y="293"/>
                </a:cubicBezTo>
                <a:cubicBezTo>
                  <a:pt x="322" y="171"/>
                  <a:pt x="247" y="127"/>
                  <a:pt x="189" y="127"/>
                </a:cubicBezTo>
                <a:cubicBezTo>
                  <a:pt x="51" y="127"/>
                  <a:pt x="11" y="379"/>
                  <a:pt x="226" y="421"/>
                </a:cubicBezTo>
                <a:cubicBezTo>
                  <a:pt x="138" y="460"/>
                  <a:pt x="0" y="539"/>
                  <a:pt x="88" y="648"/>
                </a:cubicBezTo>
                <a:cubicBezTo>
                  <a:pt x="114" y="683"/>
                  <a:pt x="144" y="698"/>
                  <a:pt x="177" y="698"/>
                </a:cubicBezTo>
                <a:cubicBezTo>
                  <a:pt x="247" y="698"/>
                  <a:pt x="328" y="630"/>
                  <a:pt x="394" y="530"/>
                </a:cubicBezTo>
                <a:lnTo>
                  <a:pt x="394" y="530"/>
                </a:lnTo>
                <a:cubicBezTo>
                  <a:pt x="368" y="634"/>
                  <a:pt x="357" y="837"/>
                  <a:pt x="504" y="837"/>
                </a:cubicBezTo>
                <a:cubicBezTo>
                  <a:pt x="523" y="837"/>
                  <a:pt x="546" y="834"/>
                  <a:pt x="572" y="825"/>
                </a:cubicBezTo>
                <a:cubicBezTo>
                  <a:pt x="710" y="786"/>
                  <a:pt x="670" y="609"/>
                  <a:pt x="552" y="530"/>
                </a:cubicBezTo>
                <a:lnTo>
                  <a:pt x="552" y="530"/>
                </a:lnTo>
                <a:cubicBezTo>
                  <a:pt x="617" y="566"/>
                  <a:pt x="670" y="581"/>
                  <a:pt x="713" y="581"/>
                </a:cubicBezTo>
                <a:cubicBezTo>
                  <a:pt x="890" y="581"/>
                  <a:pt x="875" y="323"/>
                  <a:pt x="678" y="323"/>
                </a:cubicBezTo>
                <a:cubicBezTo>
                  <a:pt x="642" y="323"/>
                  <a:pt x="600" y="332"/>
                  <a:pt x="552" y="352"/>
                </a:cubicBezTo>
                <a:cubicBezTo>
                  <a:pt x="794" y="138"/>
                  <a:pt x="653" y="0"/>
                  <a:pt x="51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0"/>
          <p:cNvSpPr/>
          <p:nvPr/>
        </p:nvSpPr>
        <p:spPr>
          <a:xfrm>
            <a:off x="6585389" y="327436"/>
            <a:ext cx="152760" cy="152895"/>
          </a:xfrm>
          <a:custGeom>
            <a:avLst/>
            <a:gdLst/>
            <a:ahLst/>
            <a:cxnLst/>
            <a:rect l="l" t="t" r="r" b="b"/>
            <a:pathLst>
              <a:path w="891" h="838" extrusionOk="0">
                <a:moveTo>
                  <a:pt x="517" y="1"/>
                </a:moveTo>
                <a:cubicBezTo>
                  <a:pt x="409" y="1"/>
                  <a:pt x="303" y="88"/>
                  <a:pt x="395" y="293"/>
                </a:cubicBezTo>
                <a:cubicBezTo>
                  <a:pt x="314" y="171"/>
                  <a:pt x="238" y="127"/>
                  <a:pt x="181" y="127"/>
                </a:cubicBezTo>
                <a:cubicBezTo>
                  <a:pt x="42" y="127"/>
                  <a:pt x="5" y="380"/>
                  <a:pt x="227" y="421"/>
                </a:cubicBezTo>
                <a:cubicBezTo>
                  <a:pt x="129" y="461"/>
                  <a:pt x="1" y="540"/>
                  <a:pt x="80" y="648"/>
                </a:cubicBezTo>
                <a:cubicBezTo>
                  <a:pt x="105" y="683"/>
                  <a:pt x="136" y="698"/>
                  <a:pt x="169" y="698"/>
                </a:cubicBezTo>
                <a:cubicBezTo>
                  <a:pt x="238" y="698"/>
                  <a:pt x="318" y="630"/>
                  <a:pt x="385" y="530"/>
                </a:cubicBezTo>
                <a:lnTo>
                  <a:pt x="385" y="530"/>
                </a:lnTo>
                <a:cubicBezTo>
                  <a:pt x="359" y="634"/>
                  <a:pt x="348" y="838"/>
                  <a:pt x="494" y="838"/>
                </a:cubicBezTo>
                <a:cubicBezTo>
                  <a:pt x="514" y="838"/>
                  <a:pt x="537" y="834"/>
                  <a:pt x="562" y="826"/>
                </a:cubicBezTo>
                <a:cubicBezTo>
                  <a:pt x="711" y="786"/>
                  <a:pt x="671" y="609"/>
                  <a:pt x="553" y="530"/>
                </a:cubicBezTo>
                <a:lnTo>
                  <a:pt x="553" y="530"/>
                </a:lnTo>
                <a:cubicBezTo>
                  <a:pt x="618" y="567"/>
                  <a:pt x="671" y="581"/>
                  <a:pt x="713" y="581"/>
                </a:cubicBezTo>
                <a:cubicBezTo>
                  <a:pt x="891" y="581"/>
                  <a:pt x="875" y="324"/>
                  <a:pt x="672" y="324"/>
                </a:cubicBezTo>
                <a:cubicBezTo>
                  <a:pt x="635" y="324"/>
                  <a:pt x="592" y="332"/>
                  <a:pt x="543" y="353"/>
                </a:cubicBezTo>
                <a:cubicBezTo>
                  <a:pt x="790" y="138"/>
                  <a:pt x="652" y="1"/>
                  <a:pt x="5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0"/>
          <p:cNvSpPr/>
          <p:nvPr/>
        </p:nvSpPr>
        <p:spPr>
          <a:xfrm>
            <a:off x="1703264" y="1530525"/>
            <a:ext cx="152931" cy="152895"/>
          </a:xfrm>
          <a:custGeom>
            <a:avLst/>
            <a:gdLst/>
            <a:ahLst/>
            <a:cxnLst/>
            <a:rect l="l" t="t" r="r" b="b"/>
            <a:pathLst>
              <a:path w="892" h="838" extrusionOk="0">
                <a:moveTo>
                  <a:pt x="528" y="0"/>
                </a:moveTo>
                <a:cubicBezTo>
                  <a:pt x="420" y="0"/>
                  <a:pt x="313" y="87"/>
                  <a:pt x="405" y="293"/>
                </a:cubicBezTo>
                <a:cubicBezTo>
                  <a:pt x="323" y="170"/>
                  <a:pt x="246" y="125"/>
                  <a:pt x="188" y="125"/>
                </a:cubicBezTo>
                <a:cubicBezTo>
                  <a:pt x="52" y="125"/>
                  <a:pt x="16" y="370"/>
                  <a:pt x="237" y="412"/>
                </a:cubicBezTo>
                <a:cubicBezTo>
                  <a:pt x="139" y="461"/>
                  <a:pt x="1" y="530"/>
                  <a:pt x="90" y="639"/>
                </a:cubicBezTo>
                <a:cubicBezTo>
                  <a:pt x="115" y="674"/>
                  <a:pt x="146" y="689"/>
                  <a:pt x="180" y="689"/>
                </a:cubicBezTo>
                <a:cubicBezTo>
                  <a:pt x="249" y="689"/>
                  <a:pt x="328" y="623"/>
                  <a:pt x="395" y="530"/>
                </a:cubicBezTo>
                <a:lnTo>
                  <a:pt x="395" y="530"/>
                </a:lnTo>
                <a:cubicBezTo>
                  <a:pt x="369" y="634"/>
                  <a:pt x="358" y="838"/>
                  <a:pt x="504" y="838"/>
                </a:cubicBezTo>
                <a:cubicBezTo>
                  <a:pt x="524" y="838"/>
                  <a:pt x="546" y="834"/>
                  <a:pt x="572" y="825"/>
                </a:cubicBezTo>
                <a:cubicBezTo>
                  <a:pt x="710" y="777"/>
                  <a:pt x="671" y="599"/>
                  <a:pt x="553" y="520"/>
                </a:cubicBezTo>
                <a:lnTo>
                  <a:pt x="553" y="520"/>
                </a:lnTo>
                <a:cubicBezTo>
                  <a:pt x="617" y="557"/>
                  <a:pt x="671" y="572"/>
                  <a:pt x="714" y="572"/>
                </a:cubicBezTo>
                <a:cubicBezTo>
                  <a:pt x="891" y="572"/>
                  <a:pt x="876" y="314"/>
                  <a:pt x="679" y="314"/>
                </a:cubicBezTo>
                <a:cubicBezTo>
                  <a:pt x="643" y="314"/>
                  <a:pt x="601" y="323"/>
                  <a:pt x="553" y="343"/>
                </a:cubicBezTo>
                <a:cubicBezTo>
                  <a:pt x="799" y="135"/>
                  <a:pt x="663" y="0"/>
                  <a:pt x="528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0"/>
          <p:cNvSpPr/>
          <p:nvPr/>
        </p:nvSpPr>
        <p:spPr>
          <a:xfrm>
            <a:off x="7985425" y="346958"/>
            <a:ext cx="298662" cy="268023"/>
          </a:xfrm>
          <a:custGeom>
            <a:avLst/>
            <a:gdLst/>
            <a:ahLst/>
            <a:cxnLst/>
            <a:rect l="l" t="t" r="r" b="b"/>
            <a:pathLst>
              <a:path w="1742" h="1469" extrusionOk="0">
                <a:moveTo>
                  <a:pt x="1229" y="1"/>
                </a:moveTo>
                <a:cubicBezTo>
                  <a:pt x="1057" y="1"/>
                  <a:pt x="940" y="215"/>
                  <a:pt x="972" y="423"/>
                </a:cubicBezTo>
                <a:cubicBezTo>
                  <a:pt x="912" y="161"/>
                  <a:pt x="790" y="65"/>
                  <a:pt x="680" y="65"/>
                </a:cubicBezTo>
                <a:cubicBezTo>
                  <a:pt x="463" y="65"/>
                  <a:pt x="294" y="440"/>
                  <a:pt x="745" y="649"/>
                </a:cubicBezTo>
                <a:cubicBezTo>
                  <a:pt x="697" y="644"/>
                  <a:pt x="652" y="641"/>
                  <a:pt x="611" y="641"/>
                </a:cubicBezTo>
                <a:cubicBezTo>
                  <a:pt x="1" y="641"/>
                  <a:pt x="224" y="1216"/>
                  <a:pt x="524" y="1216"/>
                </a:cubicBezTo>
                <a:cubicBezTo>
                  <a:pt x="636" y="1216"/>
                  <a:pt x="759" y="1136"/>
                  <a:pt x="853" y="916"/>
                </a:cubicBezTo>
                <a:lnTo>
                  <a:pt x="853" y="916"/>
                </a:lnTo>
                <a:cubicBezTo>
                  <a:pt x="754" y="1317"/>
                  <a:pt x="888" y="1469"/>
                  <a:pt x="1034" y="1469"/>
                </a:cubicBezTo>
                <a:cubicBezTo>
                  <a:pt x="1206" y="1469"/>
                  <a:pt x="1394" y="1256"/>
                  <a:pt x="1228" y="995"/>
                </a:cubicBezTo>
                <a:lnTo>
                  <a:pt x="1228" y="995"/>
                </a:lnTo>
                <a:cubicBezTo>
                  <a:pt x="1317" y="1029"/>
                  <a:pt x="1425" y="1068"/>
                  <a:pt x="1516" y="1068"/>
                </a:cubicBezTo>
                <a:cubicBezTo>
                  <a:pt x="1607" y="1068"/>
                  <a:pt x="1681" y="1029"/>
                  <a:pt x="1701" y="906"/>
                </a:cubicBezTo>
                <a:cubicBezTo>
                  <a:pt x="1741" y="714"/>
                  <a:pt x="1580" y="626"/>
                  <a:pt x="1350" y="626"/>
                </a:cubicBezTo>
                <a:cubicBezTo>
                  <a:pt x="1296" y="626"/>
                  <a:pt x="1239" y="630"/>
                  <a:pt x="1179" y="640"/>
                </a:cubicBezTo>
                <a:cubicBezTo>
                  <a:pt x="1376" y="522"/>
                  <a:pt x="1711" y="235"/>
                  <a:pt x="1356" y="38"/>
                </a:cubicBezTo>
                <a:cubicBezTo>
                  <a:pt x="1312" y="12"/>
                  <a:pt x="1269" y="1"/>
                  <a:pt x="122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0"/>
          <p:cNvSpPr/>
          <p:nvPr/>
        </p:nvSpPr>
        <p:spPr>
          <a:xfrm>
            <a:off x="1077654" y="1619196"/>
            <a:ext cx="250142" cy="220950"/>
          </a:xfrm>
          <a:custGeom>
            <a:avLst/>
            <a:gdLst/>
            <a:ahLst/>
            <a:cxnLst/>
            <a:rect l="l" t="t" r="r" b="b"/>
            <a:pathLst>
              <a:path w="1459" h="1211" extrusionOk="0">
                <a:moveTo>
                  <a:pt x="722" y="0"/>
                </a:moveTo>
                <a:cubicBezTo>
                  <a:pt x="573" y="0"/>
                  <a:pt x="412" y="179"/>
                  <a:pt x="594" y="468"/>
                </a:cubicBezTo>
                <a:cubicBezTo>
                  <a:pt x="463" y="360"/>
                  <a:pt x="358" y="318"/>
                  <a:pt x="276" y="318"/>
                </a:cubicBezTo>
                <a:cubicBezTo>
                  <a:pt x="0" y="318"/>
                  <a:pt x="8" y="799"/>
                  <a:pt x="294" y="799"/>
                </a:cubicBezTo>
                <a:cubicBezTo>
                  <a:pt x="362" y="799"/>
                  <a:pt x="446" y="772"/>
                  <a:pt x="545" y="705"/>
                </a:cubicBezTo>
                <a:lnTo>
                  <a:pt x="545" y="705"/>
                </a:lnTo>
                <a:cubicBezTo>
                  <a:pt x="214" y="1018"/>
                  <a:pt x="362" y="1210"/>
                  <a:pt x="533" y="1210"/>
                </a:cubicBezTo>
                <a:cubicBezTo>
                  <a:pt x="647" y="1210"/>
                  <a:pt x="772" y="1124"/>
                  <a:pt x="772" y="931"/>
                </a:cubicBezTo>
                <a:cubicBezTo>
                  <a:pt x="844" y="1032"/>
                  <a:pt x="943" y="1154"/>
                  <a:pt x="1045" y="1154"/>
                </a:cubicBezTo>
                <a:cubicBezTo>
                  <a:pt x="1082" y="1154"/>
                  <a:pt x="1120" y="1138"/>
                  <a:pt x="1156" y="1099"/>
                </a:cubicBezTo>
                <a:cubicBezTo>
                  <a:pt x="1294" y="941"/>
                  <a:pt x="1146" y="773"/>
                  <a:pt x="910" y="655"/>
                </a:cubicBezTo>
                <a:lnTo>
                  <a:pt x="910" y="655"/>
                </a:lnTo>
                <a:cubicBezTo>
                  <a:pt x="926" y="656"/>
                  <a:pt x="944" y="656"/>
                  <a:pt x="962" y="656"/>
                </a:cubicBezTo>
                <a:cubicBezTo>
                  <a:pt x="1158" y="656"/>
                  <a:pt x="1458" y="599"/>
                  <a:pt x="1314" y="320"/>
                </a:cubicBezTo>
                <a:cubicBezTo>
                  <a:pt x="1273" y="241"/>
                  <a:pt x="1210" y="208"/>
                  <a:pt x="1143" y="208"/>
                </a:cubicBezTo>
                <a:cubicBezTo>
                  <a:pt x="1035" y="208"/>
                  <a:pt x="915" y="296"/>
                  <a:pt x="861" y="418"/>
                </a:cubicBezTo>
                <a:cubicBezTo>
                  <a:pt x="964" y="126"/>
                  <a:pt x="848" y="0"/>
                  <a:pt x="722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0"/>
          <p:cNvSpPr/>
          <p:nvPr/>
        </p:nvSpPr>
        <p:spPr>
          <a:xfrm>
            <a:off x="4476248" y="1355371"/>
            <a:ext cx="45948" cy="37950"/>
          </a:xfrm>
          <a:custGeom>
            <a:avLst/>
            <a:gdLst/>
            <a:ahLst/>
            <a:cxnLst/>
            <a:rect l="l" t="t" r="r" b="b"/>
            <a:pathLst>
              <a:path w="268" h="208" extrusionOk="0">
                <a:moveTo>
                  <a:pt x="155" y="0"/>
                </a:moveTo>
                <a:cubicBezTo>
                  <a:pt x="126" y="0"/>
                  <a:pt x="94" y="12"/>
                  <a:pt x="61" y="31"/>
                </a:cubicBezTo>
                <a:cubicBezTo>
                  <a:pt x="0" y="74"/>
                  <a:pt x="1" y="208"/>
                  <a:pt x="113" y="208"/>
                </a:cubicBezTo>
                <a:cubicBezTo>
                  <a:pt x="130" y="208"/>
                  <a:pt x="148" y="205"/>
                  <a:pt x="169" y="199"/>
                </a:cubicBezTo>
                <a:cubicBezTo>
                  <a:pt x="258" y="169"/>
                  <a:pt x="268" y="120"/>
                  <a:pt x="228" y="51"/>
                </a:cubicBezTo>
                <a:cubicBezTo>
                  <a:pt x="213" y="15"/>
                  <a:pt x="187" y="0"/>
                  <a:pt x="155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0"/>
          <p:cNvSpPr/>
          <p:nvPr/>
        </p:nvSpPr>
        <p:spPr>
          <a:xfrm>
            <a:off x="4611348" y="1549865"/>
            <a:ext cx="46119" cy="37768"/>
          </a:xfrm>
          <a:custGeom>
            <a:avLst/>
            <a:gdLst/>
            <a:ahLst/>
            <a:cxnLst/>
            <a:rect l="l" t="t" r="r" b="b"/>
            <a:pathLst>
              <a:path w="269" h="207" extrusionOk="0">
                <a:moveTo>
                  <a:pt x="161" y="0"/>
                </a:moveTo>
                <a:cubicBezTo>
                  <a:pt x="130" y="0"/>
                  <a:pt x="96" y="15"/>
                  <a:pt x="62" y="40"/>
                </a:cubicBezTo>
                <a:cubicBezTo>
                  <a:pt x="1" y="74"/>
                  <a:pt x="1" y="206"/>
                  <a:pt x="114" y="206"/>
                </a:cubicBezTo>
                <a:cubicBezTo>
                  <a:pt x="130" y="206"/>
                  <a:pt x="149" y="204"/>
                  <a:pt x="170" y="197"/>
                </a:cubicBezTo>
                <a:cubicBezTo>
                  <a:pt x="259" y="178"/>
                  <a:pt x="268" y="119"/>
                  <a:pt x="239" y="49"/>
                </a:cubicBezTo>
                <a:cubicBezTo>
                  <a:pt x="219" y="15"/>
                  <a:pt x="192" y="0"/>
                  <a:pt x="161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0"/>
          <p:cNvSpPr/>
          <p:nvPr/>
        </p:nvSpPr>
        <p:spPr>
          <a:xfrm>
            <a:off x="8128068" y="6813788"/>
            <a:ext cx="46119" cy="37585"/>
          </a:xfrm>
          <a:custGeom>
            <a:avLst/>
            <a:gdLst/>
            <a:ahLst/>
            <a:cxnLst/>
            <a:rect l="l" t="t" r="r" b="b"/>
            <a:pathLst>
              <a:path w="269" h="206" extrusionOk="0">
                <a:moveTo>
                  <a:pt x="153" y="1"/>
                </a:moveTo>
                <a:cubicBezTo>
                  <a:pt x="125" y="1"/>
                  <a:pt x="94" y="15"/>
                  <a:pt x="61" y="39"/>
                </a:cubicBezTo>
                <a:cubicBezTo>
                  <a:pt x="1" y="73"/>
                  <a:pt x="1" y="206"/>
                  <a:pt x="113" y="206"/>
                </a:cubicBezTo>
                <a:cubicBezTo>
                  <a:pt x="130" y="206"/>
                  <a:pt x="148" y="203"/>
                  <a:pt x="170" y="197"/>
                </a:cubicBezTo>
                <a:cubicBezTo>
                  <a:pt x="258" y="177"/>
                  <a:pt x="268" y="118"/>
                  <a:pt x="229" y="59"/>
                </a:cubicBezTo>
                <a:cubicBezTo>
                  <a:pt x="208" y="18"/>
                  <a:pt x="183" y="1"/>
                  <a:pt x="153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0"/>
          <p:cNvSpPr/>
          <p:nvPr/>
        </p:nvSpPr>
        <p:spPr>
          <a:xfrm>
            <a:off x="6019099" y="630854"/>
            <a:ext cx="61207" cy="50539"/>
          </a:xfrm>
          <a:custGeom>
            <a:avLst/>
            <a:gdLst/>
            <a:ahLst/>
            <a:cxnLst/>
            <a:rect l="l" t="t" r="r" b="b"/>
            <a:pathLst>
              <a:path w="357" h="277" extrusionOk="0">
                <a:moveTo>
                  <a:pt x="217" y="1"/>
                </a:moveTo>
                <a:cubicBezTo>
                  <a:pt x="177" y="1"/>
                  <a:pt x="130" y="20"/>
                  <a:pt x="80" y="50"/>
                </a:cubicBezTo>
                <a:cubicBezTo>
                  <a:pt x="3" y="102"/>
                  <a:pt x="1" y="277"/>
                  <a:pt x="157" y="277"/>
                </a:cubicBezTo>
                <a:cubicBezTo>
                  <a:pt x="178" y="277"/>
                  <a:pt x="202" y="274"/>
                  <a:pt x="229" y="267"/>
                </a:cubicBezTo>
                <a:cubicBezTo>
                  <a:pt x="347" y="237"/>
                  <a:pt x="356" y="158"/>
                  <a:pt x="317" y="70"/>
                </a:cubicBezTo>
                <a:cubicBezTo>
                  <a:pt x="293" y="20"/>
                  <a:pt x="258" y="1"/>
                  <a:pt x="217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0"/>
          <p:cNvSpPr/>
          <p:nvPr/>
        </p:nvSpPr>
        <p:spPr>
          <a:xfrm>
            <a:off x="7460968" y="861656"/>
            <a:ext cx="249799" cy="220768"/>
          </a:xfrm>
          <a:custGeom>
            <a:avLst/>
            <a:gdLst/>
            <a:ahLst/>
            <a:cxnLst/>
            <a:rect l="l" t="t" r="r" b="b"/>
            <a:pathLst>
              <a:path w="1457" h="1210" extrusionOk="0">
                <a:moveTo>
                  <a:pt x="726" y="0"/>
                </a:moveTo>
                <a:cubicBezTo>
                  <a:pt x="577" y="0"/>
                  <a:pt x="412" y="179"/>
                  <a:pt x="601" y="470"/>
                </a:cubicBezTo>
                <a:cubicBezTo>
                  <a:pt x="467" y="359"/>
                  <a:pt x="359" y="317"/>
                  <a:pt x="277" y="317"/>
                </a:cubicBezTo>
                <a:cubicBezTo>
                  <a:pt x="0" y="317"/>
                  <a:pt x="13" y="800"/>
                  <a:pt x="301" y="800"/>
                </a:cubicBezTo>
                <a:cubicBezTo>
                  <a:pt x="369" y="800"/>
                  <a:pt x="453" y="773"/>
                  <a:pt x="552" y="707"/>
                </a:cubicBezTo>
                <a:lnTo>
                  <a:pt x="552" y="707"/>
                </a:lnTo>
                <a:cubicBezTo>
                  <a:pt x="219" y="1015"/>
                  <a:pt x="370" y="1210"/>
                  <a:pt x="542" y="1210"/>
                </a:cubicBezTo>
                <a:cubicBezTo>
                  <a:pt x="655" y="1210"/>
                  <a:pt x="778" y="1125"/>
                  <a:pt x="778" y="934"/>
                </a:cubicBezTo>
                <a:cubicBezTo>
                  <a:pt x="850" y="1027"/>
                  <a:pt x="943" y="1147"/>
                  <a:pt x="1046" y="1147"/>
                </a:cubicBezTo>
                <a:cubicBezTo>
                  <a:pt x="1084" y="1147"/>
                  <a:pt x="1123" y="1131"/>
                  <a:pt x="1163" y="1091"/>
                </a:cubicBezTo>
                <a:cubicBezTo>
                  <a:pt x="1301" y="943"/>
                  <a:pt x="1153" y="766"/>
                  <a:pt x="907" y="658"/>
                </a:cubicBezTo>
                <a:lnTo>
                  <a:pt x="907" y="658"/>
                </a:lnTo>
                <a:cubicBezTo>
                  <a:pt x="920" y="658"/>
                  <a:pt x="934" y="659"/>
                  <a:pt x="950" y="659"/>
                </a:cubicBezTo>
                <a:cubicBezTo>
                  <a:pt x="1145" y="659"/>
                  <a:pt x="1457" y="596"/>
                  <a:pt x="1310" y="312"/>
                </a:cubicBezTo>
                <a:cubicBezTo>
                  <a:pt x="1269" y="237"/>
                  <a:pt x="1207" y="205"/>
                  <a:pt x="1142" y="205"/>
                </a:cubicBezTo>
                <a:cubicBezTo>
                  <a:pt x="1035" y="205"/>
                  <a:pt x="918" y="289"/>
                  <a:pt x="857" y="411"/>
                </a:cubicBezTo>
                <a:cubicBezTo>
                  <a:pt x="964" y="124"/>
                  <a:pt x="850" y="0"/>
                  <a:pt x="726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0"/>
          <p:cNvSpPr/>
          <p:nvPr/>
        </p:nvSpPr>
        <p:spPr>
          <a:xfrm>
            <a:off x="3846009" y="2004717"/>
            <a:ext cx="59492" cy="61486"/>
          </a:xfrm>
          <a:custGeom>
            <a:avLst/>
            <a:gdLst/>
            <a:ahLst/>
            <a:cxnLst/>
            <a:rect l="l" t="t" r="r" b="b"/>
            <a:pathLst>
              <a:path w="347" h="337" extrusionOk="0">
                <a:moveTo>
                  <a:pt x="178" y="70"/>
                </a:moveTo>
                <a:cubicBezTo>
                  <a:pt x="228" y="70"/>
                  <a:pt x="277" y="110"/>
                  <a:pt x="277" y="169"/>
                </a:cubicBezTo>
                <a:cubicBezTo>
                  <a:pt x="277" y="228"/>
                  <a:pt x="238" y="277"/>
                  <a:pt x="178" y="277"/>
                </a:cubicBezTo>
                <a:cubicBezTo>
                  <a:pt x="119" y="277"/>
                  <a:pt x="70" y="228"/>
                  <a:pt x="70" y="169"/>
                </a:cubicBezTo>
                <a:cubicBezTo>
                  <a:pt x="70" y="110"/>
                  <a:pt x="119" y="70"/>
                  <a:pt x="178" y="70"/>
                </a:cubicBezTo>
                <a:close/>
                <a:moveTo>
                  <a:pt x="178" y="1"/>
                </a:moveTo>
                <a:cubicBezTo>
                  <a:pt x="80" y="1"/>
                  <a:pt x="1" y="80"/>
                  <a:pt x="1" y="169"/>
                </a:cubicBezTo>
                <a:cubicBezTo>
                  <a:pt x="1" y="261"/>
                  <a:pt x="71" y="337"/>
                  <a:pt x="161" y="337"/>
                </a:cubicBezTo>
                <a:cubicBezTo>
                  <a:pt x="167" y="337"/>
                  <a:pt x="173" y="336"/>
                  <a:pt x="178" y="336"/>
                </a:cubicBezTo>
                <a:cubicBezTo>
                  <a:pt x="267" y="336"/>
                  <a:pt x="346" y="267"/>
                  <a:pt x="346" y="169"/>
                </a:cubicBezTo>
                <a:cubicBezTo>
                  <a:pt x="346" y="70"/>
                  <a:pt x="267" y="1"/>
                  <a:pt x="178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8" name="Google Shape;1578;p20"/>
          <p:cNvGrpSpPr/>
          <p:nvPr/>
        </p:nvGrpSpPr>
        <p:grpSpPr>
          <a:xfrm>
            <a:off x="408660" y="2957529"/>
            <a:ext cx="4375395" cy="4017986"/>
            <a:chOff x="337875" y="2297645"/>
            <a:chExt cx="3617524" cy="3121493"/>
          </a:xfrm>
        </p:grpSpPr>
        <p:sp>
          <p:nvSpPr>
            <p:cNvPr id="1579" name="Google Shape;1579;p20"/>
            <p:cNvSpPr/>
            <p:nvPr/>
          </p:nvSpPr>
          <p:spPr>
            <a:xfrm>
              <a:off x="2184016" y="2297645"/>
              <a:ext cx="58341" cy="44406"/>
            </a:xfrm>
            <a:custGeom>
              <a:avLst/>
              <a:gdLst/>
              <a:ahLst/>
              <a:cxnLst/>
              <a:rect l="l" t="t" r="r" b="b"/>
              <a:pathLst>
                <a:path w="494" h="376" extrusionOk="0">
                  <a:moveTo>
                    <a:pt x="288" y="0"/>
                  </a:moveTo>
                  <a:cubicBezTo>
                    <a:pt x="235" y="0"/>
                    <a:pt x="177" y="25"/>
                    <a:pt x="119" y="63"/>
                  </a:cubicBezTo>
                  <a:cubicBezTo>
                    <a:pt x="8" y="132"/>
                    <a:pt x="1" y="375"/>
                    <a:pt x="212" y="375"/>
                  </a:cubicBezTo>
                  <a:cubicBezTo>
                    <a:pt x="242" y="375"/>
                    <a:pt x="277" y="370"/>
                    <a:pt x="317" y="359"/>
                  </a:cubicBezTo>
                  <a:cubicBezTo>
                    <a:pt x="474" y="320"/>
                    <a:pt x="494" y="221"/>
                    <a:pt x="435" y="93"/>
                  </a:cubicBezTo>
                  <a:cubicBezTo>
                    <a:pt x="394" y="27"/>
                    <a:pt x="344" y="0"/>
                    <a:pt x="28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649684" y="4438432"/>
              <a:ext cx="58341" cy="44288"/>
            </a:xfrm>
            <a:custGeom>
              <a:avLst/>
              <a:gdLst/>
              <a:ahLst/>
              <a:cxnLst/>
              <a:rect l="l" t="t" r="r" b="b"/>
              <a:pathLst>
                <a:path w="494" h="375" extrusionOk="0">
                  <a:moveTo>
                    <a:pt x="285" y="0"/>
                  </a:moveTo>
                  <a:cubicBezTo>
                    <a:pt x="232" y="0"/>
                    <a:pt x="172" y="25"/>
                    <a:pt x="110" y="63"/>
                  </a:cubicBezTo>
                  <a:cubicBezTo>
                    <a:pt x="6" y="132"/>
                    <a:pt x="0" y="375"/>
                    <a:pt x="206" y="375"/>
                  </a:cubicBezTo>
                  <a:cubicBezTo>
                    <a:pt x="235" y="375"/>
                    <a:pt x="269" y="370"/>
                    <a:pt x="307" y="359"/>
                  </a:cubicBezTo>
                  <a:cubicBezTo>
                    <a:pt x="474" y="319"/>
                    <a:pt x="494" y="211"/>
                    <a:pt x="425" y="92"/>
                  </a:cubicBezTo>
                  <a:cubicBezTo>
                    <a:pt x="390" y="27"/>
                    <a:pt x="341" y="0"/>
                    <a:pt x="285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1633433" y="2363663"/>
              <a:ext cx="42162" cy="32359"/>
            </a:xfrm>
            <a:custGeom>
              <a:avLst/>
              <a:gdLst/>
              <a:ahLst/>
              <a:cxnLst/>
              <a:rect l="l" t="t" r="r" b="b"/>
              <a:pathLst>
                <a:path w="357" h="274" extrusionOk="0">
                  <a:moveTo>
                    <a:pt x="204" y="1"/>
                  </a:moveTo>
                  <a:cubicBezTo>
                    <a:pt x="166" y="1"/>
                    <a:pt x="123" y="18"/>
                    <a:pt x="80" y="47"/>
                  </a:cubicBezTo>
                  <a:cubicBezTo>
                    <a:pt x="2" y="99"/>
                    <a:pt x="0" y="274"/>
                    <a:pt x="156" y="274"/>
                  </a:cubicBezTo>
                  <a:cubicBezTo>
                    <a:pt x="177" y="274"/>
                    <a:pt x="201" y="271"/>
                    <a:pt x="228" y="264"/>
                  </a:cubicBezTo>
                  <a:cubicBezTo>
                    <a:pt x="346" y="234"/>
                    <a:pt x="356" y="155"/>
                    <a:pt x="306" y="66"/>
                  </a:cubicBezTo>
                  <a:cubicBezTo>
                    <a:pt x="281" y="20"/>
                    <a:pt x="245" y="1"/>
                    <a:pt x="20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1512617" y="2552031"/>
              <a:ext cx="31297" cy="24329"/>
            </a:xfrm>
            <a:custGeom>
              <a:avLst/>
              <a:gdLst/>
              <a:ahLst/>
              <a:cxnLst/>
              <a:rect l="l" t="t" r="r" b="b"/>
              <a:pathLst>
                <a:path w="265" h="206" extrusionOk="0">
                  <a:moveTo>
                    <a:pt x="156" y="0"/>
                  </a:moveTo>
                  <a:cubicBezTo>
                    <a:pt x="127" y="0"/>
                    <a:pt x="96" y="15"/>
                    <a:pt x="68" y="38"/>
                  </a:cubicBezTo>
                  <a:cubicBezTo>
                    <a:pt x="8" y="73"/>
                    <a:pt x="0" y="205"/>
                    <a:pt x="111" y="205"/>
                  </a:cubicBezTo>
                  <a:cubicBezTo>
                    <a:pt x="127" y="205"/>
                    <a:pt x="145" y="202"/>
                    <a:pt x="166" y="196"/>
                  </a:cubicBezTo>
                  <a:cubicBezTo>
                    <a:pt x="256" y="176"/>
                    <a:pt x="265" y="117"/>
                    <a:pt x="236" y="58"/>
                  </a:cubicBezTo>
                  <a:cubicBezTo>
                    <a:pt x="215" y="17"/>
                    <a:pt x="187" y="0"/>
                    <a:pt x="15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1512617" y="3643741"/>
              <a:ext cx="31297" cy="24447"/>
            </a:xfrm>
            <a:custGeom>
              <a:avLst/>
              <a:gdLst/>
              <a:ahLst/>
              <a:cxnLst/>
              <a:rect l="l" t="t" r="r" b="b"/>
              <a:pathLst>
                <a:path w="265" h="207" extrusionOk="0">
                  <a:moveTo>
                    <a:pt x="158" y="1"/>
                  </a:moveTo>
                  <a:cubicBezTo>
                    <a:pt x="127" y="1"/>
                    <a:pt x="93" y="15"/>
                    <a:pt x="58" y="40"/>
                  </a:cubicBezTo>
                  <a:cubicBezTo>
                    <a:pt x="7" y="74"/>
                    <a:pt x="0" y="207"/>
                    <a:pt x="111" y="207"/>
                  </a:cubicBezTo>
                  <a:cubicBezTo>
                    <a:pt x="127" y="207"/>
                    <a:pt x="145" y="204"/>
                    <a:pt x="166" y="198"/>
                  </a:cubicBezTo>
                  <a:cubicBezTo>
                    <a:pt x="256" y="178"/>
                    <a:pt x="265" y="119"/>
                    <a:pt x="236" y="50"/>
                  </a:cubicBezTo>
                  <a:cubicBezTo>
                    <a:pt x="216" y="15"/>
                    <a:pt x="189" y="1"/>
                    <a:pt x="158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0"/>
            <p:cNvSpPr/>
            <p:nvPr/>
          </p:nvSpPr>
          <p:spPr>
            <a:xfrm>
              <a:off x="3386747" y="3113948"/>
              <a:ext cx="32596" cy="24683"/>
            </a:xfrm>
            <a:custGeom>
              <a:avLst/>
              <a:gdLst/>
              <a:ahLst/>
              <a:cxnLst/>
              <a:rect l="l" t="t" r="r" b="b"/>
              <a:pathLst>
                <a:path w="276" h="209" extrusionOk="0">
                  <a:moveTo>
                    <a:pt x="155" y="0"/>
                  </a:moveTo>
                  <a:cubicBezTo>
                    <a:pt x="127" y="0"/>
                    <a:pt x="96" y="12"/>
                    <a:pt x="68" y="31"/>
                  </a:cubicBezTo>
                  <a:cubicBezTo>
                    <a:pt x="8" y="75"/>
                    <a:pt x="1" y="208"/>
                    <a:pt x="118" y="208"/>
                  </a:cubicBezTo>
                  <a:cubicBezTo>
                    <a:pt x="135" y="208"/>
                    <a:pt x="155" y="205"/>
                    <a:pt x="177" y="199"/>
                  </a:cubicBezTo>
                  <a:cubicBezTo>
                    <a:pt x="256" y="169"/>
                    <a:pt x="275" y="120"/>
                    <a:pt x="236" y="51"/>
                  </a:cubicBezTo>
                  <a:cubicBezTo>
                    <a:pt x="215" y="15"/>
                    <a:pt x="186" y="0"/>
                    <a:pt x="155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0"/>
            <p:cNvSpPr/>
            <p:nvPr/>
          </p:nvSpPr>
          <p:spPr>
            <a:xfrm>
              <a:off x="3400447" y="3577252"/>
              <a:ext cx="31651" cy="24683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56" y="0"/>
                  </a:moveTo>
                  <a:cubicBezTo>
                    <a:pt x="126" y="0"/>
                    <a:pt x="94" y="12"/>
                    <a:pt x="61" y="31"/>
                  </a:cubicBezTo>
                  <a:cubicBezTo>
                    <a:pt x="0" y="75"/>
                    <a:pt x="0" y="208"/>
                    <a:pt x="113" y="208"/>
                  </a:cubicBezTo>
                  <a:cubicBezTo>
                    <a:pt x="129" y="208"/>
                    <a:pt x="148" y="205"/>
                    <a:pt x="169" y="199"/>
                  </a:cubicBezTo>
                  <a:cubicBezTo>
                    <a:pt x="258" y="169"/>
                    <a:pt x="267" y="120"/>
                    <a:pt x="238" y="51"/>
                  </a:cubicBezTo>
                  <a:cubicBezTo>
                    <a:pt x="218" y="15"/>
                    <a:pt x="189" y="0"/>
                    <a:pt x="15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559102" y="4636839"/>
              <a:ext cx="32478" cy="24329"/>
            </a:xfrm>
            <a:custGeom>
              <a:avLst/>
              <a:gdLst/>
              <a:ahLst/>
              <a:cxnLst/>
              <a:rect l="l" t="t" r="r" b="b"/>
              <a:pathLst>
                <a:path w="275" h="206" extrusionOk="0">
                  <a:moveTo>
                    <a:pt x="159" y="1"/>
                  </a:moveTo>
                  <a:cubicBezTo>
                    <a:pt x="132" y="1"/>
                    <a:pt x="101" y="15"/>
                    <a:pt x="68" y="39"/>
                  </a:cubicBezTo>
                  <a:cubicBezTo>
                    <a:pt x="8" y="74"/>
                    <a:pt x="0" y="206"/>
                    <a:pt x="111" y="206"/>
                  </a:cubicBezTo>
                  <a:cubicBezTo>
                    <a:pt x="127" y="206"/>
                    <a:pt x="146" y="203"/>
                    <a:pt x="167" y="197"/>
                  </a:cubicBezTo>
                  <a:cubicBezTo>
                    <a:pt x="255" y="177"/>
                    <a:pt x="275" y="118"/>
                    <a:pt x="236" y="59"/>
                  </a:cubicBezTo>
                  <a:cubicBezTo>
                    <a:pt x="215" y="18"/>
                    <a:pt x="189" y="1"/>
                    <a:pt x="15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3510044" y="2351381"/>
              <a:ext cx="37320" cy="24565"/>
            </a:xfrm>
            <a:custGeom>
              <a:avLst/>
              <a:gdLst/>
              <a:ahLst/>
              <a:cxnLst/>
              <a:rect l="l" t="t" r="r" b="b"/>
              <a:pathLst>
                <a:path w="316" h="208" extrusionOk="0">
                  <a:moveTo>
                    <a:pt x="170" y="0"/>
                  </a:moveTo>
                  <a:cubicBezTo>
                    <a:pt x="93" y="0"/>
                    <a:pt x="1" y="117"/>
                    <a:pt x="148" y="190"/>
                  </a:cubicBezTo>
                  <a:cubicBezTo>
                    <a:pt x="172" y="202"/>
                    <a:pt x="193" y="208"/>
                    <a:pt x="212" y="208"/>
                  </a:cubicBezTo>
                  <a:cubicBezTo>
                    <a:pt x="254" y="208"/>
                    <a:pt x="282" y="179"/>
                    <a:pt x="296" y="131"/>
                  </a:cubicBezTo>
                  <a:cubicBezTo>
                    <a:pt x="316" y="52"/>
                    <a:pt x="257" y="13"/>
                    <a:pt x="187" y="3"/>
                  </a:cubicBezTo>
                  <a:cubicBezTo>
                    <a:pt x="182" y="1"/>
                    <a:pt x="176" y="0"/>
                    <a:pt x="17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1257402" y="4587709"/>
              <a:ext cx="31651" cy="24565"/>
            </a:xfrm>
            <a:custGeom>
              <a:avLst/>
              <a:gdLst/>
              <a:ahLst/>
              <a:cxnLst/>
              <a:rect l="l" t="t" r="r" b="b"/>
              <a:pathLst>
                <a:path w="268" h="208" extrusionOk="0">
                  <a:moveTo>
                    <a:pt x="151" y="0"/>
                  </a:moveTo>
                  <a:cubicBezTo>
                    <a:pt x="124" y="0"/>
                    <a:pt x="93" y="12"/>
                    <a:pt x="60" y="31"/>
                  </a:cubicBezTo>
                  <a:cubicBezTo>
                    <a:pt x="0" y="74"/>
                    <a:pt x="0" y="208"/>
                    <a:pt x="113" y="208"/>
                  </a:cubicBezTo>
                  <a:cubicBezTo>
                    <a:pt x="130" y="208"/>
                    <a:pt x="148" y="205"/>
                    <a:pt x="169" y="199"/>
                  </a:cubicBezTo>
                  <a:cubicBezTo>
                    <a:pt x="258" y="169"/>
                    <a:pt x="268" y="120"/>
                    <a:pt x="228" y="51"/>
                  </a:cubicBezTo>
                  <a:cubicBezTo>
                    <a:pt x="208" y="15"/>
                    <a:pt x="182" y="0"/>
                    <a:pt x="15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1135169" y="4624084"/>
              <a:ext cx="31651" cy="24329"/>
            </a:xfrm>
            <a:custGeom>
              <a:avLst/>
              <a:gdLst/>
              <a:ahLst/>
              <a:cxnLst/>
              <a:rect l="l" t="t" r="r" b="b"/>
              <a:pathLst>
                <a:path w="268" h="206" extrusionOk="0">
                  <a:moveTo>
                    <a:pt x="157" y="0"/>
                  </a:moveTo>
                  <a:cubicBezTo>
                    <a:pt x="127" y="0"/>
                    <a:pt x="94" y="15"/>
                    <a:pt x="61" y="38"/>
                  </a:cubicBezTo>
                  <a:cubicBezTo>
                    <a:pt x="0" y="73"/>
                    <a:pt x="0" y="205"/>
                    <a:pt x="113" y="205"/>
                  </a:cubicBezTo>
                  <a:cubicBezTo>
                    <a:pt x="129" y="205"/>
                    <a:pt x="148" y="202"/>
                    <a:pt x="169" y="196"/>
                  </a:cubicBezTo>
                  <a:cubicBezTo>
                    <a:pt x="258" y="176"/>
                    <a:pt x="267" y="117"/>
                    <a:pt x="238" y="58"/>
                  </a:cubicBezTo>
                  <a:cubicBezTo>
                    <a:pt x="218" y="17"/>
                    <a:pt x="189" y="0"/>
                    <a:pt x="15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1525371" y="3761723"/>
              <a:ext cx="43107" cy="32359"/>
            </a:xfrm>
            <a:custGeom>
              <a:avLst/>
              <a:gdLst/>
              <a:ahLst/>
              <a:cxnLst/>
              <a:rect l="l" t="t" r="r" b="b"/>
              <a:pathLst>
                <a:path w="365" h="274" extrusionOk="0">
                  <a:moveTo>
                    <a:pt x="212" y="1"/>
                  </a:moveTo>
                  <a:cubicBezTo>
                    <a:pt x="174" y="1"/>
                    <a:pt x="131" y="18"/>
                    <a:pt x="88" y="46"/>
                  </a:cubicBezTo>
                  <a:cubicBezTo>
                    <a:pt x="10" y="98"/>
                    <a:pt x="1" y="273"/>
                    <a:pt x="162" y="273"/>
                  </a:cubicBezTo>
                  <a:cubicBezTo>
                    <a:pt x="183" y="273"/>
                    <a:pt x="208" y="270"/>
                    <a:pt x="236" y="263"/>
                  </a:cubicBezTo>
                  <a:cubicBezTo>
                    <a:pt x="354" y="234"/>
                    <a:pt x="364" y="155"/>
                    <a:pt x="315" y="66"/>
                  </a:cubicBezTo>
                  <a:cubicBezTo>
                    <a:pt x="289" y="20"/>
                    <a:pt x="253" y="1"/>
                    <a:pt x="21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673043" y="3863052"/>
              <a:ext cx="43343" cy="32359"/>
            </a:xfrm>
            <a:custGeom>
              <a:avLst/>
              <a:gdLst/>
              <a:ahLst/>
              <a:cxnLst/>
              <a:rect l="l" t="t" r="r" b="b"/>
              <a:pathLst>
                <a:path w="367" h="274" extrusionOk="0">
                  <a:moveTo>
                    <a:pt x="214" y="0"/>
                  </a:moveTo>
                  <a:cubicBezTo>
                    <a:pt x="176" y="0"/>
                    <a:pt x="133" y="18"/>
                    <a:pt x="90" y="46"/>
                  </a:cubicBezTo>
                  <a:cubicBezTo>
                    <a:pt x="3" y="98"/>
                    <a:pt x="0" y="273"/>
                    <a:pt x="157" y="273"/>
                  </a:cubicBezTo>
                  <a:cubicBezTo>
                    <a:pt x="178" y="273"/>
                    <a:pt x="201" y="270"/>
                    <a:pt x="228" y="263"/>
                  </a:cubicBezTo>
                  <a:cubicBezTo>
                    <a:pt x="347" y="233"/>
                    <a:pt x="366" y="154"/>
                    <a:pt x="317" y="66"/>
                  </a:cubicBezTo>
                  <a:cubicBezTo>
                    <a:pt x="291" y="20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577854" y="4571412"/>
              <a:ext cx="43106" cy="32832"/>
            </a:xfrm>
            <a:custGeom>
              <a:avLst/>
              <a:gdLst/>
              <a:ahLst/>
              <a:cxnLst/>
              <a:rect l="l" t="t" r="r" b="b"/>
              <a:pathLst>
                <a:path w="365" h="278" extrusionOk="0">
                  <a:moveTo>
                    <a:pt x="212" y="0"/>
                  </a:moveTo>
                  <a:cubicBezTo>
                    <a:pt x="174" y="0"/>
                    <a:pt x="131" y="17"/>
                    <a:pt x="88" y="41"/>
                  </a:cubicBezTo>
                  <a:cubicBezTo>
                    <a:pt x="9" y="94"/>
                    <a:pt x="0" y="277"/>
                    <a:pt x="157" y="277"/>
                  </a:cubicBezTo>
                  <a:cubicBezTo>
                    <a:pt x="177" y="277"/>
                    <a:pt x="200" y="274"/>
                    <a:pt x="226" y="267"/>
                  </a:cubicBezTo>
                  <a:cubicBezTo>
                    <a:pt x="344" y="228"/>
                    <a:pt x="364" y="159"/>
                    <a:pt x="314" y="70"/>
                  </a:cubicBezTo>
                  <a:cubicBezTo>
                    <a:pt x="289" y="19"/>
                    <a:pt x="253" y="0"/>
                    <a:pt x="21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0"/>
            <p:cNvSpPr/>
            <p:nvPr/>
          </p:nvSpPr>
          <p:spPr>
            <a:xfrm>
              <a:off x="424915" y="5139469"/>
              <a:ext cx="31769" cy="24211"/>
            </a:xfrm>
            <a:custGeom>
              <a:avLst/>
              <a:gdLst/>
              <a:ahLst/>
              <a:cxnLst/>
              <a:rect l="l" t="t" r="r" b="b"/>
              <a:pathLst>
                <a:path w="269" h="205" extrusionOk="0">
                  <a:moveTo>
                    <a:pt x="157" y="0"/>
                  </a:moveTo>
                  <a:cubicBezTo>
                    <a:pt x="128" y="0"/>
                    <a:pt x="95" y="12"/>
                    <a:pt x="62" y="31"/>
                  </a:cubicBezTo>
                  <a:cubicBezTo>
                    <a:pt x="0" y="66"/>
                    <a:pt x="2" y="205"/>
                    <a:pt x="123" y="205"/>
                  </a:cubicBezTo>
                  <a:cubicBezTo>
                    <a:pt x="137" y="205"/>
                    <a:pt x="153" y="203"/>
                    <a:pt x="170" y="199"/>
                  </a:cubicBezTo>
                  <a:cubicBezTo>
                    <a:pt x="259" y="179"/>
                    <a:pt x="269" y="120"/>
                    <a:pt x="240" y="51"/>
                  </a:cubicBezTo>
                  <a:cubicBezTo>
                    <a:pt x="219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0"/>
            <p:cNvSpPr/>
            <p:nvPr/>
          </p:nvSpPr>
          <p:spPr>
            <a:xfrm>
              <a:off x="573485" y="3964854"/>
              <a:ext cx="27635" cy="26927"/>
            </a:xfrm>
            <a:custGeom>
              <a:avLst/>
              <a:gdLst/>
              <a:ahLst/>
              <a:cxnLst/>
              <a:rect l="l" t="t" r="r" b="b"/>
              <a:pathLst>
                <a:path w="234" h="228" extrusionOk="0">
                  <a:moveTo>
                    <a:pt x="99" y="1"/>
                  </a:moveTo>
                  <a:cubicBezTo>
                    <a:pt x="32" y="1"/>
                    <a:pt x="7" y="57"/>
                    <a:pt x="7" y="130"/>
                  </a:cubicBezTo>
                  <a:cubicBezTo>
                    <a:pt x="1" y="177"/>
                    <a:pt x="47" y="227"/>
                    <a:pt x="98" y="227"/>
                  </a:cubicBezTo>
                  <a:cubicBezTo>
                    <a:pt x="133" y="227"/>
                    <a:pt x="170" y="204"/>
                    <a:pt x="194" y="140"/>
                  </a:cubicBezTo>
                  <a:cubicBezTo>
                    <a:pt x="233" y="52"/>
                    <a:pt x="194" y="12"/>
                    <a:pt x="115" y="2"/>
                  </a:cubicBezTo>
                  <a:cubicBezTo>
                    <a:pt x="109" y="1"/>
                    <a:pt x="104" y="1"/>
                    <a:pt x="9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3596139" y="3575834"/>
              <a:ext cx="58341" cy="44288"/>
            </a:xfrm>
            <a:custGeom>
              <a:avLst/>
              <a:gdLst/>
              <a:ahLst/>
              <a:cxnLst/>
              <a:rect l="l" t="t" r="r" b="b"/>
              <a:pathLst>
                <a:path w="494" h="375" extrusionOk="0">
                  <a:moveTo>
                    <a:pt x="291" y="0"/>
                  </a:moveTo>
                  <a:cubicBezTo>
                    <a:pt x="236" y="0"/>
                    <a:pt x="177" y="24"/>
                    <a:pt x="119" y="63"/>
                  </a:cubicBezTo>
                  <a:cubicBezTo>
                    <a:pt x="6" y="132"/>
                    <a:pt x="0" y="375"/>
                    <a:pt x="212" y="375"/>
                  </a:cubicBezTo>
                  <a:cubicBezTo>
                    <a:pt x="242" y="375"/>
                    <a:pt x="277" y="370"/>
                    <a:pt x="316" y="359"/>
                  </a:cubicBezTo>
                  <a:cubicBezTo>
                    <a:pt x="474" y="319"/>
                    <a:pt x="493" y="211"/>
                    <a:pt x="434" y="93"/>
                  </a:cubicBezTo>
                  <a:cubicBezTo>
                    <a:pt x="399" y="27"/>
                    <a:pt x="348" y="0"/>
                    <a:pt x="29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3436467" y="4352692"/>
              <a:ext cx="43343" cy="32714"/>
            </a:xfrm>
            <a:custGeom>
              <a:avLst/>
              <a:gdLst/>
              <a:ahLst/>
              <a:cxnLst/>
              <a:rect l="l" t="t" r="r" b="b"/>
              <a:pathLst>
                <a:path w="367" h="277" extrusionOk="0">
                  <a:moveTo>
                    <a:pt x="218" y="0"/>
                  </a:moveTo>
                  <a:cubicBezTo>
                    <a:pt x="177" y="0"/>
                    <a:pt x="130" y="20"/>
                    <a:pt x="81" y="49"/>
                  </a:cubicBezTo>
                  <a:cubicBezTo>
                    <a:pt x="3" y="102"/>
                    <a:pt x="1" y="276"/>
                    <a:pt x="157" y="276"/>
                  </a:cubicBezTo>
                  <a:cubicBezTo>
                    <a:pt x="178" y="276"/>
                    <a:pt x="202" y="273"/>
                    <a:pt x="229" y="266"/>
                  </a:cubicBezTo>
                  <a:cubicBezTo>
                    <a:pt x="347" y="237"/>
                    <a:pt x="367" y="158"/>
                    <a:pt x="317" y="69"/>
                  </a:cubicBezTo>
                  <a:cubicBezTo>
                    <a:pt x="293" y="20"/>
                    <a:pt x="258" y="0"/>
                    <a:pt x="21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3453946" y="3722278"/>
              <a:ext cx="31651" cy="23974"/>
            </a:xfrm>
            <a:custGeom>
              <a:avLst/>
              <a:gdLst/>
              <a:ahLst/>
              <a:cxnLst/>
              <a:rect l="l" t="t" r="r" b="b"/>
              <a:pathLst>
                <a:path w="268" h="203" extrusionOk="0">
                  <a:moveTo>
                    <a:pt x="153" y="1"/>
                  </a:moveTo>
                  <a:cubicBezTo>
                    <a:pt x="124" y="1"/>
                    <a:pt x="93" y="13"/>
                    <a:pt x="61" y="36"/>
                  </a:cubicBezTo>
                  <a:cubicBezTo>
                    <a:pt x="1" y="70"/>
                    <a:pt x="1" y="202"/>
                    <a:pt x="114" y="202"/>
                  </a:cubicBezTo>
                  <a:cubicBezTo>
                    <a:pt x="130" y="202"/>
                    <a:pt x="148" y="200"/>
                    <a:pt x="169" y="193"/>
                  </a:cubicBezTo>
                  <a:cubicBezTo>
                    <a:pt x="258" y="174"/>
                    <a:pt x="268" y="124"/>
                    <a:pt x="239" y="55"/>
                  </a:cubicBezTo>
                  <a:cubicBezTo>
                    <a:pt x="217" y="18"/>
                    <a:pt x="187" y="1"/>
                    <a:pt x="153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3505320" y="3893403"/>
              <a:ext cx="75820" cy="57633"/>
            </a:xfrm>
            <a:custGeom>
              <a:avLst/>
              <a:gdLst/>
              <a:ahLst/>
              <a:cxnLst/>
              <a:rect l="l" t="t" r="r" b="b"/>
              <a:pathLst>
                <a:path w="642" h="488" extrusionOk="0">
                  <a:moveTo>
                    <a:pt x="370" y="1"/>
                  </a:moveTo>
                  <a:cubicBezTo>
                    <a:pt x="300" y="1"/>
                    <a:pt x="224" y="32"/>
                    <a:pt x="148" y="85"/>
                  </a:cubicBezTo>
                  <a:cubicBezTo>
                    <a:pt x="9" y="172"/>
                    <a:pt x="1" y="488"/>
                    <a:pt x="276" y="488"/>
                  </a:cubicBezTo>
                  <a:cubicBezTo>
                    <a:pt x="314" y="488"/>
                    <a:pt x="356" y="482"/>
                    <a:pt x="405" y="469"/>
                  </a:cubicBezTo>
                  <a:cubicBezTo>
                    <a:pt x="612" y="410"/>
                    <a:pt x="641" y="282"/>
                    <a:pt x="562" y="124"/>
                  </a:cubicBezTo>
                  <a:cubicBezTo>
                    <a:pt x="511" y="37"/>
                    <a:pt x="444" y="1"/>
                    <a:pt x="37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3696051" y="4431700"/>
              <a:ext cx="74875" cy="57160"/>
            </a:xfrm>
            <a:custGeom>
              <a:avLst/>
              <a:gdLst/>
              <a:ahLst/>
              <a:cxnLst/>
              <a:rect l="l" t="t" r="r" b="b"/>
              <a:pathLst>
                <a:path w="634" h="484" extrusionOk="0">
                  <a:moveTo>
                    <a:pt x="374" y="0"/>
                  </a:moveTo>
                  <a:cubicBezTo>
                    <a:pt x="305" y="0"/>
                    <a:pt x="227" y="32"/>
                    <a:pt x="150" y="81"/>
                  </a:cubicBezTo>
                  <a:cubicBezTo>
                    <a:pt x="3" y="168"/>
                    <a:pt x="0" y="484"/>
                    <a:pt x="271" y="484"/>
                  </a:cubicBezTo>
                  <a:cubicBezTo>
                    <a:pt x="308" y="484"/>
                    <a:pt x="349" y="478"/>
                    <a:pt x="397" y="465"/>
                  </a:cubicBezTo>
                  <a:cubicBezTo>
                    <a:pt x="613" y="416"/>
                    <a:pt x="633" y="278"/>
                    <a:pt x="554" y="120"/>
                  </a:cubicBezTo>
                  <a:cubicBezTo>
                    <a:pt x="509" y="35"/>
                    <a:pt x="446" y="0"/>
                    <a:pt x="37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3860211" y="4086614"/>
              <a:ext cx="43343" cy="32596"/>
            </a:xfrm>
            <a:custGeom>
              <a:avLst/>
              <a:gdLst/>
              <a:ahLst/>
              <a:cxnLst/>
              <a:rect l="l" t="t" r="r" b="b"/>
              <a:pathLst>
                <a:path w="367" h="276" extrusionOk="0">
                  <a:moveTo>
                    <a:pt x="210" y="1"/>
                  </a:moveTo>
                  <a:cubicBezTo>
                    <a:pt x="171" y="1"/>
                    <a:pt x="127" y="18"/>
                    <a:pt x="81" y="46"/>
                  </a:cubicBezTo>
                  <a:cubicBezTo>
                    <a:pt x="4" y="97"/>
                    <a:pt x="1" y="275"/>
                    <a:pt x="151" y="275"/>
                  </a:cubicBezTo>
                  <a:cubicBezTo>
                    <a:pt x="174" y="275"/>
                    <a:pt x="199" y="271"/>
                    <a:pt x="229" y="263"/>
                  </a:cubicBezTo>
                  <a:cubicBezTo>
                    <a:pt x="347" y="233"/>
                    <a:pt x="367" y="164"/>
                    <a:pt x="317" y="75"/>
                  </a:cubicBezTo>
                  <a:cubicBezTo>
                    <a:pt x="291" y="23"/>
                    <a:pt x="254" y="1"/>
                    <a:pt x="21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826809" y="3223426"/>
              <a:ext cx="437797" cy="553180"/>
            </a:xfrm>
            <a:custGeom>
              <a:avLst/>
              <a:gdLst/>
              <a:ahLst/>
              <a:cxnLst/>
              <a:rect l="l" t="t" r="r" b="b"/>
              <a:pathLst>
                <a:path w="3707" h="4684" extrusionOk="0">
                  <a:moveTo>
                    <a:pt x="604" y="0"/>
                  </a:moveTo>
                  <a:cubicBezTo>
                    <a:pt x="539" y="0"/>
                    <a:pt x="478" y="14"/>
                    <a:pt x="425" y="41"/>
                  </a:cubicBezTo>
                  <a:cubicBezTo>
                    <a:pt x="119" y="179"/>
                    <a:pt x="0" y="711"/>
                    <a:pt x="306" y="1529"/>
                  </a:cubicBezTo>
                  <a:cubicBezTo>
                    <a:pt x="857" y="2983"/>
                    <a:pt x="2376" y="4683"/>
                    <a:pt x="3040" y="4683"/>
                  </a:cubicBezTo>
                  <a:cubicBezTo>
                    <a:pt x="3042" y="4683"/>
                    <a:pt x="3044" y="4683"/>
                    <a:pt x="3046" y="4683"/>
                  </a:cubicBezTo>
                  <a:lnTo>
                    <a:pt x="3056" y="4683"/>
                  </a:lnTo>
                  <a:cubicBezTo>
                    <a:pt x="3706" y="4654"/>
                    <a:pt x="3066" y="1529"/>
                    <a:pt x="3066" y="1529"/>
                  </a:cubicBezTo>
                  <a:cubicBezTo>
                    <a:pt x="3066" y="1529"/>
                    <a:pt x="2199" y="1441"/>
                    <a:pt x="1380" y="484"/>
                  </a:cubicBezTo>
                  <a:cubicBezTo>
                    <a:pt x="1106" y="157"/>
                    <a:pt x="827" y="0"/>
                    <a:pt x="60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841926" y="3228268"/>
              <a:ext cx="296903" cy="533222"/>
            </a:xfrm>
            <a:custGeom>
              <a:avLst/>
              <a:gdLst/>
              <a:ahLst/>
              <a:cxnLst/>
              <a:rect l="l" t="t" r="r" b="b"/>
              <a:pathLst>
                <a:path w="2514" h="4515" extrusionOk="0">
                  <a:moveTo>
                    <a:pt x="297" y="0"/>
                  </a:moveTo>
                  <a:cubicBezTo>
                    <a:pt x="109" y="79"/>
                    <a:pt x="1" y="296"/>
                    <a:pt x="1" y="631"/>
                  </a:cubicBezTo>
                  <a:cubicBezTo>
                    <a:pt x="1" y="867"/>
                    <a:pt x="50" y="1153"/>
                    <a:pt x="178" y="1488"/>
                  </a:cubicBezTo>
                  <a:cubicBezTo>
                    <a:pt x="632" y="2701"/>
                    <a:pt x="1775" y="4081"/>
                    <a:pt x="2514" y="4514"/>
                  </a:cubicBezTo>
                  <a:cubicBezTo>
                    <a:pt x="2485" y="4031"/>
                    <a:pt x="2474" y="3558"/>
                    <a:pt x="2485" y="3095"/>
                  </a:cubicBezTo>
                  <a:cubicBezTo>
                    <a:pt x="967" y="2504"/>
                    <a:pt x="434" y="631"/>
                    <a:pt x="297" y="0"/>
                  </a:cubicBezTo>
                  <a:close/>
                </a:path>
              </a:pathLst>
            </a:custGeom>
            <a:solidFill>
              <a:srgbClr val="2E2B4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2406516" y="2953805"/>
              <a:ext cx="302690" cy="627229"/>
            </a:xfrm>
            <a:custGeom>
              <a:avLst/>
              <a:gdLst/>
              <a:ahLst/>
              <a:cxnLst/>
              <a:rect l="l" t="t" r="r" b="b"/>
              <a:pathLst>
                <a:path w="2563" h="5311" extrusionOk="0">
                  <a:moveTo>
                    <a:pt x="1936" y="1"/>
                  </a:moveTo>
                  <a:cubicBezTo>
                    <a:pt x="1639" y="1"/>
                    <a:pt x="1324" y="322"/>
                    <a:pt x="1192" y="767"/>
                  </a:cubicBezTo>
                  <a:cubicBezTo>
                    <a:pt x="950" y="1660"/>
                    <a:pt x="75" y="2314"/>
                    <a:pt x="3" y="2314"/>
                  </a:cubicBezTo>
                  <a:cubicBezTo>
                    <a:pt x="2" y="2314"/>
                    <a:pt x="1" y="2314"/>
                    <a:pt x="0" y="2314"/>
                  </a:cubicBezTo>
                  <a:lnTo>
                    <a:pt x="0" y="2314"/>
                  </a:lnTo>
                  <a:cubicBezTo>
                    <a:pt x="0" y="2314"/>
                    <a:pt x="246" y="2580"/>
                    <a:pt x="434" y="3516"/>
                  </a:cubicBezTo>
                  <a:cubicBezTo>
                    <a:pt x="522" y="3921"/>
                    <a:pt x="592" y="4463"/>
                    <a:pt x="621" y="5163"/>
                  </a:cubicBezTo>
                  <a:cubicBezTo>
                    <a:pt x="621" y="5212"/>
                    <a:pt x="631" y="5261"/>
                    <a:pt x="631" y="5310"/>
                  </a:cubicBezTo>
                  <a:lnTo>
                    <a:pt x="690" y="5281"/>
                  </a:lnTo>
                  <a:cubicBezTo>
                    <a:pt x="2247" y="4492"/>
                    <a:pt x="2563" y="1910"/>
                    <a:pt x="2553" y="1279"/>
                  </a:cubicBezTo>
                  <a:cubicBezTo>
                    <a:pt x="2523" y="471"/>
                    <a:pt x="2307" y="106"/>
                    <a:pt x="2050" y="18"/>
                  </a:cubicBezTo>
                  <a:cubicBezTo>
                    <a:pt x="2013" y="6"/>
                    <a:pt x="1974" y="1"/>
                    <a:pt x="193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2497217" y="2955813"/>
              <a:ext cx="210808" cy="584477"/>
            </a:xfrm>
            <a:custGeom>
              <a:avLst/>
              <a:gdLst/>
              <a:ahLst/>
              <a:cxnLst/>
              <a:rect l="l" t="t" r="r" b="b"/>
              <a:pathLst>
                <a:path w="1785" h="4949" extrusionOk="0">
                  <a:moveTo>
                    <a:pt x="1282" y="1"/>
                  </a:moveTo>
                  <a:lnTo>
                    <a:pt x="1282" y="1"/>
                  </a:lnTo>
                  <a:cubicBezTo>
                    <a:pt x="1381" y="533"/>
                    <a:pt x="1765" y="3125"/>
                    <a:pt x="1" y="3460"/>
                  </a:cubicBezTo>
                  <a:cubicBezTo>
                    <a:pt x="148" y="3943"/>
                    <a:pt x="277" y="4436"/>
                    <a:pt x="395" y="4949"/>
                  </a:cubicBezTo>
                  <a:cubicBezTo>
                    <a:pt x="1528" y="3943"/>
                    <a:pt x="1785" y="1893"/>
                    <a:pt x="1785" y="1291"/>
                  </a:cubicBezTo>
                  <a:lnTo>
                    <a:pt x="1785" y="1262"/>
                  </a:lnTo>
                  <a:cubicBezTo>
                    <a:pt x="1755" y="454"/>
                    <a:pt x="1539" y="89"/>
                    <a:pt x="1282" y="1"/>
                  </a:cubicBezTo>
                  <a:close/>
                </a:path>
              </a:pathLst>
            </a:custGeom>
            <a:solidFill>
              <a:srgbClr val="2E2B4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1099148" y="2590059"/>
              <a:ext cx="1493729" cy="1606751"/>
            </a:xfrm>
            <a:custGeom>
              <a:avLst/>
              <a:gdLst/>
              <a:ahLst/>
              <a:cxnLst/>
              <a:rect l="l" t="t" r="r" b="b"/>
              <a:pathLst>
                <a:path w="12648" h="13605" extrusionOk="0">
                  <a:moveTo>
                    <a:pt x="5603" y="0"/>
                  </a:moveTo>
                  <a:cubicBezTo>
                    <a:pt x="5445" y="0"/>
                    <a:pt x="5285" y="10"/>
                    <a:pt x="5126" y="32"/>
                  </a:cubicBezTo>
                  <a:cubicBezTo>
                    <a:pt x="4909" y="62"/>
                    <a:pt x="4692" y="111"/>
                    <a:pt x="4486" y="170"/>
                  </a:cubicBezTo>
                  <a:cubicBezTo>
                    <a:pt x="4219" y="259"/>
                    <a:pt x="3963" y="377"/>
                    <a:pt x="3717" y="515"/>
                  </a:cubicBezTo>
                  <a:cubicBezTo>
                    <a:pt x="3017" y="929"/>
                    <a:pt x="2396" y="1580"/>
                    <a:pt x="1884" y="2397"/>
                  </a:cubicBezTo>
                  <a:cubicBezTo>
                    <a:pt x="602" y="4467"/>
                    <a:pt x="1" y="7661"/>
                    <a:pt x="454" y="11111"/>
                  </a:cubicBezTo>
                  <a:cubicBezTo>
                    <a:pt x="572" y="11978"/>
                    <a:pt x="740" y="12816"/>
                    <a:pt x="967" y="13605"/>
                  </a:cubicBezTo>
                  <a:lnTo>
                    <a:pt x="12637" y="12077"/>
                  </a:lnTo>
                  <a:cubicBezTo>
                    <a:pt x="12647" y="11259"/>
                    <a:pt x="12608" y="10401"/>
                    <a:pt x="12489" y="9534"/>
                  </a:cubicBezTo>
                  <a:cubicBezTo>
                    <a:pt x="11776" y="4119"/>
                    <a:pt x="8758" y="0"/>
                    <a:pt x="560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1238861" y="2807953"/>
              <a:ext cx="1211942" cy="1373739"/>
            </a:xfrm>
            <a:custGeom>
              <a:avLst/>
              <a:gdLst/>
              <a:ahLst/>
              <a:cxnLst/>
              <a:rect l="l" t="t" r="r" b="b"/>
              <a:pathLst>
                <a:path w="10262" h="11632" extrusionOk="0">
                  <a:moveTo>
                    <a:pt x="6109" y="1"/>
                  </a:moveTo>
                  <a:cubicBezTo>
                    <a:pt x="5774" y="1"/>
                    <a:pt x="5452" y="126"/>
                    <a:pt x="5185" y="444"/>
                  </a:cubicBezTo>
                  <a:cubicBezTo>
                    <a:pt x="4926" y="754"/>
                    <a:pt x="4609" y="878"/>
                    <a:pt x="4280" y="878"/>
                  </a:cubicBezTo>
                  <a:cubicBezTo>
                    <a:pt x="3972" y="878"/>
                    <a:pt x="3653" y="769"/>
                    <a:pt x="3362" y="602"/>
                  </a:cubicBezTo>
                  <a:cubicBezTo>
                    <a:pt x="3152" y="482"/>
                    <a:pt x="2925" y="413"/>
                    <a:pt x="2685" y="413"/>
                  </a:cubicBezTo>
                  <a:cubicBezTo>
                    <a:pt x="2609" y="413"/>
                    <a:pt x="2533" y="420"/>
                    <a:pt x="2455" y="434"/>
                  </a:cubicBezTo>
                  <a:cubicBezTo>
                    <a:pt x="1253" y="611"/>
                    <a:pt x="750" y="2051"/>
                    <a:pt x="533" y="3066"/>
                  </a:cubicBezTo>
                  <a:cubicBezTo>
                    <a:pt x="158" y="4781"/>
                    <a:pt x="1" y="6575"/>
                    <a:pt x="198" y="8330"/>
                  </a:cubicBezTo>
                  <a:cubicBezTo>
                    <a:pt x="316" y="9325"/>
                    <a:pt x="493" y="10518"/>
                    <a:pt x="740" y="11631"/>
                  </a:cubicBezTo>
                  <a:lnTo>
                    <a:pt x="10251" y="10389"/>
                  </a:lnTo>
                  <a:cubicBezTo>
                    <a:pt x="10262" y="10212"/>
                    <a:pt x="10262" y="10113"/>
                    <a:pt x="10262" y="10113"/>
                  </a:cubicBezTo>
                  <a:cubicBezTo>
                    <a:pt x="10222" y="7965"/>
                    <a:pt x="10005" y="5737"/>
                    <a:pt x="9414" y="3658"/>
                  </a:cubicBezTo>
                  <a:cubicBezTo>
                    <a:pt x="9128" y="2632"/>
                    <a:pt x="8615" y="1617"/>
                    <a:pt x="7827" y="858"/>
                  </a:cubicBezTo>
                  <a:cubicBezTo>
                    <a:pt x="7392" y="429"/>
                    <a:pt x="6728" y="1"/>
                    <a:pt x="6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1967538" y="3015807"/>
              <a:ext cx="172426" cy="220020"/>
            </a:xfrm>
            <a:custGeom>
              <a:avLst/>
              <a:gdLst/>
              <a:ahLst/>
              <a:cxnLst/>
              <a:rect l="l" t="t" r="r" b="b"/>
              <a:pathLst>
                <a:path w="1460" h="1863" extrusionOk="0">
                  <a:moveTo>
                    <a:pt x="668" y="1"/>
                  </a:moveTo>
                  <a:cubicBezTo>
                    <a:pt x="646" y="1"/>
                    <a:pt x="624" y="2"/>
                    <a:pt x="602" y="5"/>
                  </a:cubicBezTo>
                  <a:cubicBezTo>
                    <a:pt x="248" y="54"/>
                    <a:pt x="1" y="507"/>
                    <a:pt x="70" y="1020"/>
                  </a:cubicBezTo>
                  <a:cubicBezTo>
                    <a:pt x="135" y="1502"/>
                    <a:pt x="444" y="1862"/>
                    <a:pt x="784" y="1862"/>
                  </a:cubicBezTo>
                  <a:cubicBezTo>
                    <a:pt x="806" y="1862"/>
                    <a:pt x="827" y="1861"/>
                    <a:pt x="848" y="1858"/>
                  </a:cubicBezTo>
                  <a:cubicBezTo>
                    <a:pt x="1214" y="1808"/>
                    <a:pt x="1460" y="1355"/>
                    <a:pt x="1391" y="843"/>
                  </a:cubicBezTo>
                  <a:cubicBezTo>
                    <a:pt x="1326" y="361"/>
                    <a:pt x="1008" y="1"/>
                    <a:pt x="6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1990804" y="3064819"/>
              <a:ext cx="129438" cy="166285"/>
            </a:xfrm>
            <a:custGeom>
              <a:avLst/>
              <a:gdLst/>
              <a:ahLst/>
              <a:cxnLst/>
              <a:rect l="l" t="t" r="r" b="b"/>
              <a:pathLst>
                <a:path w="1096" h="1408" extrusionOk="0">
                  <a:moveTo>
                    <a:pt x="506" y="0"/>
                  </a:moveTo>
                  <a:cubicBezTo>
                    <a:pt x="489" y="0"/>
                    <a:pt x="471" y="2"/>
                    <a:pt x="454" y="4"/>
                  </a:cubicBezTo>
                  <a:cubicBezTo>
                    <a:pt x="178" y="33"/>
                    <a:pt x="1" y="379"/>
                    <a:pt x="51" y="763"/>
                  </a:cubicBezTo>
                  <a:cubicBezTo>
                    <a:pt x="96" y="1133"/>
                    <a:pt x="334" y="1407"/>
                    <a:pt x="591" y="1407"/>
                  </a:cubicBezTo>
                  <a:cubicBezTo>
                    <a:pt x="608" y="1407"/>
                    <a:pt x="625" y="1406"/>
                    <a:pt x="642" y="1404"/>
                  </a:cubicBezTo>
                  <a:cubicBezTo>
                    <a:pt x="918" y="1364"/>
                    <a:pt x="1095" y="1019"/>
                    <a:pt x="1046" y="635"/>
                  </a:cubicBezTo>
                  <a:cubicBezTo>
                    <a:pt x="1000" y="274"/>
                    <a:pt x="763" y="0"/>
                    <a:pt x="506" y="0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2010645" y="3081471"/>
              <a:ext cx="54798" cy="51492"/>
            </a:xfrm>
            <a:custGeom>
              <a:avLst/>
              <a:gdLst/>
              <a:ahLst/>
              <a:cxnLst/>
              <a:rect l="l" t="t" r="r" b="b"/>
              <a:pathLst>
                <a:path w="464" h="436" extrusionOk="0">
                  <a:moveTo>
                    <a:pt x="228" y="0"/>
                  </a:moveTo>
                  <a:cubicBezTo>
                    <a:pt x="221" y="0"/>
                    <a:pt x="214" y="0"/>
                    <a:pt x="207" y="1"/>
                  </a:cubicBezTo>
                  <a:cubicBezTo>
                    <a:pt x="89" y="21"/>
                    <a:pt x="1" y="129"/>
                    <a:pt x="21" y="247"/>
                  </a:cubicBezTo>
                  <a:cubicBezTo>
                    <a:pt x="39" y="359"/>
                    <a:pt x="128" y="436"/>
                    <a:pt x="238" y="436"/>
                  </a:cubicBezTo>
                  <a:cubicBezTo>
                    <a:pt x="244" y="436"/>
                    <a:pt x="251" y="435"/>
                    <a:pt x="257" y="435"/>
                  </a:cubicBezTo>
                  <a:cubicBezTo>
                    <a:pt x="375" y="415"/>
                    <a:pt x="464" y="306"/>
                    <a:pt x="444" y="188"/>
                  </a:cubicBezTo>
                  <a:cubicBezTo>
                    <a:pt x="435" y="77"/>
                    <a:pt x="338" y="0"/>
                    <a:pt x="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1460062" y="3082179"/>
              <a:ext cx="172426" cy="220020"/>
            </a:xfrm>
            <a:custGeom>
              <a:avLst/>
              <a:gdLst/>
              <a:ahLst/>
              <a:cxnLst/>
              <a:rect l="l" t="t" r="r" b="b"/>
              <a:pathLst>
                <a:path w="1460" h="1863" extrusionOk="0">
                  <a:moveTo>
                    <a:pt x="676" y="0"/>
                  </a:moveTo>
                  <a:cubicBezTo>
                    <a:pt x="654" y="0"/>
                    <a:pt x="633" y="2"/>
                    <a:pt x="611" y="5"/>
                  </a:cubicBezTo>
                  <a:cubicBezTo>
                    <a:pt x="247" y="54"/>
                    <a:pt x="0" y="508"/>
                    <a:pt x="70" y="1020"/>
                  </a:cubicBezTo>
                  <a:cubicBezTo>
                    <a:pt x="134" y="1502"/>
                    <a:pt x="443" y="1862"/>
                    <a:pt x="783" y="1862"/>
                  </a:cubicBezTo>
                  <a:cubicBezTo>
                    <a:pt x="804" y="1862"/>
                    <a:pt x="826" y="1861"/>
                    <a:pt x="848" y="1858"/>
                  </a:cubicBezTo>
                  <a:cubicBezTo>
                    <a:pt x="1213" y="1809"/>
                    <a:pt x="1459" y="1355"/>
                    <a:pt x="1390" y="843"/>
                  </a:cubicBezTo>
                  <a:cubicBezTo>
                    <a:pt x="1325" y="360"/>
                    <a:pt x="1016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1483328" y="3131072"/>
              <a:ext cx="129319" cy="166285"/>
            </a:xfrm>
            <a:custGeom>
              <a:avLst/>
              <a:gdLst/>
              <a:ahLst/>
              <a:cxnLst/>
              <a:rect l="l" t="t" r="r" b="b"/>
              <a:pathLst>
                <a:path w="1095" h="1408" extrusionOk="0">
                  <a:moveTo>
                    <a:pt x="505" y="1"/>
                  </a:moveTo>
                  <a:cubicBezTo>
                    <a:pt x="488" y="1"/>
                    <a:pt x="471" y="2"/>
                    <a:pt x="454" y="5"/>
                  </a:cubicBezTo>
                  <a:cubicBezTo>
                    <a:pt x="178" y="34"/>
                    <a:pt x="0" y="379"/>
                    <a:pt x="50" y="773"/>
                  </a:cubicBezTo>
                  <a:cubicBezTo>
                    <a:pt x="96" y="1134"/>
                    <a:pt x="333" y="1408"/>
                    <a:pt x="590" y="1408"/>
                  </a:cubicBezTo>
                  <a:cubicBezTo>
                    <a:pt x="607" y="1408"/>
                    <a:pt x="624" y="1407"/>
                    <a:pt x="641" y="1404"/>
                  </a:cubicBezTo>
                  <a:cubicBezTo>
                    <a:pt x="917" y="1365"/>
                    <a:pt x="1095" y="1030"/>
                    <a:pt x="1045" y="635"/>
                  </a:cubicBezTo>
                  <a:cubicBezTo>
                    <a:pt x="999" y="275"/>
                    <a:pt x="762" y="1"/>
                    <a:pt x="505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1504232" y="3148669"/>
              <a:ext cx="53735" cy="50665"/>
            </a:xfrm>
            <a:custGeom>
              <a:avLst/>
              <a:gdLst/>
              <a:ahLst/>
              <a:cxnLst/>
              <a:rect l="l" t="t" r="r" b="b"/>
              <a:pathLst>
                <a:path w="455" h="429" extrusionOk="0">
                  <a:moveTo>
                    <a:pt x="234" y="1"/>
                  </a:moveTo>
                  <a:cubicBezTo>
                    <a:pt x="222" y="1"/>
                    <a:pt x="210" y="2"/>
                    <a:pt x="198" y="4"/>
                  </a:cubicBezTo>
                  <a:cubicBezTo>
                    <a:pt x="80" y="13"/>
                    <a:pt x="1" y="122"/>
                    <a:pt x="11" y="240"/>
                  </a:cubicBezTo>
                  <a:cubicBezTo>
                    <a:pt x="30" y="352"/>
                    <a:pt x="127" y="428"/>
                    <a:pt x="236" y="428"/>
                  </a:cubicBezTo>
                  <a:cubicBezTo>
                    <a:pt x="243" y="428"/>
                    <a:pt x="250" y="428"/>
                    <a:pt x="257" y="427"/>
                  </a:cubicBezTo>
                  <a:cubicBezTo>
                    <a:pt x="366" y="407"/>
                    <a:pt x="454" y="299"/>
                    <a:pt x="435" y="181"/>
                  </a:cubicBezTo>
                  <a:cubicBezTo>
                    <a:pt x="426" y="75"/>
                    <a:pt x="338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0"/>
            <p:cNvSpPr/>
            <p:nvPr/>
          </p:nvSpPr>
          <p:spPr>
            <a:xfrm>
              <a:off x="1670753" y="3284956"/>
              <a:ext cx="258403" cy="173725"/>
            </a:xfrm>
            <a:custGeom>
              <a:avLst/>
              <a:gdLst/>
              <a:ahLst/>
              <a:cxnLst/>
              <a:rect l="l" t="t" r="r" b="b"/>
              <a:pathLst>
                <a:path w="2188" h="1471" extrusionOk="0">
                  <a:moveTo>
                    <a:pt x="1895" y="1"/>
                  </a:moveTo>
                  <a:cubicBezTo>
                    <a:pt x="1885" y="1"/>
                    <a:pt x="1874" y="1"/>
                    <a:pt x="1863" y="3"/>
                  </a:cubicBezTo>
                  <a:lnTo>
                    <a:pt x="277" y="210"/>
                  </a:lnTo>
                  <a:cubicBezTo>
                    <a:pt x="109" y="230"/>
                    <a:pt x="1" y="417"/>
                    <a:pt x="69" y="585"/>
                  </a:cubicBezTo>
                  <a:cubicBezTo>
                    <a:pt x="216" y="942"/>
                    <a:pt x="533" y="1471"/>
                    <a:pt x="1117" y="1471"/>
                  </a:cubicBezTo>
                  <a:cubicBezTo>
                    <a:pt x="1160" y="1471"/>
                    <a:pt x="1206" y="1468"/>
                    <a:pt x="1252" y="1461"/>
                  </a:cubicBezTo>
                  <a:cubicBezTo>
                    <a:pt x="1933" y="1373"/>
                    <a:pt x="2120" y="712"/>
                    <a:pt x="2169" y="298"/>
                  </a:cubicBezTo>
                  <a:cubicBezTo>
                    <a:pt x="2188" y="132"/>
                    <a:pt x="2051" y="1"/>
                    <a:pt x="1895" y="1"/>
                  </a:cubicBez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0"/>
            <p:cNvSpPr/>
            <p:nvPr/>
          </p:nvSpPr>
          <p:spPr>
            <a:xfrm>
              <a:off x="2129453" y="3247518"/>
              <a:ext cx="173489" cy="73222"/>
            </a:xfrm>
            <a:custGeom>
              <a:avLst/>
              <a:gdLst/>
              <a:ahLst/>
              <a:cxnLst/>
              <a:rect l="l" t="t" r="r" b="b"/>
              <a:pathLst>
                <a:path w="1469" h="620" extrusionOk="0">
                  <a:moveTo>
                    <a:pt x="913" y="1"/>
                  </a:moveTo>
                  <a:cubicBezTo>
                    <a:pt x="845" y="1"/>
                    <a:pt x="773" y="5"/>
                    <a:pt x="700" y="14"/>
                  </a:cubicBezTo>
                  <a:cubicBezTo>
                    <a:pt x="305" y="74"/>
                    <a:pt x="0" y="241"/>
                    <a:pt x="20" y="409"/>
                  </a:cubicBezTo>
                  <a:cubicBezTo>
                    <a:pt x="36" y="537"/>
                    <a:pt x="267" y="619"/>
                    <a:pt x="565" y="619"/>
                  </a:cubicBezTo>
                  <a:cubicBezTo>
                    <a:pt x="633" y="619"/>
                    <a:pt x="705" y="615"/>
                    <a:pt x="779" y="606"/>
                  </a:cubicBezTo>
                  <a:cubicBezTo>
                    <a:pt x="1173" y="556"/>
                    <a:pt x="1468" y="379"/>
                    <a:pt x="1449" y="221"/>
                  </a:cubicBezTo>
                  <a:cubicBezTo>
                    <a:pt x="1433" y="85"/>
                    <a:pt x="1208" y="1"/>
                    <a:pt x="913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1311020" y="3341880"/>
              <a:ext cx="174788" cy="73104"/>
            </a:xfrm>
            <a:custGeom>
              <a:avLst/>
              <a:gdLst/>
              <a:ahLst/>
              <a:cxnLst/>
              <a:rect l="l" t="t" r="r" b="b"/>
              <a:pathLst>
                <a:path w="1480" h="619" extrusionOk="0">
                  <a:moveTo>
                    <a:pt x="912" y="0"/>
                  </a:moveTo>
                  <a:cubicBezTo>
                    <a:pt x="845" y="0"/>
                    <a:pt x="774" y="4"/>
                    <a:pt x="701" y="13"/>
                  </a:cubicBezTo>
                  <a:cubicBezTo>
                    <a:pt x="307" y="73"/>
                    <a:pt x="1" y="241"/>
                    <a:pt x="20" y="408"/>
                  </a:cubicBezTo>
                  <a:cubicBezTo>
                    <a:pt x="45" y="536"/>
                    <a:pt x="270" y="619"/>
                    <a:pt x="565" y="619"/>
                  </a:cubicBezTo>
                  <a:cubicBezTo>
                    <a:pt x="634" y="619"/>
                    <a:pt x="706" y="614"/>
                    <a:pt x="780" y="605"/>
                  </a:cubicBezTo>
                  <a:cubicBezTo>
                    <a:pt x="1174" y="556"/>
                    <a:pt x="1479" y="379"/>
                    <a:pt x="1459" y="221"/>
                  </a:cubicBezTo>
                  <a:cubicBezTo>
                    <a:pt x="1436" y="84"/>
                    <a:pt x="1209" y="0"/>
                    <a:pt x="91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1669572" y="2456371"/>
              <a:ext cx="114203" cy="174434"/>
            </a:xfrm>
            <a:custGeom>
              <a:avLst/>
              <a:gdLst/>
              <a:ahLst/>
              <a:cxnLst/>
              <a:rect l="l" t="t" r="r" b="b"/>
              <a:pathLst>
                <a:path w="967" h="1477" extrusionOk="0">
                  <a:moveTo>
                    <a:pt x="966" y="1"/>
                  </a:moveTo>
                  <a:lnTo>
                    <a:pt x="966" y="1"/>
                  </a:lnTo>
                  <a:cubicBezTo>
                    <a:pt x="90" y="109"/>
                    <a:pt x="0" y="947"/>
                    <a:pt x="228" y="1253"/>
                  </a:cubicBezTo>
                  <a:cubicBezTo>
                    <a:pt x="347" y="1419"/>
                    <a:pt x="437" y="1477"/>
                    <a:pt x="505" y="1477"/>
                  </a:cubicBezTo>
                  <a:cubicBezTo>
                    <a:pt x="666" y="1477"/>
                    <a:pt x="701" y="1144"/>
                    <a:pt x="701" y="1144"/>
                  </a:cubicBezTo>
                  <a:cubicBezTo>
                    <a:pt x="701" y="1144"/>
                    <a:pt x="395" y="237"/>
                    <a:pt x="966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1565998" y="2545300"/>
              <a:ext cx="153884" cy="138413"/>
            </a:xfrm>
            <a:custGeom>
              <a:avLst/>
              <a:gdLst/>
              <a:ahLst/>
              <a:cxnLst/>
              <a:rect l="l" t="t" r="r" b="b"/>
              <a:pathLst>
                <a:path w="1303" h="1172" extrusionOk="0">
                  <a:moveTo>
                    <a:pt x="417" y="1"/>
                  </a:moveTo>
                  <a:cubicBezTo>
                    <a:pt x="291" y="1"/>
                    <a:pt x="151" y="27"/>
                    <a:pt x="1" y="86"/>
                  </a:cubicBezTo>
                  <a:cubicBezTo>
                    <a:pt x="23" y="83"/>
                    <a:pt x="45" y="82"/>
                    <a:pt x="66" y="82"/>
                  </a:cubicBezTo>
                  <a:cubicBezTo>
                    <a:pt x="642" y="82"/>
                    <a:pt x="789" y="963"/>
                    <a:pt x="789" y="963"/>
                  </a:cubicBezTo>
                  <a:cubicBezTo>
                    <a:pt x="789" y="963"/>
                    <a:pt x="935" y="1172"/>
                    <a:pt x="1067" y="1172"/>
                  </a:cubicBezTo>
                  <a:cubicBezTo>
                    <a:pt x="1150" y="1172"/>
                    <a:pt x="1228" y="1090"/>
                    <a:pt x="1262" y="825"/>
                  </a:cubicBezTo>
                  <a:cubicBezTo>
                    <a:pt x="1302" y="518"/>
                    <a:pt x="987" y="1"/>
                    <a:pt x="417" y="1"/>
                  </a:cubicBezTo>
                  <a:close/>
                </a:path>
              </a:pathLst>
            </a:custGeom>
            <a:solidFill>
              <a:srgbClr val="1B1C0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1670753" y="3284956"/>
              <a:ext cx="258403" cy="173725"/>
            </a:xfrm>
            <a:custGeom>
              <a:avLst/>
              <a:gdLst/>
              <a:ahLst/>
              <a:cxnLst/>
              <a:rect l="l" t="t" r="r" b="b"/>
              <a:pathLst>
                <a:path w="2188" h="1471" extrusionOk="0">
                  <a:moveTo>
                    <a:pt x="1895" y="1"/>
                  </a:moveTo>
                  <a:cubicBezTo>
                    <a:pt x="1885" y="1"/>
                    <a:pt x="1874" y="1"/>
                    <a:pt x="1863" y="3"/>
                  </a:cubicBezTo>
                  <a:lnTo>
                    <a:pt x="277" y="210"/>
                  </a:lnTo>
                  <a:cubicBezTo>
                    <a:pt x="109" y="230"/>
                    <a:pt x="1" y="417"/>
                    <a:pt x="69" y="585"/>
                  </a:cubicBezTo>
                  <a:cubicBezTo>
                    <a:pt x="216" y="942"/>
                    <a:pt x="533" y="1471"/>
                    <a:pt x="1117" y="1471"/>
                  </a:cubicBezTo>
                  <a:cubicBezTo>
                    <a:pt x="1160" y="1471"/>
                    <a:pt x="1206" y="1468"/>
                    <a:pt x="1252" y="1461"/>
                  </a:cubicBezTo>
                  <a:cubicBezTo>
                    <a:pt x="1933" y="1373"/>
                    <a:pt x="2120" y="712"/>
                    <a:pt x="2169" y="298"/>
                  </a:cubicBezTo>
                  <a:cubicBezTo>
                    <a:pt x="2188" y="132"/>
                    <a:pt x="2051" y="1"/>
                    <a:pt x="1895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1845423" y="3298065"/>
              <a:ext cx="62947" cy="59404"/>
            </a:xfrm>
            <a:custGeom>
              <a:avLst/>
              <a:gdLst/>
              <a:ahLst/>
              <a:cxnLst/>
              <a:rect l="l" t="t" r="r" b="b"/>
              <a:pathLst>
                <a:path w="533" h="503" extrusionOk="0">
                  <a:moveTo>
                    <a:pt x="217" y="0"/>
                  </a:moveTo>
                  <a:cubicBezTo>
                    <a:pt x="138" y="0"/>
                    <a:pt x="69" y="20"/>
                    <a:pt x="0" y="49"/>
                  </a:cubicBezTo>
                  <a:cubicBezTo>
                    <a:pt x="79" y="60"/>
                    <a:pt x="138" y="69"/>
                    <a:pt x="207" y="79"/>
                  </a:cubicBezTo>
                  <a:cubicBezTo>
                    <a:pt x="266" y="99"/>
                    <a:pt x="325" y="119"/>
                    <a:pt x="365" y="148"/>
                  </a:cubicBezTo>
                  <a:cubicBezTo>
                    <a:pt x="404" y="187"/>
                    <a:pt x="434" y="237"/>
                    <a:pt x="443" y="296"/>
                  </a:cubicBezTo>
                  <a:lnTo>
                    <a:pt x="443" y="395"/>
                  </a:lnTo>
                  <a:lnTo>
                    <a:pt x="443" y="503"/>
                  </a:lnTo>
                  <a:cubicBezTo>
                    <a:pt x="463" y="474"/>
                    <a:pt x="483" y="434"/>
                    <a:pt x="493" y="404"/>
                  </a:cubicBezTo>
                  <a:cubicBezTo>
                    <a:pt x="503" y="365"/>
                    <a:pt x="522" y="336"/>
                    <a:pt x="522" y="296"/>
                  </a:cubicBezTo>
                  <a:cubicBezTo>
                    <a:pt x="532" y="217"/>
                    <a:pt x="503" y="128"/>
                    <a:pt x="434" y="69"/>
                  </a:cubicBezTo>
                  <a:cubicBezTo>
                    <a:pt x="375" y="10"/>
                    <a:pt x="286" y="0"/>
                    <a:pt x="2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625449" y="2755753"/>
              <a:ext cx="357489" cy="673879"/>
            </a:xfrm>
            <a:custGeom>
              <a:avLst/>
              <a:gdLst/>
              <a:ahLst/>
              <a:cxnLst/>
              <a:rect l="l" t="t" r="r" b="b"/>
              <a:pathLst>
                <a:path w="3027" h="5706" extrusionOk="0">
                  <a:moveTo>
                    <a:pt x="82" y="1"/>
                  </a:moveTo>
                  <a:cubicBezTo>
                    <a:pt x="71" y="1"/>
                    <a:pt x="60" y="3"/>
                    <a:pt x="49" y="9"/>
                  </a:cubicBezTo>
                  <a:cubicBezTo>
                    <a:pt x="20" y="28"/>
                    <a:pt x="0" y="68"/>
                    <a:pt x="20" y="107"/>
                  </a:cubicBezTo>
                  <a:lnTo>
                    <a:pt x="2879" y="5666"/>
                  </a:lnTo>
                  <a:cubicBezTo>
                    <a:pt x="2888" y="5686"/>
                    <a:pt x="2918" y="5706"/>
                    <a:pt x="2947" y="5706"/>
                  </a:cubicBezTo>
                  <a:cubicBezTo>
                    <a:pt x="2957" y="5706"/>
                    <a:pt x="2967" y="5696"/>
                    <a:pt x="2977" y="5696"/>
                  </a:cubicBezTo>
                  <a:cubicBezTo>
                    <a:pt x="3006" y="5677"/>
                    <a:pt x="3026" y="5637"/>
                    <a:pt x="3006" y="5598"/>
                  </a:cubicBezTo>
                  <a:lnTo>
                    <a:pt x="148" y="39"/>
                  </a:lnTo>
                  <a:cubicBezTo>
                    <a:pt x="134" y="17"/>
                    <a:pt x="109" y="1"/>
                    <a:pt x="8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469438" y="2569156"/>
              <a:ext cx="104873" cy="93417"/>
            </a:xfrm>
            <a:custGeom>
              <a:avLst/>
              <a:gdLst/>
              <a:ahLst/>
              <a:cxnLst/>
              <a:rect l="l" t="t" r="r" b="b"/>
              <a:pathLst>
                <a:path w="888" h="791" extrusionOk="0">
                  <a:moveTo>
                    <a:pt x="119" y="0"/>
                  </a:moveTo>
                  <a:cubicBezTo>
                    <a:pt x="91" y="0"/>
                    <a:pt x="61" y="10"/>
                    <a:pt x="40" y="31"/>
                  </a:cubicBezTo>
                  <a:cubicBezTo>
                    <a:pt x="1" y="81"/>
                    <a:pt x="1" y="140"/>
                    <a:pt x="50" y="180"/>
                  </a:cubicBezTo>
                  <a:lnTo>
                    <a:pt x="700" y="771"/>
                  </a:lnTo>
                  <a:cubicBezTo>
                    <a:pt x="720" y="791"/>
                    <a:pt x="750" y="791"/>
                    <a:pt x="779" y="791"/>
                  </a:cubicBezTo>
                  <a:cubicBezTo>
                    <a:pt x="809" y="791"/>
                    <a:pt x="829" y="780"/>
                    <a:pt x="848" y="761"/>
                  </a:cubicBezTo>
                  <a:cubicBezTo>
                    <a:pt x="888" y="712"/>
                    <a:pt x="888" y="653"/>
                    <a:pt x="848" y="613"/>
                  </a:cubicBezTo>
                  <a:lnTo>
                    <a:pt x="188" y="22"/>
                  </a:lnTo>
                  <a:cubicBezTo>
                    <a:pt x="169" y="8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432237" y="2673910"/>
              <a:ext cx="129201" cy="30588"/>
            </a:xfrm>
            <a:custGeom>
              <a:avLst/>
              <a:gdLst/>
              <a:ahLst/>
              <a:cxnLst/>
              <a:rect l="l" t="t" r="r" b="b"/>
              <a:pathLst>
                <a:path w="1094" h="259" extrusionOk="0">
                  <a:moveTo>
                    <a:pt x="1001" y="1"/>
                  </a:moveTo>
                  <a:cubicBezTo>
                    <a:pt x="996" y="1"/>
                    <a:pt x="991" y="1"/>
                    <a:pt x="986" y="2"/>
                  </a:cubicBezTo>
                  <a:lnTo>
                    <a:pt x="108" y="51"/>
                  </a:lnTo>
                  <a:cubicBezTo>
                    <a:pt x="49" y="51"/>
                    <a:pt x="0" y="101"/>
                    <a:pt x="10" y="160"/>
                  </a:cubicBezTo>
                  <a:cubicBezTo>
                    <a:pt x="10" y="219"/>
                    <a:pt x="59" y="258"/>
                    <a:pt x="119" y="258"/>
                  </a:cubicBezTo>
                  <a:lnTo>
                    <a:pt x="995" y="209"/>
                  </a:lnTo>
                  <a:cubicBezTo>
                    <a:pt x="1055" y="199"/>
                    <a:pt x="1094" y="150"/>
                    <a:pt x="1094" y="101"/>
                  </a:cubicBezTo>
                  <a:cubicBezTo>
                    <a:pt x="1094" y="47"/>
                    <a:pt x="1053" y="1"/>
                    <a:pt x="100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483374" y="2706741"/>
              <a:ext cx="96724" cy="102511"/>
            </a:xfrm>
            <a:custGeom>
              <a:avLst/>
              <a:gdLst/>
              <a:ahLst/>
              <a:cxnLst/>
              <a:rect l="l" t="t" r="r" b="b"/>
              <a:pathLst>
                <a:path w="819" h="868" extrusionOk="0">
                  <a:moveTo>
                    <a:pt x="696" y="1"/>
                  </a:moveTo>
                  <a:cubicBezTo>
                    <a:pt x="669" y="1"/>
                    <a:pt x="642" y="13"/>
                    <a:pt x="622" y="40"/>
                  </a:cubicBezTo>
                  <a:lnTo>
                    <a:pt x="40" y="690"/>
                  </a:lnTo>
                  <a:cubicBezTo>
                    <a:pt x="1" y="739"/>
                    <a:pt x="1" y="798"/>
                    <a:pt x="40" y="838"/>
                  </a:cubicBezTo>
                  <a:cubicBezTo>
                    <a:pt x="60" y="857"/>
                    <a:pt x="89" y="868"/>
                    <a:pt x="119" y="868"/>
                  </a:cubicBezTo>
                  <a:cubicBezTo>
                    <a:pt x="148" y="868"/>
                    <a:pt x="168" y="857"/>
                    <a:pt x="188" y="828"/>
                  </a:cubicBezTo>
                  <a:lnTo>
                    <a:pt x="779" y="178"/>
                  </a:lnTo>
                  <a:cubicBezTo>
                    <a:pt x="819" y="138"/>
                    <a:pt x="809" y="69"/>
                    <a:pt x="770" y="29"/>
                  </a:cubicBezTo>
                  <a:cubicBezTo>
                    <a:pt x="746" y="11"/>
                    <a:pt x="721" y="1"/>
                    <a:pt x="69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588247" y="2718315"/>
              <a:ext cx="31415" cy="128375"/>
            </a:xfrm>
            <a:custGeom>
              <a:avLst/>
              <a:gdLst/>
              <a:ahLst/>
              <a:cxnLst/>
              <a:rect l="l" t="t" r="r" b="b"/>
              <a:pathLst>
                <a:path w="266" h="1087" extrusionOk="0">
                  <a:moveTo>
                    <a:pt x="108" y="1"/>
                  </a:moveTo>
                  <a:cubicBezTo>
                    <a:pt x="49" y="10"/>
                    <a:pt x="0" y="60"/>
                    <a:pt x="10" y="119"/>
                  </a:cubicBezTo>
                  <a:lnTo>
                    <a:pt x="59" y="986"/>
                  </a:lnTo>
                  <a:cubicBezTo>
                    <a:pt x="59" y="1041"/>
                    <a:pt x="100" y="1086"/>
                    <a:pt x="153" y="1086"/>
                  </a:cubicBezTo>
                  <a:cubicBezTo>
                    <a:pt x="157" y="1086"/>
                    <a:pt x="162" y="1086"/>
                    <a:pt x="167" y="1085"/>
                  </a:cubicBezTo>
                  <a:cubicBezTo>
                    <a:pt x="226" y="1085"/>
                    <a:pt x="266" y="1035"/>
                    <a:pt x="266" y="976"/>
                  </a:cubicBezTo>
                  <a:lnTo>
                    <a:pt x="217" y="99"/>
                  </a:lnTo>
                  <a:cubicBezTo>
                    <a:pt x="207" y="40"/>
                    <a:pt x="158" y="1"/>
                    <a:pt x="1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620843" y="2702017"/>
              <a:ext cx="104873" cy="93299"/>
            </a:xfrm>
            <a:custGeom>
              <a:avLst/>
              <a:gdLst/>
              <a:ahLst/>
              <a:cxnLst/>
              <a:rect l="l" t="t" r="r" b="b"/>
              <a:pathLst>
                <a:path w="888" h="790" extrusionOk="0">
                  <a:moveTo>
                    <a:pt x="113" y="0"/>
                  </a:moveTo>
                  <a:cubicBezTo>
                    <a:pt x="86" y="0"/>
                    <a:pt x="59" y="10"/>
                    <a:pt x="39" y="30"/>
                  </a:cubicBezTo>
                  <a:cubicBezTo>
                    <a:pt x="0" y="80"/>
                    <a:pt x="0" y="148"/>
                    <a:pt x="49" y="178"/>
                  </a:cubicBezTo>
                  <a:lnTo>
                    <a:pt x="699" y="770"/>
                  </a:lnTo>
                  <a:cubicBezTo>
                    <a:pt x="719" y="789"/>
                    <a:pt x="749" y="789"/>
                    <a:pt x="778" y="789"/>
                  </a:cubicBezTo>
                  <a:cubicBezTo>
                    <a:pt x="798" y="789"/>
                    <a:pt x="828" y="779"/>
                    <a:pt x="848" y="759"/>
                  </a:cubicBezTo>
                  <a:cubicBezTo>
                    <a:pt x="887" y="710"/>
                    <a:pt x="887" y="651"/>
                    <a:pt x="837" y="612"/>
                  </a:cubicBezTo>
                  <a:lnTo>
                    <a:pt x="187" y="30"/>
                  </a:lnTo>
                  <a:cubicBezTo>
                    <a:pt x="167" y="10"/>
                    <a:pt x="140" y="0"/>
                    <a:pt x="11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633598" y="2660092"/>
              <a:ext cx="129319" cy="31533"/>
            </a:xfrm>
            <a:custGeom>
              <a:avLst/>
              <a:gdLst/>
              <a:ahLst/>
              <a:cxnLst/>
              <a:rect l="l" t="t" r="r" b="b"/>
              <a:pathLst>
                <a:path w="1095" h="267" extrusionOk="0">
                  <a:moveTo>
                    <a:pt x="976" y="1"/>
                  </a:moveTo>
                  <a:lnTo>
                    <a:pt x="99" y="50"/>
                  </a:lnTo>
                  <a:cubicBezTo>
                    <a:pt x="39" y="60"/>
                    <a:pt x="0" y="109"/>
                    <a:pt x="0" y="168"/>
                  </a:cubicBezTo>
                  <a:cubicBezTo>
                    <a:pt x="10" y="218"/>
                    <a:pt x="59" y="267"/>
                    <a:pt x="109" y="267"/>
                  </a:cubicBezTo>
                  <a:lnTo>
                    <a:pt x="118" y="267"/>
                  </a:lnTo>
                  <a:lnTo>
                    <a:pt x="996" y="218"/>
                  </a:lnTo>
                  <a:cubicBezTo>
                    <a:pt x="1045" y="208"/>
                    <a:pt x="1095" y="159"/>
                    <a:pt x="1095" y="99"/>
                  </a:cubicBezTo>
                  <a:cubicBezTo>
                    <a:pt x="1084" y="40"/>
                    <a:pt x="1035" y="1"/>
                    <a:pt x="97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616119" y="2555456"/>
              <a:ext cx="96724" cy="102511"/>
            </a:xfrm>
            <a:custGeom>
              <a:avLst/>
              <a:gdLst/>
              <a:ahLst/>
              <a:cxnLst/>
              <a:rect l="l" t="t" r="r" b="b"/>
              <a:pathLst>
                <a:path w="819" h="868" extrusionOk="0">
                  <a:moveTo>
                    <a:pt x="700" y="1"/>
                  </a:moveTo>
                  <a:cubicBezTo>
                    <a:pt x="671" y="1"/>
                    <a:pt x="642" y="13"/>
                    <a:pt x="621" y="39"/>
                  </a:cubicBezTo>
                  <a:lnTo>
                    <a:pt x="40" y="690"/>
                  </a:lnTo>
                  <a:cubicBezTo>
                    <a:pt x="1" y="739"/>
                    <a:pt x="1" y="798"/>
                    <a:pt x="40" y="837"/>
                  </a:cubicBezTo>
                  <a:cubicBezTo>
                    <a:pt x="69" y="857"/>
                    <a:pt x="89" y="867"/>
                    <a:pt x="119" y="867"/>
                  </a:cubicBezTo>
                  <a:cubicBezTo>
                    <a:pt x="148" y="867"/>
                    <a:pt x="168" y="857"/>
                    <a:pt x="187" y="828"/>
                  </a:cubicBezTo>
                  <a:lnTo>
                    <a:pt x="779" y="177"/>
                  </a:lnTo>
                  <a:cubicBezTo>
                    <a:pt x="818" y="138"/>
                    <a:pt x="809" y="68"/>
                    <a:pt x="769" y="29"/>
                  </a:cubicBezTo>
                  <a:cubicBezTo>
                    <a:pt x="751" y="10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575374" y="2518019"/>
              <a:ext cx="31533" cy="128257"/>
            </a:xfrm>
            <a:custGeom>
              <a:avLst/>
              <a:gdLst/>
              <a:ahLst/>
              <a:cxnLst/>
              <a:rect l="l" t="t" r="r" b="b"/>
              <a:pathLst>
                <a:path w="267" h="1086" extrusionOk="0">
                  <a:moveTo>
                    <a:pt x="117" y="0"/>
                  </a:moveTo>
                  <a:cubicBezTo>
                    <a:pt x="111" y="0"/>
                    <a:pt x="105" y="1"/>
                    <a:pt x="99" y="1"/>
                  </a:cubicBezTo>
                  <a:cubicBezTo>
                    <a:pt x="50" y="1"/>
                    <a:pt x="0" y="50"/>
                    <a:pt x="0" y="109"/>
                  </a:cubicBezTo>
                  <a:lnTo>
                    <a:pt x="50" y="987"/>
                  </a:lnTo>
                  <a:cubicBezTo>
                    <a:pt x="59" y="1046"/>
                    <a:pt x="109" y="1086"/>
                    <a:pt x="158" y="1086"/>
                  </a:cubicBezTo>
                  <a:lnTo>
                    <a:pt x="168" y="1086"/>
                  </a:lnTo>
                  <a:cubicBezTo>
                    <a:pt x="227" y="1086"/>
                    <a:pt x="267" y="1036"/>
                    <a:pt x="267" y="977"/>
                  </a:cubicBezTo>
                  <a:lnTo>
                    <a:pt x="217" y="100"/>
                  </a:lnTo>
                  <a:cubicBezTo>
                    <a:pt x="208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579980" y="2661273"/>
              <a:ext cx="36257" cy="36257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9" y="70"/>
                  </a:moveTo>
                  <a:cubicBezTo>
                    <a:pt x="198" y="70"/>
                    <a:pt x="237" y="109"/>
                    <a:pt x="237" y="149"/>
                  </a:cubicBezTo>
                  <a:cubicBezTo>
                    <a:pt x="237" y="198"/>
                    <a:pt x="198" y="237"/>
                    <a:pt x="158" y="237"/>
                  </a:cubicBezTo>
                  <a:cubicBezTo>
                    <a:pt x="109" y="237"/>
                    <a:pt x="70" y="198"/>
                    <a:pt x="70" y="158"/>
                  </a:cubicBezTo>
                  <a:cubicBezTo>
                    <a:pt x="70" y="109"/>
                    <a:pt x="109" y="70"/>
                    <a:pt x="149" y="70"/>
                  </a:cubicBezTo>
                  <a:close/>
                  <a:moveTo>
                    <a:pt x="149" y="0"/>
                  </a:moveTo>
                  <a:cubicBezTo>
                    <a:pt x="70" y="11"/>
                    <a:pt x="1" y="79"/>
                    <a:pt x="1" y="158"/>
                  </a:cubicBezTo>
                  <a:cubicBezTo>
                    <a:pt x="11" y="237"/>
                    <a:pt x="80" y="306"/>
                    <a:pt x="158" y="306"/>
                  </a:cubicBezTo>
                  <a:cubicBezTo>
                    <a:pt x="237" y="296"/>
                    <a:pt x="307" y="227"/>
                    <a:pt x="307" y="149"/>
                  </a:cubicBezTo>
                  <a:cubicBezTo>
                    <a:pt x="296" y="70"/>
                    <a:pt x="228" y="0"/>
                    <a:pt x="14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360078" y="2551795"/>
              <a:ext cx="38501" cy="38619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158" y="70"/>
                  </a:moveTo>
                  <a:cubicBezTo>
                    <a:pt x="207" y="70"/>
                    <a:pt x="256" y="110"/>
                    <a:pt x="256" y="159"/>
                  </a:cubicBezTo>
                  <a:cubicBezTo>
                    <a:pt x="256" y="208"/>
                    <a:pt x="217" y="248"/>
                    <a:pt x="167" y="257"/>
                  </a:cubicBezTo>
                  <a:cubicBezTo>
                    <a:pt x="118" y="257"/>
                    <a:pt x="79" y="218"/>
                    <a:pt x="69" y="169"/>
                  </a:cubicBezTo>
                  <a:cubicBezTo>
                    <a:pt x="69" y="119"/>
                    <a:pt x="108" y="70"/>
                    <a:pt x="158" y="70"/>
                  </a:cubicBezTo>
                  <a:close/>
                  <a:moveTo>
                    <a:pt x="158" y="1"/>
                  </a:moveTo>
                  <a:cubicBezTo>
                    <a:pt x="69" y="1"/>
                    <a:pt x="0" y="80"/>
                    <a:pt x="0" y="169"/>
                  </a:cubicBezTo>
                  <a:cubicBezTo>
                    <a:pt x="10" y="257"/>
                    <a:pt x="79" y="327"/>
                    <a:pt x="167" y="327"/>
                  </a:cubicBezTo>
                  <a:cubicBezTo>
                    <a:pt x="256" y="316"/>
                    <a:pt x="325" y="248"/>
                    <a:pt x="325" y="159"/>
                  </a:cubicBezTo>
                  <a:cubicBezTo>
                    <a:pt x="325" y="70"/>
                    <a:pt x="246" y="1"/>
                    <a:pt x="15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337875" y="2783388"/>
              <a:ext cx="36257" cy="35194"/>
            </a:xfrm>
            <a:custGeom>
              <a:avLst/>
              <a:gdLst/>
              <a:ahLst/>
              <a:cxnLst/>
              <a:rect l="l" t="t" r="r" b="b"/>
              <a:pathLst>
                <a:path w="307" h="298" extrusionOk="0">
                  <a:moveTo>
                    <a:pt x="163" y="69"/>
                  </a:moveTo>
                  <a:cubicBezTo>
                    <a:pt x="205" y="69"/>
                    <a:pt x="237" y="104"/>
                    <a:pt x="237" y="140"/>
                  </a:cubicBezTo>
                  <a:cubicBezTo>
                    <a:pt x="237" y="189"/>
                    <a:pt x="198" y="228"/>
                    <a:pt x="158" y="228"/>
                  </a:cubicBezTo>
                  <a:cubicBezTo>
                    <a:pt x="109" y="228"/>
                    <a:pt x="79" y="189"/>
                    <a:pt x="79" y="149"/>
                  </a:cubicBezTo>
                  <a:cubicBezTo>
                    <a:pt x="70" y="100"/>
                    <a:pt x="109" y="70"/>
                    <a:pt x="149" y="70"/>
                  </a:cubicBezTo>
                  <a:cubicBezTo>
                    <a:pt x="154" y="69"/>
                    <a:pt x="159" y="69"/>
                    <a:pt x="163" y="69"/>
                  </a:cubicBezTo>
                  <a:close/>
                  <a:moveTo>
                    <a:pt x="166" y="1"/>
                  </a:moveTo>
                  <a:cubicBezTo>
                    <a:pt x="160" y="1"/>
                    <a:pt x="155" y="1"/>
                    <a:pt x="149" y="2"/>
                  </a:cubicBezTo>
                  <a:cubicBezTo>
                    <a:pt x="70" y="2"/>
                    <a:pt x="0" y="70"/>
                    <a:pt x="11" y="149"/>
                  </a:cubicBezTo>
                  <a:cubicBezTo>
                    <a:pt x="11" y="228"/>
                    <a:pt x="79" y="297"/>
                    <a:pt x="158" y="297"/>
                  </a:cubicBezTo>
                  <a:cubicBezTo>
                    <a:pt x="237" y="287"/>
                    <a:pt x="306" y="228"/>
                    <a:pt x="306" y="140"/>
                  </a:cubicBezTo>
                  <a:cubicBezTo>
                    <a:pt x="297" y="66"/>
                    <a:pt x="245" y="1"/>
                    <a:pt x="166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521757" y="2395786"/>
              <a:ext cx="40981" cy="39800"/>
            </a:xfrm>
            <a:custGeom>
              <a:avLst/>
              <a:gdLst/>
              <a:ahLst/>
              <a:cxnLst/>
              <a:rect l="l" t="t" r="r" b="b"/>
              <a:pathLst>
                <a:path w="347" h="337" extrusionOk="0">
                  <a:moveTo>
                    <a:pt x="169" y="60"/>
                  </a:moveTo>
                  <a:cubicBezTo>
                    <a:pt x="228" y="60"/>
                    <a:pt x="277" y="110"/>
                    <a:pt x="277" y="169"/>
                  </a:cubicBezTo>
                  <a:cubicBezTo>
                    <a:pt x="277" y="218"/>
                    <a:pt x="228" y="268"/>
                    <a:pt x="178" y="268"/>
                  </a:cubicBezTo>
                  <a:cubicBezTo>
                    <a:pt x="119" y="268"/>
                    <a:pt x="70" y="228"/>
                    <a:pt x="70" y="169"/>
                  </a:cubicBezTo>
                  <a:cubicBezTo>
                    <a:pt x="70" y="110"/>
                    <a:pt x="110" y="70"/>
                    <a:pt x="169" y="60"/>
                  </a:cubicBezTo>
                  <a:close/>
                  <a:moveTo>
                    <a:pt x="183" y="0"/>
                  </a:moveTo>
                  <a:cubicBezTo>
                    <a:pt x="178" y="0"/>
                    <a:pt x="174" y="1"/>
                    <a:pt x="169" y="1"/>
                  </a:cubicBezTo>
                  <a:cubicBezTo>
                    <a:pt x="70" y="1"/>
                    <a:pt x="1" y="80"/>
                    <a:pt x="1" y="169"/>
                  </a:cubicBezTo>
                  <a:cubicBezTo>
                    <a:pt x="1" y="268"/>
                    <a:pt x="80" y="336"/>
                    <a:pt x="178" y="336"/>
                  </a:cubicBezTo>
                  <a:cubicBezTo>
                    <a:pt x="267" y="336"/>
                    <a:pt x="346" y="257"/>
                    <a:pt x="346" y="159"/>
                  </a:cubicBezTo>
                  <a:cubicBezTo>
                    <a:pt x="337" y="75"/>
                    <a:pt x="266" y="0"/>
                    <a:pt x="18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807087" y="2546008"/>
              <a:ext cx="25628" cy="25864"/>
            </a:xfrm>
            <a:custGeom>
              <a:avLst/>
              <a:gdLst/>
              <a:ahLst/>
              <a:cxnLst/>
              <a:rect l="l" t="t" r="r" b="b"/>
              <a:pathLst>
                <a:path w="217" h="219" extrusionOk="0">
                  <a:moveTo>
                    <a:pt x="108" y="70"/>
                  </a:moveTo>
                  <a:cubicBezTo>
                    <a:pt x="128" y="70"/>
                    <a:pt x="148" y="89"/>
                    <a:pt x="148" y="109"/>
                  </a:cubicBezTo>
                  <a:cubicBezTo>
                    <a:pt x="148" y="129"/>
                    <a:pt x="138" y="148"/>
                    <a:pt x="108" y="148"/>
                  </a:cubicBezTo>
                  <a:cubicBezTo>
                    <a:pt x="88" y="148"/>
                    <a:pt x="69" y="139"/>
                    <a:pt x="69" y="109"/>
                  </a:cubicBezTo>
                  <a:cubicBezTo>
                    <a:pt x="69" y="89"/>
                    <a:pt x="88" y="70"/>
                    <a:pt x="108" y="70"/>
                  </a:cubicBezTo>
                  <a:close/>
                  <a:moveTo>
                    <a:pt x="108" y="1"/>
                  </a:moveTo>
                  <a:cubicBezTo>
                    <a:pt x="49" y="10"/>
                    <a:pt x="0" y="60"/>
                    <a:pt x="0" y="119"/>
                  </a:cubicBezTo>
                  <a:cubicBezTo>
                    <a:pt x="9" y="173"/>
                    <a:pt x="51" y="219"/>
                    <a:pt x="104" y="219"/>
                  </a:cubicBezTo>
                  <a:cubicBezTo>
                    <a:pt x="109" y="219"/>
                    <a:pt x="113" y="219"/>
                    <a:pt x="118" y="218"/>
                  </a:cubicBezTo>
                  <a:cubicBezTo>
                    <a:pt x="178" y="218"/>
                    <a:pt x="217" y="168"/>
                    <a:pt x="217" y="109"/>
                  </a:cubicBezTo>
                  <a:cubicBezTo>
                    <a:pt x="217" y="50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561320" y="2890504"/>
              <a:ext cx="29289" cy="29289"/>
            </a:xfrm>
            <a:custGeom>
              <a:avLst/>
              <a:gdLst/>
              <a:ahLst/>
              <a:cxnLst/>
              <a:rect l="l" t="t" r="r" b="b"/>
              <a:pathLst>
                <a:path w="248" h="248" extrusionOk="0">
                  <a:moveTo>
                    <a:pt x="131" y="68"/>
                  </a:moveTo>
                  <a:cubicBezTo>
                    <a:pt x="156" y="68"/>
                    <a:pt x="178" y="94"/>
                    <a:pt x="178" y="120"/>
                  </a:cubicBezTo>
                  <a:cubicBezTo>
                    <a:pt x="178" y="149"/>
                    <a:pt x="159" y="179"/>
                    <a:pt x="129" y="179"/>
                  </a:cubicBezTo>
                  <a:cubicBezTo>
                    <a:pt x="90" y="179"/>
                    <a:pt x="70" y="159"/>
                    <a:pt x="70" y="120"/>
                  </a:cubicBezTo>
                  <a:cubicBezTo>
                    <a:pt x="70" y="90"/>
                    <a:pt x="90" y="70"/>
                    <a:pt x="119" y="70"/>
                  </a:cubicBezTo>
                  <a:cubicBezTo>
                    <a:pt x="123" y="69"/>
                    <a:pt x="127" y="68"/>
                    <a:pt x="131" y="68"/>
                  </a:cubicBezTo>
                  <a:close/>
                  <a:moveTo>
                    <a:pt x="135" y="0"/>
                  </a:moveTo>
                  <a:cubicBezTo>
                    <a:pt x="130" y="0"/>
                    <a:pt x="125" y="1"/>
                    <a:pt x="119" y="2"/>
                  </a:cubicBezTo>
                  <a:cubicBezTo>
                    <a:pt x="51" y="2"/>
                    <a:pt x="1" y="61"/>
                    <a:pt x="1" y="129"/>
                  </a:cubicBezTo>
                  <a:cubicBezTo>
                    <a:pt x="1" y="199"/>
                    <a:pt x="60" y="248"/>
                    <a:pt x="129" y="248"/>
                  </a:cubicBezTo>
                  <a:cubicBezTo>
                    <a:pt x="198" y="248"/>
                    <a:pt x="248" y="188"/>
                    <a:pt x="248" y="120"/>
                  </a:cubicBezTo>
                  <a:cubicBezTo>
                    <a:pt x="248" y="56"/>
                    <a:pt x="197" y="0"/>
                    <a:pt x="13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759256" y="2837123"/>
              <a:ext cx="33895" cy="33777"/>
            </a:xfrm>
            <a:custGeom>
              <a:avLst/>
              <a:gdLst/>
              <a:ahLst/>
              <a:cxnLst/>
              <a:rect l="l" t="t" r="r" b="b"/>
              <a:pathLst>
                <a:path w="287" h="286" extrusionOk="0">
                  <a:moveTo>
                    <a:pt x="139" y="69"/>
                  </a:moveTo>
                  <a:cubicBezTo>
                    <a:pt x="178" y="69"/>
                    <a:pt x="217" y="99"/>
                    <a:pt x="217" y="148"/>
                  </a:cubicBezTo>
                  <a:cubicBezTo>
                    <a:pt x="217" y="187"/>
                    <a:pt x="188" y="217"/>
                    <a:pt x="139" y="217"/>
                  </a:cubicBezTo>
                  <a:cubicBezTo>
                    <a:pt x="99" y="217"/>
                    <a:pt x="70" y="187"/>
                    <a:pt x="70" y="148"/>
                  </a:cubicBezTo>
                  <a:cubicBezTo>
                    <a:pt x="70" y="108"/>
                    <a:pt x="99" y="69"/>
                    <a:pt x="139" y="69"/>
                  </a:cubicBezTo>
                  <a:close/>
                  <a:moveTo>
                    <a:pt x="139" y="0"/>
                  </a:moveTo>
                  <a:cubicBezTo>
                    <a:pt x="60" y="0"/>
                    <a:pt x="1" y="69"/>
                    <a:pt x="1" y="148"/>
                  </a:cubicBezTo>
                  <a:cubicBezTo>
                    <a:pt x="1" y="226"/>
                    <a:pt x="70" y="286"/>
                    <a:pt x="149" y="286"/>
                  </a:cubicBezTo>
                  <a:cubicBezTo>
                    <a:pt x="228" y="286"/>
                    <a:pt x="287" y="217"/>
                    <a:pt x="287" y="138"/>
                  </a:cubicBezTo>
                  <a:cubicBezTo>
                    <a:pt x="287" y="59"/>
                    <a:pt x="217" y="0"/>
                    <a:pt x="1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2536899" y="2559117"/>
              <a:ext cx="336467" cy="683208"/>
            </a:xfrm>
            <a:custGeom>
              <a:avLst/>
              <a:gdLst/>
              <a:ahLst/>
              <a:cxnLst/>
              <a:rect l="l" t="t" r="r" b="b"/>
              <a:pathLst>
                <a:path w="2849" h="5785" extrusionOk="0">
                  <a:moveTo>
                    <a:pt x="2765" y="0"/>
                  </a:moveTo>
                  <a:cubicBezTo>
                    <a:pt x="2735" y="0"/>
                    <a:pt x="2708" y="16"/>
                    <a:pt x="2701" y="37"/>
                  </a:cubicBezTo>
                  <a:lnTo>
                    <a:pt x="20" y="5686"/>
                  </a:lnTo>
                  <a:cubicBezTo>
                    <a:pt x="0" y="5725"/>
                    <a:pt x="20" y="5765"/>
                    <a:pt x="59" y="5784"/>
                  </a:cubicBezTo>
                  <a:lnTo>
                    <a:pt x="88" y="5784"/>
                  </a:lnTo>
                  <a:cubicBezTo>
                    <a:pt x="118" y="5784"/>
                    <a:pt x="138" y="5774"/>
                    <a:pt x="148" y="5745"/>
                  </a:cubicBezTo>
                  <a:lnTo>
                    <a:pt x="2829" y="107"/>
                  </a:lnTo>
                  <a:cubicBezTo>
                    <a:pt x="2848" y="67"/>
                    <a:pt x="2829" y="18"/>
                    <a:pt x="2799" y="8"/>
                  </a:cubicBezTo>
                  <a:cubicBezTo>
                    <a:pt x="2788" y="3"/>
                    <a:pt x="2777" y="0"/>
                    <a:pt x="276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2920960" y="2366852"/>
              <a:ext cx="102629" cy="96606"/>
            </a:xfrm>
            <a:custGeom>
              <a:avLst/>
              <a:gdLst/>
              <a:ahLst/>
              <a:cxnLst/>
              <a:rect l="l" t="t" r="r" b="b"/>
              <a:pathLst>
                <a:path w="869" h="818" extrusionOk="0">
                  <a:moveTo>
                    <a:pt x="745" y="1"/>
                  </a:moveTo>
                  <a:cubicBezTo>
                    <a:pt x="719" y="1"/>
                    <a:pt x="694" y="11"/>
                    <a:pt x="671" y="29"/>
                  </a:cubicBezTo>
                  <a:lnTo>
                    <a:pt x="40" y="640"/>
                  </a:lnTo>
                  <a:cubicBezTo>
                    <a:pt x="1" y="680"/>
                    <a:pt x="1" y="739"/>
                    <a:pt x="40" y="789"/>
                  </a:cubicBezTo>
                  <a:cubicBezTo>
                    <a:pt x="60" y="808"/>
                    <a:pt x="80" y="818"/>
                    <a:pt x="109" y="818"/>
                  </a:cubicBezTo>
                  <a:cubicBezTo>
                    <a:pt x="139" y="818"/>
                    <a:pt x="168" y="808"/>
                    <a:pt x="188" y="789"/>
                  </a:cubicBezTo>
                  <a:lnTo>
                    <a:pt x="818" y="187"/>
                  </a:lnTo>
                  <a:cubicBezTo>
                    <a:pt x="858" y="147"/>
                    <a:pt x="868" y="79"/>
                    <a:pt x="829" y="39"/>
                  </a:cubicBezTo>
                  <a:cubicBezTo>
                    <a:pt x="802" y="13"/>
                    <a:pt x="774" y="1"/>
                    <a:pt x="74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2935014" y="2473850"/>
              <a:ext cx="128138" cy="26927"/>
            </a:xfrm>
            <a:custGeom>
              <a:avLst/>
              <a:gdLst/>
              <a:ahLst/>
              <a:cxnLst/>
              <a:rect l="l" t="t" r="r" b="b"/>
              <a:pathLst>
                <a:path w="1085" h="228" extrusionOk="0">
                  <a:moveTo>
                    <a:pt x="10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9"/>
                    <a:pt x="39" y="207"/>
                    <a:pt x="99" y="207"/>
                  </a:cubicBezTo>
                  <a:lnTo>
                    <a:pt x="975" y="227"/>
                  </a:lnTo>
                  <a:cubicBezTo>
                    <a:pt x="1035" y="227"/>
                    <a:pt x="1084" y="188"/>
                    <a:pt x="1084" y="129"/>
                  </a:cubicBezTo>
                  <a:cubicBezTo>
                    <a:pt x="1084" y="69"/>
                    <a:pt x="1045" y="21"/>
                    <a:pt x="986" y="21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2917417" y="2507626"/>
              <a:ext cx="99204" cy="100149"/>
            </a:xfrm>
            <a:custGeom>
              <a:avLst/>
              <a:gdLst/>
              <a:ahLst/>
              <a:cxnLst/>
              <a:rect l="l" t="t" r="r" b="b"/>
              <a:pathLst>
                <a:path w="840" h="848" extrusionOk="0">
                  <a:moveTo>
                    <a:pt x="121" y="1"/>
                  </a:moveTo>
                  <a:cubicBezTo>
                    <a:pt x="95" y="1"/>
                    <a:pt x="70" y="11"/>
                    <a:pt x="50" y="30"/>
                  </a:cubicBezTo>
                  <a:cubicBezTo>
                    <a:pt x="1" y="70"/>
                    <a:pt x="1" y="138"/>
                    <a:pt x="40" y="178"/>
                  </a:cubicBezTo>
                  <a:lnTo>
                    <a:pt x="651" y="819"/>
                  </a:lnTo>
                  <a:cubicBezTo>
                    <a:pt x="671" y="839"/>
                    <a:pt x="691" y="848"/>
                    <a:pt x="721" y="848"/>
                  </a:cubicBezTo>
                  <a:cubicBezTo>
                    <a:pt x="750" y="848"/>
                    <a:pt x="780" y="839"/>
                    <a:pt x="800" y="819"/>
                  </a:cubicBezTo>
                  <a:cubicBezTo>
                    <a:pt x="839" y="779"/>
                    <a:pt x="839" y="710"/>
                    <a:pt x="800" y="671"/>
                  </a:cubicBezTo>
                  <a:lnTo>
                    <a:pt x="198" y="30"/>
                  </a:lnTo>
                  <a:cubicBezTo>
                    <a:pt x="173" y="11"/>
                    <a:pt x="146" y="1"/>
                    <a:pt x="12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2881397" y="2520499"/>
              <a:ext cx="28108" cy="128138"/>
            </a:xfrm>
            <a:custGeom>
              <a:avLst/>
              <a:gdLst/>
              <a:ahLst/>
              <a:cxnLst/>
              <a:rect l="l" t="t" r="r" b="b"/>
              <a:pathLst>
                <a:path w="238" h="1085" extrusionOk="0">
                  <a:moveTo>
                    <a:pt x="128" y="0"/>
                  </a:moveTo>
                  <a:cubicBezTo>
                    <a:pt x="69" y="0"/>
                    <a:pt x="20" y="49"/>
                    <a:pt x="20" y="99"/>
                  </a:cubicBezTo>
                  <a:lnTo>
                    <a:pt x="1" y="976"/>
                  </a:lnTo>
                  <a:cubicBezTo>
                    <a:pt x="1" y="1035"/>
                    <a:pt x="40" y="1084"/>
                    <a:pt x="99" y="1084"/>
                  </a:cubicBezTo>
                  <a:lnTo>
                    <a:pt x="109" y="1084"/>
                  </a:lnTo>
                  <a:cubicBezTo>
                    <a:pt x="158" y="1084"/>
                    <a:pt x="207" y="1045"/>
                    <a:pt x="207" y="986"/>
                  </a:cubicBezTo>
                  <a:lnTo>
                    <a:pt x="227" y="108"/>
                  </a:lnTo>
                  <a:cubicBezTo>
                    <a:pt x="237" y="49"/>
                    <a:pt x="188" y="0"/>
                    <a:pt x="12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2773099" y="2504673"/>
              <a:ext cx="102511" cy="96133"/>
            </a:xfrm>
            <a:custGeom>
              <a:avLst/>
              <a:gdLst/>
              <a:ahLst/>
              <a:cxnLst/>
              <a:rect l="l" t="t" r="r" b="b"/>
              <a:pathLst>
                <a:path w="868" h="814" extrusionOk="0">
                  <a:moveTo>
                    <a:pt x="748" y="0"/>
                  </a:moveTo>
                  <a:cubicBezTo>
                    <a:pt x="726" y="0"/>
                    <a:pt x="702" y="8"/>
                    <a:pt x="681" y="25"/>
                  </a:cubicBezTo>
                  <a:lnTo>
                    <a:pt x="50" y="636"/>
                  </a:lnTo>
                  <a:cubicBezTo>
                    <a:pt x="1" y="676"/>
                    <a:pt x="1" y="745"/>
                    <a:pt x="40" y="785"/>
                  </a:cubicBezTo>
                  <a:cubicBezTo>
                    <a:pt x="60" y="804"/>
                    <a:pt x="90" y="814"/>
                    <a:pt x="119" y="814"/>
                  </a:cubicBezTo>
                  <a:cubicBezTo>
                    <a:pt x="149" y="814"/>
                    <a:pt x="169" y="804"/>
                    <a:pt x="188" y="785"/>
                  </a:cubicBezTo>
                  <a:lnTo>
                    <a:pt x="829" y="183"/>
                  </a:lnTo>
                  <a:cubicBezTo>
                    <a:pt x="868" y="144"/>
                    <a:pt x="868" y="75"/>
                    <a:pt x="829" y="36"/>
                  </a:cubicBezTo>
                  <a:cubicBezTo>
                    <a:pt x="806" y="13"/>
                    <a:pt x="778" y="0"/>
                    <a:pt x="74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2733536" y="2466882"/>
              <a:ext cx="128138" cy="28108"/>
            </a:xfrm>
            <a:custGeom>
              <a:avLst/>
              <a:gdLst/>
              <a:ahLst/>
              <a:cxnLst/>
              <a:rect l="l" t="t" r="r" b="b"/>
              <a:pathLst>
                <a:path w="1085" h="238" extrusionOk="0">
                  <a:moveTo>
                    <a:pt x="109" y="1"/>
                  </a:moveTo>
                  <a:cubicBezTo>
                    <a:pt x="50" y="1"/>
                    <a:pt x="0" y="50"/>
                    <a:pt x="0" y="109"/>
                  </a:cubicBezTo>
                  <a:cubicBezTo>
                    <a:pt x="0" y="158"/>
                    <a:pt x="40" y="207"/>
                    <a:pt x="99" y="207"/>
                  </a:cubicBezTo>
                  <a:lnTo>
                    <a:pt x="977" y="237"/>
                  </a:lnTo>
                  <a:lnTo>
                    <a:pt x="986" y="237"/>
                  </a:lnTo>
                  <a:cubicBezTo>
                    <a:pt x="1036" y="237"/>
                    <a:pt x="1085" y="188"/>
                    <a:pt x="1085" y="128"/>
                  </a:cubicBezTo>
                  <a:cubicBezTo>
                    <a:pt x="1085" y="69"/>
                    <a:pt x="1045" y="30"/>
                    <a:pt x="986" y="20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2780067" y="2360947"/>
              <a:ext cx="99086" cy="100267"/>
            </a:xfrm>
            <a:custGeom>
              <a:avLst/>
              <a:gdLst/>
              <a:ahLst/>
              <a:cxnLst/>
              <a:rect l="l" t="t" r="r" b="b"/>
              <a:pathLst>
                <a:path w="839" h="849" extrusionOk="0">
                  <a:moveTo>
                    <a:pt x="118" y="1"/>
                  </a:moveTo>
                  <a:cubicBezTo>
                    <a:pt x="92" y="1"/>
                    <a:pt x="65" y="11"/>
                    <a:pt x="40" y="30"/>
                  </a:cubicBezTo>
                  <a:cubicBezTo>
                    <a:pt x="1" y="70"/>
                    <a:pt x="1" y="129"/>
                    <a:pt x="40" y="178"/>
                  </a:cubicBezTo>
                  <a:lnTo>
                    <a:pt x="642" y="809"/>
                  </a:lnTo>
                  <a:cubicBezTo>
                    <a:pt x="662" y="839"/>
                    <a:pt x="691" y="848"/>
                    <a:pt x="721" y="848"/>
                  </a:cubicBezTo>
                  <a:cubicBezTo>
                    <a:pt x="750" y="848"/>
                    <a:pt x="770" y="839"/>
                    <a:pt x="789" y="819"/>
                  </a:cubicBezTo>
                  <a:cubicBezTo>
                    <a:pt x="839" y="779"/>
                    <a:pt x="839" y="710"/>
                    <a:pt x="800" y="671"/>
                  </a:cubicBezTo>
                  <a:lnTo>
                    <a:pt x="188" y="30"/>
                  </a:lnTo>
                  <a:cubicBezTo>
                    <a:pt x="169" y="11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2887184" y="2319021"/>
              <a:ext cx="28108" cy="129438"/>
            </a:xfrm>
            <a:custGeom>
              <a:avLst/>
              <a:gdLst/>
              <a:ahLst/>
              <a:cxnLst/>
              <a:rect l="l" t="t" r="r" b="b"/>
              <a:pathLst>
                <a:path w="238" h="1096" extrusionOk="0">
                  <a:moveTo>
                    <a:pt x="139" y="1"/>
                  </a:moveTo>
                  <a:cubicBezTo>
                    <a:pt x="70" y="1"/>
                    <a:pt x="30" y="50"/>
                    <a:pt x="30" y="109"/>
                  </a:cubicBezTo>
                  <a:lnTo>
                    <a:pt x="11" y="986"/>
                  </a:lnTo>
                  <a:cubicBezTo>
                    <a:pt x="1" y="1045"/>
                    <a:pt x="50" y="1085"/>
                    <a:pt x="109" y="1095"/>
                  </a:cubicBezTo>
                  <a:cubicBezTo>
                    <a:pt x="168" y="1095"/>
                    <a:pt x="217" y="1045"/>
                    <a:pt x="217" y="986"/>
                  </a:cubicBezTo>
                  <a:lnTo>
                    <a:pt x="237" y="109"/>
                  </a:lnTo>
                  <a:cubicBezTo>
                    <a:pt x="237" y="50"/>
                    <a:pt x="198" y="1"/>
                    <a:pt x="13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2880216" y="2463339"/>
              <a:ext cx="35076" cy="35076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49" y="70"/>
                  </a:moveTo>
                  <a:cubicBezTo>
                    <a:pt x="198" y="70"/>
                    <a:pt x="227" y="110"/>
                    <a:pt x="227" y="149"/>
                  </a:cubicBezTo>
                  <a:cubicBezTo>
                    <a:pt x="227" y="198"/>
                    <a:pt x="198" y="228"/>
                    <a:pt x="149" y="228"/>
                  </a:cubicBezTo>
                  <a:cubicBezTo>
                    <a:pt x="109" y="228"/>
                    <a:pt x="70" y="198"/>
                    <a:pt x="70" y="149"/>
                  </a:cubicBezTo>
                  <a:cubicBezTo>
                    <a:pt x="70" y="110"/>
                    <a:pt x="99" y="70"/>
                    <a:pt x="149" y="70"/>
                  </a:cubicBezTo>
                  <a:close/>
                  <a:moveTo>
                    <a:pt x="149" y="1"/>
                  </a:moveTo>
                  <a:cubicBezTo>
                    <a:pt x="70" y="1"/>
                    <a:pt x="0" y="70"/>
                    <a:pt x="0" y="149"/>
                  </a:cubicBezTo>
                  <a:cubicBezTo>
                    <a:pt x="0" y="237"/>
                    <a:pt x="70" y="296"/>
                    <a:pt x="149" y="296"/>
                  </a:cubicBezTo>
                  <a:cubicBezTo>
                    <a:pt x="227" y="296"/>
                    <a:pt x="296" y="237"/>
                    <a:pt x="296" y="149"/>
                  </a:cubicBezTo>
                  <a:cubicBezTo>
                    <a:pt x="296" y="70"/>
                    <a:pt x="227" y="1"/>
                    <a:pt x="14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3094449" y="2347011"/>
              <a:ext cx="37320" cy="37320"/>
            </a:xfrm>
            <a:custGeom>
              <a:avLst/>
              <a:gdLst/>
              <a:ahLst/>
              <a:cxnLst/>
              <a:rect l="l" t="t" r="r" b="b"/>
              <a:pathLst>
                <a:path w="316" h="316" extrusionOk="0">
                  <a:moveTo>
                    <a:pt x="158" y="69"/>
                  </a:moveTo>
                  <a:cubicBezTo>
                    <a:pt x="207" y="69"/>
                    <a:pt x="247" y="109"/>
                    <a:pt x="247" y="158"/>
                  </a:cubicBezTo>
                  <a:cubicBezTo>
                    <a:pt x="247" y="207"/>
                    <a:pt x="207" y="247"/>
                    <a:pt x="158" y="247"/>
                  </a:cubicBezTo>
                  <a:cubicBezTo>
                    <a:pt x="109" y="247"/>
                    <a:pt x="69" y="207"/>
                    <a:pt x="69" y="158"/>
                  </a:cubicBezTo>
                  <a:cubicBezTo>
                    <a:pt x="69" y="109"/>
                    <a:pt x="109" y="69"/>
                    <a:pt x="158" y="69"/>
                  </a:cubicBezTo>
                  <a:close/>
                  <a:moveTo>
                    <a:pt x="158" y="0"/>
                  </a:moveTo>
                  <a:cubicBezTo>
                    <a:pt x="69" y="0"/>
                    <a:pt x="0" y="69"/>
                    <a:pt x="0" y="158"/>
                  </a:cubicBezTo>
                  <a:cubicBezTo>
                    <a:pt x="0" y="247"/>
                    <a:pt x="69" y="315"/>
                    <a:pt x="158" y="315"/>
                  </a:cubicBezTo>
                  <a:cubicBezTo>
                    <a:pt x="247" y="315"/>
                    <a:pt x="315" y="247"/>
                    <a:pt x="315" y="158"/>
                  </a:cubicBezTo>
                  <a:cubicBezTo>
                    <a:pt x="315" y="69"/>
                    <a:pt x="247" y="0"/>
                    <a:pt x="15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3125864" y="2577423"/>
              <a:ext cx="35076" cy="35076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63" y="68"/>
                  </a:moveTo>
                  <a:cubicBezTo>
                    <a:pt x="204" y="68"/>
                    <a:pt x="227" y="105"/>
                    <a:pt x="227" y="149"/>
                  </a:cubicBezTo>
                  <a:cubicBezTo>
                    <a:pt x="227" y="188"/>
                    <a:pt x="198" y="228"/>
                    <a:pt x="148" y="228"/>
                  </a:cubicBezTo>
                  <a:cubicBezTo>
                    <a:pt x="109" y="228"/>
                    <a:pt x="69" y="188"/>
                    <a:pt x="69" y="149"/>
                  </a:cubicBezTo>
                  <a:cubicBezTo>
                    <a:pt x="69" y="99"/>
                    <a:pt x="109" y="70"/>
                    <a:pt x="148" y="70"/>
                  </a:cubicBezTo>
                  <a:cubicBezTo>
                    <a:pt x="153" y="69"/>
                    <a:pt x="158" y="68"/>
                    <a:pt x="163" y="68"/>
                  </a:cubicBezTo>
                  <a:close/>
                  <a:moveTo>
                    <a:pt x="148" y="1"/>
                  </a:moveTo>
                  <a:cubicBezTo>
                    <a:pt x="69" y="1"/>
                    <a:pt x="1" y="60"/>
                    <a:pt x="1" y="149"/>
                  </a:cubicBezTo>
                  <a:cubicBezTo>
                    <a:pt x="1" y="228"/>
                    <a:pt x="69" y="296"/>
                    <a:pt x="148" y="296"/>
                  </a:cubicBezTo>
                  <a:cubicBezTo>
                    <a:pt x="227" y="296"/>
                    <a:pt x="296" y="228"/>
                    <a:pt x="296" y="149"/>
                  </a:cubicBezTo>
                  <a:cubicBezTo>
                    <a:pt x="296" y="60"/>
                    <a:pt x="227" y="1"/>
                    <a:pt x="14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2659014" y="2355160"/>
              <a:ext cx="25746" cy="25746"/>
            </a:xfrm>
            <a:custGeom>
              <a:avLst/>
              <a:gdLst/>
              <a:ahLst/>
              <a:cxnLst/>
              <a:rect l="l" t="t" r="r" b="b"/>
              <a:pathLst>
                <a:path w="218" h="218" extrusionOk="0">
                  <a:moveTo>
                    <a:pt x="109" y="69"/>
                  </a:moveTo>
                  <a:cubicBezTo>
                    <a:pt x="129" y="69"/>
                    <a:pt x="149" y="89"/>
                    <a:pt x="149" y="109"/>
                  </a:cubicBezTo>
                  <a:cubicBezTo>
                    <a:pt x="149" y="128"/>
                    <a:pt x="129" y="148"/>
                    <a:pt x="109" y="148"/>
                  </a:cubicBezTo>
                  <a:cubicBezTo>
                    <a:pt x="90" y="148"/>
                    <a:pt x="70" y="138"/>
                    <a:pt x="70" y="109"/>
                  </a:cubicBezTo>
                  <a:cubicBezTo>
                    <a:pt x="70" y="89"/>
                    <a:pt x="90" y="69"/>
                    <a:pt x="109" y="69"/>
                  </a:cubicBezTo>
                  <a:close/>
                  <a:moveTo>
                    <a:pt x="109" y="0"/>
                  </a:moveTo>
                  <a:cubicBezTo>
                    <a:pt x="50" y="0"/>
                    <a:pt x="1" y="49"/>
                    <a:pt x="1" y="109"/>
                  </a:cubicBezTo>
                  <a:cubicBezTo>
                    <a:pt x="1" y="168"/>
                    <a:pt x="50" y="217"/>
                    <a:pt x="109" y="217"/>
                  </a:cubicBezTo>
                  <a:cubicBezTo>
                    <a:pt x="169" y="217"/>
                    <a:pt x="217" y="168"/>
                    <a:pt x="217" y="109"/>
                  </a:cubicBezTo>
                  <a:cubicBezTo>
                    <a:pt x="217" y="49"/>
                    <a:pt x="169" y="0"/>
                    <a:pt x="1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2912812" y="2691507"/>
              <a:ext cx="29289" cy="29289"/>
            </a:xfrm>
            <a:custGeom>
              <a:avLst/>
              <a:gdLst/>
              <a:ahLst/>
              <a:cxnLst/>
              <a:rect l="l" t="t" r="r" b="b"/>
              <a:pathLst>
                <a:path w="248" h="248" extrusionOk="0">
                  <a:moveTo>
                    <a:pt x="119" y="60"/>
                  </a:moveTo>
                  <a:cubicBezTo>
                    <a:pt x="149" y="60"/>
                    <a:pt x="178" y="90"/>
                    <a:pt x="178" y="119"/>
                  </a:cubicBezTo>
                  <a:cubicBezTo>
                    <a:pt x="178" y="149"/>
                    <a:pt x="158" y="178"/>
                    <a:pt x="119" y="178"/>
                  </a:cubicBezTo>
                  <a:cubicBezTo>
                    <a:pt x="89" y="178"/>
                    <a:pt x="70" y="158"/>
                    <a:pt x="70" y="119"/>
                  </a:cubicBezTo>
                  <a:cubicBezTo>
                    <a:pt x="60" y="90"/>
                    <a:pt x="89" y="70"/>
                    <a:pt x="119" y="60"/>
                  </a:cubicBezTo>
                  <a:close/>
                  <a:moveTo>
                    <a:pt x="119" y="1"/>
                  </a:moveTo>
                  <a:cubicBezTo>
                    <a:pt x="50" y="1"/>
                    <a:pt x="0" y="50"/>
                    <a:pt x="0" y="119"/>
                  </a:cubicBezTo>
                  <a:cubicBezTo>
                    <a:pt x="0" y="188"/>
                    <a:pt x="50" y="247"/>
                    <a:pt x="119" y="247"/>
                  </a:cubicBezTo>
                  <a:cubicBezTo>
                    <a:pt x="188" y="247"/>
                    <a:pt x="247" y="188"/>
                    <a:pt x="247" y="119"/>
                  </a:cubicBezTo>
                  <a:cubicBezTo>
                    <a:pt x="247" y="50"/>
                    <a:pt x="188" y="1"/>
                    <a:pt x="11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2709089" y="2644975"/>
              <a:ext cx="33895" cy="33895"/>
            </a:xfrm>
            <a:custGeom>
              <a:avLst/>
              <a:gdLst/>
              <a:ahLst/>
              <a:cxnLst/>
              <a:rect l="l" t="t" r="r" b="b"/>
              <a:pathLst>
                <a:path w="287" h="287" extrusionOk="0">
                  <a:moveTo>
                    <a:pt x="139" y="70"/>
                  </a:moveTo>
                  <a:cubicBezTo>
                    <a:pt x="178" y="70"/>
                    <a:pt x="218" y="99"/>
                    <a:pt x="218" y="138"/>
                  </a:cubicBezTo>
                  <a:cubicBezTo>
                    <a:pt x="218" y="178"/>
                    <a:pt x="178" y="217"/>
                    <a:pt x="139" y="217"/>
                  </a:cubicBezTo>
                  <a:cubicBezTo>
                    <a:pt x="99" y="217"/>
                    <a:pt x="69" y="178"/>
                    <a:pt x="69" y="138"/>
                  </a:cubicBezTo>
                  <a:cubicBezTo>
                    <a:pt x="69" y="99"/>
                    <a:pt x="99" y="70"/>
                    <a:pt x="139" y="70"/>
                  </a:cubicBezTo>
                  <a:close/>
                  <a:moveTo>
                    <a:pt x="139" y="0"/>
                  </a:moveTo>
                  <a:cubicBezTo>
                    <a:pt x="60" y="0"/>
                    <a:pt x="1" y="60"/>
                    <a:pt x="1" y="138"/>
                  </a:cubicBezTo>
                  <a:cubicBezTo>
                    <a:pt x="1" y="217"/>
                    <a:pt x="60" y="287"/>
                    <a:pt x="139" y="287"/>
                  </a:cubicBezTo>
                  <a:cubicBezTo>
                    <a:pt x="218" y="287"/>
                    <a:pt x="286" y="217"/>
                    <a:pt x="286" y="138"/>
                  </a:cubicBezTo>
                  <a:cubicBezTo>
                    <a:pt x="286" y="60"/>
                    <a:pt x="218" y="0"/>
                    <a:pt x="1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776735" y="4616171"/>
              <a:ext cx="2024470" cy="588492"/>
            </a:xfrm>
            <a:custGeom>
              <a:avLst/>
              <a:gdLst/>
              <a:ahLst/>
              <a:cxnLst/>
              <a:rect l="l" t="t" r="r" b="b"/>
              <a:pathLst>
                <a:path w="17142" h="4983" extrusionOk="0">
                  <a:moveTo>
                    <a:pt x="65" y="0"/>
                  </a:moveTo>
                  <a:cubicBezTo>
                    <a:pt x="33" y="0"/>
                    <a:pt x="1" y="23"/>
                    <a:pt x="1" y="66"/>
                  </a:cubicBezTo>
                  <a:cubicBezTo>
                    <a:pt x="60" y="865"/>
                    <a:pt x="50" y="1673"/>
                    <a:pt x="119" y="2481"/>
                  </a:cubicBezTo>
                  <a:cubicBezTo>
                    <a:pt x="124" y="2546"/>
                    <a:pt x="190" y="2581"/>
                    <a:pt x="254" y="2581"/>
                  </a:cubicBezTo>
                  <a:cubicBezTo>
                    <a:pt x="316" y="2581"/>
                    <a:pt x="375" y="2549"/>
                    <a:pt x="375" y="2481"/>
                  </a:cubicBezTo>
                  <a:cubicBezTo>
                    <a:pt x="424" y="1653"/>
                    <a:pt x="297" y="854"/>
                    <a:pt x="119" y="46"/>
                  </a:cubicBezTo>
                  <a:cubicBezTo>
                    <a:pt x="114" y="15"/>
                    <a:pt x="90" y="0"/>
                    <a:pt x="65" y="0"/>
                  </a:cubicBezTo>
                  <a:close/>
                  <a:moveTo>
                    <a:pt x="16998" y="3221"/>
                  </a:moveTo>
                  <a:cubicBezTo>
                    <a:pt x="16959" y="3221"/>
                    <a:pt x="16915" y="3246"/>
                    <a:pt x="16915" y="3289"/>
                  </a:cubicBezTo>
                  <a:cubicBezTo>
                    <a:pt x="16924" y="3684"/>
                    <a:pt x="16885" y="4127"/>
                    <a:pt x="17003" y="4501"/>
                  </a:cubicBezTo>
                  <a:cubicBezTo>
                    <a:pt x="17007" y="4509"/>
                    <a:pt x="17014" y="4512"/>
                    <a:pt x="17021" y="4512"/>
                  </a:cubicBezTo>
                  <a:cubicBezTo>
                    <a:pt x="17033" y="4512"/>
                    <a:pt x="17047" y="4504"/>
                    <a:pt x="17053" y="4492"/>
                  </a:cubicBezTo>
                  <a:cubicBezTo>
                    <a:pt x="17141" y="4117"/>
                    <a:pt x="17082" y="3664"/>
                    <a:pt x="17062" y="3279"/>
                  </a:cubicBezTo>
                  <a:cubicBezTo>
                    <a:pt x="17062" y="3239"/>
                    <a:pt x="17032" y="3221"/>
                    <a:pt x="16998" y="3221"/>
                  </a:cubicBezTo>
                  <a:close/>
                  <a:moveTo>
                    <a:pt x="464" y="3358"/>
                  </a:moveTo>
                  <a:cubicBezTo>
                    <a:pt x="286" y="3822"/>
                    <a:pt x="483" y="4433"/>
                    <a:pt x="562" y="4896"/>
                  </a:cubicBezTo>
                  <a:cubicBezTo>
                    <a:pt x="571" y="4955"/>
                    <a:pt x="621" y="4983"/>
                    <a:pt x="670" y="4983"/>
                  </a:cubicBezTo>
                  <a:cubicBezTo>
                    <a:pt x="727" y="4983"/>
                    <a:pt x="785" y="4945"/>
                    <a:pt x="779" y="4876"/>
                  </a:cubicBezTo>
                  <a:cubicBezTo>
                    <a:pt x="730" y="4403"/>
                    <a:pt x="759" y="3772"/>
                    <a:pt x="474" y="3358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833777" y="4006897"/>
              <a:ext cx="1903418" cy="1360984"/>
            </a:xfrm>
            <a:custGeom>
              <a:avLst/>
              <a:gdLst/>
              <a:ahLst/>
              <a:cxnLst/>
              <a:rect l="l" t="t" r="r" b="b"/>
              <a:pathLst>
                <a:path w="16117" h="11524" extrusionOk="0">
                  <a:moveTo>
                    <a:pt x="16116" y="1"/>
                  </a:moveTo>
                  <a:lnTo>
                    <a:pt x="9246" y="119"/>
                  </a:lnTo>
                  <a:lnTo>
                    <a:pt x="5974" y="178"/>
                  </a:lnTo>
                  <a:lnTo>
                    <a:pt x="0" y="277"/>
                  </a:lnTo>
                  <a:lnTo>
                    <a:pt x="1163" y="11524"/>
                  </a:lnTo>
                  <a:lnTo>
                    <a:pt x="6969" y="11425"/>
                  </a:lnTo>
                  <a:lnTo>
                    <a:pt x="9443" y="11386"/>
                  </a:lnTo>
                  <a:lnTo>
                    <a:pt x="15781" y="11277"/>
                  </a:lnTo>
                  <a:lnTo>
                    <a:pt x="16116" y="1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833777" y="4010440"/>
              <a:ext cx="1897513" cy="1355079"/>
            </a:xfrm>
            <a:custGeom>
              <a:avLst/>
              <a:gdLst/>
              <a:ahLst/>
              <a:cxnLst/>
              <a:rect l="l" t="t" r="r" b="b"/>
              <a:pathLst>
                <a:path w="16067" h="11474" extrusionOk="0">
                  <a:moveTo>
                    <a:pt x="12903" y="3243"/>
                  </a:moveTo>
                  <a:cubicBezTo>
                    <a:pt x="13953" y="3243"/>
                    <a:pt x="14352" y="3758"/>
                    <a:pt x="14382" y="4397"/>
                  </a:cubicBezTo>
                  <a:cubicBezTo>
                    <a:pt x="14421" y="5037"/>
                    <a:pt x="13997" y="5569"/>
                    <a:pt x="12962" y="5589"/>
                  </a:cubicBezTo>
                  <a:cubicBezTo>
                    <a:pt x="12954" y="5589"/>
                    <a:pt x="12946" y="5589"/>
                    <a:pt x="12938" y="5589"/>
                  </a:cubicBezTo>
                  <a:cubicBezTo>
                    <a:pt x="12130" y="5589"/>
                    <a:pt x="11453" y="5080"/>
                    <a:pt x="11414" y="4446"/>
                  </a:cubicBezTo>
                  <a:cubicBezTo>
                    <a:pt x="11385" y="3795"/>
                    <a:pt x="12016" y="3253"/>
                    <a:pt x="12844" y="3243"/>
                  </a:cubicBezTo>
                  <a:cubicBezTo>
                    <a:pt x="12864" y="3243"/>
                    <a:pt x="12884" y="3243"/>
                    <a:pt x="12903" y="3243"/>
                  </a:cubicBezTo>
                  <a:close/>
                  <a:moveTo>
                    <a:pt x="6971" y="5382"/>
                  </a:moveTo>
                  <a:cubicBezTo>
                    <a:pt x="8187" y="5382"/>
                    <a:pt x="8646" y="5966"/>
                    <a:pt x="8685" y="6693"/>
                  </a:cubicBezTo>
                  <a:cubicBezTo>
                    <a:pt x="8724" y="7442"/>
                    <a:pt x="8231" y="8044"/>
                    <a:pt x="7048" y="8064"/>
                  </a:cubicBezTo>
                  <a:cubicBezTo>
                    <a:pt x="7033" y="8064"/>
                    <a:pt x="7018" y="8064"/>
                    <a:pt x="7003" y="8064"/>
                  </a:cubicBezTo>
                  <a:cubicBezTo>
                    <a:pt x="6086" y="8064"/>
                    <a:pt x="5322" y="7480"/>
                    <a:pt x="5284" y="6752"/>
                  </a:cubicBezTo>
                  <a:cubicBezTo>
                    <a:pt x="5244" y="6013"/>
                    <a:pt x="5974" y="5392"/>
                    <a:pt x="6910" y="5383"/>
                  </a:cubicBezTo>
                  <a:cubicBezTo>
                    <a:pt x="6931" y="5382"/>
                    <a:pt x="6951" y="5382"/>
                    <a:pt x="6971" y="5382"/>
                  </a:cubicBezTo>
                  <a:close/>
                  <a:moveTo>
                    <a:pt x="14312" y="1"/>
                  </a:moveTo>
                  <a:lnTo>
                    <a:pt x="12706" y="30"/>
                  </a:lnTo>
                  <a:lnTo>
                    <a:pt x="9246" y="89"/>
                  </a:lnTo>
                  <a:lnTo>
                    <a:pt x="7659" y="119"/>
                  </a:lnTo>
                  <a:cubicBezTo>
                    <a:pt x="7679" y="207"/>
                    <a:pt x="7699" y="306"/>
                    <a:pt x="7699" y="404"/>
                  </a:cubicBezTo>
                  <a:cubicBezTo>
                    <a:pt x="7738" y="1114"/>
                    <a:pt x="7275" y="1696"/>
                    <a:pt x="6151" y="1706"/>
                  </a:cubicBezTo>
                  <a:cubicBezTo>
                    <a:pt x="6136" y="1706"/>
                    <a:pt x="6121" y="1706"/>
                    <a:pt x="6106" y="1706"/>
                  </a:cubicBezTo>
                  <a:cubicBezTo>
                    <a:pt x="5238" y="1706"/>
                    <a:pt x="4514" y="1152"/>
                    <a:pt x="4475" y="464"/>
                  </a:cubicBezTo>
                  <a:cubicBezTo>
                    <a:pt x="4475" y="365"/>
                    <a:pt x="4486" y="266"/>
                    <a:pt x="4505" y="168"/>
                  </a:cubicBezTo>
                  <a:lnTo>
                    <a:pt x="4505" y="168"/>
                  </a:lnTo>
                  <a:lnTo>
                    <a:pt x="0" y="247"/>
                  </a:lnTo>
                  <a:lnTo>
                    <a:pt x="208" y="2228"/>
                  </a:lnTo>
                  <a:cubicBezTo>
                    <a:pt x="336" y="2198"/>
                    <a:pt x="474" y="2179"/>
                    <a:pt x="622" y="2179"/>
                  </a:cubicBezTo>
                  <a:cubicBezTo>
                    <a:pt x="642" y="2178"/>
                    <a:pt x="662" y="2178"/>
                    <a:pt x="682" y="2178"/>
                  </a:cubicBezTo>
                  <a:cubicBezTo>
                    <a:pt x="1829" y="2178"/>
                    <a:pt x="2268" y="2733"/>
                    <a:pt x="2297" y="3421"/>
                  </a:cubicBezTo>
                  <a:cubicBezTo>
                    <a:pt x="2337" y="4121"/>
                    <a:pt x="1873" y="4702"/>
                    <a:pt x="760" y="4722"/>
                  </a:cubicBezTo>
                  <a:cubicBezTo>
                    <a:pt x="661" y="4722"/>
                    <a:pt x="563" y="4712"/>
                    <a:pt x="464" y="4702"/>
                  </a:cubicBezTo>
                  <a:lnTo>
                    <a:pt x="464" y="4702"/>
                  </a:lnTo>
                  <a:lnTo>
                    <a:pt x="996" y="9857"/>
                  </a:lnTo>
                  <a:cubicBezTo>
                    <a:pt x="2120" y="9867"/>
                    <a:pt x="2543" y="10429"/>
                    <a:pt x="2583" y="11109"/>
                  </a:cubicBezTo>
                  <a:cubicBezTo>
                    <a:pt x="2593" y="11237"/>
                    <a:pt x="2583" y="11356"/>
                    <a:pt x="2554" y="11474"/>
                  </a:cubicBezTo>
                  <a:lnTo>
                    <a:pt x="6969" y="11395"/>
                  </a:lnTo>
                  <a:lnTo>
                    <a:pt x="9443" y="11356"/>
                  </a:lnTo>
                  <a:lnTo>
                    <a:pt x="13790" y="11286"/>
                  </a:lnTo>
                  <a:cubicBezTo>
                    <a:pt x="13317" y="11030"/>
                    <a:pt x="13002" y="10616"/>
                    <a:pt x="12972" y="10143"/>
                  </a:cubicBezTo>
                  <a:cubicBezTo>
                    <a:pt x="12932" y="9365"/>
                    <a:pt x="13701" y="8714"/>
                    <a:pt x="14687" y="8704"/>
                  </a:cubicBezTo>
                  <a:cubicBezTo>
                    <a:pt x="14714" y="8703"/>
                    <a:pt x="14741" y="8703"/>
                    <a:pt x="14767" y="8703"/>
                  </a:cubicBezTo>
                  <a:cubicBezTo>
                    <a:pt x="15230" y="8703"/>
                    <a:pt x="15580" y="8781"/>
                    <a:pt x="15850" y="8921"/>
                  </a:cubicBezTo>
                  <a:lnTo>
                    <a:pt x="15929" y="6259"/>
                  </a:lnTo>
                  <a:lnTo>
                    <a:pt x="16067" y="1657"/>
                  </a:lnTo>
                  <a:lnTo>
                    <a:pt x="16067" y="1657"/>
                  </a:lnTo>
                  <a:cubicBezTo>
                    <a:pt x="15968" y="1676"/>
                    <a:pt x="15850" y="1686"/>
                    <a:pt x="15732" y="1686"/>
                  </a:cubicBezTo>
                  <a:cubicBezTo>
                    <a:pt x="15724" y="1686"/>
                    <a:pt x="15716" y="1686"/>
                    <a:pt x="15708" y="1686"/>
                  </a:cubicBezTo>
                  <a:cubicBezTo>
                    <a:pt x="14900" y="1686"/>
                    <a:pt x="14213" y="1177"/>
                    <a:pt x="14185" y="533"/>
                  </a:cubicBezTo>
                  <a:cubicBezTo>
                    <a:pt x="14174" y="345"/>
                    <a:pt x="14224" y="168"/>
                    <a:pt x="1431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2524026" y="3932376"/>
              <a:ext cx="338829" cy="273756"/>
            </a:xfrm>
            <a:custGeom>
              <a:avLst/>
              <a:gdLst/>
              <a:ahLst/>
              <a:cxnLst/>
              <a:rect l="l" t="t" r="r" b="b"/>
              <a:pathLst>
                <a:path w="2869" h="2318" extrusionOk="0">
                  <a:moveTo>
                    <a:pt x="1352" y="0"/>
                  </a:moveTo>
                  <a:cubicBezTo>
                    <a:pt x="1332" y="0"/>
                    <a:pt x="1312" y="1"/>
                    <a:pt x="1292" y="1"/>
                  </a:cubicBezTo>
                  <a:cubicBezTo>
                    <a:pt x="710" y="11"/>
                    <a:pt x="227" y="277"/>
                    <a:pt x="0" y="662"/>
                  </a:cubicBezTo>
                  <a:lnTo>
                    <a:pt x="1814" y="632"/>
                  </a:lnTo>
                  <a:lnTo>
                    <a:pt x="1755" y="2318"/>
                  </a:lnTo>
                  <a:cubicBezTo>
                    <a:pt x="2543" y="2199"/>
                    <a:pt x="2869" y="1716"/>
                    <a:pt x="2839" y="1144"/>
                  </a:cubicBezTo>
                  <a:cubicBezTo>
                    <a:pt x="2810" y="516"/>
                    <a:pt x="2411" y="0"/>
                    <a:pt x="135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362275" y="4024494"/>
              <a:ext cx="385478" cy="187543"/>
            </a:xfrm>
            <a:custGeom>
              <a:avLst/>
              <a:gdLst/>
              <a:ahLst/>
              <a:cxnLst/>
              <a:rect l="l" t="t" r="r" b="b"/>
              <a:pathLst>
                <a:path w="3264" h="1588" extrusionOk="0">
                  <a:moveTo>
                    <a:pt x="3184" y="0"/>
                  </a:moveTo>
                  <a:lnTo>
                    <a:pt x="1499" y="29"/>
                  </a:lnTo>
                  <a:lnTo>
                    <a:pt x="30" y="49"/>
                  </a:lnTo>
                  <a:cubicBezTo>
                    <a:pt x="11" y="147"/>
                    <a:pt x="0" y="246"/>
                    <a:pt x="0" y="345"/>
                  </a:cubicBezTo>
                  <a:cubicBezTo>
                    <a:pt x="39" y="1033"/>
                    <a:pt x="763" y="1587"/>
                    <a:pt x="1631" y="1587"/>
                  </a:cubicBezTo>
                  <a:cubicBezTo>
                    <a:pt x="1646" y="1587"/>
                    <a:pt x="1661" y="1587"/>
                    <a:pt x="1676" y="1587"/>
                  </a:cubicBezTo>
                  <a:cubicBezTo>
                    <a:pt x="2800" y="1577"/>
                    <a:pt x="3263" y="995"/>
                    <a:pt x="3224" y="285"/>
                  </a:cubicBezTo>
                  <a:cubicBezTo>
                    <a:pt x="3224" y="187"/>
                    <a:pt x="3204" y="88"/>
                    <a:pt x="318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2507728" y="4006897"/>
              <a:ext cx="230531" cy="202660"/>
            </a:xfrm>
            <a:custGeom>
              <a:avLst/>
              <a:gdLst/>
              <a:ahLst/>
              <a:cxnLst/>
              <a:rect l="l" t="t" r="r" b="b"/>
              <a:pathLst>
                <a:path w="1952" h="1716" extrusionOk="0">
                  <a:moveTo>
                    <a:pt x="1952" y="1"/>
                  </a:moveTo>
                  <a:lnTo>
                    <a:pt x="138" y="31"/>
                  </a:lnTo>
                  <a:cubicBezTo>
                    <a:pt x="50" y="198"/>
                    <a:pt x="0" y="375"/>
                    <a:pt x="11" y="563"/>
                  </a:cubicBezTo>
                  <a:cubicBezTo>
                    <a:pt x="39" y="1207"/>
                    <a:pt x="726" y="1716"/>
                    <a:pt x="1534" y="1716"/>
                  </a:cubicBezTo>
                  <a:cubicBezTo>
                    <a:pt x="1542" y="1716"/>
                    <a:pt x="1550" y="1716"/>
                    <a:pt x="1558" y="1716"/>
                  </a:cubicBezTo>
                  <a:cubicBezTo>
                    <a:pt x="1676" y="1716"/>
                    <a:pt x="1794" y="1706"/>
                    <a:pt x="1893" y="1687"/>
                  </a:cubicBezTo>
                  <a:lnTo>
                    <a:pt x="1952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2178347" y="4393318"/>
              <a:ext cx="358670" cy="277299"/>
            </a:xfrm>
            <a:custGeom>
              <a:avLst/>
              <a:gdLst/>
              <a:ahLst/>
              <a:cxnLst/>
              <a:rect l="l" t="t" r="r" b="b"/>
              <a:pathLst>
                <a:path w="3037" h="2348" extrusionOk="0">
                  <a:moveTo>
                    <a:pt x="1518" y="1"/>
                  </a:moveTo>
                  <a:cubicBezTo>
                    <a:pt x="1499" y="1"/>
                    <a:pt x="1479" y="1"/>
                    <a:pt x="1459" y="1"/>
                  </a:cubicBezTo>
                  <a:cubicBezTo>
                    <a:pt x="631" y="11"/>
                    <a:pt x="0" y="553"/>
                    <a:pt x="29" y="1204"/>
                  </a:cubicBezTo>
                  <a:cubicBezTo>
                    <a:pt x="68" y="1838"/>
                    <a:pt x="745" y="2347"/>
                    <a:pt x="1553" y="2347"/>
                  </a:cubicBezTo>
                  <a:cubicBezTo>
                    <a:pt x="1561" y="2347"/>
                    <a:pt x="1569" y="2347"/>
                    <a:pt x="1577" y="2347"/>
                  </a:cubicBezTo>
                  <a:cubicBezTo>
                    <a:pt x="2612" y="2327"/>
                    <a:pt x="3036" y="1795"/>
                    <a:pt x="2997" y="1155"/>
                  </a:cubicBezTo>
                  <a:cubicBezTo>
                    <a:pt x="2967" y="516"/>
                    <a:pt x="2568" y="1"/>
                    <a:pt x="151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1453094" y="4646050"/>
              <a:ext cx="410988" cy="316862"/>
            </a:xfrm>
            <a:custGeom>
              <a:avLst/>
              <a:gdLst/>
              <a:ahLst/>
              <a:cxnLst/>
              <a:rect l="l" t="t" r="r" b="b"/>
              <a:pathLst>
                <a:path w="3480" h="2683" extrusionOk="0">
                  <a:moveTo>
                    <a:pt x="1727" y="0"/>
                  </a:moveTo>
                  <a:cubicBezTo>
                    <a:pt x="1707" y="0"/>
                    <a:pt x="1687" y="0"/>
                    <a:pt x="1666" y="1"/>
                  </a:cubicBezTo>
                  <a:cubicBezTo>
                    <a:pt x="730" y="10"/>
                    <a:pt x="0" y="631"/>
                    <a:pt x="40" y="1370"/>
                  </a:cubicBezTo>
                  <a:cubicBezTo>
                    <a:pt x="78" y="2098"/>
                    <a:pt x="842" y="2682"/>
                    <a:pt x="1759" y="2682"/>
                  </a:cubicBezTo>
                  <a:cubicBezTo>
                    <a:pt x="1774" y="2682"/>
                    <a:pt x="1789" y="2682"/>
                    <a:pt x="1804" y="2682"/>
                  </a:cubicBezTo>
                  <a:cubicBezTo>
                    <a:pt x="2987" y="2662"/>
                    <a:pt x="3480" y="2060"/>
                    <a:pt x="3441" y="1311"/>
                  </a:cubicBezTo>
                  <a:cubicBezTo>
                    <a:pt x="3402" y="584"/>
                    <a:pt x="2943" y="0"/>
                    <a:pt x="17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951405" y="5174545"/>
              <a:ext cx="188724" cy="193330"/>
            </a:xfrm>
            <a:custGeom>
              <a:avLst/>
              <a:gdLst/>
              <a:ahLst/>
              <a:cxnLst/>
              <a:rect l="l" t="t" r="r" b="b"/>
              <a:pathLst>
                <a:path w="1598" h="1637" extrusionOk="0">
                  <a:moveTo>
                    <a:pt x="0" y="0"/>
                  </a:moveTo>
                  <a:lnTo>
                    <a:pt x="167" y="1637"/>
                  </a:lnTo>
                  <a:lnTo>
                    <a:pt x="1558" y="1617"/>
                  </a:lnTo>
                  <a:cubicBezTo>
                    <a:pt x="1587" y="1499"/>
                    <a:pt x="1597" y="1380"/>
                    <a:pt x="1587" y="1252"/>
                  </a:cubicBezTo>
                  <a:cubicBezTo>
                    <a:pt x="1547" y="572"/>
                    <a:pt x="1124" y="10"/>
                    <a:pt x="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858224" y="4267660"/>
              <a:ext cx="251553" cy="300446"/>
            </a:xfrm>
            <a:custGeom>
              <a:avLst/>
              <a:gdLst/>
              <a:ahLst/>
              <a:cxnLst/>
              <a:rect l="l" t="t" r="r" b="b"/>
              <a:pathLst>
                <a:path w="2130" h="2544" extrusionOk="0">
                  <a:moveTo>
                    <a:pt x="475" y="0"/>
                  </a:moveTo>
                  <a:cubicBezTo>
                    <a:pt x="455" y="0"/>
                    <a:pt x="435" y="0"/>
                    <a:pt x="415" y="1"/>
                  </a:cubicBezTo>
                  <a:cubicBezTo>
                    <a:pt x="267" y="1"/>
                    <a:pt x="129" y="20"/>
                    <a:pt x="1" y="50"/>
                  </a:cubicBezTo>
                  <a:lnTo>
                    <a:pt x="257" y="2524"/>
                  </a:lnTo>
                  <a:cubicBezTo>
                    <a:pt x="356" y="2534"/>
                    <a:pt x="454" y="2544"/>
                    <a:pt x="553" y="2544"/>
                  </a:cubicBezTo>
                  <a:cubicBezTo>
                    <a:pt x="1666" y="2524"/>
                    <a:pt x="2130" y="1943"/>
                    <a:pt x="2090" y="1243"/>
                  </a:cubicBezTo>
                  <a:cubicBezTo>
                    <a:pt x="2061" y="555"/>
                    <a:pt x="1622" y="0"/>
                    <a:pt x="47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2361048" y="5038258"/>
              <a:ext cx="344616" cy="305170"/>
            </a:xfrm>
            <a:custGeom>
              <a:avLst/>
              <a:gdLst/>
              <a:ahLst/>
              <a:cxnLst/>
              <a:rect l="l" t="t" r="r" b="b"/>
              <a:pathLst>
                <a:path w="2918" h="2584" extrusionOk="0">
                  <a:moveTo>
                    <a:pt x="1835" y="0"/>
                  </a:moveTo>
                  <a:cubicBezTo>
                    <a:pt x="1809" y="0"/>
                    <a:pt x="1782" y="0"/>
                    <a:pt x="1755" y="1"/>
                  </a:cubicBezTo>
                  <a:cubicBezTo>
                    <a:pt x="769" y="11"/>
                    <a:pt x="0" y="662"/>
                    <a:pt x="40" y="1440"/>
                  </a:cubicBezTo>
                  <a:cubicBezTo>
                    <a:pt x="70" y="1913"/>
                    <a:pt x="385" y="2327"/>
                    <a:pt x="858" y="2583"/>
                  </a:cubicBezTo>
                  <a:lnTo>
                    <a:pt x="2849" y="2544"/>
                  </a:lnTo>
                  <a:lnTo>
                    <a:pt x="2918" y="218"/>
                  </a:lnTo>
                  <a:cubicBezTo>
                    <a:pt x="2648" y="78"/>
                    <a:pt x="2298" y="0"/>
                    <a:pt x="183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539189" y="4020951"/>
              <a:ext cx="409925" cy="1335357"/>
            </a:xfrm>
            <a:custGeom>
              <a:avLst/>
              <a:gdLst/>
              <a:ahLst/>
              <a:cxnLst/>
              <a:rect l="l" t="t" r="r" b="b"/>
              <a:pathLst>
                <a:path w="3471" h="11307" extrusionOk="0">
                  <a:moveTo>
                    <a:pt x="3273" y="0"/>
                  </a:moveTo>
                  <a:lnTo>
                    <a:pt x="1" y="59"/>
                  </a:lnTo>
                  <a:lnTo>
                    <a:pt x="996" y="11306"/>
                  </a:lnTo>
                  <a:lnTo>
                    <a:pt x="3470" y="11267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2717710" y="3321094"/>
              <a:ext cx="378038" cy="407917"/>
            </a:xfrm>
            <a:custGeom>
              <a:avLst/>
              <a:gdLst/>
              <a:ahLst/>
              <a:cxnLst/>
              <a:rect l="l" t="t" r="r" b="b"/>
              <a:pathLst>
                <a:path w="3201" h="3454" extrusionOk="0">
                  <a:moveTo>
                    <a:pt x="1834" y="1"/>
                  </a:moveTo>
                  <a:cubicBezTo>
                    <a:pt x="898" y="1"/>
                    <a:pt x="0" y="697"/>
                    <a:pt x="351" y="2427"/>
                  </a:cubicBezTo>
                  <a:cubicBezTo>
                    <a:pt x="463" y="2965"/>
                    <a:pt x="1076" y="3454"/>
                    <a:pt x="1472" y="3454"/>
                  </a:cubicBezTo>
                  <a:cubicBezTo>
                    <a:pt x="1634" y="3454"/>
                    <a:pt x="1760" y="3371"/>
                    <a:pt x="1801" y="3176"/>
                  </a:cubicBezTo>
                  <a:lnTo>
                    <a:pt x="2086" y="2467"/>
                  </a:lnTo>
                  <a:lnTo>
                    <a:pt x="2086" y="2467"/>
                  </a:lnTo>
                  <a:cubicBezTo>
                    <a:pt x="2056" y="2501"/>
                    <a:pt x="1974" y="2524"/>
                    <a:pt x="1867" y="2524"/>
                  </a:cubicBezTo>
                  <a:cubicBezTo>
                    <a:pt x="1546" y="2524"/>
                    <a:pt x="1000" y="2320"/>
                    <a:pt x="962" y="1619"/>
                  </a:cubicBezTo>
                  <a:cubicBezTo>
                    <a:pt x="935" y="1079"/>
                    <a:pt x="1311" y="709"/>
                    <a:pt x="1810" y="709"/>
                  </a:cubicBezTo>
                  <a:cubicBezTo>
                    <a:pt x="2185" y="709"/>
                    <a:pt x="2629" y="918"/>
                    <a:pt x="3023" y="1422"/>
                  </a:cubicBezTo>
                  <a:cubicBezTo>
                    <a:pt x="2924" y="1017"/>
                    <a:pt x="2688" y="633"/>
                    <a:pt x="2372" y="446"/>
                  </a:cubicBezTo>
                  <a:lnTo>
                    <a:pt x="2372" y="446"/>
                  </a:lnTo>
                  <a:lnTo>
                    <a:pt x="3200" y="564"/>
                  </a:lnTo>
                  <a:cubicBezTo>
                    <a:pt x="2863" y="206"/>
                    <a:pt x="2343" y="1"/>
                    <a:pt x="183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2717710" y="3321094"/>
              <a:ext cx="378038" cy="407917"/>
            </a:xfrm>
            <a:custGeom>
              <a:avLst/>
              <a:gdLst/>
              <a:ahLst/>
              <a:cxnLst/>
              <a:rect l="l" t="t" r="r" b="b"/>
              <a:pathLst>
                <a:path w="3201" h="3454" extrusionOk="0">
                  <a:moveTo>
                    <a:pt x="1834" y="1"/>
                  </a:moveTo>
                  <a:cubicBezTo>
                    <a:pt x="898" y="1"/>
                    <a:pt x="0" y="697"/>
                    <a:pt x="351" y="2427"/>
                  </a:cubicBezTo>
                  <a:cubicBezTo>
                    <a:pt x="463" y="2965"/>
                    <a:pt x="1076" y="3454"/>
                    <a:pt x="1472" y="3454"/>
                  </a:cubicBezTo>
                  <a:cubicBezTo>
                    <a:pt x="1634" y="3454"/>
                    <a:pt x="1760" y="3371"/>
                    <a:pt x="1801" y="3176"/>
                  </a:cubicBezTo>
                  <a:lnTo>
                    <a:pt x="2086" y="2467"/>
                  </a:lnTo>
                  <a:lnTo>
                    <a:pt x="2086" y="2467"/>
                  </a:lnTo>
                  <a:cubicBezTo>
                    <a:pt x="2056" y="2501"/>
                    <a:pt x="1974" y="2524"/>
                    <a:pt x="1867" y="2524"/>
                  </a:cubicBezTo>
                  <a:cubicBezTo>
                    <a:pt x="1546" y="2524"/>
                    <a:pt x="1000" y="2320"/>
                    <a:pt x="962" y="1619"/>
                  </a:cubicBezTo>
                  <a:cubicBezTo>
                    <a:pt x="935" y="1079"/>
                    <a:pt x="1311" y="709"/>
                    <a:pt x="1810" y="709"/>
                  </a:cubicBezTo>
                  <a:cubicBezTo>
                    <a:pt x="2185" y="709"/>
                    <a:pt x="2629" y="918"/>
                    <a:pt x="3023" y="1422"/>
                  </a:cubicBezTo>
                  <a:cubicBezTo>
                    <a:pt x="2924" y="1017"/>
                    <a:pt x="2688" y="633"/>
                    <a:pt x="2372" y="446"/>
                  </a:cubicBezTo>
                  <a:lnTo>
                    <a:pt x="2372" y="446"/>
                  </a:lnTo>
                  <a:lnTo>
                    <a:pt x="3200" y="564"/>
                  </a:lnTo>
                  <a:cubicBezTo>
                    <a:pt x="2863" y="206"/>
                    <a:pt x="2343" y="1"/>
                    <a:pt x="183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2688185" y="3500605"/>
              <a:ext cx="276000" cy="357489"/>
            </a:xfrm>
            <a:custGeom>
              <a:avLst/>
              <a:gdLst/>
              <a:ahLst/>
              <a:cxnLst/>
              <a:rect l="l" t="t" r="r" b="b"/>
              <a:pathLst>
                <a:path w="2337" h="3027" extrusionOk="0">
                  <a:moveTo>
                    <a:pt x="1304" y="0"/>
                  </a:moveTo>
                  <a:cubicBezTo>
                    <a:pt x="1037" y="0"/>
                    <a:pt x="776" y="123"/>
                    <a:pt x="592" y="375"/>
                  </a:cubicBezTo>
                  <a:cubicBezTo>
                    <a:pt x="0" y="1193"/>
                    <a:pt x="868" y="2671"/>
                    <a:pt x="1469" y="3026"/>
                  </a:cubicBezTo>
                  <a:lnTo>
                    <a:pt x="2040" y="2711"/>
                  </a:lnTo>
                  <a:cubicBezTo>
                    <a:pt x="2040" y="2711"/>
                    <a:pt x="1370" y="2465"/>
                    <a:pt x="1153" y="1843"/>
                  </a:cubicBezTo>
                  <a:cubicBezTo>
                    <a:pt x="920" y="1181"/>
                    <a:pt x="1078" y="917"/>
                    <a:pt x="1325" y="917"/>
                  </a:cubicBezTo>
                  <a:cubicBezTo>
                    <a:pt x="1589" y="917"/>
                    <a:pt x="1954" y="1219"/>
                    <a:pt x="2051" y="1656"/>
                  </a:cubicBezTo>
                  <a:lnTo>
                    <a:pt x="2336" y="947"/>
                  </a:lnTo>
                  <a:cubicBezTo>
                    <a:pt x="2184" y="324"/>
                    <a:pt x="1737" y="0"/>
                    <a:pt x="1304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3513941" y="4967281"/>
              <a:ext cx="441458" cy="304107"/>
            </a:xfrm>
            <a:custGeom>
              <a:avLst/>
              <a:gdLst/>
              <a:ahLst/>
              <a:cxnLst/>
              <a:rect l="l" t="t" r="r" b="b"/>
              <a:pathLst>
                <a:path w="3738" h="2575" extrusionOk="0">
                  <a:moveTo>
                    <a:pt x="2767" y="1"/>
                  </a:moveTo>
                  <a:cubicBezTo>
                    <a:pt x="3096" y="1127"/>
                    <a:pt x="2556" y="1854"/>
                    <a:pt x="1961" y="1854"/>
                  </a:cubicBezTo>
                  <a:cubicBezTo>
                    <a:pt x="1791" y="1854"/>
                    <a:pt x="1616" y="1794"/>
                    <a:pt x="1455" y="1666"/>
                  </a:cubicBezTo>
                  <a:cubicBezTo>
                    <a:pt x="746" y="1105"/>
                    <a:pt x="1238" y="247"/>
                    <a:pt x="1416" y="218"/>
                  </a:cubicBezTo>
                  <a:lnTo>
                    <a:pt x="697" y="70"/>
                  </a:lnTo>
                  <a:cubicBezTo>
                    <a:pt x="645" y="48"/>
                    <a:pt x="597" y="38"/>
                    <a:pt x="553" y="38"/>
                  </a:cubicBezTo>
                  <a:cubicBezTo>
                    <a:pt x="68" y="38"/>
                    <a:pt x="0" y="1231"/>
                    <a:pt x="470" y="1745"/>
                  </a:cubicBezTo>
                  <a:cubicBezTo>
                    <a:pt x="1016" y="2340"/>
                    <a:pt x="1538" y="2575"/>
                    <a:pt x="1993" y="2575"/>
                  </a:cubicBezTo>
                  <a:cubicBezTo>
                    <a:pt x="3046" y="2575"/>
                    <a:pt x="3738" y="1314"/>
                    <a:pt x="3545" y="336"/>
                  </a:cubicBezTo>
                  <a:lnTo>
                    <a:pt x="3545" y="336"/>
                  </a:lnTo>
                  <a:lnTo>
                    <a:pt x="3013" y="1125"/>
                  </a:lnTo>
                  <a:cubicBezTo>
                    <a:pt x="3121" y="878"/>
                    <a:pt x="3032" y="365"/>
                    <a:pt x="276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513941" y="4967281"/>
              <a:ext cx="441458" cy="304107"/>
            </a:xfrm>
            <a:custGeom>
              <a:avLst/>
              <a:gdLst/>
              <a:ahLst/>
              <a:cxnLst/>
              <a:rect l="l" t="t" r="r" b="b"/>
              <a:pathLst>
                <a:path w="3738" h="2575" extrusionOk="0">
                  <a:moveTo>
                    <a:pt x="2767" y="1"/>
                  </a:moveTo>
                  <a:cubicBezTo>
                    <a:pt x="3096" y="1127"/>
                    <a:pt x="2556" y="1854"/>
                    <a:pt x="1961" y="1854"/>
                  </a:cubicBezTo>
                  <a:cubicBezTo>
                    <a:pt x="1791" y="1854"/>
                    <a:pt x="1616" y="1794"/>
                    <a:pt x="1455" y="1666"/>
                  </a:cubicBezTo>
                  <a:cubicBezTo>
                    <a:pt x="746" y="1105"/>
                    <a:pt x="1238" y="247"/>
                    <a:pt x="1416" y="218"/>
                  </a:cubicBezTo>
                  <a:lnTo>
                    <a:pt x="697" y="70"/>
                  </a:lnTo>
                  <a:cubicBezTo>
                    <a:pt x="645" y="48"/>
                    <a:pt x="597" y="38"/>
                    <a:pt x="553" y="38"/>
                  </a:cubicBezTo>
                  <a:cubicBezTo>
                    <a:pt x="68" y="38"/>
                    <a:pt x="0" y="1231"/>
                    <a:pt x="470" y="1745"/>
                  </a:cubicBezTo>
                  <a:cubicBezTo>
                    <a:pt x="1016" y="2340"/>
                    <a:pt x="1538" y="2575"/>
                    <a:pt x="1993" y="2575"/>
                  </a:cubicBezTo>
                  <a:cubicBezTo>
                    <a:pt x="3046" y="2575"/>
                    <a:pt x="3738" y="1314"/>
                    <a:pt x="3545" y="336"/>
                  </a:cubicBezTo>
                  <a:lnTo>
                    <a:pt x="3545" y="336"/>
                  </a:lnTo>
                  <a:lnTo>
                    <a:pt x="3013" y="1125"/>
                  </a:lnTo>
                  <a:cubicBezTo>
                    <a:pt x="3121" y="878"/>
                    <a:pt x="3032" y="365"/>
                    <a:pt x="276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422768" y="4906814"/>
              <a:ext cx="336467" cy="302926"/>
            </a:xfrm>
            <a:custGeom>
              <a:avLst/>
              <a:gdLst/>
              <a:ahLst/>
              <a:cxnLst/>
              <a:rect l="l" t="t" r="r" b="b"/>
              <a:pathLst>
                <a:path w="2849" h="2565" extrusionOk="0">
                  <a:moveTo>
                    <a:pt x="621" y="0"/>
                  </a:moveTo>
                  <a:lnTo>
                    <a:pt x="49" y="316"/>
                  </a:lnTo>
                  <a:cubicBezTo>
                    <a:pt x="0" y="1024"/>
                    <a:pt x="669" y="2564"/>
                    <a:pt x="1612" y="2564"/>
                  </a:cubicBezTo>
                  <a:cubicBezTo>
                    <a:pt x="1626" y="2564"/>
                    <a:pt x="1641" y="2564"/>
                    <a:pt x="1656" y="2563"/>
                  </a:cubicBezTo>
                  <a:cubicBezTo>
                    <a:pt x="2454" y="2524"/>
                    <a:pt x="2849" y="1508"/>
                    <a:pt x="2188" y="730"/>
                  </a:cubicBezTo>
                  <a:lnTo>
                    <a:pt x="1469" y="582"/>
                  </a:lnTo>
                  <a:lnTo>
                    <a:pt x="1469" y="582"/>
                  </a:lnTo>
                  <a:cubicBezTo>
                    <a:pt x="1859" y="1027"/>
                    <a:pt x="1783" y="1754"/>
                    <a:pt x="1428" y="1754"/>
                  </a:cubicBezTo>
                  <a:cubicBezTo>
                    <a:pt x="1273" y="1754"/>
                    <a:pt x="1064" y="1615"/>
                    <a:pt x="818" y="1252"/>
                  </a:cubicBezTo>
                  <a:cubicBezTo>
                    <a:pt x="444" y="720"/>
                    <a:pt x="621" y="0"/>
                    <a:pt x="62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137556" y="4441148"/>
              <a:ext cx="651912" cy="547393"/>
            </a:xfrm>
            <a:custGeom>
              <a:avLst/>
              <a:gdLst/>
              <a:ahLst/>
              <a:cxnLst/>
              <a:rect l="l" t="t" r="r" b="b"/>
              <a:pathLst>
                <a:path w="5520" h="4635" extrusionOk="0">
                  <a:moveTo>
                    <a:pt x="1124" y="1"/>
                  </a:moveTo>
                  <a:lnTo>
                    <a:pt x="0" y="621"/>
                  </a:lnTo>
                  <a:cubicBezTo>
                    <a:pt x="0" y="621"/>
                    <a:pt x="857" y="3096"/>
                    <a:pt x="1715" y="4150"/>
                  </a:cubicBezTo>
                  <a:cubicBezTo>
                    <a:pt x="1995" y="4491"/>
                    <a:pt x="2299" y="4635"/>
                    <a:pt x="2579" y="4635"/>
                  </a:cubicBezTo>
                  <a:cubicBezTo>
                    <a:pt x="3156" y="4635"/>
                    <a:pt x="3631" y="4023"/>
                    <a:pt x="3578" y="3273"/>
                  </a:cubicBezTo>
                  <a:cubicBezTo>
                    <a:pt x="3548" y="2908"/>
                    <a:pt x="5520" y="3519"/>
                    <a:pt x="5431" y="1942"/>
                  </a:cubicBezTo>
                  <a:cubicBezTo>
                    <a:pt x="5332" y="365"/>
                    <a:pt x="1814" y="237"/>
                    <a:pt x="112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227076" y="4466776"/>
              <a:ext cx="284149" cy="247538"/>
            </a:xfrm>
            <a:custGeom>
              <a:avLst/>
              <a:gdLst/>
              <a:ahLst/>
              <a:cxnLst/>
              <a:rect l="l" t="t" r="r" b="b"/>
              <a:pathLst>
                <a:path w="2406" h="2096" extrusionOk="0">
                  <a:moveTo>
                    <a:pt x="1" y="1"/>
                  </a:moveTo>
                  <a:lnTo>
                    <a:pt x="1" y="1"/>
                  </a:lnTo>
                  <a:cubicBezTo>
                    <a:pt x="214" y="768"/>
                    <a:pt x="1423" y="2096"/>
                    <a:pt x="1943" y="2096"/>
                  </a:cubicBezTo>
                  <a:cubicBezTo>
                    <a:pt x="2024" y="2096"/>
                    <a:pt x="2089" y="2063"/>
                    <a:pt x="2130" y="1992"/>
                  </a:cubicBezTo>
                  <a:cubicBezTo>
                    <a:pt x="2406" y="1508"/>
                    <a:pt x="701" y="415"/>
                    <a:pt x="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804278" y="3666298"/>
              <a:ext cx="623214" cy="672579"/>
            </a:xfrm>
            <a:custGeom>
              <a:avLst/>
              <a:gdLst/>
              <a:ahLst/>
              <a:cxnLst/>
              <a:rect l="l" t="t" r="r" b="b"/>
              <a:pathLst>
                <a:path w="5277" h="5695" extrusionOk="0">
                  <a:moveTo>
                    <a:pt x="3443" y="0"/>
                  </a:moveTo>
                  <a:cubicBezTo>
                    <a:pt x="3075" y="0"/>
                    <a:pt x="2780" y="283"/>
                    <a:pt x="2546" y="569"/>
                  </a:cubicBezTo>
                  <a:cubicBezTo>
                    <a:pt x="2313" y="845"/>
                    <a:pt x="2140" y="1129"/>
                    <a:pt x="2022" y="1129"/>
                  </a:cubicBezTo>
                  <a:cubicBezTo>
                    <a:pt x="2005" y="1129"/>
                    <a:pt x="1989" y="1123"/>
                    <a:pt x="1974" y="1111"/>
                  </a:cubicBezTo>
                  <a:cubicBezTo>
                    <a:pt x="1720" y="899"/>
                    <a:pt x="1426" y="797"/>
                    <a:pt x="1150" y="797"/>
                  </a:cubicBezTo>
                  <a:cubicBezTo>
                    <a:pt x="528" y="797"/>
                    <a:pt x="0" y="1313"/>
                    <a:pt x="240" y="2234"/>
                  </a:cubicBezTo>
                  <a:cubicBezTo>
                    <a:pt x="584" y="3565"/>
                    <a:pt x="2073" y="5694"/>
                    <a:pt x="2073" y="5694"/>
                  </a:cubicBezTo>
                  <a:lnTo>
                    <a:pt x="3186" y="5073"/>
                  </a:lnTo>
                  <a:cubicBezTo>
                    <a:pt x="3394" y="4344"/>
                    <a:pt x="5276" y="1229"/>
                    <a:pt x="4074" y="263"/>
                  </a:cubicBezTo>
                  <a:cubicBezTo>
                    <a:pt x="3842" y="75"/>
                    <a:pt x="3633" y="0"/>
                    <a:pt x="344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2387857" y="3636774"/>
              <a:ext cx="1162931" cy="1782365"/>
            </a:xfrm>
            <a:custGeom>
              <a:avLst/>
              <a:gdLst/>
              <a:ahLst/>
              <a:cxnLst/>
              <a:rect l="l" t="t" r="r" b="b"/>
              <a:pathLst>
                <a:path w="9847" h="15092" extrusionOk="0">
                  <a:moveTo>
                    <a:pt x="2454" y="0"/>
                  </a:moveTo>
                  <a:lnTo>
                    <a:pt x="0" y="1834"/>
                  </a:lnTo>
                  <a:lnTo>
                    <a:pt x="6870" y="15091"/>
                  </a:lnTo>
                  <a:cubicBezTo>
                    <a:pt x="6870" y="15091"/>
                    <a:pt x="9847" y="13997"/>
                    <a:pt x="9798" y="13898"/>
                  </a:cubicBezTo>
                  <a:cubicBezTo>
                    <a:pt x="9748" y="13790"/>
                    <a:pt x="2454" y="0"/>
                    <a:pt x="2454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3035045" y="4227979"/>
              <a:ext cx="295841" cy="298084"/>
            </a:xfrm>
            <a:custGeom>
              <a:avLst/>
              <a:gdLst/>
              <a:ahLst/>
              <a:cxnLst/>
              <a:rect l="l" t="t" r="r" b="b"/>
              <a:pathLst>
                <a:path w="2505" h="2524" extrusionOk="0">
                  <a:moveTo>
                    <a:pt x="953" y="0"/>
                  </a:moveTo>
                  <a:cubicBezTo>
                    <a:pt x="560" y="0"/>
                    <a:pt x="106" y="411"/>
                    <a:pt x="1" y="721"/>
                  </a:cubicBezTo>
                  <a:lnTo>
                    <a:pt x="947" y="2515"/>
                  </a:lnTo>
                  <a:cubicBezTo>
                    <a:pt x="959" y="2521"/>
                    <a:pt x="975" y="2524"/>
                    <a:pt x="996" y="2524"/>
                  </a:cubicBezTo>
                  <a:cubicBezTo>
                    <a:pt x="1304" y="2524"/>
                    <a:pt x="2504" y="1929"/>
                    <a:pt x="1922" y="1273"/>
                  </a:cubicBezTo>
                  <a:cubicBezTo>
                    <a:pt x="1755" y="1086"/>
                    <a:pt x="1666" y="1105"/>
                    <a:pt x="1548" y="869"/>
                  </a:cubicBezTo>
                  <a:cubicBezTo>
                    <a:pt x="1479" y="751"/>
                    <a:pt x="1558" y="505"/>
                    <a:pt x="1370" y="229"/>
                  </a:cubicBezTo>
                  <a:cubicBezTo>
                    <a:pt x="1258" y="66"/>
                    <a:pt x="1110" y="0"/>
                    <a:pt x="95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035045" y="4227979"/>
              <a:ext cx="295841" cy="298084"/>
            </a:xfrm>
            <a:custGeom>
              <a:avLst/>
              <a:gdLst/>
              <a:ahLst/>
              <a:cxnLst/>
              <a:rect l="l" t="t" r="r" b="b"/>
              <a:pathLst>
                <a:path w="2505" h="2524" extrusionOk="0">
                  <a:moveTo>
                    <a:pt x="953" y="0"/>
                  </a:moveTo>
                  <a:cubicBezTo>
                    <a:pt x="560" y="0"/>
                    <a:pt x="106" y="411"/>
                    <a:pt x="1" y="721"/>
                  </a:cubicBezTo>
                  <a:lnTo>
                    <a:pt x="947" y="2515"/>
                  </a:lnTo>
                  <a:cubicBezTo>
                    <a:pt x="959" y="2521"/>
                    <a:pt x="975" y="2524"/>
                    <a:pt x="996" y="2524"/>
                  </a:cubicBezTo>
                  <a:cubicBezTo>
                    <a:pt x="1304" y="2524"/>
                    <a:pt x="2504" y="1929"/>
                    <a:pt x="1922" y="1273"/>
                  </a:cubicBezTo>
                  <a:cubicBezTo>
                    <a:pt x="1755" y="1086"/>
                    <a:pt x="1666" y="1105"/>
                    <a:pt x="1548" y="869"/>
                  </a:cubicBezTo>
                  <a:cubicBezTo>
                    <a:pt x="1479" y="751"/>
                    <a:pt x="1558" y="505"/>
                    <a:pt x="1370" y="229"/>
                  </a:cubicBezTo>
                  <a:cubicBezTo>
                    <a:pt x="1258" y="66"/>
                    <a:pt x="1110" y="0"/>
                    <a:pt x="95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029849" y="3939344"/>
              <a:ext cx="117037" cy="298203"/>
            </a:xfrm>
            <a:custGeom>
              <a:avLst/>
              <a:gdLst/>
              <a:ahLst/>
              <a:cxnLst/>
              <a:rect l="l" t="t" r="r" b="b"/>
              <a:pathLst>
                <a:path w="991" h="2525" extrusionOk="0">
                  <a:moveTo>
                    <a:pt x="509" y="0"/>
                  </a:moveTo>
                  <a:cubicBezTo>
                    <a:pt x="1" y="0"/>
                    <a:pt x="237" y="1658"/>
                    <a:pt x="685" y="2524"/>
                  </a:cubicBezTo>
                  <a:cubicBezTo>
                    <a:pt x="764" y="2485"/>
                    <a:pt x="833" y="2456"/>
                    <a:pt x="902" y="2446"/>
                  </a:cubicBezTo>
                  <a:cubicBezTo>
                    <a:pt x="961" y="1510"/>
                    <a:pt x="991" y="31"/>
                    <a:pt x="527" y="1"/>
                  </a:cubicBezTo>
                  <a:cubicBezTo>
                    <a:pt x="521" y="1"/>
                    <a:pt x="515" y="0"/>
                    <a:pt x="50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2832503" y="3930132"/>
              <a:ext cx="49012" cy="92118"/>
            </a:xfrm>
            <a:custGeom>
              <a:avLst/>
              <a:gdLst/>
              <a:ahLst/>
              <a:cxnLst/>
              <a:rect l="l" t="t" r="r" b="b"/>
              <a:pathLst>
                <a:path w="415" h="780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47"/>
                    <a:pt x="266" y="503"/>
                    <a:pt x="415" y="779"/>
                  </a:cubicBezTo>
                  <a:lnTo>
                    <a:pt x="415" y="779"/>
                  </a:lnTo>
                  <a:cubicBezTo>
                    <a:pt x="266" y="503"/>
                    <a:pt x="128" y="247"/>
                    <a:pt x="1" y="0"/>
                  </a:cubicBezTo>
                  <a:close/>
                </a:path>
              </a:pathLst>
            </a:custGeom>
            <a:solidFill>
              <a:srgbClr val="DA7D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035045" y="4313128"/>
              <a:ext cx="111841" cy="211989"/>
            </a:xfrm>
            <a:custGeom>
              <a:avLst/>
              <a:gdLst/>
              <a:ahLst/>
              <a:cxnLst/>
              <a:rect l="l" t="t" r="r" b="b"/>
              <a:pathLst>
                <a:path w="947" h="1795" extrusionOk="0">
                  <a:moveTo>
                    <a:pt x="1" y="0"/>
                  </a:moveTo>
                  <a:lnTo>
                    <a:pt x="947" y="1794"/>
                  </a:lnTo>
                  <a:cubicBezTo>
                    <a:pt x="632" y="1193"/>
                    <a:pt x="316" y="592"/>
                    <a:pt x="1" y="0"/>
                  </a:cubicBezTo>
                  <a:close/>
                </a:path>
              </a:pathLst>
            </a:custGeom>
            <a:solidFill>
              <a:srgbClr val="D4636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2387857" y="3739166"/>
              <a:ext cx="214351" cy="243522"/>
            </a:xfrm>
            <a:custGeom>
              <a:avLst/>
              <a:gdLst/>
              <a:ahLst/>
              <a:cxnLst/>
              <a:rect l="l" t="t" r="r" b="b"/>
              <a:pathLst>
                <a:path w="1815" h="2062" extrusionOk="0">
                  <a:moveTo>
                    <a:pt x="1291" y="1"/>
                  </a:moveTo>
                  <a:lnTo>
                    <a:pt x="474" y="612"/>
                  </a:lnTo>
                  <a:lnTo>
                    <a:pt x="0" y="967"/>
                  </a:lnTo>
                  <a:lnTo>
                    <a:pt x="552" y="2022"/>
                  </a:lnTo>
                  <a:cubicBezTo>
                    <a:pt x="631" y="2051"/>
                    <a:pt x="710" y="2061"/>
                    <a:pt x="789" y="2061"/>
                  </a:cubicBezTo>
                  <a:cubicBezTo>
                    <a:pt x="927" y="2061"/>
                    <a:pt x="1065" y="2022"/>
                    <a:pt x="1183" y="1952"/>
                  </a:cubicBezTo>
                  <a:cubicBezTo>
                    <a:pt x="1676" y="1687"/>
                    <a:pt x="1814" y="957"/>
                    <a:pt x="1499" y="326"/>
                  </a:cubicBezTo>
                  <a:cubicBezTo>
                    <a:pt x="1429" y="198"/>
                    <a:pt x="1361" y="90"/>
                    <a:pt x="1291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2773099" y="4022132"/>
              <a:ext cx="378510" cy="1010464"/>
            </a:xfrm>
            <a:custGeom>
              <a:avLst/>
              <a:gdLst/>
              <a:ahLst/>
              <a:cxnLst/>
              <a:rect l="l" t="t" r="r" b="b"/>
              <a:pathLst>
                <a:path w="3205" h="8556" extrusionOk="0">
                  <a:moveTo>
                    <a:pt x="918" y="0"/>
                  </a:moveTo>
                  <a:cubicBezTo>
                    <a:pt x="848" y="20"/>
                    <a:pt x="780" y="49"/>
                    <a:pt x="710" y="89"/>
                  </a:cubicBezTo>
                  <a:cubicBezTo>
                    <a:pt x="228" y="355"/>
                    <a:pt x="1" y="927"/>
                    <a:pt x="405" y="1715"/>
                  </a:cubicBezTo>
                  <a:cubicBezTo>
                    <a:pt x="642" y="2188"/>
                    <a:pt x="1075" y="2464"/>
                    <a:pt x="1479" y="2464"/>
                  </a:cubicBezTo>
                  <a:cubicBezTo>
                    <a:pt x="1608" y="2464"/>
                    <a:pt x="1746" y="2435"/>
                    <a:pt x="1873" y="2366"/>
                  </a:cubicBezTo>
                  <a:cubicBezTo>
                    <a:pt x="1952" y="2316"/>
                    <a:pt x="2022" y="2267"/>
                    <a:pt x="2081" y="2198"/>
                  </a:cubicBezTo>
                  <a:cubicBezTo>
                    <a:pt x="1667" y="1429"/>
                    <a:pt x="1272" y="680"/>
                    <a:pt x="918" y="0"/>
                  </a:cubicBezTo>
                  <a:close/>
                  <a:moveTo>
                    <a:pt x="1805" y="5825"/>
                  </a:moveTo>
                  <a:cubicBezTo>
                    <a:pt x="1627" y="5825"/>
                    <a:pt x="1440" y="5875"/>
                    <a:pt x="1272" y="5973"/>
                  </a:cubicBezTo>
                  <a:cubicBezTo>
                    <a:pt x="1075" y="6082"/>
                    <a:pt x="918" y="6239"/>
                    <a:pt x="819" y="6436"/>
                  </a:cubicBezTo>
                  <a:lnTo>
                    <a:pt x="1903" y="8536"/>
                  </a:lnTo>
                  <a:cubicBezTo>
                    <a:pt x="1972" y="8556"/>
                    <a:pt x="2031" y="8556"/>
                    <a:pt x="2100" y="8556"/>
                  </a:cubicBezTo>
                  <a:cubicBezTo>
                    <a:pt x="2248" y="8556"/>
                    <a:pt x="2396" y="8526"/>
                    <a:pt x="2524" y="8447"/>
                  </a:cubicBezTo>
                  <a:cubicBezTo>
                    <a:pt x="3056" y="8151"/>
                    <a:pt x="3204" y="7363"/>
                    <a:pt x="2859" y="6683"/>
                  </a:cubicBezTo>
                  <a:cubicBezTo>
                    <a:pt x="2544" y="6062"/>
                    <a:pt x="2179" y="5825"/>
                    <a:pt x="1805" y="5825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294629" y="5122109"/>
              <a:ext cx="250372" cy="238798"/>
            </a:xfrm>
            <a:custGeom>
              <a:avLst/>
              <a:gdLst/>
              <a:ahLst/>
              <a:cxnLst/>
              <a:rect l="l" t="t" r="r" b="b"/>
              <a:pathLst>
                <a:path w="2120" h="2022" extrusionOk="0">
                  <a:moveTo>
                    <a:pt x="1301" y="1"/>
                  </a:moveTo>
                  <a:cubicBezTo>
                    <a:pt x="1124" y="1"/>
                    <a:pt x="947" y="60"/>
                    <a:pt x="769" y="149"/>
                  </a:cubicBezTo>
                  <a:cubicBezTo>
                    <a:pt x="237" y="444"/>
                    <a:pt x="0" y="1065"/>
                    <a:pt x="434" y="1923"/>
                  </a:cubicBezTo>
                  <a:cubicBezTo>
                    <a:pt x="454" y="1952"/>
                    <a:pt x="473" y="1992"/>
                    <a:pt x="493" y="2022"/>
                  </a:cubicBezTo>
                  <a:cubicBezTo>
                    <a:pt x="1272" y="1726"/>
                    <a:pt x="2120" y="1380"/>
                    <a:pt x="2120" y="1321"/>
                  </a:cubicBezTo>
                  <a:cubicBezTo>
                    <a:pt x="2110" y="1302"/>
                    <a:pt x="1844" y="799"/>
                    <a:pt x="1430" y="11"/>
                  </a:cubicBezTo>
                  <a:cubicBezTo>
                    <a:pt x="1391" y="1"/>
                    <a:pt x="1341" y="1"/>
                    <a:pt x="1301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2698578" y="4252543"/>
              <a:ext cx="480903" cy="492477"/>
            </a:xfrm>
            <a:custGeom>
              <a:avLst/>
              <a:gdLst/>
              <a:ahLst/>
              <a:cxnLst/>
              <a:rect l="l" t="t" r="r" b="b"/>
              <a:pathLst>
                <a:path w="4072" h="4170" extrusionOk="0">
                  <a:moveTo>
                    <a:pt x="2593" y="1"/>
                  </a:moveTo>
                  <a:lnTo>
                    <a:pt x="1" y="1637"/>
                  </a:lnTo>
                  <a:lnTo>
                    <a:pt x="1292" y="4170"/>
                  </a:lnTo>
                  <a:lnTo>
                    <a:pt x="4072" y="2820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2" name="Google Shape;1682;p20"/>
          <p:cNvGrpSpPr/>
          <p:nvPr/>
        </p:nvGrpSpPr>
        <p:grpSpPr>
          <a:xfrm>
            <a:off x="7530712" y="5255013"/>
            <a:ext cx="2159957" cy="2218891"/>
            <a:chOff x="6132100" y="3897570"/>
            <a:chExt cx="1785827" cy="1723813"/>
          </a:xfrm>
        </p:grpSpPr>
        <p:sp>
          <p:nvSpPr>
            <p:cNvPr id="1683" name="Google Shape;1683;p20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0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0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0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0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0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0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0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0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0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0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0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0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0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0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0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0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0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0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0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0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0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0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0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0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0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0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0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0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0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0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0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0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0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0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0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0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0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0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0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0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0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0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0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0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0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0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0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0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0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0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0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0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0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0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0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0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0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0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0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0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0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0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0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0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0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0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0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0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0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0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0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0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0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0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0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0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0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0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0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0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0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0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0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0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0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0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0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0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0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0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0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0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0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0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0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0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0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0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0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0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0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0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0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0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0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0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0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0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0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0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0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0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0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0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0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0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0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0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0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0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0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0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0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0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0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0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0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0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0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0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0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0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0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0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0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0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0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0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0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0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0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0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0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0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0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0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0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0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0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0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0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0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0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0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0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0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0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0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403C63"/>
            </a:solidFill>
            <a:ln w="9525" cap="flat" cmpd="sng">
              <a:solidFill>
                <a:srgbClr val="403C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5" name="Google Shape;1945;p20"/>
          <p:cNvSpPr txBox="1">
            <a:spLocks noGrp="1"/>
          </p:cNvSpPr>
          <p:nvPr>
            <p:ph type="title"/>
          </p:nvPr>
        </p:nvSpPr>
        <p:spPr>
          <a:xfrm>
            <a:off x="3148511" y="695063"/>
            <a:ext cx="5124600" cy="2275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946" name="Google Shape;1946;p20"/>
          <p:cNvSpPr txBox="1">
            <a:spLocks noGrp="1"/>
          </p:cNvSpPr>
          <p:nvPr>
            <p:ph type="title" idx="2"/>
          </p:nvPr>
        </p:nvSpPr>
        <p:spPr>
          <a:xfrm>
            <a:off x="4752703" y="3093129"/>
            <a:ext cx="3520500" cy="1162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9">
  <p:cSld name="CUSTOM_9">
    <p:bg>
      <p:bgPr>
        <a:solidFill>
          <a:srgbClr val="F8F7F7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2"/>
          <p:cNvSpPr/>
          <p:nvPr/>
        </p:nvSpPr>
        <p:spPr>
          <a:xfrm>
            <a:off x="7716741" y="5548252"/>
            <a:ext cx="1556391" cy="1628380"/>
          </a:xfrm>
          <a:custGeom>
            <a:avLst/>
            <a:gdLst/>
            <a:ahLst/>
            <a:cxnLst/>
            <a:rect l="l" t="t" r="r" b="b"/>
            <a:pathLst>
              <a:path w="8726" h="8579" extrusionOk="0">
                <a:moveTo>
                  <a:pt x="5093" y="1"/>
                </a:moveTo>
                <a:cubicBezTo>
                  <a:pt x="4836" y="1"/>
                  <a:pt x="4564" y="33"/>
                  <a:pt x="4275" y="101"/>
                </a:cubicBezTo>
                <a:cubicBezTo>
                  <a:pt x="1" y="1123"/>
                  <a:pt x="1761" y="7642"/>
                  <a:pt x="4858" y="7642"/>
                </a:cubicBezTo>
                <a:cubicBezTo>
                  <a:pt x="4867" y="7642"/>
                  <a:pt x="4877" y="7641"/>
                  <a:pt x="4886" y="7641"/>
                </a:cubicBezTo>
                <a:lnTo>
                  <a:pt x="4886" y="7641"/>
                </a:lnTo>
                <a:lnTo>
                  <a:pt x="4305" y="8578"/>
                </a:lnTo>
                <a:lnTo>
                  <a:pt x="5665" y="8568"/>
                </a:lnTo>
                <a:lnTo>
                  <a:pt x="5271" y="7632"/>
                </a:lnTo>
                <a:cubicBezTo>
                  <a:pt x="6089" y="7365"/>
                  <a:pt x="6562" y="7178"/>
                  <a:pt x="7183" y="6202"/>
                </a:cubicBezTo>
                <a:cubicBezTo>
                  <a:pt x="8726" y="3766"/>
                  <a:pt x="7865" y="1"/>
                  <a:pt x="509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2"/>
          <p:cNvSpPr/>
          <p:nvPr/>
        </p:nvSpPr>
        <p:spPr>
          <a:xfrm>
            <a:off x="8215435" y="6033213"/>
            <a:ext cx="149646" cy="151848"/>
          </a:xfrm>
          <a:custGeom>
            <a:avLst/>
            <a:gdLst/>
            <a:ahLst/>
            <a:cxnLst/>
            <a:rect l="l" t="t" r="r" b="b"/>
            <a:pathLst>
              <a:path w="839" h="800" extrusionOk="0">
                <a:moveTo>
                  <a:pt x="425" y="0"/>
                </a:moveTo>
                <a:lnTo>
                  <a:pt x="287" y="257"/>
                </a:lnTo>
                <a:lnTo>
                  <a:pt x="0" y="306"/>
                </a:lnTo>
                <a:lnTo>
                  <a:pt x="208" y="513"/>
                </a:lnTo>
                <a:lnTo>
                  <a:pt x="158" y="799"/>
                </a:lnTo>
                <a:lnTo>
                  <a:pt x="425" y="661"/>
                </a:lnTo>
                <a:lnTo>
                  <a:pt x="681" y="799"/>
                </a:lnTo>
                <a:lnTo>
                  <a:pt x="631" y="513"/>
                </a:lnTo>
                <a:lnTo>
                  <a:pt x="839" y="306"/>
                </a:lnTo>
                <a:lnTo>
                  <a:pt x="552" y="257"/>
                </a:lnTo>
                <a:lnTo>
                  <a:pt x="4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2"/>
          <p:cNvSpPr/>
          <p:nvPr/>
        </p:nvSpPr>
        <p:spPr>
          <a:xfrm>
            <a:off x="8619777" y="5786272"/>
            <a:ext cx="195307" cy="196643"/>
          </a:xfrm>
          <a:custGeom>
            <a:avLst/>
            <a:gdLst/>
            <a:ahLst/>
            <a:cxnLst/>
            <a:rect l="l" t="t" r="r" b="b"/>
            <a:pathLst>
              <a:path w="1095" h="1036" extrusionOk="0">
                <a:moveTo>
                  <a:pt x="543" y="0"/>
                </a:moveTo>
                <a:lnTo>
                  <a:pt x="375" y="346"/>
                </a:lnTo>
                <a:lnTo>
                  <a:pt x="0" y="405"/>
                </a:lnTo>
                <a:lnTo>
                  <a:pt x="276" y="661"/>
                </a:lnTo>
                <a:lnTo>
                  <a:pt x="208" y="1036"/>
                </a:lnTo>
                <a:lnTo>
                  <a:pt x="543" y="858"/>
                </a:lnTo>
                <a:lnTo>
                  <a:pt x="878" y="1036"/>
                </a:lnTo>
                <a:lnTo>
                  <a:pt x="819" y="661"/>
                </a:lnTo>
                <a:lnTo>
                  <a:pt x="1095" y="405"/>
                </a:lnTo>
                <a:lnTo>
                  <a:pt x="710" y="346"/>
                </a:lnTo>
                <a:lnTo>
                  <a:pt x="5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2"/>
          <p:cNvSpPr/>
          <p:nvPr/>
        </p:nvSpPr>
        <p:spPr>
          <a:xfrm>
            <a:off x="8574117" y="6274650"/>
            <a:ext cx="139123" cy="140459"/>
          </a:xfrm>
          <a:custGeom>
            <a:avLst/>
            <a:gdLst/>
            <a:ahLst/>
            <a:cxnLst/>
            <a:rect l="l" t="t" r="r" b="b"/>
            <a:pathLst>
              <a:path w="780" h="740" extrusionOk="0">
                <a:moveTo>
                  <a:pt x="385" y="0"/>
                </a:moveTo>
                <a:lnTo>
                  <a:pt x="267" y="246"/>
                </a:lnTo>
                <a:lnTo>
                  <a:pt x="0" y="286"/>
                </a:lnTo>
                <a:lnTo>
                  <a:pt x="188" y="473"/>
                </a:lnTo>
                <a:lnTo>
                  <a:pt x="148" y="739"/>
                </a:lnTo>
                <a:lnTo>
                  <a:pt x="385" y="611"/>
                </a:lnTo>
                <a:lnTo>
                  <a:pt x="631" y="739"/>
                </a:lnTo>
                <a:lnTo>
                  <a:pt x="582" y="473"/>
                </a:lnTo>
                <a:lnTo>
                  <a:pt x="779" y="286"/>
                </a:lnTo>
                <a:lnTo>
                  <a:pt x="503" y="246"/>
                </a:lnTo>
                <a:lnTo>
                  <a:pt x="3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22"/>
          <p:cNvSpPr/>
          <p:nvPr/>
        </p:nvSpPr>
        <p:spPr>
          <a:xfrm>
            <a:off x="8282320" y="6626366"/>
            <a:ext cx="167126" cy="168551"/>
          </a:xfrm>
          <a:custGeom>
            <a:avLst/>
            <a:gdLst/>
            <a:ahLst/>
            <a:cxnLst/>
            <a:rect l="l" t="t" r="r" b="b"/>
            <a:pathLst>
              <a:path w="937" h="888" extrusionOk="0">
                <a:moveTo>
                  <a:pt x="464" y="0"/>
                </a:moveTo>
                <a:lnTo>
                  <a:pt x="326" y="286"/>
                </a:lnTo>
                <a:lnTo>
                  <a:pt x="0" y="335"/>
                </a:lnTo>
                <a:lnTo>
                  <a:pt x="237" y="562"/>
                </a:lnTo>
                <a:lnTo>
                  <a:pt x="177" y="887"/>
                </a:lnTo>
                <a:lnTo>
                  <a:pt x="177" y="887"/>
                </a:lnTo>
                <a:lnTo>
                  <a:pt x="464" y="739"/>
                </a:lnTo>
                <a:lnTo>
                  <a:pt x="759" y="887"/>
                </a:lnTo>
                <a:lnTo>
                  <a:pt x="759" y="887"/>
                </a:lnTo>
                <a:lnTo>
                  <a:pt x="700" y="562"/>
                </a:lnTo>
                <a:lnTo>
                  <a:pt x="937" y="335"/>
                </a:lnTo>
                <a:lnTo>
                  <a:pt x="611" y="286"/>
                </a:lnTo>
                <a:lnTo>
                  <a:pt x="4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22"/>
          <p:cNvSpPr/>
          <p:nvPr/>
        </p:nvSpPr>
        <p:spPr>
          <a:xfrm>
            <a:off x="8792073" y="6656166"/>
            <a:ext cx="107553" cy="108761"/>
          </a:xfrm>
          <a:custGeom>
            <a:avLst/>
            <a:gdLst/>
            <a:ahLst/>
            <a:cxnLst/>
            <a:rect l="l" t="t" r="r" b="b"/>
            <a:pathLst>
              <a:path w="603" h="573" extrusionOk="0">
                <a:moveTo>
                  <a:pt x="306" y="1"/>
                </a:moveTo>
                <a:lnTo>
                  <a:pt x="208" y="188"/>
                </a:lnTo>
                <a:lnTo>
                  <a:pt x="0" y="218"/>
                </a:lnTo>
                <a:lnTo>
                  <a:pt x="149" y="365"/>
                </a:lnTo>
                <a:lnTo>
                  <a:pt x="119" y="573"/>
                </a:lnTo>
                <a:lnTo>
                  <a:pt x="119" y="573"/>
                </a:lnTo>
                <a:lnTo>
                  <a:pt x="306" y="474"/>
                </a:lnTo>
                <a:lnTo>
                  <a:pt x="484" y="573"/>
                </a:lnTo>
                <a:lnTo>
                  <a:pt x="454" y="365"/>
                </a:lnTo>
                <a:lnTo>
                  <a:pt x="602" y="218"/>
                </a:lnTo>
                <a:lnTo>
                  <a:pt x="395" y="188"/>
                </a:lnTo>
                <a:lnTo>
                  <a:pt x="3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2"/>
          <p:cNvSpPr/>
          <p:nvPr/>
        </p:nvSpPr>
        <p:spPr>
          <a:xfrm>
            <a:off x="8974892" y="6104202"/>
            <a:ext cx="105591" cy="108761"/>
          </a:xfrm>
          <a:custGeom>
            <a:avLst/>
            <a:gdLst/>
            <a:ahLst/>
            <a:cxnLst/>
            <a:rect l="l" t="t" r="r" b="b"/>
            <a:pathLst>
              <a:path w="592" h="573" extrusionOk="0">
                <a:moveTo>
                  <a:pt x="296" y="1"/>
                </a:moveTo>
                <a:lnTo>
                  <a:pt x="208" y="188"/>
                </a:lnTo>
                <a:lnTo>
                  <a:pt x="1" y="218"/>
                </a:lnTo>
                <a:lnTo>
                  <a:pt x="149" y="366"/>
                </a:lnTo>
                <a:lnTo>
                  <a:pt x="109" y="573"/>
                </a:lnTo>
                <a:lnTo>
                  <a:pt x="296" y="474"/>
                </a:lnTo>
                <a:lnTo>
                  <a:pt x="484" y="573"/>
                </a:lnTo>
                <a:lnTo>
                  <a:pt x="444" y="366"/>
                </a:lnTo>
                <a:lnTo>
                  <a:pt x="592" y="218"/>
                </a:lnTo>
                <a:lnTo>
                  <a:pt x="395" y="188"/>
                </a:lnTo>
                <a:lnTo>
                  <a:pt x="2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2"/>
          <p:cNvSpPr/>
          <p:nvPr/>
        </p:nvSpPr>
        <p:spPr>
          <a:xfrm>
            <a:off x="8350810" y="5672197"/>
            <a:ext cx="107374" cy="106673"/>
          </a:xfrm>
          <a:custGeom>
            <a:avLst/>
            <a:gdLst/>
            <a:ahLst/>
            <a:cxnLst/>
            <a:rect l="l" t="t" r="r" b="b"/>
            <a:pathLst>
              <a:path w="602" h="562" extrusionOk="0">
                <a:moveTo>
                  <a:pt x="297" y="0"/>
                </a:moveTo>
                <a:lnTo>
                  <a:pt x="207" y="187"/>
                </a:lnTo>
                <a:lnTo>
                  <a:pt x="1" y="217"/>
                </a:lnTo>
                <a:lnTo>
                  <a:pt x="148" y="365"/>
                </a:lnTo>
                <a:lnTo>
                  <a:pt x="119" y="562"/>
                </a:lnTo>
                <a:lnTo>
                  <a:pt x="119" y="562"/>
                </a:lnTo>
                <a:lnTo>
                  <a:pt x="297" y="473"/>
                </a:lnTo>
                <a:lnTo>
                  <a:pt x="483" y="562"/>
                </a:lnTo>
                <a:lnTo>
                  <a:pt x="454" y="365"/>
                </a:lnTo>
                <a:lnTo>
                  <a:pt x="602" y="217"/>
                </a:lnTo>
                <a:lnTo>
                  <a:pt x="395" y="187"/>
                </a:lnTo>
                <a:lnTo>
                  <a:pt x="2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2"/>
          <p:cNvSpPr/>
          <p:nvPr/>
        </p:nvSpPr>
        <p:spPr>
          <a:xfrm>
            <a:off x="8078277" y="6401822"/>
            <a:ext cx="107553" cy="106673"/>
          </a:xfrm>
          <a:custGeom>
            <a:avLst/>
            <a:gdLst/>
            <a:ahLst/>
            <a:cxnLst/>
            <a:rect l="l" t="t" r="r" b="b"/>
            <a:pathLst>
              <a:path w="603" h="562" extrusionOk="0">
                <a:moveTo>
                  <a:pt x="307" y="0"/>
                </a:moveTo>
                <a:lnTo>
                  <a:pt x="208" y="187"/>
                </a:lnTo>
                <a:lnTo>
                  <a:pt x="1" y="217"/>
                </a:lnTo>
                <a:lnTo>
                  <a:pt x="149" y="355"/>
                </a:lnTo>
                <a:lnTo>
                  <a:pt x="119" y="562"/>
                </a:lnTo>
                <a:lnTo>
                  <a:pt x="307" y="463"/>
                </a:lnTo>
                <a:lnTo>
                  <a:pt x="484" y="562"/>
                </a:lnTo>
                <a:lnTo>
                  <a:pt x="454" y="355"/>
                </a:lnTo>
                <a:lnTo>
                  <a:pt x="602" y="217"/>
                </a:lnTo>
                <a:lnTo>
                  <a:pt x="395" y="187"/>
                </a:lnTo>
                <a:lnTo>
                  <a:pt x="3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2"/>
          <p:cNvSpPr/>
          <p:nvPr/>
        </p:nvSpPr>
        <p:spPr>
          <a:xfrm>
            <a:off x="5917625" y="3312496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43" y="0"/>
                </a:moveTo>
                <a:cubicBezTo>
                  <a:pt x="200" y="0"/>
                  <a:pt x="151" y="20"/>
                  <a:pt x="100" y="52"/>
                </a:cubicBezTo>
                <a:cubicBezTo>
                  <a:pt x="5" y="112"/>
                  <a:pt x="1" y="323"/>
                  <a:pt x="178" y="323"/>
                </a:cubicBezTo>
                <a:cubicBezTo>
                  <a:pt x="204" y="323"/>
                  <a:pt x="233" y="319"/>
                  <a:pt x="267" y="309"/>
                </a:cubicBezTo>
                <a:cubicBezTo>
                  <a:pt x="405" y="279"/>
                  <a:pt x="425" y="190"/>
                  <a:pt x="366" y="81"/>
                </a:cubicBezTo>
                <a:cubicBezTo>
                  <a:pt x="334" y="24"/>
                  <a:pt x="292" y="0"/>
                  <a:pt x="24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2"/>
          <p:cNvSpPr/>
          <p:nvPr/>
        </p:nvSpPr>
        <p:spPr>
          <a:xfrm>
            <a:off x="5659181" y="5074110"/>
            <a:ext cx="75982" cy="61688"/>
          </a:xfrm>
          <a:custGeom>
            <a:avLst/>
            <a:gdLst/>
            <a:ahLst/>
            <a:cxnLst/>
            <a:rect l="l" t="t" r="r" b="b"/>
            <a:pathLst>
              <a:path w="426" h="325" extrusionOk="0">
                <a:moveTo>
                  <a:pt x="248" y="0"/>
                </a:moveTo>
                <a:cubicBezTo>
                  <a:pt x="203" y="0"/>
                  <a:pt x="152" y="22"/>
                  <a:pt x="99" y="56"/>
                </a:cubicBezTo>
                <a:cubicBezTo>
                  <a:pt x="4" y="117"/>
                  <a:pt x="0" y="324"/>
                  <a:pt x="185" y="324"/>
                </a:cubicBezTo>
                <a:cubicBezTo>
                  <a:pt x="209" y="324"/>
                  <a:pt x="236" y="321"/>
                  <a:pt x="267" y="313"/>
                </a:cubicBezTo>
                <a:cubicBezTo>
                  <a:pt x="405" y="273"/>
                  <a:pt x="425" y="184"/>
                  <a:pt x="366" y="85"/>
                </a:cubicBezTo>
                <a:cubicBezTo>
                  <a:pt x="336" y="25"/>
                  <a:pt x="295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2"/>
          <p:cNvSpPr/>
          <p:nvPr/>
        </p:nvSpPr>
        <p:spPr>
          <a:xfrm>
            <a:off x="8236482" y="5480870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44" y="0"/>
                </a:moveTo>
                <a:cubicBezTo>
                  <a:pt x="200" y="0"/>
                  <a:pt x="151" y="19"/>
                  <a:pt x="99" y="52"/>
                </a:cubicBezTo>
                <a:cubicBezTo>
                  <a:pt x="5" y="112"/>
                  <a:pt x="0" y="323"/>
                  <a:pt x="178" y="323"/>
                </a:cubicBezTo>
                <a:cubicBezTo>
                  <a:pt x="204" y="323"/>
                  <a:pt x="233" y="318"/>
                  <a:pt x="267" y="308"/>
                </a:cubicBezTo>
                <a:cubicBezTo>
                  <a:pt x="405" y="279"/>
                  <a:pt x="425" y="190"/>
                  <a:pt x="375" y="82"/>
                </a:cubicBezTo>
                <a:cubicBezTo>
                  <a:pt x="339" y="24"/>
                  <a:pt x="294" y="0"/>
                  <a:pt x="24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2"/>
          <p:cNvSpPr/>
          <p:nvPr/>
        </p:nvSpPr>
        <p:spPr>
          <a:xfrm>
            <a:off x="4657334" y="5205078"/>
            <a:ext cx="75626" cy="61688"/>
          </a:xfrm>
          <a:custGeom>
            <a:avLst/>
            <a:gdLst/>
            <a:ahLst/>
            <a:cxnLst/>
            <a:rect l="l" t="t" r="r" b="b"/>
            <a:pathLst>
              <a:path w="424" h="325" extrusionOk="0">
                <a:moveTo>
                  <a:pt x="251" y="0"/>
                </a:moveTo>
                <a:cubicBezTo>
                  <a:pt x="204" y="0"/>
                  <a:pt x="151" y="22"/>
                  <a:pt x="98" y="56"/>
                </a:cubicBezTo>
                <a:cubicBezTo>
                  <a:pt x="11" y="117"/>
                  <a:pt x="1" y="324"/>
                  <a:pt x="184" y="324"/>
                </a:cubicBezTo>
                <a:cubicBezTo>
                  <a:pt x="208" y="324"/>
                  <a:pt x="235" y="321"/>
                  <a:pt x="266" y="313"/>
                </a:cubicBezTo>
                <a:cubicBezTo>
                  <a:pt x="414" y="273"/>
                  <a:pt x="424" y="184"/>
                  <a:pt x="374" y="85"/>
                </a:cubicBezTo>
                <a:cubicBezTo>
                  <a:pt x="344" y="25"/>
                  <a:pt x="301" y="0"/>
                  <a:pt x="25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2"/>
          <p:cNvSpPr/>
          <p:nvPr/>
        </p:nvSpPr>
        <p:spPr>
          <a:xfrm>
            <a:off x="7299379" y="4559159"/>
            <a:ext cx="75804" cy="61878"/>
          </a:xfrm>
          <a:custGeom>
            <a:avLst/>
            <a:gdLst/>
            <a:ahLst/>
            <a:cxnLst/>
            <a:rect l="l" t="t" r="r" b="b"/>
            <a:pathLst>
              <a:path w="425" h="326" extrusionOk="0">
                <a:moveTo>
                  <a:pt x="244" y="1"/>
                </a:moveTo>
                <a:cubicBezTo>
                  <a:pt x="198" y="1"/>
                  <a:pt x="148" y="20"/>
                  <a:pt x="100" y="49"/>
                </a:cubicBezTo>
                <a:cubicBezTo>
                  <a:pt x="4" y="110"/>
                  <a:pt x="1" y="326"/>
                  <a:pt x="186" y="326"/>
                </a:cubicBezTo>
                <a:cubicBezTo>
                  <a:pt x="210" y="326"/>
                  <a:pt x="237" y="322"/>
                  <a:pt x="267" y="315"/>
                </a:cubicBezTo>
                <a:cubicBezTo>
                  <a:pt x="405" y="275"/>
                  <a:pt x="425" y="187"/>
                  <a:pt x="366" y="78"/>
                </a:cubicBezTo>
                <a:cubicBezTo>
                  <a:pt x="335" y="22"/>
                  <a:pt x="292" y="1"/>
                  <a:pt x="24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2"/>
          <p:cNvSpPr/>
          <p:nvPr/>
        </p:nvSpPr>
        <p:spPr>
          <a:xfrm>
            <a:off x="7999085" y="7373263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48" y="0"/>
                </a:moveTo>
                <a:cubicBezTo>
                  <a:pt x="201" y="0"/>
                  <a:pt x="149" y="23"/>
                  <a:pt x="100" y="57"/>
                </a:cubicBezTo>
                <a:cubicBezTo>
                  <a:pt x="4" y="109"/>
                  <a:pt x="1" y="325"/>
                  <a:pt x="186" y="325"/>
                </a:cubicBezTo>
                <a:cubicBezTo>
                  <a:pt x="210" y="325"/>
                  <a:pt x="237" y="321"/>
                  <a:pt x="267" y="313"/>
                </a:cubicBezTo>
                <a:cubicBezTo>
                  <a:pt x="405" y="274"/>
                  <a:pt x="425" y="185"/>
                  <a:pt x="366" y="77"/>
                </a:cubicBezTo>
                <a:cubicBezTo>
                  <a:pt x="336" y="23"/>
                  <a:pt x="294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2"/>
          <p:cNvSpPr/>
          <p:nvPr/>
        </p:nvSpPr>
        <p:spPr>
          <a:xfrm>
            <a:off x="5984866" y="3541595"/>
            <a:ext cx="56184" cy="45554"/>
          </a:xfrm>
          <a:custGeom>
            <a:avLst/>
            <a:gdLst/>
            <a:ahLst/>
            <a:cxnLst/>
            <a:rect l="l" t="t" r="r" b="b"/>
            <a:pathLst>
              <a:path w="315" h="240" extrusionOk="0">
                <a:moveTo>
                  <a:pt x="177" y="1"/>
                </a:moveTo>
                <a:cubicBezTo>
                  <a:pt x="144" y="1"/>
                  <a:pt x="107" y="18"/>
                  <a:pt x="67" y="48"/>
                </a:cubicBezTo>
                <a:cubicBezTo>
                  <a:pt x="0" y="90"/>
                  <a:pt x="5" y="240"/>
                  <a:pt x="124" y="240"/>
                </a:cubicBezTo>
                <a:cubicBezTo>
                  <a:pt x="145" y="240"/>
                  <a:pt x="169" y="235"/>
                  <a:pt x="196" y="225"/>
                </a:cubicBezTo>
                <a:cubicBezTo>
                  <a:pt x="304" y="195"/>
                  <a:pt x="314" y="136"/>
                  <a:pt x="265" y="57"/>
                </a:cubicBezTo>
                <a:cubicBezTo>
                  <a:pt x="240" y="18"/>
                  <a:pt x="211" y="1"/>
                  <a:pt x="17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2"/>
          <p:cNvSpPr/>
          <p:nvPr/>
        </p:nvSpPr>
        <p:spPr>
          <a:xfrm>
            <a:off x="4532303" y="6839711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79" y="1"/>
                </a:moveTo>
                <a:cubicBezTo>
                  <a:pt x="145" y="1"/>
                  <a:pt x="108" y="15"/>
                  <a:pt x="70" y="39"/>
                </a:cubicBezTo>
                <a:cubicBezTo>
                  <a:pt x="1" y="82"/>
                  <a:pt x="0" y="237"/>
                  <a:pt x="131" y="237"/>
                </a:cubicBezTo>
                <a:cubicBezTo>
                  <a:pt x="151" y="237"/>
                  <a:pt x="173" y="234"/>
                  <a:pt x="198" y="226"/>
                </a:cubicBezTo>
                <a:cubicBezTo>
                  <a:pt x="297" y="206"/>
                  <a:pt x="306" y="138"/>
                  <a:pt x="267" y="59"/>
                </a:cubicBezTo>
                <a:cubicBezTo>
                  <a:pt x="246" y="18"/>
                  <a:pt x="215" y="1"/>
                  <a:pt x="17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2"/>
          <p:cNvSpPr/>
          <p:nvPr/>
        </p:nvSpPr>
        <p:spPr>
          <a:xfrm>
            <a:off x="6677081" y="4501268"/>
            <a:ext cx="54757" cy="44416"/>
          </a:xfrm>
          <a:custGeom>
            <a:avLst/>
            <a:gdLst/>
            <a:ahLst/>
            <a:cxnLst/>
            <a:rect l="l" t="t" r="r" b="b"/>
            <a:pathLst>
              <a:path w="307" h="234" extrusionOk="0">
                <a:moveTo>
                  <a:pt x="179" y="0"/>
                </a:moveTo>
                <a:cubicBezTo>
                  <a:pt x="146" y="0"/>
                  <a:pt x="108" y="15"/>
                  <a:pt x="70" y="38"/>
                </a:cubicBezTo>
                <a:cubicBezTo>
                  <a:pt x="0" y="82"/>
                  <a:pt x="0" y="234"/>
                  <a:pt x="131" y="234"/>
                </a:cubicBezTo>
                <a:cubicBezTo>
                  <a:pt x="147" y="234"/>
                  <a:pt x="167" y="231"/>
                  <a:pt x="188" y="225"/>
                </a:cubicBezTo>
                <a:cubicBezTo>
                  <a:pt x="297" y="196"/>
                  <a:pt x="306" y="137"/>
                  <a:pt x="267" y="58"/>
                </a:cubicBezTo>
                <a:cubicBezTo>
                  <a:pt x="247" y="17"/>
                  <a:pt x="215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2"/>
          <p:cNvSpPr/>
          <p:nvPr/>
        </p:nvSpPr>
        <p:spPr>
          <a:xfrm>
            <a:off x="6519054" y="476206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1"/>
                </a:moveTo>
                <a:cubicBezTo>
                  <a:pt x="115" y="1"/>
                  <a:pt x="87" y="11"/>
                  <a:pt x="59" y="25"/>
                </a:cubicBezTo>
                <a:cubicBezTo>
                  <a:pt x="6" y="60"/>
                  <a:pt x="1" y="176"/>
                  <a:pt x="109" y="176"/>
                </a:cubicBezTo>
                <a:cubicBezTo>
                  <a:pt x="121" y="176"/>
                  <a:pt x="133" y="175"/>
                  <a:pt x="148" y="172"/>
                </a:cubicBezTo>
                <a:cubicBezTo>
                  <a:pt x="227" y="152"/>
                  <a:pt x="237" y="104"/>
                  <a:pt x="207" y="44"/>
                </a:cubicBezTo>
                <a:cubicBezTo>
                  <a:pt x="191" y="13"/>
                  <a:pt x="168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2"/>
          <p:cNvSpPr/>
          <p:nvPr/>
        </p:nvSpPr>
        <p:spPr>
          <a:xfrm>
            <a:off x="6045509" y="3458459"/>
            <a:ext cx="41202" cy="33596"/>
          </a:xfrm>
          <a:custGeom>
            <a:avLst/>
            <a:gdLst/>
            <a:ahLst/>
            <a:cxnLst/>
            <a:rect l="l" t="t" r="r" b="b"/>
            <a:pathLst>
              <a:path w="231" h="177" extrusionOk="0">
                <a:moveTo>
                  <a:pt x="138" y="0"/>
                </a:moveTo>
                <a:cubicBezTo>
                  <a:pt x="112" y="0"/>
                  <a:pt x="83" y="13"/>
                  <a:pt x="53" y="32"/>
                </a:cubicBezTo>
                <a:cubicBezTo>
                  <a:pt x="1" y="58"/>
                  <a:pt x="2" y="177"/>
                  <a:pt x="105" y="177"/>
                </a:cubicBezTo>
                <a:cubicBezTo>
                  <a:pt x="119" y="177"/>
                  <a:pt x="134" y="175"/>
                  <a:pt x="152" y="170"/>
                </a:cubicBezTo>
                <a:cubicBezTo>
                  <a:pt x="220" y="151"/>
                  <a:pt x="230" y="101"/>
                  <a:pt x="200" y="42"/>
                </a:cubicBezTo>
                <a:cubicBezTo>
                  <a:pt x="186" y="12"/>
                  <a:pt x="164" y="0"/>
                  <a:pt x="13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2"/>
          <p:cNvSpPr/>
          <p:nvPr/>
        </p:nvSpPr>
        <p:spPr>
          <a:xfrm>
            <a:off x="8268408" y="4424015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3" y="0"/>
                </a:moveTo>
                <a:cubicBezTo>
                  <a:pt x="108" y="0"/>
                  <a:pt x="82" y="13"/>
                  <a:pt x="58" y="31"/>
                </a:cubicBezTo>
                <a:cubicBezTo>
                  <a:pt x="6" y="66"/>
                  <a:pt x="0" y="176"/>
                  <a:pt x="99" y="176"/>
                </a:cubicBezTo>
                <a:cubicBezTo>
                  <a:pt x="113" y="176"/>
                  <a:pt x="129" y="174"/>
                  <a:pt x="147" y="169"/>
                </a:cubicBezTo>
                <a:cubicBezTo>
                  <a:pt x="216" y="150"/>
                  <a:pt x="226" y="110"/>
                  <a:pt x="207" y="51"/>
                </a:cubicBezTo>
                <a:cubicBezTo>
                  <a:pt x="186" y="15"/>
                  <a:pt x="160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2"/>
          <p:cNvSpPr/>
          <p:nvPr/>
        </p:nvSpPr>
        <p:spPr>
          <a:xfrm>
            <a:off x="8072569" y="5365087"/>
            <a:ext cx="41023" cy="33407"/>
          </a:xfrm>
          <a:custGeom>
            <a:avLst/>
            <a:gdLst/>
            <a:ahLst/>
            <a:cxnLst/>
            <a:rect l="l" t="t" r="r" b="b"/>
            <a:pathLst>
              <a:path w="230" h="176" extrusionOk="0">
                <a:moveTo>
                  <a:pt x="134" y="0"/>
                </a:moveTo>
                <a:cubicBezTo>
                  <a:pt x="109" y="0"/>
                  <a:pt x="81" y="12"/>
                  <a:pt x="52" y="31"/>
                </a:cubicBezTo>
                <a:cubicBezTo>
                  <a:pt x="0" y="66"/>
                  <a:pt x="2" y="176"/>
                  <a:pt x="96" y="176"/>
                </a:cubicBezTo>
                <a:cubicBezTo>
                  <a:pt x="109" y="176"/>
                  <a:pt x="125" y="174"/>
                  <a:pt x="141" y="169"/>
                </a:cubicBezTo>
                <a:cubicBezTo>
                  <a:pt x="220" y="149"/>
                  <a:pt x="230" y="100"/>
                  <a:pt x="201" y="51"/>
                </a:cubicBezTo>
                <a:cubicBezTo>
                  <a:pt x="185" y="15"/>
                  <a:pt x="161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22"/>
          <p:cNvSpPr/>
          <p:nvPr/>
        </p:nvSpPr>
        <p:spPr>
          <a:xfrm>
            <a:off x="6520481" y="6273132"/>
            <a:ext cx="40845" cy="33407"/>
          </a:xfrm>
          <a:custGeom>
            <a:avLst/>
            <a:gdLst/>
            <a:ahLst/>
            <a:cxnLst/>
            <a:rect l="l" t="t" r="r" b="b"/>
            <a:pathLst>
              <a:path w="229" h="176" extrusionOk="0">
                <a:moveTo>
                  <a:pt x="125" y="0"/>
                </a:moveTo>
                <a:cubicBezTo>
                  <a:pt x="102" y="0"/>
                  <a:pt x="78" y="10"/>
                  <a:pt x="51" y="28"/>
                </a:cubicBezTo>
                <a:cubicBezTo>
                  <a:pt x="0" y="62"/>
                  <a:pt x="0" y="176"/>
                  <a:pt x="89" y="176"/>
                </a:cubicBezTo>
                <a:cubicBezTo>
                  <a:pt x="104" y="176"/>
                  <a:pt x="120" y="173"/>
                  <a:pt x="140" y="166"/>
                </a:cubicBezTo>
                <a:cubicBezTo>
                  <a:pt x="219" y="146"/>
                  <a:pt x="229" y="96"/>
                  <a:pt x="199" y="48"/>
                </a:cubicBezTo>
                <a:cubicBezTo>
                  <a:pt x="177" y="15"/>
                  <a:pt x="153" y="0"/>
                  <a:pt x="12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22"/>
          <p:cNvSpPr/>
          <p:nvPr/>
        </p:nvSpPr>
        <p:spPr>
          <a:xfrm>
            <a:off x="7881546" y="7648106"/>
            <a:ext cx="40488" cy="33027"/>
          </a:xfrm>
          <a:custGeom>
            <a:avLst/>
            <a:gdLst/>
            <a:ahLst/>
            <a:cxnLst/>
            <a:rect l="l" t="t" r="r" b="b"/>
            <a:pathLst>
              <a:path w="227" h="174" extrusionOk="0">
                <a:moveTo>
                  <a:pt x="128" y="1"/>
                </a:moveTo>
                <a:cubicBezTo>
                  <a:pt x="105" y="1"/>
                  <a:pt x="81" y="10"/>
                  <a:pt x="59" y="28"/>
                </a:cubicBezTo>
                <a:cubicBezTo>
                  <a:pt x="7" y="63"/>
                  <a:pt x="1" y="173"/>
                  <a:pt x="100" y="173"/>
                </a:cubicBezTo>
                <a:cubicBezTo>
                  <a:pt x="114" y="173"/>
                  <a:pt x="130" y="171"/>
                  <a:pt x="148" y="166"/>
                </a:cubicBezTo>
                <a:cubicBezTo>
                  <a:pt x="217" y="157"/>
                  <a:pt x="227" y="107"/>
                  <a:pt x="197" y="48"/>
                </a:cubicBezTo>
                <a:cubicBezTo>
                  <a:pt x="181" y="15"/>
                  <a:pt x="156" y="1"/>
                  <a:pt x="12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2"/>
          <p:cNvSpPr/>
          <p:nvPr/>
        </p:nvSpPr>
        <p:spPr>
          <a:xfrm>
            <a:off x="7194325" y="6676475"/>
            <a:ext cx="42094" cy="33596"/>
          </a:xfrm>
          <a:custGeom>
            <a:avLst/>
            <a:gdLst/>
            <a:ahLst/>
            <a:cxnLst/>
            <a:rect l="l" t="t" r="r" b="b"/>
            <a:pathLst>
              <a:path w="236" h="177" extrusionOk="0">
                <a:moveTo>
                  <a:pt x="140" y="1"/>
                </a:moveTo>
                <a:cubicBezTo>
                  <a:pt x="115" y="1"/>
                  <a:pt x="87" y="13"/>
                  <a:pt x="58" y="32"/>
                </a:cubicBezTo>
                <a:cubicBezTo>
                  <a:pt x="6" y="67"/>
                  <a:pt x="0" y="177"/>
                  <a:pt x="99" y="177"/>
                </a:cubicBezTo>
                <a:cubicBezTo>
                  <a:pt x="113" y="177"/>
                  <a:pt x="128" y="175"/>
                  <a:pt x="147" y="170"/>
                </a:cubicBezTo>
                <a:cubicBezTo>
                  <a:pt x="225" y="150"/>
                  <a:pt x="236" y="111"/>
                  <a:pt x="206" y="52"/>
                </a:cubicBezTo>
                <a:cubicBezTo>
                  <a:pt x="191" y="15"/>
                  <a:pt x="167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2"/>
          <p:cNvSpPr/>
          <p:nvPr/>
        </p:nvSpPr>
        <p:spPr>
          <a:xfrm>
            <a:off x="4472731" y="5407794"/>
            <a:ext cx="40488" cy="33786"/>
          </a:xfrm>
          <a:custGeom>
            <a:avLst/>
            <a:gdLst/>
            <a:ahLst/>
            <a:cxnLst/>
            <a:rect l="l" t="t" r="r" b="b"/>
            <a:pathLst>
              <a:path w="227" h="178" extrusionOk="0">
                <a:moveTo>
                  <a:pt x="136" y="1"/>
                </a:moveTo>
                <a:cubicBezTo>
                  <a:pt x="111" y="1"/>
                  <a:pt x="84" y="13"/>
                  <a:pt x="59" y="33"/>
                </a:cubicBezTo>
                <a:cubicBezTo>
                  <a:pt x="7" y="59"/>
                  <a:pt x="1" y="178"/>
                  <a:pt x="102" y="178"/>
                </a:cubicBezTo>
                <a:cubicBezTo>
                  <a:pt x="115" y="178"/>
                  <a:pt x="130" y="176"/>
                  <a:pt x="148" y="171"/>
                </a:cubicBezTo>
                <a:cubicBezTo>
                  <a:pt x="217" y="151"/>
                  <a:pt x="226" y="102"/>
                  <a:pt x="197" y="43"/>
                </a:cubicBezTo>
                <a:cubicBezTo>
                  <a:pt x="182" y="13"/>
                  <a:pt x="160" y="1"/>
                  <a:pt x="13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2"/>
          <p:cNvSpPr/>
          <p:nvPr/>
        </p:nvSpPr>
        <p:spPr>
          <a:xfrm>
            <a:off x="8350275" y="3357291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0" y="59"/>
                  <a:pt x="2" y="178"/>
                  <a:pt x="99" y="178"/>
                </a:cubicBezTo>
                <a:cubicBezTo>
                  <a:pt x="112" y="178"/>
                  <a:pt x="126" y="176"/>
                  <a:pt x="142" y="171"/>
                </a:cubicBezTo>
                <a:cubicBezTo>
                  <a:pt x="221" y="151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2"/>
          <p:cNvSpPr/>
          <p:nvPr/>
        </p:nvSpPr>
        <p:spPr>
          <a:xfrm>
            <a:off x="5069880" y="3711284"/>
            <a:ext cx="97386" cy="78581"/>
          </a:xfrm>
          <a:custGeom>
            <a:avLst/>
            <a:gdLst/>
            <a:ahLst/>
            <a:cxnLst/>
            <a:rect l="l" t="t" r="r" b="b"/>
            <a:pathLst>
              <a:path w="546" h="414" extrusionOk="0">
                <a:moveTo>
                  <a:pt x="317" y="0"/>
                </a:moveTo>
                <a:cubicBezTo>
                  <a:pt x="256" y="0"/>
                  <a:pt x="189" y="27"/>
                  <a:pt x="122" y="70"/>
                </a:cubicBezTo>
                <a:cubicBezTo>
                  <a:pt x="1" y="148"/>
                  <a:pt x="1" y="414"/>
                  <a:pt x="233" y="414"/>
                </a:cubicBezTo>
                <a:cubicBezTo>
                  <a:pt x="266" y="414"/>
                  <a:pt x="304" y="408"/>
                  <a:pt x="348" y="396"/>
                </a:cubicBezTo>
                <a:cubicBezTo>
                  <a:pt x="525" y="356"/>
                  <a:pt x="545" y="238"/>
                  <a:pt x="476" y="100"/>
                </a:cubicBezTo>
                <a:cubicBezTo>
                  <a:pt x="436" y="29"/>
                  <a:pt x="380" y="0"/>
                  <a:pt x="31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2"/>
          <p:cNvSpPr/>
          <p:nvPr/>
        </p:nvSpPr>
        <p:spPr>
          <a:xfrm>
            <a:off x="4539438" y="5644675"/>
            <a:ext cx="98634" cy="79720"/>
          </a:xfrm>
          <a:custGeom>
            <a:avLst/>
            <a:gdLst/>
            <a:ahLst/>
            <a:cxnLst/>
            <a:rect l="l" t="t" r="r" b="b"/>
            <a:pathLst>
              <a:path w="553" h="420" extrusionOk="0">
                <a:moveTo>
                  <a:pt x="324" y="1"/>
                </a:moveTo>
                <a:cubicBezTo>
                  <a:pt x="263" y="1"/>
                  <a:pt x="196" y="28"/>
                  <a:pt x="128" y="66"/>
                </a:cubicBezTo>
                <a:cubicBezTo>
                  <a:pt x="7" y="144"/>
                  <a:pt x="0" y="419"/>
                  <a:pt x="233" y="419"/>
                </a:cubicBezTo>
                <a:cubicBezTo>
                  <a:pt x="266" y="419"/>
                  <a:pt x="303" y="414"/>
                  <a:pt x="345" y="402"/>
                </a:cubicBezTo>
                <a:cubicBezTo>
                  <a:pt x="533" y="352"/>
                  <a:pt x="553" y="244"/>
                  <a:pt x="483" y="106"/>
                </a:cubicBezTo>
                <a:cubicBezTo>
                  <a:pt x="443" y="30"/>
                  <a:pt x="387" y="1"/>
                  <a:pt x="32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22"/>
          <p:cNvSpPr/>
          <p:nvPr/>
        </p:nvSpPr>
        <p:spPr>
          <a:xfrm>
            <a:off x="7870844" y="3159320"/>
            <a:ext cx="97029" cy="79910"/>
          </a:xfrm>
          <a:custGeom>
            <a:avLst/>
            <a:gdLst/>
            <a:ahLst/>
            <a:cxnLst/>
            <a:rect l="l" t="t" r="r" b="b"/>
            <a:pathLst>
              <a:path w="544" h="421" extrusionOk="0">
                <a:moveTo>
                  <a:pt x="315" y="0"/>
                </a:moveTo>
                <a:cubicBezTo>
                  <a:pt x="254" y="0"/>
                  <a:pt x="186" y="27"/>
                  <a:pt x="119" y="71"/>
                </a:cubicBezTo>
                <a:cubicBezTo>
                  <a:pt x="6" y="149"/>
                  <a:pt x="0" y="421"/>
                  <a:pt x="240" y="421"/>
                </a:cubicBezTo>
                <a:cubicBezTo>
                  <a:pt x="271" y="421"/>
                  <a:pt x="306" y="416"/>
                  <a:pt x="346" y="406"/>
                </a:cubicBezTo>
                <a:cubicBezTo>
                  <a:pt x="523" y="356"/>
                  <a:pt x="543" y="238"/>
                  <a:pt x="474" y="100"/>
                </a:cubicBezTo>
                <a:cubicBezTo>
                  <a:pt x="433" y="29"/>
                  <a:pt x="378" y="0"/>
                  <a:pt x="31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2"/>
          <p:cNvSpPr/>
          <p:nvPr/>
        </p:nvSpPr>
        <p:spPr>
          <a:xfrm>
            <a:off x="5061497" y="4115387"/>
            <a:ext cx="35316" cy="37203"/>
          </a:xfrm>
          <a:custGeom>
            <a:avLst/>
            <a:gdLst/>
            <a:ahLst/>
            <a:cxnLst/>
            <a:rect l="l" t="t" r="r" b="b"/>
            <a:pathLst>
              <a:path w="198" h="196" extrusionOk="0">
                <a:moveTo>
                  <a:pt x="82" y="0"/>
                </a:moveTo>
                <a:cubicBezTo>
                  <a:pt x="27" y="0"/>
                  <a:pt x="10" y="47"/>
                  <a:pt x="1" y="110"/>
                </a:cubicBezTo>
                <a:cubicBezTo>
                  <a:pt x="1" y="151"/>
                  <a:pt x="43" y="196"/>
                  <a:pt x="87" y="196"/>
                </a:cubicBezTo>
                <a:cubicBezTo>
                  <a:pt x="117" y="196"/>
                  <a:pt x="149" y="175"/>
                  <a:pt x="169" y="120"/>
                </a:cubicBezTo>
                <a:cubicBezTo>
                  <a:pt x="198" y="50"/>
                  <a:pt x="169" y="11"/>
                  <a:pt x="99" y="2"/>
                </a:cubicBezTo>
                <a:cubicBezTo>
                  <a:pt x="93" y="1"/>
                  <a:pt x="87" y="0"/>
                  <a:pt x="8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2"/>
          <p:cNvSpPr/>
          <p:nvPr/>
        </p:nvSpPr>
        <p:spPr>
          <a:xfrm>
            <a:off x="5100380" y="3268270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2" y="0"/>
                </a:moveTo>
                <a:cubicBezTo>
                  <a:pt x="101" y="0"/>
                  <a:pt x="69" y="19"/>
                  <a:pt x="39" y="49"/>
                </a:cubicBezTo>
                <a:cubicBezTo>
                  <a:pt x="0" y="88"/>
                  <a:pt x="11" y="177"/>
                  <a:pt x="86" y="177"/>
                </a:cubicBezTo>
                <a:cubicBezTo>
                  <a:pt x="105" y="177"/>
                  <a:pt x="129" y="171"/>
                  <a:pt x="157" y="157"/>
                </a:cubicBezTo>
                <a:cubicBezTo>
                  <a:pt x="227" y="128"/>
                  <a:pt x="227" y="78"/>
                  <a:pt x="187" y="29"/>
                </a:cubicBezTo>
                <a:cubicBezTo>
                  <a:pt x="171" y="9"/>
                  <a:pt x="152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22"/>
          <p:cNvSpPr/>
          <p:nvPr/>
        </p:nvSpPr>
        <p:spPr>
          <a:xfrm>
            <a:off x="4697643" y="3907736"/>
            <a:ext cx="35316" cy="37203"/>
          </a:xfrm>
          <a:custGeom>
            <a:avLst/>
            <a:gdLst/>
            <a:ahLst/>
            <a:cxnLst/>
            <a:rect l="l" t="t" r="r" b="b"/>
            <a:pathLst>
              <a:path w="198" h="196" extrusionOk="0">
                <a:moveTo>
                  <a:pt x="85" y="0"/>
                </a:moveTo>
                <a:cubicBezTo>
                  <a:pt x="27" y="0"/>
                  <a:pt x="10" y="56"/>
                  <a:pt x="1" y="119"/>
                </a:cubicBezTo>
                <a:cubicBezTo>
                  <a:pt x="1" y="154"/>
                  <a:pt x="42" y="196"/>
                  <a:pt x="86" y="196"/>
                </a:cubicBezTo>
                <a:cubicBezTo>
                  <a:pt x="116" y="196"/>
                  <a:pt x="148" y="176"/>
                  <a:pt x="168" y="119"/>
                </a:cubicBezTo>
                <a:cubicBezTo>
                  <a:pt x="198" y="51"/>
                  <a:pt x="168" y="11"/>
                  <a:pt x="99" y="1"/>
                </a:cubicBezTo>
                <a:cubicBezTo>
                  <a:pt x="94" y="0"/>
                  <a:pt x="90" y="0"/>
                  <a:pt x="8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2"/>
          <p:cNvSpPr/>
          <p:nvPr/>
        </p:nvSpPr>
        <p:spPr>
          <a:xfrm>
            <a:off x="4497345" y="3931842"/>
            <a:ext cx="82582" cy="89021"/>
          </a:xfrm>
          <a:custGeom>
            <a:avLst/>
            <a:gdLst/>
            <a:ahLst/>
            <a:cxnLst/>
            <a:rect l="l" t="t" r="r" b="b"/>
            <a:pathLst>
              <a:path w="463" h="469" extrusionOk="0">
                <a:moveTo>
                  <a:pt x="201" y="0"/>
                </a:moveTo>
                <a:cubicBezTo>
                  <a:pt x="60" y="0"/>
                  <a:pt x="9" y="113"/>
                  <a:pt x="0" y="268"/>
                </a:cubicBezTo>
                <a:cubicBezTo>
                  <a:pt x="0" y="367"/>
                  <a:pt x="98" y="468"/>
                  <a:pt x="203" y="468"/>
                </a:cubicBezTo>
                <a:cubicBezTo>
                  <a:pt x="277" y="468"/>
                  <a:pt x="355" y="417"/>
                  <a:pt x="404" y="279"/>
                </a:cubicBezTo>
                <a:cubicBezTo>
                  <a:pt x="463" y="101"/>
                  <a:pt x="384" y="22"/>
                  <a:pt x="237" y="3"/>
                </a:cubicBezTo>
                <a:cubicBezTo>
                  <a:pt x="224" y="1"/>
                  <a:pt x="213" y="0"/>
                  <a:pt x="20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2"/>
          <p:cNvSpPr/>
          <p:nvPr/>
        </p:nvSpPr>
        <p:spPr>
          <a:xfrm>
            <a:off x="4400495" y="6946003"/>
            <a:ext cx="97029" cy="79910"/>
          </a:xfrm>
          <a:custGeom>
            <a:avLst/>
            <a:gdLst/>
            <a:ahLst/>
            <a:cxnLst/>
            <a:rect l="l" t="t" r="r" b="b"/>
            <a:pathLst>
              <a:path w="544" h="421" extrusionOk="0">
                <a:moveTo>
                  <a:pt x="315" y="0"/>
                </a:moveTo>
                <a:cubicBezTo>
                  <a:pt x="254" y="0"/>
                  <a:pt x="186" y="27"/>
                  <a:pt x="119" y="71"/>
                </a:cubicBezTo>
                <a:cubicBezTo>
                  <a:pt x="6" y="149"/>
                  <a:pt x="0" y="421"/>
                  <a:pt x="240" y="421"/>
                </a:cubicBezTo>
                <a:cubicBezTo>
                  <a:pt x="271" y="421"/>
                  <a:pt x="306" y="416"/>
                  <a:pt x="346" y="406"/>
                </a:cubicBezTo>
                <a:cubicBezTo>
                  <a:pt x="523" y="356"/>
                  <a:pt x="543" y="238"/>
                  <a:pt x="474" y="100"/>
                </a:cubicBezTo>
                <a:cubicBezTo>
                  <a:pt x="433" y="29"/>
                  <a:pt x="378" y="0"/>
                  <a:pt x="31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22"/>
          <p:cNvSpPr/>
          <p:nvPr/>
        </p:nvSpPr>
        <p:spPr>
          <a:xfrm>
            <a:off x="5845746" y="5204699"/>
            <a:ext cx="56363" cy="46314"/>
          </a:xfrm>
          <a:custGeom>
            <a:avLst/>
            <a:gdLst/>
            <a:ahLst/>
            <a:cxnLst/>
            <a:rect l="l" t="t" r="r" b="b"/>
            <a:pathLst>
              <a:path w="316" h="244" extrusionOk="0">
                <a:moveTo>
                  <a:pt x="179" y="0"/>
                </a:moveTo>
                <a:cubicBezTo>
                  <a:pt x="145" y="0"/>
                  <a:pt x="107" y="15"/>
                  <a:pt x="69" y="39"/>
                </a:cubicBezTo>
                <a:cubicBezTo>
                  <a:pt x="7" y="82"/>
                  <a:pt x="1" y="243"/>
                  <a:pt x="139" y="243"/>
                </a:cubicBezTo>
                <a:cubicBezTo>
                  <a:pt x="156" y="243"/>
                  <a:pt x="175" y="241"/>
                  <a:pt x="197" y="236"/>
                </a:cubicBezTo>
                <a:cubicBezTo>
                  <a:pt x="295" y="206"/>
                  <a:pt x="315" y="137"/>
                  <a:pt x="276" y="58"/>
                </a:cubicBezTo>
                <a:cubicBezTo>
                  <a:pt x="250" y="17"/>
                  <a:pt x="217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2"/>
          <p:cNvSpPr/>
          <p:nvPr/>
        </p:nvSpPr>
        <p:spPr>
          <a:xfrm>
            <a:off x="6536712" y="6435608"/>
            <a:ext cx="56363" cy="46503"/>
          </a:xfrm>
          <a:custGeom>
            <a:avLst/>
            <a:gdLst/>
            <a:ahLst/>
            <a:cxnLst/>
            <a:rect l="l" t="t" r="r" b="b"/>
            <a:pathLst>
              <a:path w="316" h="245" extrusionOk="0">
                <a:moveTo>
                  <a:pt x="180" y="1"/>
                </a:moveTo>
                <a:cubicBezTo>
                  <a:pt x="147" y="1"/>
                  <a:pt x="112" y="15"/>
                  <a:pt x="79" y="39"/>
                </a:cubicBezTo>
                <a:cubicBezTo>
                  <a:pt x="8" y="83"/>
                  <a:pt x="1" y="244"/>
                  <a:pt x="139" y="244"/>
                </a:cubicBezTo>
                <a:cubicBezTo>
                  <a:pt x="156" y="244"/>
                  <a:pt x="175" y="242"/>
                  <a:pt x="197" y="236"/>
                </a:cubicBezTo>
                <a:cubicBezTo>
                  <a:pt x="295" y="206"/>
                  <a:pt x="315" y="138"/>
                  <a:pt x="276" y="59"/>
                </a:cubicBezTo>
                <a:cubicBezTo>
                  <a:pt x="250" y="18"/>
                  <a:pt x="216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2"/>
          <p:cNvSpPr/>
          <p:nvPr/>
        </p:nvSpPr>
        <p:spPr>
          <a:xfrm>
            <a:off x="5427492" y="6576066"/>
            <a:ext cx="56184" cy="44985"/>
          </a:xfrm>
          <a:custGeom>
            <a:avLst/>
            <a:gdLst/>
            <a:ahLst/>
            <a:cxnLst/>
            <a:rect l="l" t="t" r="r" b="b"/>
            <a:pathLst>
              <a:path w="315" h="237" extrusionOk="0">
                <a:moveTo>
                  <a:pt x="184" y="0"/>
                </a:moveTo>
                <a:cubicBezTo>
                  <a:pt x="151" y="0"/>
                  <a:pt x="116" y="15"/>
                  <a:pt x="78" y="38"/>
                </a:cubicBezTo>
                <a:cubicBezTo>
                  <a:pt x="9" y="81"/>
                  <a:pt x="0" y="237"/>
                  <a:pt x="130" y="237"/>
                </a:cubicBezTo>
                <a:cubicBezTo>
                  <a:pt x="149" y="237"/>
                  <a:pt x="171" y="233"/>
                  <a:pt x="196" y="226"/>
                </a:cubicBezTo>
                <a:cubicBezTo>
                  <a:pt x="305" y="206"/>
                  <a:pt x="314" y="137"/>
                  <a:pt x="275" y="58"/>
                </a:cubicBezTo>
                <a:cubicBezTo>
                  <a:pt x="249" y="17"/>
                  <a:pt x="219" y="0"/>
                  <a:pt x="18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2"/>
          <p:cNvSpPr/>
          <p:nvPr/>
        </p:nvSpPr>
        <p:spPr>
          <a:xfrm>
            <a:off x="7188617" y="6779921"/>
            <a:ext cx="54936" cy="45175"/>
          </a:xfrm>
          <a:custGeom>
            <a:avLst/>
            <a:gdLst/>
            <a:ahLst/>
            <a:cxnLst/>
            <a:rect l="l" t="t" r="r" b="b"/>
            <a:pathLst>
              <a:path w="308" h="238" extrusionOk="0">
                <a:moveTo>
                  <a:pt x="171" y="0"/>
                </a:moveTo>
                <a:cubicBezTo>
                  <a:pt x="136" y="0"/>
                  <a:pt x="98" y="15"/>
                  <a:pt x="60" y="39"/>
                </a:cubicBezTo>
                <a:cubicBezTo>
                  <a:pt x="1" y="90"/>
                  <a:pt x="0" y="237"/>
                  <a:pt x="129" y="237"/>
                </a:cubicBezTo>
                <a:cubicBezTo>
                  <a:pt x="149" y="237"/>
                  <a:pt x="172" y="234"/>
                  <a:pt x="198" y="226"/>
                </a:cubicBezTo>
                <a:cubicBezTo>
                  <a:pt x="297" y="197"/>
                  <a:pt x="307" y="127"/>
                  <a:pt x="268" y="59"/>
                </a:cubicBezTo>
                <a:cubicBezTo>
                  <a:pt x="242" y="18"/>
                  <a:pt x="208" y="0"/>
                  <a:pt x="17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22"/>
          <p:cNvSpPr/>
          <p:nvPr/>
        </p:nvSpPr>
        <p:spPr>
          <a:xfrm>
            <a:off x="6798723" y="4733214"/>
            <a:ext cx="56184" cy="44985"/>
          </a:xfrm>
          <a:custGeom>
            <a:avLst/>
            <a:gdLst/>
            <a:ahLst/>
            <a:cxnLst/>
            <a:rect l="l" t="t" r="r" b="b"/>
            <a:pathLst>
              <a:path w="315" h="237" extrusionOk="0">
                <a:moveTo>
                  <a:pt x="179" y="0"/>
                </a:moveTo>
                <a:cubicBezTo>
                  <a:pt x="144" y="0"/>
                  <a:pt x="106" y="15"/>
                  <a:pt x="68" y="39"/>
                </a:cubicBezTo>
                <a:cubicBezTo>
                  <a:pt x="8" y="81"/>
                  <a:pt x="0" y="237"/>
                  <a:pt x="130" y="237"/>
                </a:cubicBezTo>
                <a:cubicBezTo>
                  <a:pt x="149" y="237"/>
                  <a:pt x="171" y="233"/>
                  <a:pt x="196" y="226"/>
                </a:cubicBezTo>
                <a:cubicBezTo>
                  <a:pt x="295" y="206"/>
                  <a:pt x="314" y="137"/>
                  <a:pt x="275" y="58"/>
                </a:cubicBezTo>
                <a:cubicBezTo>
                  <a:pt x="250" y="17"/>
                  <a:pt x="216" y="0"/>
                  <a:pt x="17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2"/>
          <p:cNvSpPr/>
          <p:nvPr/>
        </p:nvSpPr>
        <p:spPr>
          <a:xfrm>
            <a:off x="8088621" y="5528322"/>
            <a:ext cx="54936" cy="44985"/>
          </a:xfrm>
          <a:custGeom>
            <a:avLst/>
            <a:gdLst/>
            <a:ahLst/>
            <a:cxnLst/>
            <a:rect l="l" t="t" r="r" b="b"/>
            <a:pathLst>
              <a:path w="308" h="237" extrusionOk="0">
                <a:moveTo>
                  <a:pt x="181" y="0"/>
                </a:moveTo>
                <a:cubicBezTo>
                  <a:pt x="147" y="0"/>
                  <a:pt x="109" y="15"/>
                  <a:pt x="71" y="38"/>
                </a:cubicBezTo>
                <a:cubicBezTo>
                  <a:pt x="2" y="82"/>
                  <a:pt x="1" y="237"/>
                  <a:pt x="132" y="237"/>
                </a:cubicBezTo>
                <a:cubicBezTo>
                  <a:pt x="151" y="237"/>
                  <a:pt x="174" y="234"/>
                  <a:pt x="199" y="226"/>
                </a:cubicBezTo>
                <a:cubicBezTo>
                  <a:pt x="297" y="206"/>
                  <a:pt x="308" y="137"/>
                  <a:pt x="268" y="58"/>
                </a:cubicBezTo>
                <a:cubicBezTo>
                  <a:pt x="248" y="17"/>
                  <a:pt x="217" y="0"/>
                  <a:pt x="18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2"/>
          <p:cNvSpPr/>
          <p:nvPr/>
        </p:nvSpPr>
        <p:spPr>
          <a:xfrm>
            <a:off x="6523335" y="3243785"/>
            <a:ext cx="216175" cy="198731"/>
          </a:xfrm>
          <a:custGeom>
            <a:avLst/>
            <a:gdLst/>
            <a:ahLst/>
            <a:cxnLst/>
            <a:rect l="l" t="t" r="r" b="b"/>
            <a:pathLst>
              <a:path w="1212" h="1047" extrusionOk="0">
                <a:moveTo>
                  <a:pt x="497" y="0"/>
                </a:moveTo>
                <a:cubicBezTo>
                  <a:pt x="313" y="0"/>
                  <a:pt x="104" y="304"/>
                  <a:pt x="498" y="443"/>
                </a:cubicBezTo>
                <a:cubicBezTo>
                  <a:pt x="443" y="433"/>
                  <a:pt x="395" y="428"/>
                  <a:pt x="354" y="428"/>
                </a:cubicBezTo>
                <a:cubicBezTo>
                  <a:pt x="0" y="428"/>
                  <a:pt x="99" y="764"/>
                  <a:pt x="309" y="764"/>
                </a:cubicBezTo>
                <a:cubicBezTo>
                  <a:pt x="355" y="764"/>
                  <a:pt x="406" y="748"/>
                  <a:pt x="459" y="710"/>
                </a:cubicBezTo>
                <a:lnTo>
                  <a:pt x="459" y="710"/>
                </a:lnTo>
                <a:cubicBezTo>
                  <a:pt x="419" y="838"/>
                  <a:pt x="370" y="1025"/>
                  <a:pt x="538" y="1045"/>
                </a:cubicBezTo>
                <a:cubicBezTo>
                  <a:pt x="546" y="1046"/>
                  <a:pt x="555" y="1047"/>
                  <a:pt x="562" y="1047"/>
                </a:cubicBezTo>
                <a:cubicBezTo>
                  <a:pt x="719" y="1047"/>
                  <a:pt x="752" y="867"/>
                  <a:pt x="706" y="660"/>
                </a:cubicBezTo>
                <a:lnTo>
                  <a:pt x="706" y="660"/>
                </a:lnTo>
                <a:cubicBezTo>
                  <a:pt x="765" y="746"/>
                  <a:pt x="881" y="876"/>
                  <a:pt x="990" y="876"/>
                </a:cubicBezTo>
                <a:cubicBezTo>
                  <a:pt x="1044" y="876"/>
                  <a:pt x="1097" y="844"/>
                  <a:pt x="1139" y="759"/>
                </a:cubicBezTo>
                <a:cubicBezTo>
                  <a:pt x="1210" y="609"/>
                  <a:pt x="1058" y="498"/>
                  <a:pt x="898" y="498"/>
                </a:cubicBezTo>
                <a:cubicBezTo>
                  <a:pt x="880" y="498"/>
                  <a:pt x="862" y="500"/>
                  <a:pt x="844" y="503"/>
                </a:cubicBezTo>
                <a:cubicBezTo>
                  <a:pt x="1211" y="396"/>
                  <a:pt x="1093" y="143"/>
                  <a:pt x="918" y="143"/>
                </a:cubicBezTo>
                <a:cubicBezTo>
                  <a:pt x="835" y="143"/>
                  <a:pt x="739" y="200"/>
                  <a:pt x="676" y="355"/>
                </a:cubicBezTo>
                <a:cubicBezTo>
                  <a:pt x="693" y="92"/>
                  <a:pt x="599" y="0"/>
                  <a:pt x="49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2"/>
          <p:cNvSpPr/>
          <p:nvPr/>
        </p:nvSpPr>
        <p:spPr>
          <a:xfrm>
            <a:off x="5471190" y="5716802"/>
            <a:ext cx="137161" cy="137043"/>
          </a:xfrm>
          <a:custGeom>
            <a:avLst/>
            <a:gdLst/>
            <a:ahLst/>
            <a:cxnLst/>
            <a:rect l="l" t="t" r="r" b="b"/>
            <a:pathLst>
              <a:path w="769" h="722" extrusionOk="0">
                <a:moveTo>
                  <a:pt x="451" y="1"/>
                </a:moveTo>
                <a:cubicBezTo>
                  <a:pt x="358" y="1"/>
                  <a:pt x="266" y="77"/>
                  <a:pt x="345" y="258"/>
                </a:cubicBezTo>
                <a:cubicBezTo>
                  <a:pt x="274" y="148"/>
                  <a:pt x="208" y="109"/>
                  <a:pt x="158" y="109"/>
                </a:cubicBezTo>
                <a:cubicBezTo>
                  <a:pt x="42" y="109"/>
                  <a:pt x="11" y="322"/>
                  <a:pt x="198" y="357"/>
                </a:cubicBezTo>
                <a:cubicBezTo>
                  <a:pt x="119" y="396"/>
                  <a:pt x="1" y="465"/>
                  <a:pt x="69" y="554"/>
                </a:cubicBezTo>
                <a:cubicBezTo>
                  <a:pt x="92" y="583"/>
                  <a:pt x="119" y="596"/>
                  <a:pt x="148" y="596"/>
                </a:cubicBezTo>
                <a:cubicBezTo>
                  <a:pt x="208" y="596"/>
                  <a:pt x="276" y="541"/>
                  <a:pt x="336" y="455"/>
                </a:cubicBezTo>
                <a:lnTo>
                  <a:pt x="336" y="455"/>
                </a:lnTo>
                <a:cubicBezTo>
                  <a:pt x="318" y="550"/>
                  <a:pt x="308" y="722"/>
                  <a:pt x="434" y="722"/>
                </a:cubicBezTo>
                <a:cubicBezTo>
                  <a:pt x="451" y="722"/>
                  <a:pt x="471" y="719"/>
                  <a:pt x="493" y="712"/>
                </a:cubicBezTo>
                <a:cubicBezTo>
                  <a:pt x="612" y="672"/>
                  <a:pt x="582" y="524"/>
                  <a:pt x="474" y="455"/>
                </a:cubicBezTo>
                <a:lnTo>
                  <a:pt x="474" y="455"/>
                </a:lnTo>
                <a:cubicBezTo>
                  <a:pt x="529" y="486"/>
                  <a:pt x="576" y="499"/>
                  <a:pt x="612" y="499"/>
                </a:cubicBezTo>
                <a:cubicBezTo>
                  <a:pt x="768" y="499"/>
                  <a:pt x="755" y="272"/>
                  <a:pt x="583" y="272"/>
                </a:cubicBezTo>
                <a:cubicBezTo>
                  <a:pt x="552" y="272"/>
                  <a:pt x="515" y="280"/>
                  <a:pt x="474" y="298"/>
                </a:cubicBezTo>
                <a:cubicBezTo>
                  <a:pt x="681" y="118"/>
                  <a:pt x="565" y="1"/>
                  <a:pt x="45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2"/>
          <p:cNvSpPr/>
          <p:nvPr/>
        </p:nvSpPr>
        <p:spPr>
          <a:xfrm>
            <a:off x="7164182" y="3059101"/>
            <a:ext cx="138409" cy="139510"/>
          </a:xfrm>
          <a:custGeom>
            <a:avLst/>
            <a:gdLst/>
            <a:ahLst/>
            <a:cxnLst/>
            <a:rect l="l" t="t" r="r" b="b"/>
            <a:pathLst>
              <a:path w="776" h="735" extrusionOk="0">
                <a:moveTo>
                  <a:pt x="462" y="1"/>
                </a:moveTo>
                <a:cubicBezTo>
                  <a:pt x="371" y="1"/>
                  <a:pt x="283" y="74"/>
                  <a:pt x="355" y="253"/>
                </a:cubicBezTo>
                <a:cubicBezTo>
                  <a:pt x="286" y="143"/>
                  <a:pt x="220" y="103"/>
                  <a:pt x="169" y="103"/>
                </a:cubicBezTo>
                <a:cubicBezTo>
                  <a:pt x="52" y="103"/>
                  <a:pt x="12" y="311"/>
                  <a:pt x="197" y="352"/>
                </a:cubicBezTo>
                <a:cubicBezTo>
                  <a:pt x="118" y="391"/>
                  <a:pt x="0" y="450"/>
                  <a:pt x="70" y="549"/>
                </a:cubicBezTo>
                <a:cubicBezTo>
                  <a:pt x="92" y="582"/>
                  <a:pt x="120" y="596"/>
                  <a:pt x="150" y="596"/>
                </a:cubicBezTo>
                <a:cubicBezTo>
                  <a:pt x="209" y="596"/>
                  <a:pt x="276" y="540"/>
                  <a:pt x="335" y="461"/>
                </a:cubicBezTo>
                <a:lnTo>
                  <a:pt x="335" y="461"/>
                </a:lnTo>
                <a:cubicBezTo>
                  <a:pt x="318" y="558"/>
                  <a:pt x="300" y="734"/>
                  <a:pt x="431" y="734"/>
                </a:cubicBezTo>
                <a:cubicBezTo>
                  <a:pt x="447" y="734"/>
                  <a:pt x="464" y="732"/>
                  <a:pt x="484" y="726"/>
                </a:cubicBezTo>
                <a:cubicBezTo>
                  <a:pt x="611" y="687"/>
                  <a:pt x="582" y="540"/>
                  <a:pt x="484" y="461"/>
                </a:cubicBezTo>
                <a:lnTo>
                  <a:pt x="484" y="461"/>
                </a:lnTo>
                <a:cubicBezTo>
                  <a:pt x="542" y="498"/>
                  <a:pt x="591" y="513"/>
                  <a:pt x="629" y="513"/>
                </a:cubicBezTo>
                <a:cubicBezTo>
                  <a:pt x="776" y="513"/>
                  <a:pt x="766" y="291"/>
                  <a:pt x="589" y="291"/>
                </a:cubicBezTo>
                <a:cubicBezTo>
                  <a:pt x="559" y="291"/>
                  <a:pt x="524" y="297"/>
                  <a:pt x="484" y="312"/>
                </a:cubicBezTo>
                <a:cubicBezTo>
                  <a:pt x="707" y="128"/>
                  <a:pt x="582" y="1"/>
                  <a:pt x="46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2"/>
          <p:cNvSpPr/>
          <p:nvPr/>
        </p:nvSpPr>
        <p:spPr>
          <a:xfrm>
            <a:off x="6416319" y="5215138"/>
            <a:ext cx="268614" cy="239730"/>
          </a:xfrm>
          <a:custGeom>
            <a:avLst/>
            <a:gdLst/>
            <a:ahLst/>
            <a:cxnLst/>
            <a:rect l="l" t="t" r="r" b="b"/>
            <a:pathLst>
              <a:path w="1506" h="1263" extrusionOk="0">
                <a:moveTo>
                  <a:pt x="1065" y="0"/>
                </a:moveTo>
                <a:cubicBezTo>
                  <a:pt x="914" y="0"/>
                  <a:pt x="810" y="184"/>
                  <a:pt x="842" y="368"/>
                </a:cubicBezTo>
                <a:cubicBezTo>
                  <a:pt x="789" y="138"/>
                  <a:pt x="683" y="55"/>
                  <a:pt x="588" y="55"/>
                </a:cubicBezTo>
                <a:cubicBezTo>
                  <a:pt x="402" y="55"/>
                  <a:pt x="259" y="379"/>
                  <a:pt x="645" y="555"/>
                </a:cubicBezTo>
                <a:cubicBezTo>
                  <a:pt x="600" y="550"/>
                  <a:pt x="559" y="547"/>
                  <a:pt x="522" y="547"/>
                </a:cubicBezTo>
                <a:cubicBezTo>
                  <a:pt x="0" y="547"/>
                  <a:pt x="196" y="1039"/>
                  <a:pt x="454" y="1039"/>
                </a:cubicBezTo>
                <a:cubicBezTo>
                  <a:pt x="550" y="1039"/>
                  <a:pt x="655" y="970"/>
                  <a:pt x="734" y="782"/>
                </a:cubicBezTo>
                <a:lnTo>
                  <a:pt x="734" y="782"/>
                </a:lnTo>
                <a:cubicBezTo>
                  <a:pt x="652" y="1131"/>
                  <a:pt x="771" y="1263"/>
                  <a:pt x="896" y="1263"/>
                </a:cubicBezTo>
                <a:cubicBezTo>
                  <a:pt x="1044" y="1263"/>
                  <a:pt x="1203" y="1080"/>
                  <a:pt x="1059" y="851"/>
                </a:cubicBezTo>
                <a:lnTo>
                  <a:pt x="1059" y="851"/>
                </a:lnTo>
                <a:cubicBezTo>
                  <a:pt x="1139" y="881"/>
                  <a:pt x="1235" y="916"/>
                  <a:pt x="1314" y="916"/>
                </a:cubicBezTo>
                <a:cubicBezTo>
                  <a:pt x="1391" y="916"/>
                  <a:pt x="1453" y="883"/>
                  <a:pt x="1473" y="782"/>
                </a:cubicBezTo>
                <a:cubicBezTo>
                  <a:pt x="1505" y="612"/>
                  <a:pt x="1358" y="534"/>
                  <a:pt x="1156" y="534"/>
                </a:cubicBezTo>
                <a:cubicBezTo>
                  <a:pt x="1112" y="534"/>
                  <a:pt x="1067" y="538"/>
                  <a:pt x="1019" y="545"/>
                </a:cubicBezTo>
                <a:cubicBezTo>
                  <a:pt x="1187" y="446"/>
                  <a:pt x="1473" y="200"/>
                  <a:pt x="1177" y="32"/>
                </a:cubicBezTo>
                <a:cubicBezTo>
                  <a:pt x="1138" y="10"/>
                  <a:pt x="1100" y="0"/>
                  <a:pt x="106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2"/>
          <p:cNvSpPr/>
          <p:nvPr/>
        </p:nvSpPr>
        <p:spPr>
          <a:xfrm>
            <a:off x="5027430" y="4796040"/>
            <a:ext cx="268436" cy="239161"/>
          </a:xfrm>
          <a:custGeom>
            <a:avLst/>
            <a:gdLst/>
            <a:ahLst/>
            <a:cxnLst/>
            <a:rect l="l" t="t" r="r" b="b"/>
            <a:pathLst>
              <a:path w="1505" h="1260" extrusionOk="0">
                <a:moveTo>
                  <a:pt x="1065" y="0"/>
                </a:moveTo>
                <a:cubicBezTo>
                  <a:pt x="915" y="0"/>
                  <a:pt x="810" y="184"/>
                  <a:pt x="842" y="368"/>
                </a:cubicBezTo>
                <a:cubicBezTo>
                  <a:pt x="789" y="139"/>
                  <a:pt x="683" y="55"/>
                  <a:pt x="589" y="55"/>
                </a:cubicBezTo>
                <a:cubicBezTo>
                  <a:pt x="403" y="55"/>
                  <a:pt x="260" y="379"/>
                  <a:pt x="645" y="555"/>
                </a:cubicBezTo>
                <a:cubicBezTo>
                  <a:pt x="600" y="550"/>
                  <a:pt x="559" y="547"/>
                  <a:pt x="522" y="547"/>
                </a:cubicBezTo>
                <a:cubicBezTo>
                  <a:pt x="0" y="547"/>
                  <a:pt x="197" y="1039"/>
                  <a:pt x="454" y="1039"/>
                </a:cubicBezTo>
                <a:cubicBezTo>
                  <a:pt x="550" y="1039"/>
                  <a:pt x="655" y="970"/>
                  <a:pt x="734" y="782"/>
                </a:cubicBezTo>
                <a:lnTo>
                  <a:pt x="734" y="782"/>
                </a:lnTo>
                <a:cubicBezTo>
                  <a:pt x="653" y="1129"/>
                  <a:pt x="770" y="1260"/>
                  <a:pt x="895" y="1260"/>
                </a:cubicBezTo>
                <a:cubicBezTo>
                  <a:pt x="1043" y="1260"/>
                  <a:pt x="1204" y="1076"/>
                  <a:pt x="1059" y="851"/>
                </a:cubicBezTo>
                <a:lnTo>
                  <a:pt x="1059" y="851"/>
                </a:lnTo>
                <a:cubicBezTo>
                  <a:pt x="1139" y="881"/>
                  <a:pt x="1235" y="916"/>
                  <a:pt x="1315" y="916"/>
                </a:cubicBezTo>
                <a:cubicBezTo>
                  <a:pt x="1391" y="916"/>
                  <a:pt x="1454" y="884"/>
                  <a:pt x="1473" y="782"/>
                </a:cubicBezTo>
                <a:cubicBezTo>
                  <a:pt x="1505" y="606"/>
                  <a:pt x="1362" y="534"/>
                  <a:pt x="1165" y="534"/>
                </a:cubicBezTo>
                <a:cubicBezTo>
                  <a:pt x="1119" y="534"/>
                  <a:pt x="1070" y="538"/>
                  <a:pt x="1020" y="545"/>
                </a:cubicBezTo>
                <a:cubicBezTo>
                  <a:pt x="1188" y="447"/>
                  <a:pt x="1473" y="200"/>
                  <a:pt x="1177" y="33"/>
                </a:cubicBezTo>
                <a:cubicBezTo>
                  <a:pt x="1138" y="10"/>
                  <a:pt x="1101" y="0"/>
                  <a:pt x="106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2"/>
          <p:cNvSpPr/>
          <p:nvPr/>
        </p:nvSpPr>
        <p:spPr>
          <a:xfrm>
            <a:off x="8920670" y="3686609"/>
            <a:ext cx="42094" cy="33786"/>
          </a:xfrm>
          <a:custGeom>
            <a:avLst/>
            <a:gdLst/>
            <a:ahLst/>
            <a:cxnLst/>
            <a:rect l="l" t="t" r="r" b="b"/>
            <a:pathLst>
              <a:path w="236" h="178" extrusionOk="0">
                <a:moveTo>
                  <a:pt x="140" y="1"/>
                </a:moveTo>
                <a:cubicBezTo>
                  <a:pt x="115" y="1"/>
                  <a:pt x="88" y="13"/>
                  <a:pt x="59" y="33"/>
                </a:cubicBezTo>
                <a:cubicBezTo>
                  <a:pt x="7" y="67"/>
                  <a:pt x="0" y="178"/>
                  <a:pt x="99" y="178"/>
                </a:cubicBezTo>
                <a:cubicBezTo>
                  <a:pt x="113" y="178"/>
                  <a:pt x="129" y="176"/>
                  <a:pt x="147" y="171"/>
                </a:cubicBezTo>
                <a:cubicBezTo>
                  <a:pt x="226" y="151"/>
                  <a:pt x="236" y="101"/>
                  <a:pt x="206" y="42"/>
                </a:cubicBezTo>
                <a:cubicBezTo>
                  <a:pt x="186" y="13"/>
                  <a:pt x="164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22"/>
          <p:cNvSpPr/>
          <p:nvPr/>
        </p:nvSpPr>
        <p:spPr>
          <a:xfrm>
            <a:off x="9043025" y="3860663"/>
            <a:ext cx="41023" cy="33786"/>
          </a:xfrm>
          <a:custGeom>
            <a:avLst/>
            <a:gdLst/>
            <a:ahLst/>
            <a:cxnLst/>
            <a:rect l="l" t="t" r="r" b="b"/>
            <a:pathLst>
              <a:path w="230" h="178" extrusionOk="0">
                <a:moveTo>
                  <a:pt x="133" y="0"/>
                </a:moveTo>
                <a:cubicBezTo>
                  <a:pt x="109" y="0"/>
                  <a:pt x="82" y="13"/>
                  <a:pt x="52" y="32"/>
                </a:cubicBezTo>
                <a:cubicBezTo>
                  <a:pt x="0" y="67"/>
                  <a:pt x="2" y="177"/>
                  <a:pt x="96" y="177"/>
                </a:cubicBezTo>
                <a:cubicBezTo>
                  <a:pt x="109" y="177"/>
                  <a:pt x="124" y="175"/>
                  <a:pt x="141" y="170"/>
                </a:cubicBezTo>
                <a:cubicBezTo>
                  <a:pt x="220" y="150"/>
                  <a:pt x="230" y="102"/>
                  <a:pt x="200" y="42"/>
                </a:cubicBezTo>
                <a:cubicBezTo>
                  <a:pt x="181" y="13"/>
                  <a:pt x="158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2"/>
          <p:cNvSpPr/>
          <p:nvPr/>
        </p:nvSpPr>
        <p:spPr>
          <a:xfrm>
            <a:off x="5571250" y="585515"/>
            <a:ext cx="75982" cy="61878"/>
          </a:xfrm>
          <a:custGeom>
            <a:avLst/>
            <a:gdLst/>
            <a:ahLst/>
            <a:cxnLst/>
            <a:rect l="l" t="t" r="r" b="b"/>
            <a:pathLst>
              <a:path w="426" h="326" extrusionOk="0">
                <a:moveTo>
                  <a:pt x="248" y="0"/>
                </a:moveTo>
                <a:cubicBezTo>
                  <a:pt x="203" y="0"/>
                  <a:pt x="152" y="19"/>
                  <a:pt x="100" y="48"/>
                </a:cubicBezTo>
                <a:cubicBezTo>
                  <a:pt x="4" y="109"/>
                  <a:pt x="0" y="325"/>
                  <a:pt x="187" y="325"/>
                </a:cubicBezTo>
                <a:cubicBezTo>
                  <a:pt x="210" y="325"/>
                  <a:pt x="237" y="322"/>
                  <a:pt x="268" y="314"/>
                </a:cubicBezTo>
                <a:cubicBezTo>
                  <a:pt x="406" y="274"/>
                  <a:pt x="425" y="186"/>
                  <a:pt x="366" y="77"/>
                </a:cubicBezTo>
                <a:cubicBezTo>
                  <a:pt x="336" y="22"/>
                  <a:pt x="295" y="0"/>
                  <a:pt x="248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22"/>
          <p:cNvSpPr/>
          <p:nvPr/>
        </p:nvSpPr>
        <p:spPr>
          <a:xfrm>
            <a:off x="8148550" y="992464"/>
            <a:ext cx="75982" cy="61498"/>
          </a:xfrm>
          <a:custGeom>
            <a:avLst/>
            <a:gdLst/>
            <a:ahLst/>
            <a:cxnLst/>
            <a:rect l="l" t="t" r="r" b="b"/>
            <a:pathLst>
              <a:path w="426" h="324" extrusionOk="0">
                <a:moveTo>
                  <a:pt x="245" y="1"/>
                </a:moveTo>
                <a:cubicBezTo>
                  <a:pt x="200" y="1"/>
                  <a:pt x="151" y="20"/>
                  <a:pt x="99" y="53"/>
                </a:cubicBezTo>
                <a:cubicBezTo>
                  <a:pt x="5" y="113"/>
                  <a:pt x="0" y="324"/>
                  <a:pt x="178" y="324"/>
                </a:cubicBezTo>
                <a:cubicBezTo>
                  <a:pt x="204" y="324"/>
                  <a:pt x="234" y="319"/>
                  <a:pt x="267" y="309"/>
                </a:cubicBezTo>
                <a:cubicBezTo>
                  <a:pt x="405" y="279"/>
                  <a:pt x="425" y="191"/>
                  <a:pt x="375" y="82"/>
                </a:cubicBezTo>
                <a:cubicBezTo>
                  <a:pt x="339" y="25"/>
                  <a:pt x="295" y="1"/>
                  <a:pt x="245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2"/>
          <p:cNvSpPr/>
          <p:nvPr/>
        </p:nvSpPr>
        <p:spPr>
          <a:xfrm>
            <a:off x="4569581" y="716672"/>
            <a:ext cx="75626" cy="61688"/>
          </a:xfrm>
          <a:custGeom>
            <a:avLst/>
            <a:gdLst/>
            <a:ahLst/>
            <a:cxnLst/>
            <a:rect l="l" t="t" r="r" b="b"/>
            <a:pathLst>
              <a:path w="424" h="325" extrusionOk="0">
                <a:moveTo>
                  <a:pt x="254" y="0"/>
                </a:moveTo>
                <a:cubicBezTo>
                  <a:pt x="206" y="0"/>
                  <a:pt x="152" y="22"/>
                  <a:pt x="97" y="57"/>
                </a:cubicBezTo>
                <a:cubicBezTo>
                  <a:pt x="10" y="118"/>
                  <a:pt x="0" y="325"/>
                  <a:pt x="189" y="325"/>
                </a:cubicBezTo>
                <a:cubicBezTo>
                  <a:pt x="214" y="325"/>
                  <a:pt x="242" y="321"/>
                  <a:pt x="275" y="313"/>
                </a:cubicBezTo>
                <a:cubicBezTo>
                  <a:pt x="413" y="273"/>
                  <a:pt x="423" y="185"/>
                  <a:pt x="373" y="76"/>
                </a:cubicBezTo>
                <a:cubicBezTo>
                  <a:pt x="344" y="22"/>
                  <a:pt x="302" y="0"/>
                  <a:pt x="25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2"/>
          <p:cNvSpPr/>
          <p:nvPr/>
        </p:nvSpPr>
        <p:spPr>
          <a:xfrm>
            <a:off x="7211626" y="70184"/>
            <a:ext cx="75804" cy="61309"/>
          </a:xfrm>
          <a:custGeom>
            <a:avLst/>
            <a:gdLst/>
            <a:ahLst/>
            <a:cxnLst/>
            <a:rect l="l" t="t" r="r" b="b"/>
            <a:pathLst>
              <a:path w="425" h="323" extrusionOk="0">
                <a:moveTo>
                  <a:pt x="239" y="0"/>
                </a:moveTo>
                <a:cubicBezTo>
                  <a:pt x="194" y="0"/>
                  <a:pt x="146" y="20"/>
                  <a:pt x="99" y="52"/>
                </a:cubicBezTo>
                <a:cubicBezTo>
                  <a:pt x="4" y="113"/>
                  <a:pt x="0" y="323"/>
                  <a:pt x="177" y="323"/>
                </a:cubicBezTo>
                <a:cubicBezTo>
                  <a:pt x="203" y="323"/>
                  <a:pt x="233" y="318"/>
                  <a:pt x="266" y="308"/>
                </a:cubicBezTo>
                <a:cubicBezTo>
                  <a:pt x="404" y="279"/>
                  <a:pt x="424" y="190"/>
                  <a:pt x="365" y="82"/>
                </a:cubicBezTo>
                <a:cubicBezTo>
                  <a:pt x="334" y="25"/>
                  <a:pt x="289" y="0"/>
                  <a:pt x="23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2"/>
          <p:cNvSpPr/>
          <p:nvPr/>
        </p:nvSpPr>
        <p:spPr>
          <a:xfrm>
            <a:off x="7911153" y="2883908"/>
            <a:ext cx="75982" cy="61498"/>
          </a:xfrm>
          <a:custGeom>
            <a:avLst/>
            <a:gdLst/>
            <a:ahLst/>
            <a:cxnLst/>
            <a:rect l="l" t="t" r="r" b="b"/>
            <a:pathLst>
              <a:path w="426" h="324" extrusionOk="0">
                <a:moveTo>
                  <a:pt x="240" y="1"/>
                </a:moveTo>
                <a:cubicBezTo>
                  <a:pt x="195" y="1"/>
                  <a:pt x="147" y="20"/>
                  <a:pt x="100" y="53"/>
                </a:cubicBezTo>
                <a:cubicBezTo>
                  <a:pt x="5" y="113"/>
                  <a:pt x="1" y="323"/>
                  <a:pt x="178" y="323"/>
                </a:cubicBezTo>
                <a:cubicBezTo>
                  <a:pt x="204" y="323"/>
                  <a:pt x="234" y="319"/>
                  <a:pt x="267" y="309"/>
                </a:cubicBezTo>
                <a:cubicBezTo>
                  <a:pt x="405" y="280"/>
                  <a:pt x="425" y="191"/>
                  <a:pt x="366" y="83"/>
                </a:cubicBezTo>
                <a:cubicBezTo>
                  <a:pt x="335" y="25"/>
                  <a:pt x="290" y="1"/>
                  <a:pt x="2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22"/>
          <p:cNvSpPr/>
          <p:nvPr/>
        </p:nvSpPr>
        <p:spPr>
          <a:xfrm>
            <a:off x="6589150" y="12292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83" y="0"/>
                </a:moveTo>
                <a:cubicBezTo>
                  <a:pt x="149" y="0"/>
                  <a:pt x="109" y="17"/>
                  <a:pt x="70" y="42"/>
                </a:cubicBezTo>
                <a:cubicBezTo>
                  <a:pt x="0" y="86"/>
                  <a:pt x="0" y="237"/>
                  <a:pt x="131" y="237"/>
                </a:cubicBezTo>
                <a:cubicBezTo>
                  <a:pt x="148" y="237"/>
                  <a:pt x="167" y="235"/>
                  <a:pt x="188" y="229"/>
                </a:cubicBezTo>
                <a:cubicBezTo>
                  <a:pt x="297" y="199"/>
                  <a:pt x="307" y="131"/>
                  <a:pt x="267" y="61"/>
                </a:cubicBezTo>
                <a:cubicBezTo>
                  <a:pt x="247" y="17"/>
                  <a:pt x="218" y="0"/>
                  <a:pt x="18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22"/>
          <p:cNvSpPr/>
          <p:nvPr/>
        </p:nvSpPr>
        <p:spPr>
          <a:xfrm>
            <a:off x="6431301" y="273090"/>
            <a:ext cx="42094" cy="32837"/>
          </a:xfrm>
          <a:custGeom>
            <a:avLst/>
            <a:gdLst/>
            <a:ahLst/>
            <a:cxnLst/>
            <a:rect l="l" t="t" r="r" b="b"/>
            <a:pathLst>
              <a:path w="236" h="173" extrusionOk="0">
                <a:moveTo>
                  <a:pt x="136" y="0"/>
                </a:moveTo>
                <a:cubicBezTo>
                  <a:pt x="112" y="0"/>
                  <a:pt x="85" y="10"/>
                  <a:pt x="58" y="28"/>
                </a:cubicBezTo>
                <a:cubicBezTo>
                  <a:pt x="7" y="63"/>
                  <a:pt x="0" y="173"/>
                  <a:pt x="99" y="173"/>
                </a:cubicBezTo>
                <a:cubicBezTo>
                  <a:pt x="113" y="173"/>
                  <a:pt x="129" y="171"/>
                  <a:pt x="147" y="166"/>
                </a:cubicBezTo>
                <a:cubicBezTo>
                  <a:pt x="226" y="157"/>
                  <a:pt x="236" y="107"/>
                  <a:pt x="206" y="48"/>
                </a:cubicBezTo>
                <a:cubicBezTo>
                  <a:pt x="190" y="15"/>
                  <a:pt x="165" y="0"/>
                  <a:pt x="13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22"/>
          <p:cNvSpPr/>
          <p:nvPr/>
        </p:nvSpPr>
        <p:spPr>
          <a:xfrm>
            <a:off x="7984638" y="876491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68"/>
                  <a:pt x="2" y="178"/>
                  <a:pt x="96" y="178"/>
                </a:cubicBezTo>
                <a:cubicBezTo>
                  <a:pt x="110" y="178"/>
                  <a:pt x="125" y="176"/>
                  <a:pt x="142" y="171"/>
                </a:cubicBezTo>
                <a:cubicBezTo>
                  <a:pt x="220" y="151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22"/>
          <p:cNvSpPr/>
          <p:nvPr/>
        </p:nvSpPr>
        <p:spPr>
          <a:xfrm>
            <a:off x="6432371" y="1784156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0" y="0"/>
                </a:moveTo>
                <a:cubicBezTo>
                  <a:pt x="106" y="0"/>
                  <a:pt x="81" y="12"/>
                  <a:pt x="52" y="31"/>
                </a:cubicBezTo>
                <a:cubicBezTo>
                  <a:pt x="1" y="66"/>
                  <a:pt x="2" y="176"/>
                  <a:pt x="96" y="176"/>
                </a:cubicBezTo>
                <a:cubicBezTo>
                  <a:pt x="109" y="176"/>
                  <a:pt x="124" y="174"/>
                  <a:pt x="141" y="169"/>
                </a:cubicBezTo>
                <a:cubicBezTo>
                  <a:pt x="220" y="149"/>
                  <a:pt x="230" y="101"/>
                  <a:pt x="200" y="51"/>
                </a:cubicBezTo>
                <a:cubicBezTo>
                  <a:pt x="179" y="15"/>
                  <a:pt x="156" y="0"/>
                  <a:pt x="13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22"/>
          <p:cNvSpPr/>
          <p:nvPr/>
        </p:nvSpPr>
        <p:spPr>
          <a:xfrm>
            <a:off x="8997187" y="1553729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3" y="13"/>
                  <a:pt x="53" y="33"/>
                </a:cubicBezTo>
                <a:cubicBezTo>
                  <a:pt x="1" y="59"/>
                  <a:pt x="3" y="178"/>
                  <a:pt x="99" y="178"/>
                </a:cubicBezTo>
                <a:cubicBezTo>
                  <a:pt x="112" y="178"/>
                  <a:pt x="126" y="176"/>
                  <a:pt x="142" y="171"/>
                </a:cubicBezTo>
                <a:cubicBezTo>
                  <a:pt x="221" y="152"/>
                  <a:pt x="230" y="102"/>
                  <a:pt x="201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22"/>
          <p:cNvSpPr/>
          <p:nvPr/>
        </p:nvSpPr>
        <p:spPr>
          <a:xfrm>
            <a:off x="9118650" y="1727783"/>
            <a:ext cx="41023" cy="33786"/>
          </a:xfrm>
          <a:custGeom>
            <a:avLst/>
            <a:gdLst/>
            <a:ahLst/>
            <a:cxnLst/>
            <a:rect l="l" t="t" r="r" b="b"/>
            <a:pathLst>
              <a:path w="230" h="178" extrusionOk="0">
                <a:moveTo>
                  <a:pt x="137" y="1"/>
                </a:moveTo>
                <a:cubicBezTo>
                  <a:pt x="111" y="1"/>
                  <a:pt x="82" y="13"/>
                  <a:pt x="52" y="33"/>
                </a:cubicBezTo>
                <a:cubicBezTo>
                  <a:pt x="1" y="67"/>
                  <a:pt x="1" y="178"/>
                  <a:pt x="103" y="178"/>
                </a:cubicBezTo>
                <a:cubicBezTo>
                  <a:pt x="117" y="178"/>
                  <a:pt x="133" y="175"/>
                  <a:pt x="151" y="171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22"/>
          <p:cNvSpPr/>
          <p:nvPr/>
        </p:nvSpPr>
        <p:spPr>
          <a:xfrm>
            <a:off x="7793614" y="3159320"/>
            <a:ext cx="40488" cy="33596"/>
          </a:xfrm>
          <a:custGeom>
            <a:avLst/>
            <a:gdLst/>
            <a:ahLst/>
            <a:cxnLst/>
            <a:rect l="l" t="t" r="r" b="b"/>
            <a:pathLst>
              <a:path w="227" h="177" extrusionOk="0">
                <a:moveTo>
                  <a:pt x="132" y="0"/>
                </a:moveTo>
                <a:cubicBezTo>
                  <a:pt x="109" y="0"/>
                  <a:pt x="83" y="12"/>
                  <a:pt x="59" y="31"/>
                </a:cubicBezTo>
                <a:cubicBezTo>
                  <a:pt x="7" y="66"/>
                  <a:pt x="1" y="176"/>
                  <a:pt x="100" y="176"/>
                </a:cubicBezTo>
                <a:cubicBezTo>
                  <a:pt x="114" y="176"/>
                  <a:pt x="130" y="174"/>
                  <a:pt x="148" y="169"/>
                </a:cubicBezTo>
                <a:cubicBezTo>
                  <a:pt x="217" y="150"/>
                  <a:pt x="227" y="100"/>
                  <a:pt x="197" y="51"/>
                </a:cubicBezTo>
                <a:cubicBezTo>
                  <a:pt x="182" y="15"/>
                  <a:pt x="158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22"/>
          <p:cNvSpPr/>
          <p:nvPr/>
        </p:nvSpPr>
        <p:spPr>
          <a:xfrm>
            <a:off x="7106393" y="2188259"/>
            <a:ext cx="42094" cy="33407"/>
          </a:xfrm>
          <a:custGeom>
            <a:avLst/>
            <a:gdLst/>
            <a:ahLst/>
            <a:cxnLst/>
            <a:rect l="l" t="t" r="r" b="b"/>
            <a:pathLst>
              <a:path w="236" h="176" extrusionOk="0">
                <a:moveTo>
                  <a:pt x="140" y="1"/>
                </a:moveTo>
                <a:cubicBezTo>
                  <a:pt x="115" y="1"/>
                  <a:pt x="87" y="12"/>
                  <a:pt x="58" y="31"/>
                </a:cubicBezTo>
                <a:cubicBezTo>
                  <a:pt x="6" y="58"/>
                  <a:pt x="0" y="176"/>
                  <a:pt x="101" y="176"/>
                </a:cubicBezTo>
                <a:cubicBezTo>
                  <a:pt x="114" y="176"/>
                  <a:pt x="130" y="174"/>
                  <a:pt x="147" y="169"/>
                </a:cubicBezTo>
                <a:cubicBezTo>
                  <a:pt x="226" y="150"/>
                  <a:pt x="236" y="101"/>
                  <a:pt x="206" y="51"/>
                </a:cubicBezTo>
                <a:cubicBezTo>
                  <a:pt x="191" y="15"/>
                  <a:pt x="167" y="1"/>
                  <a:pt x="14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22"/>
          <p:cNvSpPr/>
          <p:nvPr/>
        </p:nvSpPr>
        <p:spPr>
          <a:xfrm>
            <a:off x="4384978" y="919388"/>
            <a:ext cx="40310" cy="33976"/>
          </a:xfrm>
          <a:custGeom>
            <a:avLst/>
            <a:gdLst/>
            <a:ahLst/>
            <a:cxnLst/>
            <a:rect l="l" t="t" r="r" b="b"/>
            <a:pathLst>
              <a:path w="226" h="179" extrusionOk="0">
                <a:moveTo>
                  <a:pt x="130" y="0"/>
                </a:moveTo>
                <a:cubicBezTo>
                  <a:pt x="107" y="0"/>
                  <a:pt x="81" y="10"/>
                  <a:pt x="58" y="24"/>
                </a:cubicBezTo>
                <a:cubicBezTo>
                  <a:pt x="6" y="59"/>
                  <a:pt x="0" y="178"/>
                  <a:pt x="101" y="178"/>
                </a:cubicBezTo>
                <a:cubicBezTo>
                  <a:pt x="114" y="178"/>
                  <a:pt x="130" y="176"/>
                  <a:pt x="147" y="171"/>
                </a:cubicBezTo>
                <a:cubicBezTo>
                  <a:pt x="216" y="152"/>
                  <a:pt x="226" y="103"/>
                  <a:pt x="196" y="44"/>
                </a:cubicBezTo>
                <a:cubicBezTo>
                  <a:pt x="181" y="12"/>
                  <a:pt x="156" y="0"/>
                  <a:pt x="13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22"/>
          <p:cNvSpPr/>
          <p:nvPr/>
        </p:nvSpPr>
        <p:spPr>
          <a:xfrm>
            <a:off x="5757993" y="716293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1"/>
                </a:moveTo>
                <a:cubicBezTo>
                  <a:pt x="147" y="1"/>
                  <a:pt x="111" y="15"/>
                  <a:pt x="78" y="39"/>
                </a:cubicBezTo>
                <a:cubicBezTo>
                  <a:pt x="9" y="82"/>
                  <a:pt x="0" y="238"/>
                  <a:pt x="130" y="238"/>
                </a:cubicBezTo>
                <a:cubicBezTo>
                  <a:pt x="149" y="238"/>
                  <a:pt x="171" y="234"/>
                  <a:pt x="196" y="227"/>
                </a:cubicBezTo>
                <a:cubicBezTo>
                  <a:pt x="295" y="207"/>
                  <a:pt x="314" y="137"/>
                  <a:pt x="275" y="59"/>
                </a:cubicBezTo>
                <a:cubicBezTo>
                  <a:pt x="250" y="18"/>
                  <a:pt x="216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22"/>
          <p:cNvSpPr/>
          <p:nvPr/>
        </p:nvSpPr>
        <p:spPr>
          <a:xfrm>
            <a:off x="6448959" y="1947392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0"/>
                </a:moveTo>
                <a:cubicBezTo>
                  <a:pt x="146" y="0"/>
                  <a:pt x="111" y="15"/>
                  <a:pt x="78" y="39"/>
                </a:cubicBezTo>
                <a:cubicBezTo>
                  <a:pt x="9" y="82"/>
                  <a:pt x="0" y="237"/>
                  <a:pt x="130" y="237"/>
                </a:cubicBezTo>
                <a:cubicBezTo>
                  <a:pt x="149" y="237"/>
                  <a:pt x="171" y="234"/>
                  <a:pt x="196" y="226"/>
                </a:cubicBezTo>
                <a:cubicBezTo>
                  <a:pt x="295" y="207"/>
                  <a:pt x="314" y="137"/>
                  <a:pt x="275" y="58"/>
                </a:cubicBezTo>
                <a:cubicBezTo>
                  <a:pt x="249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22"/>
          <p:cNvSpPr/>
          <p:nvPr/>
        </p:nvSpPr>
        <p:spPr>
          <a:xfrm>
            <a:off x="7956813" y="3268270"/>
            <a:ext cx="54936" cy="44605"/>
          </a:xfrm>
          <a:custGeom>
            <a:avLst/>
            <a:gdLst/>
            <a:ahLst/>
            <a:cxnLst/>
            <a:rect l="l" t="t" r="r" b="b"/>
            <a:pathLst>
              <a:path w="308" h="235" extrusionOk="0">
                <a:moveTo>
                  <a:pt x="180" y="0"/>
                </a:moveTo>
                <a:cubicBezTo>
                  <a:pt x="146" y="0"/>
                  <a:pt x="108" y="15"/>
                  <a:pt x="71" y="38"/>
                </a:cubicBezTo>
                <a:cubicBezTo>
                  <a:pt x="1" y="82"/>
                  <a:pt x="1" y="234"/>
                  <a:pt x="132" y="234"/>
                </a:cubicBezTo>
                <a:cubicBezTo>
                  <a:pt x="149" y="234"/>
                  <a:pt x="168" y="232"/>
                  <a:pt x="189" y="226"/>
                </a:cubicBezTo>
                <a:cubicBezTo>
                  <a:pt x="298" y="196"/>
                  <a:pt x="307" y="137"/>
                  <a:pt x="268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2"/>
          <p:cNvSpPr/>
          <p:nvPr/>
        </p:nvSpPr>
        <p:spPr>
          <a:xfrm>
            <a:off x="7100686" y="2290946"/>
            <a:ext cx="54936" cy="45744"/>
          </a:xfrm>
          <a:custGeom>
            <a:avLst/>
            <a:gdLst/>
            <a:ahLst/>
            <a:cxnLst/>
            <a:rect l="l" t="t" r="r" b="b"/>
            <a:pathLst>
              <a:path w="308" h="241" extrusionOk="0">
                <a:moveTo>
                  <a:pt x="175" y="1"/>
                </a:moveTo>
                <a:cubicBezTo>
                  <a:pt x="139" y="1"/>
                  <a:pt x="100" y="18"/>
                  <a:pt x="60" y="42"/>
                </a:cubicBezTo>
                <a:cubicBezTo>
                  <a:pt x="1" y="86"/>
                  <a:pt x="0" y="241"/>
                  <a:pt x="132" y="241"/>
                </a:cubicBezTo>
                <a:cubicBezTo>
                  <a:pt x="151" y="241"/>
                  <a:pt x="173" y="238"/>
                  <a:pt x="198" y="230"/>
                </a:cubicBezTo>
                <a:cubicBezTo>
                  <a:pt x="297" y="200"/>
                  <a:pt x="307" y="131"/>
                  <a:pt x="268" y="62"/>
                </a:cubicBezTo>
                <a:cubicBezTo>
                  <a:pt x="243" y="18"/>
                  <a:pt x="211" y="1"/>
                  <a:pt x="175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22"/>
          <p:cNvSpPr/>
          <p:nvPr/>
        </p:nvSpPr>
        <p:spPr>
          <a:xfrm>
            <a:off x="6710791" y="244808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79" y="1"/>
                </a:moveTo>
                <a:cubicBezTo>
                  <a:pt x="144" y="1"/>
                  <a:pt x="107" y="15"/>
                  <a:pt x="69" y="39"/>
                </a:cubicBezTo>
                <a:cubicBezTo>
                  <a:pt x="8" y="82"/>
                  <a:pt x="0" y="238"/>
                  <a:pt x="130" y="238"/>
                </a:cubicBezTo>
                <a:cubicBezTo>
                  <a:pt x="149" y="238"/>
                  <a:pt x="171" y="234"/>
                  <a:pt x="196" y="227"/>
                </a:cubicBezTo>
                <a:cubicBezTo>
                  <a:pt x="295" y="207"/>
                  <a:pt x="315" y="138"/>
                  <a:pt x="275" y="59"/>
                </a:cubicBezTo>
                <a:cubicBezTo>
                  <a:pt x="250" y="18"/>
                  <a:pt x="216" y="1"/>
                  <a:pt x="17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22"/>
          <p:cNvSpPr/>
          <p:nvPr/>
        </p:nvSpPr>
        <p:spPr>
          <a:xfrm>
            <a:off x="8000690" y="1040106"/>
            <a:ext cx="54936" cy="44416"/>
          </a:xfrm>
          <a:custGeom>
            <a:avLst/>
            <a:gdLst/>
            <a:ahLst/>
            <a:cxnLst/>
            <a:rect l="l" t="t" r="r" b="b"/>
            <a:pathLst>
              <a:path w="308" h="234" extrusionOk="0">
                <a:moveTo>
                  <a:pt x="181" y="0"/>
                </a:moveTo>
                <a:cubicBezTo>
                  <a:pt x="147" y="0"/>
                  <a:pt x="109" y="15"/>
                  <a:pt x="71" y="38"/>
                </a:cubicBezTo>
                <a:cubicBezTo>
                  <a:pt x="2" y="82"/>
                  <a:pt x="1" y="234"/>
                  <a:pt x="138" y="234"/>
                </a:cubicBezTo>
                <a:cubicBezTo>
                  <a:pt x="156" y="234"/>
                  <a:pt x="176" y="231"/>
                  <a:pt x="199" y="225"/>
                </a:cubicBezTo>
                <a:cubicBezTo>
                  <a:pt x="298" y="196"/>
                  <a:pt x="308" y="137"/>
                  <a:pt x="268" y="58"/>
                </a:cubicBezTo>
                <a:cubicBezTo>
                  <a:pt x="248" y="17"/>
                  <a:pt x="217" y="0"/>
                  <a:pt x="18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22"/>
          <p:cNvSpPr/>
          <p:nvPr/>
        </p:nvSpPr>
        <p:spPr>
          <a:xfrm>
            <a:off x="6328388" y="725783"/>
            <a:ext cx="268436" cy="239540"/>
          </a:xfrm>
          <a:custGeom>
            <a:avLst/>
            <a:gdLst/>
            <a:ahLst/>
            <a:cxnLst/>
            <a:rect l="l" t="t" r="r" b="b"/>
            <a:pathLst>
              <a:path w="1505" h="1262" extrusionOk="0">
                <a:moveTo>
                  <a:pt x="1072" y="0"/>
                </a:moveTo>
                <a:cubicBezTo>
                  <a:pt x="917" y="0"/>
                  <a:pt x="810" y="185"/>
                  <a:pt x="842" y="363"/>
                </a:cubicBezTo>
                <a:lnTo>
                  <a:pt x="842" y="363"/>
                </a:lnTo>
                <a:cubicBezTo>
                  <a:pt x="789" y="140"/>
                  <a:pt x="685" y="58"/>
                  <a:pt x="591" y="58"/>
                </a:cubicBezTo>
                <a:cubicBezTo>
                  <a:pt x="404" y="58"/>
                  <a:pt x="258" y="384"/>
                  <a:pt x="645" y="561"/>
                </a:cubicBezTo>
                <a:cubicBezTo>
                  <a:pt x="600" y="555"/>
                  <a:pt x="560" y="553"/>
                  <a:pt x="523" y="553"/>
                </a:cubicBezTo>
                <a:cubicBezTo>
                  <a:pt x="0" y="553"/>
                  <a:pt x="196" y="1045"/>
                  <a:pt x="454" y="1045"/>
                </a:cubicBezTo>
                <a:cubicBezTo>
                  <a:pt x="550" y="1045"/>
                  <a:pt x="655" y="976"/>
                  <a:pt x="734" y="788"/>
                </a:cubicBezTo>
                <a:lnTo>
                  <a:pt x="734" y="788"/>
                </a:lnTo>
                <a:cubicBezTo>
                  <a:pt x="653" y="1131"/>
                  <a:pt x="770" y="1261"/>
                  <a:pt x="896" y="1261"/>
                </a:cubicBezTo>
                <a:cubicBezTo>
                  <a:pt x="1044" y="1261"/>
                  <a:pt x="1203" y="1080"/>
                  <a:pt x="1059" y="856"/>
                </a:cubicBezTo>
                <a:lnTo>
                  <a:pt x="1059" y="856"/>
                </a:lnTo>
                <a:cubicBezTo>
                  <a:pt x="1136" y="885"/>
                  <a:pt x="1228" y="917"/>
                  <a:pt x="1306" y="917"/>
                </a:cubicBezTo>
                <a:cubicBezTo>
                  <a:pt x="1387" y="917"/>
                  <a:pt x="1453" y="883"/>
                  <a:pt x="1473" y="777"/>
                </a:cubicBezTo>
                <a:cubicBezTo>
                  <a:pt x="1505" y="610"/>
                  <a:pt x="1363" y="540"/>
                  <a:pt x="1166" y="540"/>
                </a:cubicBezTo>
                <a:cubicBezTo>
                  <a:pt x="1120" y="540"/>
                  <a:pt x="1070" y="544"/>
                  <a:pt x="1020" y="551"/>
                </a:cubicBezTo>
                <a:cubicBezTo>
                  <a:pt x="1187" y="453"/>
                  <a:pt x="1473" y="206"/>
                  <a:pt x="1177" y="28"/>
                </a:cubicBezTo>
                <a:cubicBezTo>
                  <a:pt x="1140" y="9"/>
                  <a:pt x="1105" y="0"/>
                  <a:pt x="107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22"/>
          <p:cNvSpPr/>
          <p:nvPr/>
        </p:nvSpPr>
        <p:spPr>
          <a:xfrm>
            <a:off x="4939499" y="305926"/>
            <a:ext cx="268614" cy="240299"/>
          </a:xfrm>
          <a:custGeom>
            <a:avLst/>
            <a:gdLst/>
            <a:ahLst/>
            <a:cxnLst/>
            <a:rect l="l" t="t" r="r" b="b"/>
            <a:pathLst>
              <a:path w="1506" h="1266" extrusionOk="0">
                <a:moveTo>
                  <a:pt x="1068" y="1"/>
                </a:moveTo>
                <a:cubicBezTo>
                  <a:pt x="916" y="1"/>
                  <a:pt x="810" y="191"/>
                  <a:pt x="842" y="368"/>
                </a:cubicBezTo>
                <a:cubicBezTo>
                  <a:pt x="790" y="144"/>
                  <a:pt x="685" y="62"/>
                  <a:pt x="591" y="62"/>
                </a:cubicBezTo>
                <a:cubicBezTo>
                  <a:pt x="404" y="62"/>
                  <a:pt x="258" y="388"/>
                  <a:pt x="645" y="565"/>
                </a:cubicBezTo>
                <a:cubicBezTo>
                  <a:pt x="601" y="559"/>
                  <a:pt x="560" y="557"/>
                  <a:pt x="523" y="557"/>
                </a:cubicBezTo>
                <a:cubicBezTo>
                  <a:pt x="0" y="557"/>
                  <a:pt x="197" y="1049"/>
                  <a:pt x="454" y="1049"/>
                </a:cubicBezTo>
                <a:cubicBezTo>
                  <a:pt x="550" y="1049"/>
                  <a:pt x="655" y="980"/>
                  <a:pt x="734" y="792"/>
                </a:cubicBezTo>
                <a:lnTo>
                  <a:pt x="734" y="792"/>
                </a:lnTo>
                <a:cubicBezTo>
                  <a:pt x="653" y="1135"/>
                  <a:pt x="771" y="1265"/>
                  <a:pt x="896" y="1265"/>
                </a:cubicBezTo>
                <a:cubicBezTo>
                  <a:pt x="1044" y="1265"/>
                  <a:pt x="1203" y="1084"/>
                  <a:pt x="1059" y="860"/>
                </a:cubicBezTo>
                <a:lnTo>
                  <a:pt x="1059" y="860"/>
                </a:lnTo>
                <a:cubicBezTo>
                  <a:pt x="1137" y="889"/>
                  <a:pt x="1228" y="921"/>
                  <a:pt x="1306" y="921"/>
                </a:cubicBezTo>
                <a:cubicBezTo>
                  <a:pt x="1387" y="921"/>
                  <a:pt x="1453" y="887"/>
                  <a:pt x="1473" y="782"/>
                </a:cubicBezTo>
                <a:cubicBezTo>
                  <a:pt x="1505" y="614"/>
                  <a:pt x="1363" y="544"/>
                  <a:pt x="1166" y="544"/>
                </a:cubicBezTo>
                <a:cubicBezTo>
                  <a:pt x="1120" y="544"/>
                  <a:pt x="1071" y="548"/>
                  <a:pt x="1020" y="555"/>
                </a:cubicBezTo>
                <a:cubicBezTo>
                  <a:pt x="1188" y="457"/>
                  <a:pt x="1473" y="210"/>
                  <a:pt x="1177" y="32"/>
                </a:cubicBezTo>
                <a:cubicBezTo>
                  <a:pt x="1139" y="11"/>
                  <a:pt x="1102" y="1"/>
                  <a:pt x="106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22"/>
          <p:cNvSpPr/>
          <p:nvPr/>
        </p:nvSpPr>
        <p:spPr>
          <a:xfrm>
            <a:off x="488884" y="529521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56" y="1"/>
                </a:moveTo>
                <a:cubicBezTo>
                  <a:pt x="208" y="1"/>
                  <a:pt x="153" y="23"/>
                  <a:pt x="99" y="57"/>
                </a:cubicBezTo>
                <a:cubicBezTo>
                  <a:pt x="3" y="118"/>
                  <a:pt x="0" y="325"/>
                  <a:pt x="183" y="325"/>
                </a:cubicBezTo>
                <a:cubicBezTo>
                  <a:pt x="208" y="325"/>
                  <a:pt x="235" y="321"/>
                  <a:pt x="267" y="313"/>
                </a:cubicBezTo>
                <a:cubicBezTo>
                  <a:pt x="405" y="274"/>
                  <a:pt x="424" y="185"/>
                  <a:pt x="375" y="77"/>
                </a:cubicBezTo>
                <a:cubicBezTo>
                  <a:pt x="346" y="23"/>
                  <a:pt x="304" y="1"/>
                  <a:pt x="25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22"/>
          <p:cNvSpPr/>
          <p:nvPr/>
        </p:nvSpPr>
        <p:spPr>
          <a:xfrm>
            <a:off x="230263" y="2290186"/>
            <a:ext cx="75982" cy="61688"/>
          </a:xfrm>
          <a:custGeom>
            <a:avLst/>
            <a:gdLst/>
            <a:ahLst/>
            <a:cxnLst/>
            <a:rect l="l" t="t" r="r" b="b"/>
            <a:pathLst>
              <a:path w="426" h="325" extrusionOk="0">
                <a:moveTo>
                  <a:pt x="250" y="1"/>
                </a:moveTo>
                <a:cubicBezTo>
                  <a:pt x="204" y="1"/>
                  <a:pt x="153" y="23"/>
                  <a:pt x="100" y="56"/>
                </a:cubicBezTo>
                <a:cubicBezTo>
                  <a:pt x="5" y="117"/>
                  <a:pt x="1" y="324"/>
                  <a:pt x="185" y="324"/>
                </a:cubicBezTo>
                <a:cubicBezTo>
                  <a:pt x="210" y="324"/>
                  <a:pt x="237" y="321"/>
                  <a:pt x="268" y="313"/>
                </a:cubicBezTo>
                <a:cubicBezTo>
                  <a:pt x="406" y="273"/>
                  <a:pt x="426" y="184"/>
                  <a:pt x="376" y="86"/>
                </a:cubicBezTo>
                <a:cubicBezTo>
                  <a:pt x="341" y="25"/>
                  <a:pt x="298" y="1"/>
                  <a:pt x="25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22"/>
          <p:cNvSpPr/>
          <p:nvPr/>
        </p:nvSpPr>
        <p:spPr>
          <a:xfrm>
            <a:off x="2570345" y="4589529"/>
            <a:ext cx="75804" cy="61688"/>
          </a:xfrm>
          <a:custGeom>
            <a:avLst/>
            <a:gdLst/>
            <a:ahLst/>
            <a:cxnLst/>
            <a:rect l="l" t="t" r="r" b="b"/>
            <a:pathLst>
              <a:path w="425" h="325" extrusionOk="0">
                <a:moveTo>
                  <a:pt x="247" y="1"/>
                </a:moveTo>
                <a:cubicBezTo>
                  <a:pt x="203" y="1"/>
                  <a:pt x="152" y="23"/>
                  <a:pt x="100" y="56"/>
                </a:cubicBezTo>
                <a:cubicBezTo>
                  <a:pt x="4" y="117"/>
                  <a:pt x="0" y="324"/>
                  <a:pt x="184" y="324"/>
                </a:cubicBezTo>
                <a:cubicBezTo>
                  <a:pt x="208" y="324"/>
                  <a:pt x="236" y="320"/>
                  <a:pt x="267" y="312"/>
                </a:cubicBezTo>
                <a:cubicBezTo>
                  <a:pt x="405" y="273"/>
                  <a:pt x="425" y="185"/>
                  <a:pt x="365" y="86"/>
                </a:cubicBezTo>
                <a:cubicBezTo>
                  <a:pt x="335" y="25"/>
                  <a:pt x="294" y="1"/>
                  <a:pt x="24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22"/>
          <p:cNvSpPr/>
          <p:nvPr/>
        </p:nvSpPr>
        <p:spPr>
          <a:xfrm>
            <a:off x="557196" y="758430"/>
            <a:ext cx="54936" cy="46124"/>
          </a:xfrm>
          <a:custGeom>
            <a:avLst/>
            <a:gdLst/>
            <a:ahLst/>
            <a:cxnLst/>
            <a:rect l="l" t="t" r="r" b="b"/>
            <a:pathLst>
              <a:path w="308" h="243" extrusionOk="0">
                <a:moveTo>
                  <a:pt x="180" y="0"/>
                </a:moveTo>
                <a:cubicBezTo>
                  <a:pt x="143" y="0"/>
                  <a:pt x="102" y="18"/>
                  <a:pt x="61" y="44"/>
                </a:cubicBezTo>
                <a:cubicBezTo>
                  <a:pt x="2" y="95"/>
                  <a:pt x="1" y="242"/>
                  <a:pt x="130" y="242"/>
                </a:cubicBezTo>
                <a:cubicBezTo>
                  <a:pt x="150" y="242"/>
                  <a:pt x="173" y="239"/>
                  <a:pt x="199" y="231"/>
                </a:cubicBezTo>
                <a:cubicBezTo>
                  <a:pt x="298" y="202"/>
                  <a:pt x="308" y="132"/>
                  <a:pt x="268" y="53"/>
                </a:cubicBezTo>
                <a:cubicBezTo>
                  <a:pt x="245" y="16"/>
                  <a:pt x="214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22"/>
          <p:cNvSpPr/>
          <p:nvPr/>
        </p:nvSpPr>
        <p:spPr>
          <a:xfrm>
            <a:off x="617304" y="67472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7" y="1"/>
                </a:moveTo>
                <a:cubicBezTo>
                  <a:pt x="114" y="1"/>
                  <a:pt x="87" y="13"/>
                  <a:pt x="59" y="32"/>
                </a:cubicBezTo>
                <a:cubicBezTo>
                  <a:pt x="7" y="66"/>
                  <a:pt x="1" y="177"/>
                  <a:pt x="100" y="177"/>
                </a:cubicBezTo>
                <a:cubicBezTo>
                  <a:pt x="114" y="177"/>
                  <a:pt x="130" y="174"/>
                  <a:pt x="148" y="170"/>
                </a:cubicBezTo>
                <a:cubicBezTo>
                  <a:pt x="217" y="150"/>
                  <a:pt x="237" y="100"/>
                  <a:pt x="207" y="51"/>
                </a:cubicBezTo>
                <a:cubicBezTo>
                  <a:pt x="187" y="15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22"/>
          <p:cNvSpPr/>
          <p:nvPr/>
        </p:nvSpPr>
        <p:spPr>
          <a:xfrm>
            <a:off x="1091384" y="3490157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8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59"/>
                  <a:pt x="2" y="177"/>
                  <a:pt x="105" y="177"/>
                </a:cubicBezTo>
                <a:cubicBezTo>
                  <a:pt x="119" y="177"/>
                  <a:pt x="134" y="175"/>
                  <a:pt x="152" y="171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6" y="13"/>
                  <a:pt x="164" y="1"/>
                  <a:pt x="13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22"/>
          <p:cNvSpPr/>
          <p:nvPr/>
        </p:nvSpPr>
        <p:spPr>
          <a:xfrm>
            <a:off x="3656378" y="3258400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4" y="1"/>
                </a:moveTo>
                <a:cubicBezTo>
                  <a:pt x="109" y="1"/>
                  <a:pt x="81" y="13"/>
                  <a:pt x="52" y="31"/>
                </a:cubicBezTo>
                <a:cubicBezTo>
                  <a:pt x="1" y="66"/>
                  <a:pt x="2" y="176"/>
                  <a:pt x="103" y="176"/>
                </a:cubicBezTo>
                <a:cubicBezTo>
                  <a:pt x="117" y="176"/>
                  <a:pt x="133" y="174"/>
                  <a:pt x="151" y="169"/>
                </a:cubicBezTo>
                <a:cubicBezTo>
                  <a:pt x="220" y="150"/>
                  <a:pt x="230" y="101"/>
                  <a:pt x="201" y="51"/>
                </a:cubicBezTo>
                <a:cubicBezTo>
                  <a:pt x="185" y="15"/>
                  <a:pt x="161" y="1"/>
                  <a:pt x="13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22"/>
          <p:cNvSpPr/>
          <p:nvPr/>
        </p:nvSpPr>
        <p:spPr>
          <a:xfrm>
            <a:off x="3777841" y="3433784"/>
            <a:ext cx="41023" cy="32837"/>
          </a:xfrm>
          <a:custGeom>
            <a:avLst/>
            <a:gdLst/>
            <a:ahLst/>
            <a:cxnLst/>
            <a:rect l="l" t="t" r="r" b="b"/>
            <a:pathLst>
              <a:path w="230" h="173" extrusionOk="0">
                <a:moveTo>
                  <a:pt x="132" y="1"/>
                </a:moveTo>
                <a:cubicBezTo>
                  <a:pt x="108" y="1"/>
                  <a:pt x="80" y="10"/>
                  <a:pt x="52" y="24"/>
                </a:cubicBezTo>
                <a:cubicBezTo>
                  <a:pt x="1" y="58"/>
                  <a:pt x="1" y="172"/>
                  <a:pt x="96" y="172"/>
                </a:cubicBezTo>
                <a:cubicBezTo>
                  <a:pt x="112" y="172"/>
                  <a:pt x="130" y="169"/>
                  <a:pt x="151" y="162"/>
                </a:cubicBezTo>
                <a:cubicBezTo>
                  <a:pt x="219" y="143"/>
                  <a:pt x="229" y="93"/>
                  <a:pt x="199" y="44"/>
                </a:cubicBezTo>
                <a:cubicBezTo>
                  <a:pt x="184" y="13"/>
                  <a:pt x="160" y="1"/>
                  <a:pt x="13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p22"/>
          <p:cNvSpPr/>
          <p:nvPr/>
        </p:nvSpPr>
        <p:spPr>
          <a:xfrm>
            <a:off x="2452805" y="4865131"/>
            <a:ext cx="42094" cy="33976"/>
          </a:xfrm>
          <a:custGeom>
            <a:avLst/>
            <a:gdLst/>
            <a:ahLst/>
            <a:cxnLst/>
            <a:rect l="l" t="t" r="r" b="b"/>
            <a:pathLst>
              <a:path w="236" h="179" extrusionOk="0">
                <a:moveTo>
                  <a:pt x="139" y="0"/>
                </a:moveTo>
                <a:cubicBezTo>
                  <a:pt x="114" y="0"/>
                  <a:pt x="86" y="10"/>
                  <a:pt x="59" y="23"/>
                </a:cubicBezTo>
                <a:cubicBezTo>
                  <a:pt x="6" y="58"/>
                  <a:pt x="0" y="178"/>
                  <a:pt x="102" y="178"/>
                </a:cubicBezTo>
                <a:cubicBezTo>
                  <a:pt x="115" y="178"/>
                  <a:pt x="130" y="176"/>
                  <a:pt x="148" y="172"/>
                </a:cubicBezTo>
                <a:cubicBezTo>
                  <a:pt x="226" y="152"/>
                  <a:pt x="236" y="102"/>
                  <a:pt x="207" y="43"/>
                </a:cubicBezTo>
                <a:cubicBezTo>
                  <a:pt x="191" y="12"/>
                  <a:pt x="167" y="0"/>
                  <a:pt x="139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22"/>
          <p:cNvSpPr/>
          <p:nvPr/>
        </p:nvSpPr>
        <p:spPr>
          <a:xfrm>
            <a:off x="1766298" y="3894070"/>
            <a:ext cx="41380" cy="33407"/>
          </a:xfrm>
          <a:custGeom>
            <a:avLst/>
            <a:gdLst/>
            <a:ahLst/>
            <a:cxnLst/>
            <a:rect l="l" t="t" r="r" b="b"/>
            <a:pathLst>
              <a:path w="232" h="176" extrusionOk="0">
                <a:moveTo>
                  <a:pt x="134" y="0"/>
                </a:moveTo>
                <a:cubicBezTo>
                  <a:pt x="110" y="0"/>
                  <a:pt x="82" y="10"/>
                  <a:pt x="54" y="24"/>
                </a:cubicBezTo>
                <a:cubicBezTo>
                  <a:pt x="1" y="60"/>
                  <a:pt x="3" y="176"/>
                  <a:pt x="106" y="176"/>
                </a:cubicBezTo>
                <a:cubicBezTo>
                  <a:pt x="117" y="176"/>
                  <a:pt x="129" y="174"/>
                  <a:pt x="142" y="172"/>
                </a:cubicBezTo>
                <a:cubicBezTo>
                  <a:pt x="221" y="152"/>
                  <a:pt x="231" y="103"/>
                  <a:pt x="201" y="44"/>
                </a:cubicBezTo>
                <a:cubicBezTo>
                  <a:pt x="186" y="13"/>
                  <a:pt x="162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22"/>
          <p:cNvSpPr/>
          <p:nvPr/>
        </p:nvSpPr>
        <p:spPr>
          <a:xfrm>
            <a:off x="2922249" y="573746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3" y="0"/>
                </a:moveTo>
                <a:cubicBezTo>
                  <a:pt x="108" y="0"/>
                  <a:pt x="82" y="12"/>
                  <a:pt x="59" y="31"/>
                </a:cubicBezTo>
                <a:cubicBezTo>
                  <a:pt x="7" y="66"/>
                  <a:pt x="0" y="176"/>
                  <a:pt x="99" y="176"/>
                </a:cubicBezTo>
                <a:cubicBezTo>
                  <a:pt x="113" y="176"/>
                  <a:pt x="129" y="174"/>
                  <a:pt x="147" y="169"/>
                </a:cubicBezTo>
                <a:cubicBezTo>
                  <a:pt x="216" y="150"/>
                  <a:pt x="236" y="100"/>
                  <a:pt x="206" y="51"/>
                </a:cubicBezTo>
                <a:cubicBezTo>
                  <a:pt x="186" y="15"/>
                  <a:pt x="160" y="0"/>
                  <a:pt x="13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22"/>
          <p:cNvSpPr/>
          <p:nvPr/>
        </p:nvSpPr>
        <p:spPr>
          <a:xfrm>
            <a:off x="759100" y="4796040"/>
            <a:ext cx="41202" cy="33786"/>
          </a:xfrm>
          <a:custGeom>
            <a:avLst/>
            <a:gdLst/>
            <a:ahLst/>
            <a:cxnLst/>
            <a:rect l="l" t="t" r="r" b="b"/>
            <a:pathLst>
              <a:path w="231" h="178" extrusionOk="0">
                <a:moveTo>
                  <a:pt x="137" y="1"/>
                </a:moveTo>
                <a:cubicBezTo>
                  <a:pt x="112" y="1"/>
                  <a:pt x="82" y="13"/>
                  <a:pt x="53" y="33"/>
                </a:cubicBezTo>
                <a:cubicBezTo>
                  <a:pt x="1" y="67"/>
                  <a:pt x="2" y="178"/>
                  <a:pt x="103" y="178"/>
                </a:cubicBezTo>
                <a:cubicBezTo>
                  <a:pt x="117" y="178"/>
                  <a:pt x="133" y="175"/>
                  <a:pt x="151" y="171"/>
                </a:cubicBezTo>
                <a:cubicBezTo>
                  <a:pt x="221" y="151"/>
                  <a:pt x="230" y="102"/>
                  <a:pt x="201" y="43"/>
                </a:cubicBezTo>
                <a:cubicBezTo>
                  <a:pt x="186" y="13"/>
                  <a:pt x="164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22"/>
          <p:cNvSpPr/>
          <p:nvPr/>
        </p:nvSpPr>
        <p:spPr>
          <a:xfrm>
            <a:off x="599824" y="4846909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0"/>
                </a:moveTo>
                <a:cubicBezTo>
                  <a:pt x="115" y="0"/>
                  <a:pt x="87" y="12"/>
                  <a:pt x="59" y="31"/>
                </a:cubicBezTo>
                <a:cubicBezTo>
                  <a:pt x="7" y="66"/>
                  <a:pt x="0" y="176"/>
                  <a:pt x="100" y="176"/>
                </a:cubicBezTo>
                <a:cubicBezTo>
                  <a:pt x="114" y="176"/>
                  <a:pt x="130" y="174"/>
                  <a:pt x="148" y="169"/>
                </a:cubicBezTo>
                <a:cubicBezTo>
                  <a:pt x="227" y="149"/>
                  <a:pt x="236" y="100"/>
                  <a:pt x="207" y="51"/>
                </a:cubicBezTo>
                <a:cubicBezTo>
                  <a:pt x="191" y="15"/>
                  <a:pt x="168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22"/>
          <p:cNvSpPr/>
          <p:nvPr/>
        </p:nvSpPr>
        <p:spPr>
          <a:xfrm>
            <a:off x="2442104" y="375586"/>
            <a:ext cx="98634" cy="79720"/>
          </a:xfrm>
          <a:custGeom>
            <a:avLst/>
            <a:gdLst/>
            <a:ahLst/>
            <a:cxnLst/>
            <a:rect l="l" t="t" r="r" b="b"/>
            <a:pathLst>
              <a:path w="553" h="420" extrusionOk="0">
                <a:moveTo>
                  <a:pt x="316" y="0"/>
                </a:moveTo>
                <a:cubicBezTo>
                  <a:pt x="259" y="0"/>
                  <a:pt x="195" y="27"/>
                  <a:pt x="129" y="70"/>
                </a:cubicBezTo>
                <a:cubicBezTo>
                  <a:pt x="7" y="148"/>
                  <a:pt x="0" y="420"/>
                  <a:pt x="240" y="420"/>
                </a:cubicBezTo>
                <a:cubicBezTo>
                  <a:pt x="271" y="420"/>
                  <a:pt x="306" y="415"/>
                  <a:pt x="346" y="405"/>
                </a:cubicBezTo>
                <a:cubicBezTo>
                  <a:pt x="523" y="355"/>
                  <a:pt x="552" y="237"/>
                  <a:pt x="473" y="109"/>
                </a:cubicBezTo>
                <a:cubicBezTo>
                  <a:pt x="432" y="32"/>
                  <a:pt x="378" y="0"/>
                  <a:pt x="316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22"/>
          <p:cNvSpPr/>
          <p:nvPr/>
        </p:nvSpPr>
        <p:spPr>
          <a:xfrm>
            <a:off x="417005" y="2421914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8" y="1"/>
                </a:moveTo>
                <a:cubicBezTo>
                  <a:pt x="155" y="1"/>
                  <a:pt x="118" y="18"/>
                  <a:pt x="78" y="42"/>
                </a:cubicBezTo>
                <a:cubicBezTo>
                  <a:pt x="8" y="86"/>
                  <a:pt x="0" y="238"/>
                  <a:pt x="137" y="238"/>
                </a:cubicBezTo>
                <a:cubicBezTo>
                  <a:pt x="154" y="238"/>
                  <a:pt x="174" y="235"/>
                  <a:pt x="197" y="230"/>
                </a:cubicBezTo>
                <a:cubicBezTo>
                  <a:pt x="305" y="200"/>
                  <a:pt x="315" y="131"/>
                  <a:pt x="275" y="62"/>
                </a:cubicBezTo>
                <a:cubicBezTo>
                  <a:pt x="251" y="18"/>
                  <a:pt x="221" y="1"/>
                  <a:pt x="18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22"/>
          <p:cNvSpPr/>
          <p:nvPr/>
        </p:nvSpPr>
        <p:spPr>
          <a:xfrm>
            <a:off x="1109220" y="3653013"/>
            <a:ext cx="54936" cy="45175"/>
          </a:xfrm>
          <a:custGeom>
            <a:avLst/>
            <a:gdLst/>
            <a:ahLst/>
            <a:cxnLst/>
            <a:rect l="l" t="t" r="r" b="b"/>
            <a:pathLst>
              <a:path w="308" h="238" extrusionOk="0">
                <a:moveTo>
                  <a:pt x="185" y="0"/>
                </a:moveTo>
                <a:cubicBezTo>
                  <a:pt x="150" y="0"/>
                  <a:pt x="111" y="17"/>
                  <a:pt x="71" y="42"/>
                </a:cubicBezTo>
                <a:cubicBezTo>
                  <a:pt x="1" y="86"/>
                  <a:pt x="1" y="238"/>
                  <a:pt x="132" y="238"/>
                </a:cubicBezTo>
                <a:cubicBezTo>
                  <a:pt x="149" y="238"/>
                  <a:pt x="168" y="235"/>
                  <a:pt x="190" y="230"/>
                </a:cubicBezTo>
                <a:cubicBezTo>
                  <a:pt x="298" y="200"/>
                  <a:pt x="308" y="131"/>
                  <a:pt x="268" y="62"/>
                </a:cubicBezTo>
                <a:cubicBezTo>
                  <a:pt x="249" y="17"/>
                  <a:pt x="219" y="0"/>
                  <a:pt x="18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22"/>
          <p:cNvSpPr/>
          <p:nvPr/>
        </p:nvSpPr>
        <p:spPr>
          <a:xfrm>
            <a:off x="0" y="3793281"/>
            <a:ext cx="54757" cy="45175"/>
          </a:xfrm>
          <a:custGeom>
            <a:avLst/>
            <a:gdLst/>
            <a:ahLst/>
            <a:cxnLst/>
            <a:rect l="l" t="t" r="r" b="b"/>
            <a:pathLst>
              <a:path w="307" h="238" extrusionOk="0">
                <a:moveTo>
                  <a:pt x="184" y="0"/>
                </a:moveTo>
                <a:cubicBezTo>
                  <a:pt x="149" y="0"/>
                  <a:pt x="110" y="18"/>
                  <a:pt x="70" y="43"/>
                </a:cubicBezTo>
                <a:cubicBezTo>
                  <a:pt x="1" y="86"/>
                  <a:pt x="1" y="238"/>
                  <a:pt x="138" y="238"/>
                </a:cubicBezTo>
                <a:cubicBezTo>
                  <a:pt x="156" y="238"/>
                  <a:pt x="176" y="235"/>
                  <a:pt x="199" y="229"/>
                </a:cubicBezTo>
                <a:cubicBezTo>
                  <a:pt x="297" y="200"/>
                  <a:pt x="307" y="131"/>
                  <a:pt x="268" y="62"/>
                </a:cubicBezTo>
                <a:cubicBezTo>
                  <a:pt x="248" y="18"/>
                  <a:pt x="218" y="0"/>
                  <a:pt x="18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22"/>
          <p:cNvSpPr/>
          <p:nvPr/>
        </p:nvSpPr>
        <p:spPr>
          <a:xfrm>
            <a:off x="2616005" y="4972752"/>
            <a:ext cx="54757" cy="46314"/>
          </a:xfrm>
          <a:custGeom>
            <a:avLst/>
            <a:gdLst/>
            <a:ahLst/>
            <a:cxnLst/>
            <a:rect l="l" t="t" r="r" b="b"/>
            <a:pathLst>
              <a:path w="307" h="244" extrusionOk="0">
                <a:moveTo>
                  <a:pt x="176" y="1"/>
                </a:moveTo>
                <a:cubicBezTo>
                  <a:pt x="143" y="1"/>
                  <a:pt x="107" y="15"/>
                  <a:pt x="70" y="38"/>
                </a:cubicBezTo>
                <a:cubicBezTo>
                  <a:pt x="0" y="91"/>
                  <a:pt x="0" y="244"/>
                  <a:pt x="138" y="244"/>
                </a:cubicBezTo>
                <a:cubicBezTo>
                  <a:pt x="156" y="244"/>
                  <a:pt x="176" y="241"/>
                  <a:pt x="199" y="235"/>
                </a:cubicBezTo>
                <a:cubicBezTo>
                  <a:pt x="297" y="205"/>
                  <a:pt x="307" y="137"/>
                  <a:pt x="267" y="67"/>
                </a:cubicBezTo>
                <a:cubicBezTo>
                  <a:pt x="246" y="20"/>
                  <a:pt x="214" y="1"/>
                  <a:pt x="176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22"/>
          <p:cNvSpPr/>
          <p:nvPr/>
        </p:nvSpPr>
        <p:spPr>
          <a:xfrm>
            <a:off x="1759699" y="3996187"/>
            <a:ext cx="54936" cy="44985"/>
          </a:xfrm>
          <a:custGeom>
            <a:avLst/>
            <a:gdLst/>
            <a:ahLst/>
            <a:cxnLst/>
            <a:rect l="l" t="t" r="r" b="b"/>
            <a:pathLst>
              <a:path w="308" h="237" extrusionOk="0">
                <a:moveTo>
                  <a:pt x="177" y="1"/>
                </a:moveTo>
                <a:cubicBezTo>
                  <a:pt x="142" y="1"/>
                  <a:pt x="105" y="18"/>
                  <a:pt x="71" y="48"/>
                </a:cubicBezTo>
                <a:cubicBezTo>
                  <a:pt x="3" y="91"/>
                  <a:pt x="1" y="236"/>
                  <a:pt x="130" y="236"/>
                </a:cubicBezTo>
                <a:cubicBezTo>
                  <a:pt x="149" y="236"/>
                  <a:pt x="173" y="233"/>
                  <a:pt x="199" y="225"/>
                </a:cubicBezTo>
                <a:cubicBezTo>
                  <a:pt x="298" y="196"/>
                  <a:pt x="308" y="137"/>
                  <a:pt x="268" y="58"/>
                </a:cubicBezTo>
                <a:cubicBezTo>
                  <a:pt x="243" y="18"/>
                  <a:pt x="211" y="1"/>
                  <a:pt x="17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22"/>
          <p:cNvSpPr/>
          <p:nvPr/>
        </p:nvSpPr>
        <p:spPr>
          <a:xfrm>
            <a:off x="1094416" y="460241"/>
            <a:ext cx="216532" cy="198351"/>
          </a:xfrm>
          <a:custGeom>
            <a:avLst/>
            <a:gdLst/>
            <a:ahLst/>
            <a:cxnLst/>
            <a:rect l="l" t="t" r="r" b="b"/>
            <a:pathLst>
              <a:path w="1214" h="1045" extrusionOk="0">
                <a:moveTo>
                  <a:pt x="501" y="1"/>
                </a:moveTo>
                <a:cubicBezTo>
                  <a:pt x="316" y="1"/>
                  <a:pt x="113" y="302"/>
                  <a:pt x="499" y="442"/>
                </a:cubicBezTo>
                <a:cubicBezTo>
                  <a:pt x="448" y="433"/>
                  <a:pt x="402" y="429"/>
                  <a:pt x="363" y="429"/>
                </a:cubicBezTo>
                <a:cubicBezTo>
                  <a:pt x="0" y="429"/>
                  <a:pt x="97" y="763"/>
                  <a:pt x="308" y="763"/>
                </a:cubicBezTo>
                <a:cubicBezTo>
                  <a:pt x="354" y="763"/>
                  <a:pt x="406" y="747"/>
                  <a:pt x="459" y="708"/>
                </a:cubicBezTo>
                <a:lnTo>
                  <a:pt x="459" y="708"/>
                </a:lnTo>
                <a:cubicBezTo>
                  <a:pt x="420" y="836"/>
                  <a:pt x="371" y="1024"/>
                  <a:pt x="538" y="1043"/>
                </a:cubicBezTo>
                <a:cubicBezTo>
                  <a:pt x="547" y="1044"/>
                  <a:pt x="555" y="1045"/>
                  <a:pt x="563" y="1045"/>
                </a:cubicBezTo>
                <a:cubicBezTo>
                  <a:pt x="719" y="1045"/>
                  <a:pt x="753" y="865"/>
                  <a:pt x="716" y="658"/>
                </a:cubicBezTo>
                <a:lnTo>
                  <a:pt x="716" y="658"/>
                </a:lnTo>
                <a:cubicBezTo>
                  <a:pt x="769" y="745"/>
                  <a:pt x="886" y="877"/>
                  <a:pt x="995" y="877"/>
                </a:cubicBezTo>
                <a:cubicBezTo>
                  <a:pt x="1048" y="877"/>
                  <a:pt x="1098" y="847"/>
                  <a:pt x="1140" y="767"/>
                </a:cubicBezTo>
                <a:cubicBezTo>
                  <a:pt x="1209" y="613"/>
                  <a:pt x="1076" y="503"/>
                  <a:pt x="923" y="503"/>
                </a:cubicBezTo>
                <a:cubicBezTo>
                  <a:pt x="900" y="503"/>
                  <a:pt x="877" y="506"/>
                  <a:pt x="854" y="511"/>
                </a:cubicBezTo>
                <a:cubicBezTo>
                  <a:pt x="1213" y="398"/>
                  <a:pt x="1096" y="145"/>
                  <a:pt x="924" y="145"/>
                </a:cubicBezTo>
                <a:cubicBezTo>
                  <a:pt x="842" y="145"/>
                  <a:pt x="747" y="203"/>
                  <a:pt x="687" y="363"/>
                </a:cubicBezTo>
                <a:cubicBezTo>
                  <a:pt x="701" y="95"/>
                  <a:pt x="604" y="1"/>
                  <a:pt x="501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2"/>
          <p:cNvSpPr/>
          <p:nvPr/>
        </p:nvSpPr>
        <p:spPr>
          <a:xfrm>
            <a:off x="42450" y="2933068"/>
            <a:ext cx="137161" cy="137043"/>
          </a:xfrm>
          <a:custGeom>
            <a:avLst/>
            <a:gdLst/>
            <a:ahLst/>
            <a:cxnLst/>
            <a:rect l="l" t="t" r="r" b="b"/>
            <a:pathLst>
              <a:path w="769" h="722" extrusionOk="0">
                <a:moveTo>
                  <a:pt x="452" y="1"/>
                </a:moveTo>
                <a:cubicBezTo>
                  <a:pt x="359" y="1"/>
                  <a:pt x="266" y="77"/>
                  <a:pt x="345" y="257"/>
                </a:cubicBezTo>
                <a:cubicBezTo>
                  <a:pt x="274" y="151"/>
                  <a:pt x="208" y="113"/>
                  <a:pt x="158" y="113"/>
                </a:cubicBezTo>
                <a:cubicBezTo>
                  <a:pt x="42" y="113"/>
                  <a:pt x="11" y="321"/>
                  <a:pt x="197" y="356"/>
                </a:cubicBezTo>
                <a:cubicBezTo>
                  <a:pt x="119" y="405"/>
                  <a:pt x="0" y="464"/>
                  <a:pt x="79" y="553"/>
                </a:cubicBezTo>
                <a:cubicBezTo>
                  <a:pt x="102" y="585"/>
                  <a:pt x="129" y="600"/>
                  <a:pt x="157" y="600"/>
                </a:cubicBezTo>
                <a:cubicBezTo>
                  <a:pt x="216" y="600"/>
                  <a:pt x="283" y="540"/>
                  <a:pt x="335" y="454"/>
                </a:cubicBezTo>
                <a:lnTo>
                  <a:pt x="335" y="454"/>
                </a:lnTo>
                <a:cubicBezTo>
                  <a:pt x="318" y="549"/>
                  <a:pt x="308" y="721"/>
                  <a:pt x="433" y="721"/>
                </a:cubicBezTo>
                <a:cubicBezTo>
                  <a:pt x="451" y="721"/>
                  <a:pt x="470" y="718"/>
                  <a:pt x="493" y="711"/>
                </a:cubicBezTo>
                <a:cubicBezTo>
                  <a:pt x="611" y="671"/>
                  <a:pt x="581" y="523"/>
                  <a:pt x="483" y="454"/>
                </a:cubicBezTo>
                <a:lnTo>
                  <a:pt x="483" y="454"/>
                </a:lnTo>
                <a:cubicBezTo>
                  <a:pt x="538" y="486"/>
                  <a:pt x="583" y="499"/>
                  <a:pt x="619" y="499"/>
                </a:cubicBezTo>
                <a:cubicBezTo>
                  <a:pt x="768" y="499"/>
                  <a:pt x="754" y="281"/>
                  <a:pt x="585" y="281"/>
                </a:cubicBezTo>
                <a:cubicBezTo>
                  <a:pt x="553" y="281"/>
                  <a:pt x="516" y="288"/>
                  <a:pt x="473" y="306"/>
                </a:cubicBezTo>
                <a:cubicBezTo>
                  <a:pt x="687" y="120"/>
                  <a:pt x="569" y="1"/>
                  <a:pt x="452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2"/>
          <p:cNvSpPr/>
          <p:nvPr/>
        </p:nvSpPr>
        <p:spPr>
          <a:xfrm>
            <a:off x="1735263" y="276886"/>
            <a:ext cx="138588" cy="138182"/>
          </a:xfrm>
          <a:custGeom>
            <a:avLst/>
            <a:gdLst/>
            <a:ahLst/>
            <a:cxnLst/>
            <a:rect l="l" t="t" r="r" b="b"/>
            <a:pathLst>
              <a:path w="777" h="728" extrusionOk="0">
                <a:moveTo>
                  <a:pt x="467" y="1"/>
                </a:moveTo>
                <a:cubicBezTo>
                  <a:pt x="374" y="1"/>
                  <a:pt x="283" y="75"/>
                  <a:pt x="356" y="255"/>
                </a:cubicBezTo>
                <a:cubicBezTo>
                  <a:pt x="287" y="141"/>
                  <a:pt x="220" y="100"/>
                  <a:pt x="169" y="100"/>
                </a:cubicBezTo>
                <a:cubicBezTo>
                  <a:pt x="53" y="100"/>
                  <a:pt x="16" y="312"/>
                  <a:pt x="208" y="353"/>
                </a:cubicBezTo>
                <a:cubicBezTo>
                  <a:pt x="119" y="383"/>
                  <a:pt x="1" y="442"/>
                  <a:pt x="70" y="540"/>
                </a:cubicBezTo>
                <a:cubicBezTo>
                  <a:pt x="94" y="574"/>
                  <a:pt x="123" y="590"/>
                  <a:pt x="154" y="590"/>
                </a:cubicBezTo>
                <a:cubicBezTo>
                  <a:pt x="213" y="590"/>
                  <a:pt x="282" y="535"/>
                  <a:pt x="346" y="452"/>
                </a:cubicBezTo>
                <a:lnTo>
                  <a:pt x="346" y="452"/>
                </a:lnTo>
                <a:cubicBezTo>
                  <a:pt x="320" y="547"/>
                  <a:pt x="301" y="728"/>
                  <a:pt x="427" y="728"/>
                </a:cubicBezTo>
                <a:cubicBezTo>
                  <a:pt x="443" y="728"/>
                  <a:pt x="462" y="725"/>
                  <a:pt x="484" y="718"/>
                </a:cubicBezTo>
                <a:cubicBezTo>
                  <a:pt x="612" y="688"/>
                  <a:pt x="583" y="531"/>
                  <a:pt x="484" y="452"/>
                </a:cubicBezTo>
                <a:lnTo>
                  <a:pt x="484" y="452"/>
                </a:lnTo>
                <a:cubicBezTo>
                  <a:pt x="543" y="489"/>
                  <a:pt x="591" y="504"/>
                  <a:pt x="629" y="504"/>
                </a:cubicBezTo>
                <a:cubicBezTo>
                  <a:pt x="776" y="504"/>
                  <a:pt x="767" y="282"/>
                  <a:pt x="590" y="282"/>
                </a:cubicBezTo>
                <a:cubicBezTo>
                  <a:pt x="560" y="282"/>
                  <a:pt x="524" y="288"/>
                  <a:pt x="484" y="304"/>
                </a:cubicBezTo>
                <a:cubicBezTo>
                  <a:pt x="712" y="125"/>
                  <a:pt x="588" y="1"/>
                  <a:pt x="46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2"/>
          <p:cNvSpPr/>
          <p:nvPr/>
        </p:nvSpPr>
        <p:spPr>
          <a:xfrm>
            <a:off x="3493000" y="902685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7" y="1"/>
                </a:moveTo>
                <a:cubicBezTo>
                  <a:pt x="112" y="1"/>
                  <a:pt x="82" y="13"/>
                  <a:pt x="52" y="33"/>
                </a:cubicBezTo>
                <a:cubicBezTo>
                  <a:pt x="0" y="68"/>
                  <a:pt x="1" y="178"/>
                  <a:pt x="95" y="178"/>
                </a:cubicBezTo>
                <a:cubicBezTo>
                  <a:pt x="109" y="178"/>
                  <a:pt x="124" y="176"/>
                  <a:pt x="141" y="171"/>
                </a:cubicBezTo>
                <a:cubicBezTo>
                  <a:pt x="219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22"/>
          <p:cNvSpPr/>
          <p:nvPr/>
        </p:nvSpPr>
        <p:spPr>
          <a:xfrm>
            <a:off x="3614285" y="1076929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3" y="1"/>
                </a:moveTo>
                <a:cubicBezTo>
                  <a:pt x="108" y="1"/>
                  <a:pt x="80" y="13"/>
                  <a:pt x="52" y="31"/>
                </a:cubicBezTo>
                <a:cubicBezTo>
                  <a:pt x="0" y="66"/>
                  <a:pt x="2" y="176"/>
                  <a:pt x="102" y="176"/>
                </a:cubicBezTo>
                <a:cubicBezTo>
                  <a:pt x="116" y="176"/>
                  <a:pt x="132" y="174"/>
                  <a:pt x="150" y="169"/>
                </a:cubicBezTo>
                <a:cubicBezTo>
                  <a:pt x="220" y="150"/>
                  <a:pt x="229" y="101"/>
                  <a:pt x="200" y="51"/>
                </a:cubicBezTo>
                <a:cubicBezTo>
                  <a:pt x="184" y="15"/>
                  <a:pt x="161" y="1"/>
                  <a:pt x="133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22"/>
          <p:cNvSpPr/>
          <p:nvPr/>
        </p:nvSpPr>
        <p:spPr>
          <a:xfrm>
            <a:off x="3779803" y="514336"/>
            <a:ext cx="54757" cy="44985"/>
          </a:xfrm>
          <a:custGeom>
            <a:avLst/>
            <a:gdLst/>
            <a:ahLst/>
            <a:cxnLst/>
            <a:rect l="l" t="t" r="r" b="b"/>
            <a:pathLst>
              <a:path w="307" h="237" extrusionOk="0">
                <a:moveTo>
                  <a:pt x="180" y="0"/>
                </a:moveTo>
                <a:cubicBezTo>
                  <a:pt x="146" y="0"/>
                  <a:pt x="108" y="15"/>
                  <a:pt x="70" y="38"/>
                </a:cubicBezTo>
                <a:cubicBezTo>
                  <a:pt x="1" y="82"/>
                  <a:pt x="0" y="237"/>
                  <a:pt x="125" y="237"/>
                </a:cubicBezTo>
                <a:cubicBezTo>
                  <a:pt x="143" y="237"/>
                  <a:pt x="164" y="234"/>
                  <a:pt x="188" y="226"/>
                </a:cubicBezTo>
                <a:cubicBezTo>
                  <a:pt x="297" y="206"/>
                  <a:pt x="307" y="137"/>
                  <a:pt x="267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22"/>
          <p:cNvSpPr/>
          <p:nvPr/>
        </p:nvSpPr>
        <p:spPr>
          <a:xfrm>
            <a:off x="3689910" y="932105"/>
            <a:ext cx="223667" cy="197782"/>
          </a:xfrm>
          <a:custGeom>
            <a:avLst/>
            <a:gdLst/>
            <a:ahLst/>
            <a:cxnLst/>
            <a:rect l="l" t="t" r="r" b="b"/>
            <a:pathLst>
              <a:path w="1254" h="1042" extrusionOk="0">
                <a:moveTo>
                  <a:pt x="623" y="0"/>
                </a:moveTo>
                <a:cubicBezTo>
                  <a:pt x="494" y="0"/>
                  <a:pt x="354" y="154"/>
                  <a:pt x="515" y="400"/>
                </a:cubicBezTo>
                <a:cubicBezTo>
                  <a:pt x="402" y="308"/>
                  <a:pt x="310" y="272"/>
                  <a:pt x="240" y="272"/>
                </a:cubicBezTo>
                <a:cubicBezTo>
                  <a:pt x="1" y="272"/>
                  <a:pt x="10" y="689"/>
                  <a:pt x="259" y="689"/>
                </a:cubicBezTo>
                <a:cubicBezTo>
                  <a:pt x="318" y="689"/>
                  <a:pt x="390" y="666"/>
                  <a:pt x="476" y="607"/>
                </a:cubicBezTo>
                <a:lnTo>
                  <a:pt x="476" y="607"/>
                </a:lnTo>
                <a:cubicBezTo>
                  <a:pt x="190" y="875"/>
                  <a:pt x="317" y="1042"/>
                  <a:pt x="465" y="1042"/>
                </a:cubicBezTo>
                <a:cubicBezTo>
                  <a:pt x="562" y="1042"/>
                  <a:pt x="669" y="969"/>
                  <a:pt x="673" y="805"/>
                </a:cubicBezTo>
                <a:cubicBezTo>
                  <a:pt x="731" y="884"/>
                  <a:pt x="815" y="990"/>
                  <a:pt x="903" y="990"/>
                </a:cubicBezTo>
                <a:cubicBezTo>
                  <a:pt x="935" y="990"/>
                  <a:pt x="967" y="976"/>
                  <a:pt x="998" y="943"/>
                </a:cubicBezTo>
                <a:cubicBezTo>
                  <a:pt x="1117" y="814"/>
                  <a:pt x="988" y="667"/>
                  <a:pt x="782" y="568"/>
                </a:cubicBezTo>
                <a:lnTo>
                  <a:pt x="782" y="568"/>
                </a:lnTo>
                <a:cubicBezTo>
                  <a:pt x="794" y="569"/>
                  <a:pt x="807" y="569"/>
                  <a:pt x="821" y="569"/>
                </a:cubicBezTo>
                <a:cubicBezTo>
                  <a:pt x="993" y="569"/>
                  <a:pt x="1254" y="510"/>
                  <a:pt x="1126" y="272"/>
                </a:cubicBezTo>
                <a:cubicBezTo>
                  <a:pt x="1092" y="205"/>
                  <a:pt x="1040" y="176"/>
                  <a:pt x="983" y="176"/>
                </a:cubicBezTo>
                <a:cubicBezTo>
                  <a:pt x="892" y="176"/>
                  <a:pt x="791" y="251"/>
                  <a:pt x="742" y="361"/>
                </a:cubicBezTo>
                <a:cubicBezTo>
                  <a:pt x="832" y="109"/>
                  <a:pt x="731" y="0"/>
                  <a:pt x="623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22"/>
          <p:cNvSpPr/>
          <p:nvPr/>
        </p:nvSpPr>
        <p:spPr>
          <a:xfrm>
            <a:off x="1112787" y="6562780"/>
            <a:ext cx="75982" cy="62068"/>
          </a:xfrm>
          <a:custGeom>
            <a:avLst/>
            <a:gdLst/>
            <a:ahLst/>
            <a:cxnLst/>
            <a:rect l="l" t="t" r="r" b="b"/>
            <a:pathLst>
              <a:path w="426" h="327" extrusionOk="0">
                <a:moveTo>
                  <a:pt x="248" y="1"/>
                </a:moveTo>
                <a:cubicBezTo>
                  <a:pt x="203" y="1"/>
                  <a:pt x="153" y="20"/>
                  <a:pt x="100" y="49"/>
                </a:cubicBezTo>
                <a:cubicBezTo>
                  <a:pt x="4" y="111"/>
                  <a:pt x="1" y="327"/>
                  <a:pt x="188" y="327"/>
                </a:cubicBezTo>
                <a:cubicBezTo>
                  <a:pt x="211" y="327"/>
                  <a:pt x="238" y="323"/>
                  <a:pt x="268" y="316"/>
                </a:cubicBezTo>
                <a:cubicBezTo>
                  <a:pt x="406" y="276"/>
                  <a:pt x="426" y="187"/>
                  <a:pt x="367" y="79"/>
                </a:cubicBezTo>
                <a:cubicBezTo>
                  <a:pt x="336" y="23"/>
                  <a:pt x="295" y="1"/>
                  <a:pt x="24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22"/>
          <p:cNvSpPr/>
          <p:nvPr/>
        </p:nvSpPr>
        <p:spPr>
          <a:xfrm>
            <a:off x="490490" y="6504888"/>
            <a:ext cx="54936" cy="44605"/>
          </a:xfrm>
          <a:custGeom>
            <a:avLst/>
            <a:gdLst/>
            <a:ahLst/>
            <a:cxnLst/>
            <a:rect l="l" t="t" r="r" b="b"/>
            <a:pathLst>
              <a:path w="308" h="235" extrusionOk="0">
                <a:moveTo>
                  <a:pt x="180" y="0"/>
                </a:moveTo>
                <a:cubicBezTo>
                  <a:pt x="147" y="0"/>
                  <a:pt x="109" y="15"/>
                  <a:pt x="71" y="39"/>
                </a:cubicBezTo>
                <a:cubicBezTo>
                  <a:pt x="1" y="83"/>
                  <a:pt x="0" y="234"/>
                  <a:pt x="138" y="234"/>
                </a:cubicBezTo>
                <a:cubicBezTo>
                  <a:pt x="156" y="234"/>
                  <a:pt x="176" y="232"/>
                  <a:pt x="199" y="226"/>
                </a:cubicBezTo>
                <a:cubicBezTo>
                  <a:pt x="297" y="196"/>
                  <a:pt x="307" y="137"/>
                  <a:pt x="268" y="58"/>
                </a:cubicBezTo>
                <a:cubicBezTo>
                  <a:pt x="247" y="17"/>
                  <a:pt x="216" y="0"/>
                  <a:pt x="18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22"/>
          <p:cNvSpPr/>
          <p:nvPr/>
        </p:nvSpPr>
        <p:spPr>
          <a:xfrm>
            <a:off x="332463" y="6765875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40" y="0"/>
                </a:moveTo>
                <a:cubicBezTo>
                  <a:pt x="115" y="0"/>
                  <a:pt x="87" y="10"/>
                  <a:pt x="59" y="24"/>
                </a:cubicBezTo>
                <a:cubicBezTo>
                  <a:pt x="6" y="60"/>
                  <a:pt x="1" y="176"/>
                  <a:pt x="110" y="176"/>
                </a:cubicBezTo>
                <a:cubicBezTo>
                  <a:pt x="122" y="176"/>
                  <a:pt x="135" y="175"/>
                  <a:pt x="149" y="172"/>
                </a:cubicBezTo>
                <a:cubicBezTo>
                  <a:pt x="227" y="152"/>
                  <a:pt x="237" y="103"/>
                  <a:pt x="208" y="44"/>
                </a:cubicBezTo>
                <a:cubicBezTo>
                  <a:pt x="192" y="12"/>
                  <a:pt x="168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22"/>
          <p:cNvSpPr/>
          <p:nvPr/>
        </p:nvSpPr>
        <p:spPr>
          <a:xfrm>
            <a:off x="2081817" y="6427636"/>
            <a:ext cx="42272" cy="33596"/>
          </a:xfrm>
          <a:custGeom>
            <a:avLst/>
            <a:gdLst/>
            <a:ahLst/>
            <a:cxnLst/>
            <a:rect l="l" t="t" r="r" b="b"/>
            <a:pathLst>
              <a:path w="237" h="177" extrusionOk="0">
                <a:moveTo>
                  <a:pt x="137" y="1"/>
                </a:moveTo>
                <a:cubicBezTo>
                  <a:pt x="113" y="1"/>
                  <a:pt x="87" y="13"/>
                  <a:pt x="59" y="32"/>
                </a:cubicBezTo>
                <a:cubicBezTo>
                  <a:pt x="7" y="66"/>
                  <a:pt x="1" y="177"/>
                  <a:pt x="100" y="177"/>
                </a:cubicBezTo>
                <a:cubicBezTo>
                  <a:pt x="113" y="177"/>
                  <a:pt x="129" y="174"/>
                  <a:pt x="147" y="170"/>
                </a:cubicBezTo>
                <a:cubicBezTo>
                  <a:pt x="226" y="150"/>
                  <a:pt x="237" y="101"/>
                  <a:pt x="207" y="51"/>
                </a:cubicBezTo>
                <a:cubicBezTo>
                  <a:pt x="186" y="15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22"/>
          <p:cNvSpPr/>
          <p:nvPr/>
        </p:nvSpPr>
        <p:spPr>
          <a:xfrm>
            <a:off x="2988955" y="6444339"/>
            <a:ext cx="47444" cy="33976"/>
          </a:xfrm>
          <a:custGeom>
            <a:avLst/>
            <a:gdLst/>
            <a:ahLst/>
            <a:cxnLst/>
            <a:rect l="l" t="t" r="r" b="b"/>
            <a:pathLst>
              <a:path w="266" h="179" extrusionOk="0">
                <a:moveTo>
                  <a:pt x="140" y="0"/>
                </a:moveTo>
                <a:cubicBezTo>
                  <a:pt x="74" y="0"/>
                  <a:pt x="1" y="97"/>
                  <a:pt x="128" y="160"/>
                </a:cubicBezTo>
                <a:cubicBezTo>
                  <a:pt x="150" y="173"/>
                  <a:pt x="169" y="178"/>
                  <a:pt x="185" y="178"/>
                </a:cubicBezTo>
                <a:cubicBezTo>
                  <a:pt x="220" y="178"/>
                  <a:pt x="243" y="152"/>
                  <a:pt x="256" y="112"/>
                </a:cubicBezTo>
                <a:cubicBezTo>
                  <a:pt x="266" y="42"/>
                  <a:pt x="226" y="13"/>
                  <a:pt x="158" y="3"/>
                </a:cubicBezTo>
                <a:cubicBezTo>
                  <a:pt x="152" y="1"/>
                  <a:pt x="146" y="0"/>
                  <a:pt x="140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22"/>
          <p:cNvSpPr/>
          <p:nvPr/>
        </p:nvSpPr>
        <p:spPr>
          <a:xfrm>
            <a:off x="3075281" y="6317167"/>
            <a:ext cx="47444" cy="33976"/>
          </a:xfrm>
          <a:custGeom>
            <a:avLst/>
            <a:gdLst/>
            <a:ahLst/>
            <a:cxnLst/>
            <a:rect l="l" t="t" r="r" b="b"/>
            <a:pathLst>
              <a:path w="266" h="179" extrusionOk="0">
                <a:moveTo>
                  <a:pt x="132" y="0"/>
                </a:moveTo>
                <a:cubicBezTo>
                  <a:pt x="73" y="0"/>
                  <a:pt x="0" y="97"/>
                  <a:pt x="127" y="160"/>
                </a:cubicBezTo>
                <a:cubicBezTo>
                  <a:pt x="149" y="173"/>
                  <a:pt x="168" y="178"/>
                  <a:pt x="183" y="178"/>
                </a:cubicBezTo>
                <a:cubicBezTo>
                  <a:pt x="218" y="178"/>
                  <a:pt x="238" y="152"/>
                  <a:pt x="245" y="111"/>
                </a:cubicBezTo>
                <a:cubicBezTo>
                  <a:pt x="265" y="42"/>
                  <a:pt x="215" y="13"/>
                  <a:pt x="147" y="2"/>
                </a:cubicBezTo>
                <a:cubicBezTo>
                  <a:pt x="142" y="1"/>
                  <a:pt x="137" y="0"/>
                  <a:pt x="132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22"/>
          <p:cNvSpPr/>
          <p:nvPr/>
        </p:nvSpPr>
        <p:spPr>
          <a:xfrm>
            <a:off x="2163862" y="5361101"/>
            <a:ext cx="41023" cy="33596"/>
          </a:xfrm>
          <a:custGeom>
            <a:avLst/>
            <a:gdLst/>
            <a:ahLst/>
            <a:cxnLst/>
            <a:rect l="l" t="t" r="r" b="b"/>
            <a:pathLst>
              <a:path w="230" h="177" extrusionOk="0">
                <a:moveTo>
                  <a:pt x="137" y="0"/>
                </a:moveTo>
                <a:cubicBezTo>
                  <a:pt x="111" y="0"/>
                  <a:pt x="82" y="13"/>
                  <a:pt x="53" y="32"/>
                </a:cubicBezTo>
                <a:cubicBezTo>
                  <a:pt x="0" y="59"/>
                  <a:pt x="2" y="177"/>
                  <a:pt x="105" y="177"/>
                </a:cubicBezTo>
                <a:cubicBezTo>
                  <a:pt x="118" y="177"/>
                  <a:pt x="134" y="175"/>
                  <a:pt x="151" y="170"/>
                </a:cubicBezTo>
                <a:cubicBezTo>
                  <a:pt x="220" y="151"/>
                  <a:pt x="230" y="102"/>
                  <a:pt x="200" y="43"/>
                </a:cubicBezTo>
                <a:cubicBezTo>
                  <a:pt x="185" y="13"/>
                  <a:pt x="163" y="0"/>
                  <a:pt x="137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22"/>
          <p:cNvSpPr/>
          <p:nvPr/>
        </p:nvSpPr>
        <p:spPr>
          <a:xfrm>
            <a:off x="1684431" y="5162941"/>
            <a:ext cx="96851" cy="78771"/>
          </a:xfrm>
          <a:custGeom>
            <a:avLst/>
            <a:gdLst/>
            <a:ahLst/>
            <a:cxnLst/>
            <a:rect l="l" t="t" r="r" b="b"/>
            <a:pathLst>
              <a:path w="543" h="415" extrusionOk="0">
                <a:moveTo>
                  <a:pt x="319" y="1"/>
                </a:moveTo>
                <a:cubicBezTo>
                  <a:pt x="261" y="1"/>
                  <a:pt x="196" y="28"/>
                  <a:pt x="128" y="71"/>
                </a:cubicBezTo>
                <a:cubicBezTo>
                  <a:pt x="8" y="149"/>
                  <a:pt x="0" y="415"/>
                  <a:pt x="230" y="415"/>
                </a:cubicBezTo>
                <a:cubicBezTo>
                  <a:pt x="263" y="415"/>
                  <a:pt x="302" y="409"/>
                  <a:pt x="345" y="397"/>
                </a:cubicBezTo>
                <a:cubicBezTo>
                  <a:pt x="522" y="357"/>
                  <a:pt x="542" y="239"/>
                  <a:pt x="474" y="101"/>
                </a:cubicBezTo>
                <a:cubicBezTo>
                  <a:pt x="433" y="30"/>
                  <a:pt x="380" y="1"/>
                  <a:pt x="319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2"/>
          <p:cNvSpPr/>
          <p:nvPr/>
        </p:nvSpPr>
        <p:spPr>
          <a:xfrm>
            <a:off x="612310" y="6736834"/>
            <a:ext cx="56184" cy="45175"/>
          </a:xfrm>
          <a:custGeom>
            <a:avLst/>
            <a:gdLst/>
            <a:ahLst/>
            <a:cxnLst/>
            <a:rect l="l" t="t" r="r" b="b"/>
            <a:pathLst>
              <a:path w="315" h="238" extrusionOk="0">
                <a:moveTo>
                  <a:pt x="180" y="1"/>
                </a:moveTo>
                <a:cubicBezTo>
                  <a:pt x="146" y="1"/>
                  <a:pt x="111" y="15"/>
                  <a:pt x="78" y="39"/>
                </a:cubicBezTo>
                <a:cubicBezTo>
                  <a:pt x="9" y="82"/>
                  <a:pt x="0" y="237"/>
                  <a:pt x="130" y="237"/>
                </a:cubicBezTo>
                <a:cubicBezTo>
                  <a:pt x="149" y="237"/>
                  <a:pt x="171" y="234"/>
                  <a:pt x="196" y="226"/>
                </a:cubicBezTo>
                <a:cubicBezTo>
                  <a:pt x="295" y="207"/>
                  <a:pt x="314" y="137"/>
                  <a:pt x="275" y="59"/>
                </a:cubicBezTo>
                <a:cubicBezTo>
                  <a:pt x="249" y="18"/>
                  <a:pt x="215" y="1"/>
                  <a:pt x="180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2"/>
          <p:cNvSpPr/>
          <p:nvPr/>
        </p:nvSpPr>
        <p:spPr>
          <a:xfrm>
            <a:off x="336743" y="5247406"/>
            <a:ext cx="216354" cy="198731"/>
          </a:xfrm>
          <a:custGeom>
            <a:avLst/>
            <a:gdLst/>
            <a:ahLst/>
            <a:cxnLst/>
            <a:rect l="l" t="t" r="r" b="b"/>
            <a:pathLst>
              <a:path w="1213" h="1047" extrusionOk="0">
                <a:moveTo>
                  <a:pt x="498" y="1"/>
                </a:moveTo>
                <a:cubicBezTo>
                  <a:pt x="313" y="1"/>
                  <a:pt x="105" y="305"/>
                  <a:pt x="499" y="444"/>
                </a:cubicBezTo>
                <a:cubicBezTo>
                  <a:pt x="444" y="434"/>
                  <a:pt x="396" y="429"/>
                  <a:pt x="354" y="429"/>
                </a:cubicBezTo>
                <a:cubicBezTo>
                  <a:pt x="0" y="429"/>
                  <a:pt x="99" y="764"/>
                  <a:pt x="310" y="764"/>
                </a:cubicBezTo>
                <a:cubicBezTo>
                  <a:pt x="356" y="764"/>
                  <a:pt x="407" y="749"/>
                  <a:pt x="460" y="710"/>
                </a:cubicBezTo>
                <a:lnTo>
                  <a:pt x="460" y="710"/>
                </a:lnTo>
                <a:cubicBezTo>
                  <a:pt x="420" y="839"/>
                  <a:pt x="371" y="1016"/>
                  <a:pt x="538" y="1045"/>
                </a:cubicBezTo>
                <a:cubicBezTo>
                  <a:pt x="547" y="1046"/>
                  <a:pt x="555" y="1047"/>
                  <a:pt x="563" y="1047"/>
                </a:cubicBezTo>
                <a:cubicBezTo>
                  <a:pt x="720" y="1047"/>
                  <a:pt x="753" y="868"/>
                  <a:pt x="706" y="661"/>
                </a:cubicBezTo>
                <a:lnTo>
                  <a:pt x="706" y="661"/>
                </a:lnTo>
                <a:cubicBezTo>
                  <a:pt x="765" y="747"/>
                  <a:pt x="882" y="877"/>
                  <a:pt x="991" y="877"/>
                </a:cubicBezTo>
                <a:cubicBezTo>
                  <a:pt x="1045" y="877"/>
                  <a:pt x="1097" y="845"/>
                  <a:pt x="1139" y="760"/>
                </a:cubicBezTo>
                <a:cubicBezTo>
                  <a:pt x="1210" y="609"/>
                  <a:pt x="1068" y="499"/>
                  <a:pt x="902" y="499"/>
                </a:cubicBezTo>
                <a:cubicBezTo>
                  <a:pt x="883" y="499"/>
                  <a:pt x="863" y="500"/>
                  <a:pt x="844" y="504"/>
                </a:cubicBezTo>
                <a:cubicBezTo>
                  <a:pt x="1212" y="396"/>
                  <a:pt x="1094" y="144"/>
                  <a:pt x="919" y="144"/>
                </a:cubicBezTo>
                <a:cubicBezTo>
                  <a:pt x="836" y="144"/>
                  <a:pt x="740" y="200"/>
                  <a:pt x="676" y="355"/>
                </a:cubicBezTo>
                <a:cubicBezTo>
                  <a:pt x="694" y="93"/>
                  <a:pt x="599" y="1"/>
                  <a:pt x="498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2"/>
          <p:cNvSpPr/>
          <p:nvPr/>
        </p:nvSpPr>
        <p:spPr>
          <a:xfrm>
            <a:off x="977769" y="5062911"/>
            <a:ext cx="138409" cy="139321"/>
          </a:xfrm>
          <a:custGeom>
            <a:avLst/>
            <a:gdLst/>
            <a:ahLst/>
            <a:cxnLst/>
            <a:rect l="l" t="t" r="r" b="b"/>
            <a:pathLst>
              <a:path w="776" h="734" extrusionOk="0">
                <a:moveTo>
                  <a:pt x="461" y="0"/>
                </a:moveTo>
                <a:cubicBezTo>
                  <a:pt x="370" y="0"/>
                  <a:pt x="282" y="74"/>
                  <a:pt x="355" y="253"/>
                </a:cubicBezTo>
                <a:cubicBezTo>
                  <a:pt x="286" y="142"/>
                  <a:pt x="219" y="102"/>
                  <a:pt x="168" y="102"/>
                </a:cubicBezTo>
                <a:cubicBezTo>
                  <a:pt x="52" y="102"/>
                  <a:pt x="15" y="311"/>
                  <a:pt x="207" y="352"/>
                </a:cubicBezTo>
                <a:cubicBezTo>
                  <a:pt x="118" y="391"/>
                  <a:pt x="0" y="450"/>
                  <a:pt x="69" y="549"/>
                </a:cubicBezTo>
                <a:cubicBezTo>
                  <a:pt x="92" y="582"/>
                  <a:pt x="119" y="596"/>
                  <a:pt x="149" y="596"/>
                </a:cubicBezTo>
                <a:cubicBezTo>
                  <a:pt x="208" y="596"/>
                  <a:pt x="276" y="539"/>
                  <a:pt x="335" y="460"/>
                </a:cubicBezTo>
                <a:lnTo>
                  <a:pt x="335" y="460"/>
                </a:lnTo>
                <a:cubicBezTo>
                  <a:pt x="318" y="557"/>
                  <a:pt x="300" y="734"/>
                  <a:pt x="431" y="734"/>
                </a:cubicBezTo>
                <a:cubicBezTo>
                  <a:pt x="446" y="734"/>
                  <a:pt x="463" y="731"/>
                  <a:pt x="483" y="726"/>
                </a:cubicBezTo>
                <a:cubicBezTo>
                  <a:pt x="611" y="687"/>
                  <a:pt x="581" y="539"/>
                  <a:pt x="483" y="460"/>
                </a:cubicBezTo>
                <a:lnTo>
                  <a:pt x="483" y="460"/>
                </a:lnTo>
                <a:cubicBezTo>
                  <a:pt x="542" y="497"/>
                  <a:pt x="590" y="512"/>
                  <a:pt x="628" y="512"/>
                </a:cubicBezTo>
                <a:cubicBezTo>
                  <a:pt x="775" y="512"/>
                  <a:pt x="765" y="290"/>
                  <a:pt x="589" y="290"/>
                </a:cubicBezTo>
                <a:cubicBezTo>
                  <a:pt x="558" y="290"/>
                  <a:pt x="523" y="297"/>
                  <a:pt x="483" y="312"/>
                </a:cubicBezTo>
                <a:cubicBezTo>
                  <a:pt x="706" y="128"/>
                  <a:pt x="581" y="0"/>
                  <a:pt x="461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2"/>
          <p:cNvSpPr/>
          <p:nvPr/>
        </p:nvSpPr>
        <p:spPr>
          <a:xfrm>
            <a:off x="2735149" y="5690419"/>
            <a:ext cx="41202" cy="33596"/>
          </a:xfrm>
          <a:custGeom>
            <a:avLst/>
            <a:gdLst/>
            <a:ahLst/>
            <a:cxnLst/>
            <a:rect l="l" t="t" r="r" b="b"/>
            <a:pathLst>
              <a:path w="231" h="177" extrusionOk="0">
                <a:moveTo>
                  <a:pt x="134" y="0"/>
                </a:moveTo>
                <a:cubicBezTo>
                  <a:pt x="109" y="0"/>
                  <a:pt x="82" y="12"/>
                  <a:pt x="53" y="32"/>
                </a:cubicBezTo>
                <a:cubicBezTo>
                  <a:pt x="0" y="59"/>
                  <a:pt x="2" y="177"/>
                  <a:pt x="99" y="177"/>
                </a:cubicBezTo>
                <a:cubicBezTo>
                  <a:pt x="111" y="177"/>
                  <a:pt x="126" y="175"/>
                  <a:pt x="142" y="170"/>
                </a:cubicBezTo>
                <a:cubicBezTo>
                  <a:pt x="221" y="150"/>
                  <a:pt x="230" y="101"/>
                  <a:pt x="201" y="42"/>
                </a:cubicBezTo>
                <a:cubicBezTo>
                  <a:pt x="181" y="13"/>
                  <a:pt x="159" y="0"/>
                  <a:pt x="134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2"/>
          <p:cNvSpPr/>
          <p:nvPr/>
        </p:nvSpPr>
        <p:spPr>
          <a:xfrm>
            <a:off x="2856612" y="5864284"/>
            <a:ext cx="41023" cy="33976"/>
          </a:xfrm>
          <a:custGeom>
            <a:avLst/>
            <a:gdLst/>
            <a:ahLst/>
            <a:cxnLst/>
            <a:rect l="l" t="t" r="r" b="b"/>
            <a:pathLst>
              <a:path w="230" h="179" extrusionOk="0">
                <a:moveTo>
                  <a:pt x="137" y="1"/>
                </a:moveTo>
                <a:cubicBezTo>
                  <a:pt x="111" y="1"/>
                  <a:pt x="82" y="13"/>
                  <a:pt x="52" y="33"/>
                </a:cubicBezTo>
                <a:cubicBezTo>
                  <a:pt x="0" y="68"/>
                  <a:pt x="1" y="178"/>
                  <a:pt x="95" y="178"/>
                </a:cubicBezTo>
                <a:cubicBezTo>
                  <a:pt x="108" y="178"/>
                  <a:pt x="123" y="176"/>
                  <a:pt x="140" y="171"/>
                </a:cubicBezTo>
                <a:cubicBezTo>
                  <a:pt x="219" y="151"/>
                  <a:pt x="230" y="102"/>
                  <a:pt x="200" y="43"/>
                </a:cubicBezTo>
                <a:cubicBezTo>
                  <a:pt x="185" y="13"/>
                  <a:pt x="163" y="1"/>
                  <a:pt x="137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2"/>
          <p:cNvSpPr/>
          <p:nvPr/>
        </p:nvSpPr>
        <p:spPr>
          <a:xfrm>
            <a:off x="3020703" y="5301881"/>
            <a:ext cx="56184" cy="44605"/>
          </a:xfrm>
          <a:custGeom>
            <a:avLst/>
            <a:gdLst/>
            <a:ahLst/>
            <a:cxnLst/>
            <a:rect l="l" t="t" r="r" b="b"/>
            <a:pathLst>
              <a:path w="315" h="235" extrusionOk="0">
                <a:moveTo>
                  <a:pt x="184" y="1"/>
                </a:moveTo>
                <a:cubicBezTo>
                  <a:pt x="152" y="1"/>
                  <a:pt x="116" y="15"/>
                  <a:pt x="78" y="39"/>
                </a:cubicBezTo>
                <a:cubicBezTo>
                  <a:pt x="9" y="82"/>
                  <a:pt x="1" y="234"/>
                  <a:pt x="136" y="234"/>
                </a:cubicBezTo>
                <a:cubicBezTo>
                  <a:pt x="154" y="234"/>
                  <a:pt x="174" y="232"/>
                  <a:pt x="197" y="226"/>
                </a:cubicBezTo>
                <a:cubicBezTo>
                  <a:pt x="305" y="197"/>
                  <a:pt x="315" y="138"/>
                  <a:pt x="275" y="59"/>
                </a:cubicBezTo>
                <a:cubicBezTo>
                  <a:pt x="250" y="18"/>
                  <a:pt x="219" y="1"/>
                  <a:pt x="18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2"/>
          <p:cNvSpPr/>
          <p:nvPr/>
        </p:nvSpPr>
        <p:spPr>
          <a:xfrm>
            <a:off x="2931702" y="5718890"/>
            <a:ext cx="224023" cy="198162"/>
          </a:xfrm>
          <a:custGeom>
            <a:avLst/>
            <a:gdLst/>
            <a:ahLst/>
            <a:cxnLst/>
            <a:rect l="l" t="t" r="r" b="b"/>
            <a:pathLst>
              <a:path w="1256" h="1044" extrusionOk="0">
                <a:moveTo>
                  <a:pt x="625" y="0"/>
                </a:moveTo>
                <a:cubicBezTo>
                  <a:pt x="497" y="0"/>
                  <a:pt x="357" y="153"/>
                  <a:pt x="518" y="405"/>
                </a:cubicBezTo>
                <a:cubicBezTo>
                  <a:pt x="404" y="310"/>
                  <a:pt x="311" y="273"/>
                  <a:pt x="240" y="273"/>
                </a:cubicBezTo>
                <a:cubicBezTo>
                  <a:pt x="1" y="273"/>
                  <a:pt x="8" y="692"/>
                  <a:pt x="260" y="692"/>
                </a:cubicBezTo>
                <a:cubicBezTo>
                  <a:pt x="319" y="692"/>
                  <a:pt x="392" y="669"/>
                  <a:pt x="479" y="611"/>
                </a:cubicBezTo>
                <a:lnTo>
                  <a:pt x="479" y="611"/>
                </a:lnTo>
                <a:cubicBezTo>
                  <a:pt x="189" y="877"/>
                  <a:pt x="313" y="1044"/>
                  <a:pt x="462" y="1044"/>
                </a:cubicBezTo>
                <a:cubicBezTo>
                  <a:pt x="561" y="1044"/>
                  <a:pt x="672" y="969"/>
                  <a:pt x="676" y="799"/>
                </a:cubicBezTo>
                <a:cubicBezTo>
                  <a:pt x="733" y="885"/>
                  <a:pt x="811" y="991"/>
                  <a:pt x="898" y="991"/>
                </a:cubicBezTo>
                <a:cubicBezTo>
                  <a:pt x="931" y="991"/>
                  <a:pt x="965" y="975"/>
                  <a:pt x="1001" y="937"/>
                </a:cubicBezTo>
                <a:cubicBezTo>
                  <a:pt x="1119" y="809"/>
                  <a:pt x="991" y="661"/>
                  <a:pt x="784" y="563"/>
                </a:cubicBezTo>
                <a:lnTo>
                  <a:pt x="784" y="563"/>
                </a:lnTo>
                <a:cubicBezTo>
                  <a:pt x="798" y="563"/>
                  <a:pt x="813" y="564"/>
                  <a:pt x="829" y="564"/>
                </a:cubicBezTo>
                <a:cubicBezTo>
                  <a:pt x="1002" y="564"/>
                  <a:pt x="1256" y="511"/>
                  <a:pt x="1129" y="276"/>
                </a:cubicBezTo>
                <a:cubicBezTo>
                  <a:pt x="1095" y="208"/>
                  <a:pt x="1042" y="179"/>
                  <a:pt x="985" y="179"/>
                </a:cubicBezTo>
                <a:cubicBezTo>
                  <a:pt x="894" y="179"/>
                  <a:pt x="793" y="252"/>
                  <a:pt x="744" y="355"/>
                </a:cubicBezTo>
                <a:cubicBezTo>
                  <a:pt x="834" y="108"/>
                  <a:pt x="734" y="0"/>
                  <a:pt x="625" y="0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2"/>
          <p:cNvSpPr/>
          <p:nvPr/>
        </p:nvSpPr>
        <p:spPr>
          <a:xfrm>
            <a:off x="4040744" y="5991266"/>
            <a:ext cx="1569055" cy="1643565"/>
          </a:xfrm>
          <a:custGeom>
            <a:avLst/>
            <a:gdLst/>
            <a:ahLst/>
            <a:cxnLst/>
            <a:rect l="l" t="t" r="r" b="b"/>
            <a:pathLst>
              <a:path w="8797" h="8659" extrusionOk="0">
                <a:moveTo>
                  <a:pt x="5138" y="1"/>
                </a:moveTo>
                <a:cubicBezTo>
                  <a:pt x="4888" y="1"/>
                  <a:pt x="4624" y="30"/>
                  <a:pt x="4344" y="94"/>
                </a:cubicBezTo>
                <a:cubicBezTo>
                  <a:pt x="1" y="1068"/>
                  <a:pt x="1710" y="7712"/>
                  <a:pt x="4849" y="7712"/>
                </a:cubicBezTo>
                <a:cubicBezTo>
                  <a:pt x="4851" y="7712"/>
                  <a:pt x="4854" y="7712"/>
                  <a:pt x="4856" y="7712"/>
                </a:cubicBezTo>
                <a:lnTo>
                  <a:pt x="4856" y="7712"/>
                </a:lnTo>
                <a:lnTo>
                  <a:pt x="4265" y="8659"/>
                </a:lnTo>
                <a:lnTo>
                  <a:pt x="5635" y="8659"/>
                </a:lnTo>
                <a:lnTo>
                  <a:pt x="5251" y="7712"/>
                </a:lnTo>
                <a:cubicBezTo>
                  <a:pt x="6078" y="7456"/>
                  <a:pt x="6562" y="7279"/>
                  <a:pt x="7202" y="6293"/>
                </a:cubicBezTo>
                <a:cubicBezTo>
                  <a:pt x="8797" y="3838"/>
                  <a:pt x="7968" y="1"/>
                  <a:pt x="5138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2"/>
          <p:cNvSpPr/>
          <p:nvPr/>
        </p:nvSpPr>
        <p:spPr>
          <a:xfrm>
            <a:off x="3147160" y="5648092"/>
            <a:ext cx="1652529" cy="1730498"/>
          </a:xfrm>
          <a:custGeom>
            <a:avLst/>
            <a:gdLst/>
            <a:ahLst/>
            <a:cxnLst/>
            <a:rect l="l" t="t" r="r" b="b"/>
            <a:pathLst>
              <a:path w="9265" h="9117" extrusionOk="0">
                <a:moveTo>
                  <a:pt x="5406" y="0"/>
                </a:moveTo>
                <a:cubicBezTo>
                  <a:pt x="5145" y="0"/>
                  <a:pt x="4867" y="31"/>
                  <a:pt x="4574" y="97"/>
                </a:cubicBezTo>
                <a:cubicBezTo>
                  <a:pt x="0" y="1122"/>
                  <a:pt x="1804" y="8121"/>
                  <a:pt x="5115" y="8121"/>
                </a:cubicBezTo>
                <a:lnTo>
                  <a:pt x="4485" y="9117"/>
                </a:lnTo>
                <a:lnTo>
                  <a:pt x="5934" y="9117"/>
                </a:lnTo>
                <a:lnTo>
                  <a:pt x="5529" y="8121"/>
                </a:lnTo>
                <a:cubicBezTo>
                  <a:pt x="6407" y="7855"/>
                  <a:pt x="6909" y="7658"/>
                  <a:pt x="7580" y="6622"/>
                </a:cubicBezTo>
                <a:cubicBezTo>
                  <a:pt x="9265" y="4040"/>
                  <a:pt x="8385" y="0"/>
                  <a:pt x="540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2"/>
          <p:cNvSpPr/>
          <p:nvPr/>
        </p:nvSpPr>
        <p:spPr>
          <a:xfrm>
            <a:off x="3282357" y="3946647"/>
            <a:ext cx="2047423" cy="2144853"/>
          </a:xfrm>
          <a:custGeom>
            <a:avLst/>
            <a:gdLst/>
            <a:ahLst/>
            <a:cxnLst/>
            <a:rect l="l" t="t" r="r" b="b"/>
            <a:pathLst>
              <a:path w="11479" h="11300" extrusionOk="0">
                <a:moveTo>
                  <a:pt x="6694" y="1"/>
                </a:moveTo>
                <a:cubicBezTo>
                  <a:pt x="6369" y="1"/>
                  <a:pt x="6024" y="40"/>
                  <a:pt x="5658" y="122"/>
                </a:cubicBezTo>
                <a:cubicBezTo>
                  <a:pt x="1" y="1393"/>
                  <a:pt x="2228" y="10067"/>
                  <a:pt x="6339" y="10067"/>
                </a:cubicBezTo>
                <a:lnTo>
                  <a:pt x="5560" y="11299"/>
                </a:lnTo>
                <a:lnTo>
                  <a:pt x="7344" y="11299"/>
                </a:lnTo>
                <a:lnTo>
                  <a:pt x="6841" y="10067"/>
                </a:lnTo>
                <a:cubicBezTo>
                  <a:pt x="7936" y="9732"/>
                  <a:pt x="8556" y="9486"/>
                  <a:pt x="9394" y="8204"/>
                </a:cubicBezTo>
                <a:cubicBezTo>
                  <a:pt x="11478" y="5006"/>
                  <a:pt x="10389" y="1"/>
                  <a:pt x="6694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22"/>
          <p:cNvSpPr/>
          <p:nvPr/>
        </p:nvSpPr>
        <p:spPr>
          <a:xfrm>
            <a:off x="6492479" y="5930337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1"/>
                </a:moveTo>
                <a:lnTo>
                  <a:pt x="248" y="404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404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404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404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22"/>
          <p:cNvSpPr/>
          <p:nvPr/>
        </p:nvSpPr>
        <p:spPr>
          <a:xfrm>
            <a:off x="6492479" y="620157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22"/>
          <p:cNvSpPr/>
          <p:nvPr/>
        </p:nvSpPr>
        <p:spPr>
          <a:xfrm>
            <a:off x="6608591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7" y="1"/>
                </a:moveTo>
                <a:lnTo>
                  <a:pt x="0" y="395"/>
                </a:lnTo>
                <a:lnTo>
                  <a:pt x="552" y="395"/>
                </a:lnTo>
                <a:lnTo>
                  <a:pt x="247" y="1"/>
                </a:lnTo>
                <a:close/>
                <a:moveTo>
                  <a:pt x="1548" y="1"/>
                </a:moveTo>
                <a:lnTo>
                  <a:pt x="1302" y="395"/>
                </a:lnTo>
                <a:lnTo>
                  <a:pt x="1854" y="395"/>
                </a:lnTo>
                <a:lnTo>
                  <a:pt x="1548" y="1"/>
                </a:lnTo>
                <a:close/>
                <a:moveTo>
                  <a:pt x="2849" y="1"/>
                </a:moveTo>
                <a:lnTo>
                  <a:pt x="2593" y="395"/>
                </a:lnTo>
                <a:lnTo>
                  <a:pt x="3155" y="395"/>
                </a:lnTo>
                <a:lnTo>
                  <a:pt x="2849" y="1"/>
                </a:lnTo>
                <a:close/>
                <a:moveTo>
                  <a:pt x="4140" y="1"/>
                </a:moveTo>
                <a:lnTo>
                  <a:pt x="3894" y="395"/>
                </a:lnTo>
                <a:lnTo>
                  <a:pt x="4456" y="395"/>
                </a:lnTo>
                <a:lnTo>
                  <a:pt x="4140" y="1"/>
                </a:lnTo>
                <a:close/>
                <a:moveTo>
                  <a:pt x="5441" y="1"/>
                </a:moveTo>
                <a:lnTo>
                  <a:pt x="5195" y="395"/>
                </a:lnTo>
                <a:lnTo>
                  <a:pt x="5757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2"/>
          <p:cNvSpPr/>
          <p:nvPr/>
        </p:nvSpPr>
        <p:spPr>
          <a:xfrm>
            <a:off x="5478324" y="576748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22"/>
          <p:cNvSpPr/>
          <p:nvPr/>
        </p:nvSpPr>
        <p:spPr>
          <a:xfrm>
            <a:off x="5478324" y="6048208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5"/>
                </a:lnTo>
                <a:lnTo>
                  <a:pt x="561" y="405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22"/>
          <p:cNvSpPr/>
          <p:nvPr/>
        </p:nvSpPr>
        <p:spPr>
          <a:xfrm>
            <a:off x="5478324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22"/>
          <p:cNvSpPr/>
          <p:nvPr/>
        </p:nvSpPr>
        <p:spPr>
          <a:xfrm>
            <a:off x="6492479" y="6485907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22"/>
          <p:cNvSpPr/>
          <p:nvPr/>
        </p:nvSpPr>
        <p:spPr>
          <a:xfrm>
            <a:off x="6608591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7" y="1"/>
                </a:moveTo>
                <a:lnTo>
                  <a:pt x="0" y="405"/>
                </a:lnTo>
                <a:lnTo>
                  <a:pt x="552" y="405"/>
                </a:lnTo>
                <a:lnTo>
                  <a:pt x="247" y="1"/>
                </a:lnTo>
                <a:close/>
                <a:moveTo>
                  <a:pt x="1548" y="1"/>
                </a:moveTo>
                <a:lnTo>
                  <a:pt x="1302" y="405"/>
                </a:lnTo>
                <a:lnTo>
                  <a:pt x="1854" y="405"/>
                </a:lnTo>
                <a:lnTo>
                  <a:pt x="1548" y="1"/>
                </a:lnTo>
                <a:close/>
                <a:moveTo>
                  <a:pt x="2849" y="1"/>
                </a:moveTo>
                <a:lnTo>
                  <a:pt x="2593" y="405"/>
                </a:lnTo>
                <a:lnTo>
                  <a:pt x="3155" y="405"/>
                </a:lnTo>
                <a:lnTo>
                  <a:pt x="2849" y="1"/>
                </a:lnTo>
                <a:close/>
                <a:moveTo>
                  <a:pt x="4140" y="1"/>
                </a:moveTo>
                <a:lnTo>
                  <a:pt x="3894" y="405"/>
                </a:lnTo>
                <a:lnTo>
                  <a:pt x="4456" y="405"/>
                </a:lnTo>
                <a:lnTo>
                  <a:pt x="4140" y="1"/>
                </a:lnTo>
                <a:close/>
                <a:moveTo>
                  <a:pt x="5441" y="1"/>
                </a:moveTo>
                <a:lnTo>
                  <a:pt x="5195" y="405"/>
                </a:lnTo>
                <a:lnTo>
                  <a:pt x="5757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22"/>
          <p:cNvSpPr/>
          <p:nvPr/>
        </p:nvSpPr>
        <p:spPr>
          <a:xfrm>
            <a:off x="6492479" y="676663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2"/>
          <p:cNvSpPr/>
          <p:nvPr/>
        </p:nvSpPr>
        <p:spPr>
          <a:xfrm>
            <a:off x="6608591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7" y="0"/>
                </a:moveTo>
                <a:lnTo>
                  <a:pt x="0" y="404"/>
                </a:lnTo>
                <a:lnTo>
                  <a:pt x="552" y="404"/>
                </a:lnTo>
                <a:lnTo>
                  <a:pt x="247" y="0"/>
                </a:lnTo>
                <a:close/>
                <a:moveTo>
                  <a:pt x="1548" y="0"/>
                </a:moveTo>
                <a:lnTo>
                  <a:pt x="1302" y="404"/>
                </a:lnTo>
                <a:lnTo>
                  <a:pt x="1854" y="404"/>
                </a:lnTo>
                <a:lnTo>
                  <a:pt x="1548" y="0"/>
                </a:lnTo>
                <a:close/>
                <a:moveTo>
                  <a:pt x="2849" y="0"/>
                </a:moveTo>
                <a:lnTo>
                  <a:pt x="2593" y="404"/>
                </a:lnTo>
                <a:lnTo>
                  <a:pt x="3155" y="404"/>
                </a:lnTo>
                <a:lnTo>
                  <a:pt x="2849" y="0"/>
                </a:lnTo>
                <a:close/>
                <a:moveTo>
                  <a:pt x="4140" y="0"/>
                </a:moveTo>
                <a:lnTo>
                  <a:pt x="3894" y="404"/>
                </a:lnTo>
                <a:lnTo>
                  <a:pt x="4456" y="404"/>
                </a:lnTo>
                <a:lnTo>
                  <a:pt x="4140" y="0"/>
                </a:lnTo>
                <a:close/>
                <a:moveTo>
                  <a:pt x="5441" y="0"/>
                </a:moveTo>
                <a:lnTo>
                  <a:pt x="5195" y="404"/>
                </a:lnTo>
                <a:lnTo>
                  <a:pt x="5757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22"/>
          <p:cNvSpPr/>
          <p:nvPr/>
        </p:nvSpPr>
        <p:spPr>
          <a:xfrm>
            <a:off x="6492479" y="703787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22"/>
          <p:cNvSpPr/>
          <p:nvPr/>
        </p:nvSpPr>
        <p:spPr>
          <a:xfrm>
            <a:off x="5478324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6" y="1"/>
                </a:moveTo>
                <a:lnTo>
                  <a:pt x="0" y="405"/>
                </a:lnTo>
                <a:lnTo>
                  <a:pt x="561" y="40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2"/>
          <p:cNvSpPr/>
          <p:nvPr/>
        </p:nvSpPr>
        <p:spPr>
          <a:xfrm>
            <a:off x="5478324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4"/>
                </a:lnTo>
                <a:lnTo>
                  <a:pt x="561" y="404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4"/>
                </a:lnTo>
                <a:lnTo>
                  <a:pt x="1853" y="404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4"/>
                </a:lnTo>
                <a:lnTo>
                  <a:pt x="3154" y="404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4"/>
                </a:lnTo>
                <a:lnTo>
                  <a:pt x="4455" y="404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4"/>
                </a:lnTo>
                <a:lnTo>
                  <a:pt x="5756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22"/>
          <p:cNvSpPr/>
          <p:nvPr/>
        </p:nvSpPr>
        <p:spPr>
          <a:xfrm>
            <a:off x="6492479" y="5930337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1"/>
                </a:moveTo>
                <a:lnTo>
                  <a:pt x="248" y="404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404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404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404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22"/>
          <p:cNvSpPr/>
          <p:nvPr/>
        </p:nvSpPr>
        <p:spPr>
          <a:xfrm>
            <a:off x="6492479" y="620157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22"/>
          <p:cNvSpPr/>
          <p:nvPr/>
        </p:nvSpPr>
        <p:spPr>
          <a:xfrm>
            <a:off x="5362212" y="5649800"/>
            <a:ext cx="1026833" cy="76683"/>
          </a:xfrm>
          <a:custGeom>
            <a:avLst/>
            <a:gdLst/>
            <a:ahLst/>
            <a:cxnLst/>
            <a:rect l="l" t="t" r="r" b="b"/>
            <a:pathLst>
              <a:path w="5757" h="404" extrusionOk="0">
                <a:moveTo>
                  <a:pt x="1" y="0"/>
                </a:moveTo>
                <a:lnTo>
                  <a:pt x="247" y="404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4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4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4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22"/>
          <p:cNvSpPr/>
          <p:nvPr/>
        </p:nvSpPr>
        <p:spPr>
          <a:xfrm>
            <a:off x="5478324" y="576748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22"/>
          <p:cNvSpPr/>
          <p:nvPr/>
        </p:nvSpPr>
        <p:spPr>
          <a:xfrm>
            <a:off x="5362212" y="5930337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1"/>
                </a:moveTo>
                <a:lnTo>
                  <a:pt x="247" y="404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404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404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404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22"/>
          <p:cNvSpPr/>
          <p:nvPr/>
        </p:nvSpPr>
        <p:spPr>
          <a:xfrm>
            <a:off x="5478324" y="6048208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5"/>
                </a:lnTo>
                <a:lnTo>
                  <a:pt x="561" y="405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22"/>
          <p:cNvSpPr/>
          <p:nvPr/>
        </p:nvSpPr>
        <p:spPr>
          <a:xfrm>
            <a:off x="5362212" y="620157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22"/>
          <p:cNvSpPr/>
          <p:nvPr/>
        </p:nvSpPr>
        <p:spPr>
          <a:xfrm>
            <a:off x="5478324" y="6319445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246" y="1"/>
                </a:moveTo>
                <a:lnTo>
                  <a:pt x="0" y="395"/>
                </a:lnTo>
                <a:lnTo>
                  <a:pt x="561" y="39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395"/>
                </a:lnTo>
                <a:lnTo>
                  <a:pt x="1853" y="39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395"/>
                </a:lnTo>
                <a:lnTo>
                  <a:pt x="3154" y="39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395"/>
                </a:lnTo>
                <a:lnTo>
                  <a:pt x="4455" y="39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395"/>
                </a:lnTo>
                <a:lnTo>
                  <a:pt x="5756" y="39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22"/>
          <p:cNvSpPr/>
          <p:nvPr/>
        </p:nvSpPr>
        <p:spPr>
          <a:xfrm>
            <a:off x="4347701" y="576748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257" y="1"/>
                </a:moveTo>
                <a:lnTo>
                  <a:pt x="1" y="395"/>
                </a:lnTo>
                <a:lnTo>
                  <a:pt x="563" y="395"/>
                </a:lnTo>
                <a:lnTo>
                  <a:pt x="257" y="1"/>
                </a:lnTo>
                <a:close/>
                <a:moveTo>
                  <a:pt x="1549" y="1"/>
                </a:moveTo>
                <a:lnTo>
                  <a:pt x="1302" y="395"/>
                </a:lnTo>
                <a:lnTo>
                  <a:pt x="1864" y="395"/>
                </a:lnTo>
                <a:lnTo>
                  <a:pt x="1549" y="1"/>
                </a:lnTo>
                <a:close/>
                <a:moveTo>
                  <a:pt x="2850" y="1"/>
                </a:moveTo>
                <a:lnTo>
                  <a:pt x="2603" y="395"/>
                </a:lnTo>
                <a:lnTo>
                  <a:pt x="3165" y="395"/>
                </a:lnTo>
                <a:lnTo>
                  <a:pt x="2850" y="1"/>
                </a:lnTo>
                <a:close/>
                <a:moveTo>
                  <a:pt x="4151" y="1"/>
                </a:moveTo>
                <a:lnTo>
                  <a:pt x="3904" y="395"/>
                </a:lnTo>
                <a:lnTo>
                  <a:pt x="4456" y="395"/>
                </a:lnTo>
                <a:lnTo>
                  <a:pt x="4151" y="1"/>
                </a:lnTo>
                <a:close/>
                <a:moveTo>
                  <a:pt x="5452" y="1"/>
                </a:moveTo>
                <a:lnTo>
                  <a:pt x="5205" y="395"/>
                </a:lnTo>
                <a:lnTo>
                  <a:pt x="5757" y="395"/>
                </a:lnTo>
                <a:lnTo>
                  <a:pt x="54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22"/>
          <p:cNvSpPr/>
          <p:nvPr/>
        </p:nvSpPr>
        <p:spPr>
          <a:xfrm>
            <a:off x="6492479" y="6485907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22"/>
          <p:cNvSpPr/>
          <p:nvPr/>
        </p:nvSpPr>
        <p:spPr>
          <a:xfrm>
            <a:off x="6492479" y="6766634"/>
            <a:ext cx="1027011" cy="76873"/>
          </a:xfrm>
          <a:custGeom>
            <a:avLst/>
            <a:gdLst/>
            <a:ahLst/>
            <a:cxnLst/>
            <a:rect l="l" t="t" r="r" b="b"/>
            <a:pathLst>
              <a:path w="5758" h="405" extrusionOk="0">
                <a:moveTo>
                  <a:pt x="1" y="0"/>
                </a:moveTo>
                <a:lnTo>
                  <a:pt x="248" y="405"/>
                </a:lnTo>
                <a:lnTo>
                  <a:pt x="553" y="0"/>
                </a:lnTo>
                <a:close/>
                <a:moveTo>
                  <a:pt x="1302" y="0"/>
                </a:moveTo>
                <a:lnTo>
                  <a:pt x="1549" y="405"/>
                </a:lnTo>
                <a:lnTo>
                  <a:pt x="1854" y="0"/>
                </a:lnTo>
                <a:close/>
                <a:moveTo>
                  <a:pt x="2603" y="0"/>
                </a:moveTo>
                <a:lnTo>
                  <a:pt x="2850" y="405"/>
                </a:lnTo>
                <a:lnTo>
                  <a:pt x="3155" y="0"/>
                </a:lnTo>
                <a:close/>
                <a:moveTo>
                  <a:pt x="3895" y="0"/>
                </a:moveTo>
                <a:lnTo>
                  <a:pt x="4141" y="405"/>
                </a:lnTo>
                <a:lnTo>
                  <a:pt x="4456" y="0"/>
                </a:lnTo>
                <a:close/>
                <a:moveTo>
                  <a:pt x="5196" y="0"/>
                </a:moveTo>
                <a:lnTo>
                  <a:pt x="5442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22"/>
          <p:cNvSpPr/>
          <p:nvPr/>
        </p:nvSpPr>
        <p:spPr>
          <a:xfrm>
            <a:off x="6492479" y="703787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1" y="1"/>
                </a:moveTo>
                <a:lnTo>
                  <a:pt x="248" y="395"/>
                </a:lnTo>
                <a:lnTo>
                  <a:pt x="553" y="1"/>
                </a:lnTo>
                <a:close/>
                <a:moveTo>
                  <a:pt x="1302" y="1"/>
                </a:moveTo>
                <a:lnTo>
                  <a:pt x="1549" y="395"/>
                </a:lnTo>
                <a:lnTo>
                  <a:pt x="1854" y="1"/>
                </a:lnTo>
                <a:close/>
                <a:moveTo>
                  <a:pt x="2603" y="1"/>
                </a:moveTo>
                <a:lnTo>
                  <a:pt x="2850" y="395"/>
                </a:lnTo>
                <a:lnTo>
                  <a:pt x="3155" y="1"/>
                </a:lnTo>
                <a:close/>
                <a:moveTo>
                  <a:pt x="3895" y="1"/>
                </a:moveTo>
                <a:lnTo>
                  <a:pt x="4141" y="395"/>
                </a:lnTo>
                <a:lnTo>
                  <a:pt x="4456" y="1"/>
                </a:lnTo>
                <a:close/>
                <a:moveTo>
                  <a:pt x="5196" y="1"/>
                </a:moveTo>
                <a:lnTo>
                  <a:pt x="5442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22"/>
          <p:cNvSpPr/>
          <p:nvPr/>
        </p:nvSpPr>
        <p:spPr>
          <a:xfrm>
            <a:off x="5362212" y="6485907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22"/>
          <p:cNvSpPr/>
          <p:nvPr/>
        </p:nvSpPr>
        <p:spPr>
          <a:xfrm>
            <a:off x="5478324" y="6601880"/>
            <a:ext cx="1026833" cy="77063"/>
          </a:xfrm>
          <a:custGeom>
            <a:avLst/>
            <a:gdLst/>
            <a:ahLst/>
            <a:cxnLst/>
            <a:rect l="l" t="t" r="r" b="b"/>
            <a:pathLst>
              <a:path w="5757" h="406" extrusionOk="0">
                <a:moveTo>
                  <a:pt x="246" y="1"/>
                </a:moveTo>
                <a:lnTo>
                  <a:pt x="0" y="405"/>
                </a:lnTo>
                <a:lnTo>
                  <a:pt x="561" y="405"/>
                </a:lnTo>
                <a:lnTo>
                  <a:pt x="246" y="1"/>
                </a:lnTo>
                <a:close/>
                <a:moveTo>
                  <a:pt x="1547" y="1"/>
                </a:moveTo>
                <a:lnTo>
                  <a:pt x="1301" y="405"/>
                </a:lnTo>
                <a:lnTo>
                  <a:pt x="1853" y="405"/>
                </a:lnTo>
                <a:lnTo>
                  <a:pt x="1547" y="1"/>
                </a:lnTo>
                <a:close/>
                <a:moveTo>
                  <a:pt x="2848" y="1"/>
                </a:moveTo>
                <a:lnTo>
                  <a:pt x="2602" y="405"/>
                </a:lnTo>
                <a:lnTo>
                  <a:pt x="3154" y="405"/>
                </a:lnTo>
                <a:lnTo>
                  <a:pt x="2848" y="1"/>
                </a:lnTo>
                <a:close/>
                <a:moveTo>
                  <a:pt x="4149" y="1"/>
                </a:moveTo>
                <a:lnTo>
                  <a:pt x="3903" y="405"/>
                </a:lnTo>
                <a:lnTo>
                  <a:pt x="4455" y="405"/>
                </a:lnTo>
                <a:lnTo>
                  <a:pt x="4149" y="1"/>
                </a:lnTo>
                <a:close/>
                <a:moveTo>
                  <a:pt x="5441" y="1"/>
                </a:moveTo>
                <a:lnTo>
                  <a:pt x="5194" y="405"/>
                </a:lnTo>
                <a:lnTo>
                  <a:pt x="5756" y="405"/>
                </a:lnTo>
                <a:lnTo>
                  <a:pt x="54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22"/>
          <p:cNvSpPr/>
          <p:nvPr/>
        </p:nvSpPr>
        <p:spPr>
          <a:xfrm>
            <a:off x="5362212" y="676663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22"/>
          <p:cNvSpPr/>
          <p:nvPr/>
        </p:nvSpPr>
        <p:spPr>
          <a:xfrm>
            <a:off x="5478324" y="6884505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246" y="0"/>
                </a:moveTo>
                <a:lnTo>
                  <a:pt x="0" y="404"/>
                </a:lnTo>
                <a:lnTo>
                  <a:pt x="561" y="404"/>
                </a:lnTo>
                <a:lnTo>
                  <a:pt x="246" y="0"/>
                </a:lnTo>
                <a:close/>
                <a:moveTo>
                  <a:pt x="1547" y="0"/>
                </a:moveTo>
                <a:lnTo>
                  <a:pt x="1301" y="404"/>
                </a:lnTo>
                <a:lnTo>
                  <a:pt x="1853" y="404"/>
                </a:lnTo>
                <a:lnTo>
                  <a:pt x="1547" y="0"/>
                </a:lnTo>
                <a:close/>
                <a:moveTo>
                  <a:pt x="2848" y="0"/>
                </a:moveTo>
                <a:lnTo>
                  <a:pt x="2602" y="404"/>
                </a:lnTo>
                <a:lnTo>
                  <a:pt x="3154" y="404"/>
                </a:lnTo>
                <a:lnTo>
                  <a:pt x="2848" y="0"/>
                </a:lnTo>
                <a:close/>
                <a:moveTo>
                  <a:pt x="4149" y="0"/>
                </a:moveTo>
                <a:lnTo>
                  <a:pt x="3903" y="404"/>
                </a:lnTo>
                <a:lnTo>
                  <a:pt x="4455" y="404"/>
                </a:lnTo>
                <a:lnTo>
                  <a:pt x="4149" y="0"/>
                </a:lnTo>
                <a:close/>
                <a:moveTo>
                  <a:pt x="5441" y="0"/>
                </a:moveTo>
                <a:lnTo>
                  <a:pt x="5194" y="404"/>
                </a:lnTo>
                <a:lnTo>
                  <a:pt x="5756" y="404"/>
                </a:lnTo>
                <a:lnTo>
                  <a:pt x="5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22"/>
          <p:cNvSpPr/>
          <p:nvPr/>
        </p:nvSpPr>
        <p:spPr>
          <a:xfrm>
            <a:off x="5362212" y="703787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22"/>
          <p:cNvSpPr/>
          <p:nvPr/>
        </p:nvSpPr>
        <p:spPr>
          <a:xfrm>
            <a:off x="5362212" y="5649800"/>
            <a:ext cx="1026833" cy="76683"/>
          </a:xfrm>
          <a:custGeom>
            <a:avLst/>
            <a:gdLst/>
            <a:ahLst/>
            <a:cxnLst/>
            <a:rect l="l" t="t" r="r" b="b"/>
            <a:pathLst>
              <a:path w="5757" h="404" extrusionOk="0">
                <a:moveTo>
                  <a:pt x="1" y="0"/>
                </a:moveTo>
                <a:lnTo>
                  <a:pt x="247" y="404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4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4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4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22"/>
          <p:cNvSpPr/>
          <p:nvPr/>
        </p:nvSpPr>
        <p:spPr>
          <a:xfrm>
            <a:off x="5362212" y="5930337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1"/>
                </a:moveTo>
                <a:lnTo>
                  <a:pt x="247" y="404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404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404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404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404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22"/>
          <p:cNvSpPr/>
          <p:nvPr/>
        </p:nvSpPr>
        <p:spPr>
          <a:xfrm>
            <a:off x="5362212" y="620157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22"/>
          <p:cNvSpPr/>
          <p:nvPr/>
        </p:nvSpPr>
        <p:spPr>
          <a:xfrm>
            <a:off x="4233551" y="5649800"/>
            <a:ext cx="1025049" cy="76683"/>
          </a:xfrm>
          <a:custGeom>
            <a:avLst/>
            <a:gdLst/>
            <a:ahLst/>
            <a:cxnLst/>
            <a:rect l="l" t="t" r="r" b="b"/>
            <a:pathLst>
              <a:path w="5747" h="404" extrusionOk="0">
                <a:moveTo>
                  <a:pt x="1" y="0"/>
                </a:moveTo>
                <a:lnTo>
                  <a:pt x="247" y="404"/>
                </a:lnTo>
                <a:lnTo>
                  <a:pt x="553" y="0"/>
                </a:lnTo>
                <a:close/>
                <a:moveTo>
                  <a:pt x="1291" y="0"/>
                </a:moveTo>
                <a:lnTo>
                  <a:pt x="1538" y="404"/>
                </a:lnTo>
                <a:lnTo>
                  <a:pt x="1854" y="0"/>
                </a:lnTo>
                <a:close/>
                <a:moveTo>
                  <a:pt x="2592" y="0"/>
                </a:moveTo>
                <a:lnTo>
                  <a:pt x="2839" y="404"/>
                </a:lnTo>
                <a:lnTo>
                  <a:pt x="3155" y="0"/>
                </a:lnTo>
                <a:close/>
                <a:moveTo>
                  <a:pt x="3894" y="0"/>
                </a:moveTo>
                <a:lnTo>
                  <a:pt x="4140" y="404"/>
                </a:lnTo>
                <a:lnTo>
                  <a:pt x="4446" y="0"/>
                </a:lnTo>
                <a:close/>
                <a:moveTo>
                  <a:pt x="5195" y="0"/>
                </a:moveTo>
                <a:lnTo>
                  <a:pt x="5441" y="404"/>
                </a:lnTo>
                <a:lnTo>
                  <a:pt x="57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22"/>
          <p:cNvSpPr/>
          <p:nvPr/>
        </p:nvSpPr>
        <p:spPr>
          <a:xfrm>
            <a:off x="4347701" y="5767481"/>
            <a:ext cx="1027011" cy="74975"/>
          </a:xfrm>
          <a:custGeom>
            <a:avLst/>
            <a:gdLst/>
            <a:ahLst/>
            <a:cxnLst/>
            <a:rect l="l" t="t" r="r" b="b"/>
            <a:pathLst>
              <a:path w="5758" h="395" extrusionOk="0">
                <a:moveTo>
                  <a:pt x="257" y="1"/>
                </a:moveTo>
                <a:lnTo>
                  <a:pt x="1" y="395"/>
                </a:lnTo>
                <a:lnTo>
                  <a:pt x="563" y="395"/>
                </a:lnTo>
                <a:lnTo>
                  <a:pt x="257" y="1"/>
                </a:lnTo>
                <a:close/>
                <a:moveTo>
                  <a:pt x="1549" y="1"/>
                </a:moveTo>
                <a:lnTo>
                  <a:pt x="1302" y="395"/>
                </a:lnTo>
                <a:lnTo>
                  <a:pt x="1864" y="395"/>
                </a:lnTo>
                <a:lnTo>
                  <a:pt x="1549" y="1"/>
                </a:lnTo>
                <a:close/>
                <a:moveTo>
                  <a:pt x="2850" y="1"/>
                </a:moveTo>
                <a:lnTo>
                  <a:pt x="2603" y="395"/>
                </a:lnTo>
                <a:lnTo>
                  <a:pt x="3165" y="395"/>
                </a:lnTo>
                <a:lnTo>
                  <a:pt x="2850" y="1"/>
                </a:lnTo>
                <a:close/>
                <a:moveTo>
                  <a:pt x="4151" y="1"/>
                </a:moveTo>
                <a:lnTo>
                  <a:pt x="3904" y="395"/>
                </a:lnTo>
                <a:lnTo>
                  <a:pt x="4456" y="395"/>
                </a:lnTo>
                <a:lnTo>
                  <a:pt x="4151" y="1"/>
                </a:lnTo>
                <a:close/>
                <a:moveTo>
                  <a:pt x="5452" y="1"/>
                </a:moveTo>
                <a:lnTo>
                  <a:pt x="5205" y="395"/>
                </a:lnTo>
                <a:lnTo>
                  <a:pt x="5757" y="395"/>
                </a:lnTo>
                <a:lnTo>
                  <a:pt x="54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22"/>
          <p:cNvSpPr/>
          <p:nvPr/>
        </p:nvSpPr>
        <p:spPr>
          <a:xfrm>
            <a:off x="5362212" y="6485907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22"/>
          <p:cNvSpPr/>
          <p:nvPr/>
        </p:nvSpPr>
        <p:spPr>
          <a:xfrm>
            <a:off x="5362212" y="6766634"/>
            <a:ext cx="1026833" cy="76873"/>
          </a:xfrm>
          <a:custGeom>
            <a:avLst/>
            <a:gdLst/>
            <a:ahLst/>
            <a:cxnLst/>
            <a:rect l="l" t="t" r="r" b="b"/>
            <a:pathLst>
              <a:path w="5757" h="405" extrusionOk="0">
                <a:moveTo>
                  <a:pt x="1" y="0"/>
                </a:moveTo>
                <a:lnTo>
                  <a:pt x="247" y="405"/>
                </a:lnTo>
                <a:lnTo>
                  <a:pt x="562" y="0"/>
                </a:lnTo>
                <a:close/>
                <a:moveTo>
                  <a:pt x="1302" y="0"/>
                </a:moveTo>
                <a:lnTo>
                  <a:pt x="1548" y="405"/>
                </a:lnTo>
                <a:lnTo>
                  <a:pt x="1863" y="0"/>
                </a:lnTo>
                <a:close/>
                <a:moveTo>
                  <a:pt x="2603" y="0"/>
                </a:moveTo>
                <a:lnTo>
                  <a:pt x="2849" y="405"/>
                </a:lnTo>
                <a:lnTo>
                  <a:pt x="3155" y="0"/>
                </a:lnTo>
                <a:close/>
                <a:moveTo>
                  <a:pt x="3904" y="0"/>
                </a:moveTo>
                <a:lnTo>
                  <a:pt x="4150" y="405"/>
                </a:lnTo>
                <a:lnTo>
                  <a:pt x="4456" y="0"/>
                </a:lnTo>
                <a:close/>
                <a:moveTo>
                  <a:pt x="5195" y="0"/>
                </a:moveTo>
                <a:lnTo>
                  <a:pt x="5451" y="405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22"/>
          <p:cNvSpPr/>
          <p:nvPr/>
        </p:nvSpPr>
        <p:spPr>
          <a:xfrm>
            <a:off x="5362212" y="7037871"/>
            <a:ext cx="1026833" cy="74975"/>
          </a:xfrm>
          <a:custGeom>
            <a:avLst/>
            <a:gdLst/>
            <a:ahLst/>
            <a:cxnLst/>
            <a:rect l="l" t="t" r="r" b="b"/>
            <a:pathLst>
              <a:path w="5757" h="395" extrusionOk="0">
                <a:moveTo>
                  <a:pt x="1" y="1"/>
                </a:moveTo>
                <a:lnTo>
                  <a:pt x="247" y="395"/>
                </a:lnTo>
                <a:lnTo>
                  <a:pt x="562" y="1"/>
                </a:lnTo>
                <a:close/>
                <a:moveTo>
                  <a:pt x="1302" y="1"/>
                </a:moveTo>
                <a:lnTo>
                  <a:pt x="1548" y="395"/>
                </a:lnTo>
                <a:lnTo>
                  <a:pt x="1863" y="1"/>
                </a:lnTo>
                <a:close/>
                <a:moveTo>
                  <a:pt x="2603" y="1"/>
                </a:moveTo>
                <a:lnTo>
                  <a:pt x="2849" y="395"/>
                </a:lnTo>
                <a:lnTo>
                  <a:pt x="3155" y="1"/>
                </a:lnTo>
                <a:close/>
                <a:moveTo>
                  <a:pt x="3904" y="1"/>
                </a:moveTo>
                <a:lnTo>
                  <a:pt x="4150" y="395"/>
                </a:lnTo>
                <a:lnTo>
                  <a:pt x="4456" y="1"/>
                </a:lnTo>
                <a:close/>
                <a:moveTo>
                  <a:pt x="5195" y="1"/>
                </a:moveTo>
                <a:lnTo>
                  <a:pt x="5451" y="395"/>
                </a:lnTo>
                <a:lnTo>
                  <a:pt x="5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22"/>
          <p:cNvSpPr/>
          <p:nvPr/>
        </p:nvSpPr>
        <p:spPr>
          <a:xfrm>
            <a:off x="6965311" y="6266298"/>
            <a:ext cx="1559245" cy="1630468"/>
          </a:xfrm>
          <a:custGeom>
            <a:avLst/>
            <a:gdLst/>
            <a:ahLst/>
            <a:cxnLst/>
            <a:rect l="l" t="t" r="r" b="b"/>
            <a:pathLst>
              <a:path w="8742" h="8590" extrusionOk="0">
                <a:moveTo>
                  <a:pt x="5114" y="0"/>
                </a:moveTo>
                <a:cubicBezTo>
                  <a:pt x="4835" y="0"/>
                  <a:pt x="4537" y="39"/>
                  <a:pt x="4220" y="123"/>
                </a:cubicBezTo>
                <a:cubicBezTo>
                  <a:pt x="1" y="1226"/>
                  <a:pt x="1860" y="7635"/>
                  <a:pt x="4925" y="7635"/>
                </a:cubicBezTo>
                <a:cubicBezTo>
                  <a:pt x="4953" y="7635"/>
                  <a:pt x="4981" y="7635"/>
                  <a:pt x="5009" y="7634"/>
                </a:cubicBezTo>
                <a:lnTo>
                  <a:pt x="5009" y="7634"/>
                </a:lnTo>
                <a:lnTo>
                  <a:pt x="4447" y="8590"/>
                </a:lnTo>
                <a:lnTo>
                  <a:pt x="4447" y="8590"/>
                </a:lnTo>
                <a:lnTo>
                  <a:pt x="5807" y="8541"/>
                </a:lnTo>
                <a:lnTo>
                  <a:pt x="5393" y="7624"/>
                </a:lnTo>
                <a:cubicBezTo>
                  <a:pt x="6201" y="7338"/>
                  <a:pt x="6674" y="7141"/>
                  <a:pt x="7276" y="6145"/>
                </a:cubicBezTo>
                <a:cubicBezTo>
                  <a:pt x="8742" y="3696"/>
                  <a:pt x="7825" y="0"/>
                  <a:pt x="5114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22"/>
          <p:cNvSpPr/>
          <p:nvPr/>
        </p:nvSpPr>
        <p:spPr>
          <a:xfrm>
            <a:off x="5959896" y="5584885"/>
            <a:ext cx="1752947" cy="1836602"/>
          </a:xfrm>
          <a:custGeom>
            <a:avLst/>
            <a:gdLst/>
            <a:ahLst/>
            <a:cxnLst/>
            <a:rect l="l" t="t" r="r" b="b"/>
            <a:pathLst>
              <a:path w="9828" h="9676" extrusionOk="0">
                <a:moveTo>
                  <a:pt x="5742" y="0"/>
                </a:moveTo>
                <a:cubicBezTo>
                  <a:pt x="5462" y="0"/>
                  <a:pt x="5165" y="34"/>
                  <a:pt x="4850" y="105"/>
                </a:cubicBezTo>
                <a:cubicBezTo>
                  <a:pt x="1" y="1190"/>
                  <a:pt x="1913" y="8622"/>
                  <a:pt x="5431" y="8622"/>
                </a:cubicBezTo>
                <a:lnTo>
                  <a:pt x="4761" y="9676"/>
                </a:lnTo>
                <a:lnTo>
                  <a:pt x="6289" y="9676"/>
                </a:lnTo>
                <a:lnTo>
                  <a:pt x="5865" y="8622"/>
                </a:lnTo>
                <a:cubicBezTo>
                  <a:pt x="6792" y="8335"/>
                  <a:pt x="7334" y="8129"/>
                  <a:pt x="8044" y="7034"/>
                </a:cubicBezTo>
                <a:cubicBezTo>
                  <a:pt x="9827" y="4291"/>
                  <a:pt x="8900" y="0"/>
                  <a:pt x="5742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22"/>
          <p:cNvSpPr/>
          <p:nvPr/>
        </p:nvSpPr>
        <p:spPr>
          <a:xfrm>
            <a:off x="4054299" y="6042514"/>
            <a:ext cx="2009432" cy="174246"/>
          </a:xfrm>
          <a:custGeom>
            <a:avLst/>
            <a:gdLst/>
            <a:ahLst/>
            <a:cxnLst/>
            <a:rect l="l" t="t" r="r" b="b"/>
            <a:pathLst>
              <a:path w="11266" h="918" extrusionOk="0">
                <a:moveTo>
                  <a:pt x="454" y="1"/>
                </a:moveTo>
                <a:cubicBezTo>
                  <a:pt x="207" y="1"/>
                  <a:pt x="0" y="208"/>
                  <a:pt x="0" y="464"/>
                </a:cubicBezTo>
                <a:cubicBezTo>
                  <a:pt x="0" y="720"/>
                  <a:pt x="207" y="917"/>
                  <a:pt x="454" y="917"/>
                </a:cubicBezTo>
                <a:cubicBezTo>
                  <a:pt x="710" y="917"/>
                  <a:pt x="916" y="720"/>
                  <a:pt x="916" y="464"/>
                </a:cubicBezTo>
                <a:cubicBezTo>
                  <a:pt x="916" y="208"/>
                  <a:pt x="710" y="1"/>
                  <a:pt x="454" y="1"/>
                </a:cubicBezTo>
                <a:close/>
                <a:moveTo>
                  <a:pt x="3903" y="1"/>
                </a:moveTo>
                <a:cubicBezTo>
                  <a:pt x="3657" y="1"/>
                  <a:pt x="3450" y="208"/>
                  <a:pt x="3450" y="464"/>
                </a:cubicBezTo>
                <a:cubicBezTo>
                  <a:pt x="3450" y="720"/>
                  <a:pt x="3657" y="917"/>
                  <a:pt x="3903" y="917"/>
                </a:cubicBezTo>
                <a:cubicBezTo>
                  <a:pt x="4160" y="917"/>
                  <a:pt x="4366" y="720"/>
                  <a:pt x="4366" y="464"/>
                </a:cubicBezTo>
                <a:cubicBezTo>
                  <a:pt x="4366" y="208"/>
                  <a:pt x="4160" y="1"/>
                  <a:pt x="3903" y="1"/>
                </a:cubicBezTo>
                <a:close/>
                <a:moveTo>
                  <a:pt x="7353" y="1"/>
                </a:moveTo>
                <a:cubicBezTo>
                  <a:pt x="7106" y="1"/>
                  <a:pt x="6900" y="208"/>
                  <a:pt x="6900" y="464"/>
                </a:cubicBezTo>
                <a:cubicBezTo>
                  <a:pt x="6900" y="720"/>
                  <a:pt x="7106" y="917"/>
                  <a:pt x="7353" y="917"/>
                </a:cubicBezTo>
                <a:cubicBezTo>
                  <a:pt x="7610" y="917"/>
                  <a:pt x="7816" y="720"/>
                  <a:pt x="7816" y="464"/>
                </a:cubicBezTo>
                <a:cubicBezTo>
                  <a:pt x="7816" y="208"/>
                  <a:pt x="7610" y="1"/>
                  <a:pt x="7353" y="1"/>
                </a:cubicBezTo>
                <a:close/>
                <a:moveTo>
                  <a:pt x="10813" y="1"/>
                </a:moveTo>
                <a:cubicBezTo>
                  <a:pt x="10556" y="1"/>
                  <a:pt x="10350" y="208"/>
                  <a:pt x="10350" y="464"/>
                </a:cubicBezTo>
                <a:cubicBezTo>
                  <a:pt x="10350" y="720"/>
                  <a:pt x="10556" y="917"/>
                  <a:pt x="10813" y="917"/>
                </a:cubicBezTo>
                <a:cubicBezTo>
                  <a:pt x="11059" y="917"/>
                  <a:pt x="11266" y="720"/>
                  <a:pt x="11266" y="464"/>
                </a:cubicBezTo>
                <a:cubicBezTo>
                  <a:pt x="11266" y="208"/>
                  <a:pt x="11059" y="1"/>
                  <a:pt x="108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22"/>
          <p:cNvSpPr/>
          <p:nvPr/>
        </p:nvSpPr>
        <p:spPr>
          <a:xfrm>
            <a:off x="8134638" y="5995821"/>
            <a:ext cx="52795" cy="1242306"/>
          </a:xfrm>
          <a:custGeom>
            <a:avLst/>
            <a:gdLst/>
            <a:ahLst/>
            <a:cxnLst/>
            <a:rect l="l" t="t" r="r" b="b"/>
            <a:pathLst>
              <a:path w="296" h="6545" extrusionOk="0">
                <a:moveTo>
                  <a:pt x="129" y="0"/>
                </a:moveTo>
                <a:cubicBezTo>
                  <a:pt x="59" y="0"/>
                  <a:pt x="10" y="59"/>
                  <a:pt x="10" y="129"/>
                </a:cubicBezTo>
                <a:cubicBezTo>
                  <a:pt x="10" y="838"/>
                  <a:pt x="10" y="1568"/>
                  <a:pt x="20" y="2267"/>
                </a:cubicBezTo>
                <a:cubicBezTo>
                  <a:pt x="30" y="3657"/>
                  <a:pt x="39" y="5086"/>
                  <a:pt x="10" y="6417"/>
                </a:cubicBezTo>
                <a:cubicBezTo>
                  <a:pt x="0" y="6486"/>
                  <a:pt x="59" y="6545"/>
                  <a:pt x="129" y="6545"/>
                </a:cubicBezTo>
                <a:cubicBezTo>
                  <a:pt x="197" y="6545"/>
                  <a:pt x="256" y="6496"/>
                  <a:pt x="256" y="6427"/>
                </a:cubicBezTo>
                <a:cubicBezTo>
                  <a:pt x="296" y="5086"/>
                  <a:pt x="286" y="3657"/>
                  <a:pt x="267" y="2267"/>
                </a:cubicBezTo>
                <a:cubicBezTo>
                  <a:pt x="267" y="1568"/>
                  <a:pt x="256" y="838"/>
                  <a:pt x="256" y="129"/>
                </a:cubicBezTo>
                <a:cubicBezTo>
                  <a:pt x="256" y="59"/>
                  <a:pt x="207" y="0"/>
                  <a:pt x="129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22"/>
          <p:cNvSpPr/>
          <p:nvPr/>
        </p:nvSpPr>
        <p:spPr>
          <a:xfrm>
            <a:off x="5986293" y="5198245"/>
            <a:ext cx="383301" cy="214485"/>
          </a:xfrm>
          <a:custGeom>
            <a:avLst/>
            <a:gdLst/>
            <a:ahLst/>
            <a:cxnLst/>
            <a:rect l="l" t="t" r="r" b="b"/>
            <a:pathLst>
              <a:path w="2149" h="1130" extrusionOk="0">
                <a:moveTo>
                  <a:pt x="1056" y="271"/>
                </a:moveTo>
                <a:cubicBezTo>
                  <a:pt x="1208" y="271"/>
                  <a:pt x="1414" y="331"/>
                  <a:pt x="1213" y="516"/>
                </a:cubicBezTo>
                <a:cubicBezTo>
                  <a:pt x="1134" y="585"/>
                  <a:pt x="1016" y="625"/>
                  <a:pt x="907" y="644"/>
                </a:cubicBezTo>
                <a:cubicBezTo>
                  <a:pt x="856" y="655"/>
                  <a:pt x="799" y="664"/>
                  <a:pt x="740" y="669"/>
                </a:cubicBezTo>
                <a:lnTo>
                  <a:pt x="740" y="669"/>
                </a:lnTo>
                <a:cubicBezTo>
                  <a:pt x="677" y="504"/>
                  <a:pt x="763" y="326"/>
                  <a:pt x="966" y="279"/>
                </a:cubicBezTo>
                <a:cubicBezTo>
                  <a:pt x="990" y="274"/>
                  <a:pt x="1021" y="271"/>
                  <a:pt x="1056" y="271"/>
                </a:cubicBezTo>
                <a:close/>
                <a:moveTo>
                  <a:pt x="202" y="1"/>
                </a:moveTo>
                <a:cubicBezTo>
                  <a:pt x="191" y="1"/>
                  <a:pt x="179" y="4"/>
                  <a:pt x="168" y="13"/>
                </a:cubicBezTo>
                <a:cubicBezTo>
                  <a:pt x="10" y="171"/>
                  <a:pt x="0" y="417"/>
                  <a:pt x="148" y="595"/>
                </a:cubicBezTo>
                <a:cubicBezTo>
                  <a:pt x="261" y="734"/>
                  <a:pt x="454" y="775"/>
                  <a:pt x="640" y="775"/>
                </a:cubicBezTo>
                <a:cubicBezTo>
                  <a:pt x="641" y="775"/>
                  <a:pt x="643" y="775"/>
                  <a:pt x="645" y="775"/>
                </a:cubicBezTo>
                <a:lnTo>
                  <a:pt x="645" y="775"/>
                </a:lnTo>
                <a:cubicBezTo>
                  <a:pt x="697" y="880"/>
                  <a:pt x="785" y="970"/>
                  <a:pt x="887" y="1028"/>
                </a:cubicBezTo>
                <a:cubicBezTo>
                  <a:pt x="1006" y="1097"/>
                  <a:pt x="1142" y="1129"/>
                  <a:pt x="1279" y="1129"/>
                </a:cubicBezTo>
                <a:cubicBezTo>
                  <a:pt x="1415" y="1129"/>
                  <a:pt x="1553" y="1098"/>
                  <a:pt x="1676" y="1039"/>
                </a:cubicBezTo>
                <a:cubicBezTo>
                  <a:pt x="1893" y="940"/>
                  <a:pt x="2149" y="713"/>
                  <a:pt x="2080" y="457"/>
                </a:cubicBezTo>
                <a:cubicBezTo>
                  <a:pt x="2080" y="447"/>
                  <a:pt x="2073" y="442"/>
                  <a:pt x="2065" y="442"/>
                </a:cubicBezTo>
                <a:cubicBezTo>
                  <a:pt x="2058" y="442"/>
                  <a:pt x="2050" y="447"/>
                  <a:pt x="2050" y="457"/>
                </a:cubicBezTo>
                <a:cubicBezTo>
                  <a:pt x="1972" y="772"/>
                  <a:pt x="1597" y="969"/>
                  <a:pt x="1292" y="969"/>
                </a:cubicBezTo>
                <a:cubicBezTo>
                  <a:pt x="1124" y="969"/>
                  <a:pt x="937" y="920"/>
                  <a:pt x="819" y="792"/>
                </a:cubicBezTo>
                <a:cubicBezTo>
                  <a:pt x="811" y="783"/>
                  <a:pt x="803" y="775"/>
                  <a:pt x="796" y="766"/>
                </a:cubicBezTo>
                <a:lnTo>
                  <a:pt x="796" y="766"/>
                </a:lnTo>
                <a:cubicBezTo>
                  <a:pt x="832" y="762"/>
                  <a:pt x="866" y="758"/>
                  <a:pt x="898" y="752"/>
                </a:cubicBezTo>
                <a:cubicBezTo>
                  <a:pt x="1075" y="733"/>
                  <a:pt x="1360" y="644"/>
                  <a:pt x="1410" y="447"/>
                </a:cubicBezTo>
                <a:cubicBezTo>
                  <a:pt x="1450" y="259"/>
                  <a:pt x="1282" y="171"/>
                  <a:pt x="1134" y="161"/>
                </a:cubicBezTo>
                <a:cubicBezTo>
                  <a:pt x="1122" y="160"/>
                  <a:pt x="1110" y="160"/>
                  <a:pt x="1097" y="160"/>
                </a:cubicBezTo>
                <a:cubicBezTo>
                  <a:pt x="900" y="160"/>
                  <a:pt x="696" y="232"/>
                  <a:pt x="622" y="427"/>
                </a:cubicBezTo>
                <a:cubicBezTo>
                  <a:pt x="591" y="509"/>
                  <a:pt x="588" y="593"/>
                  <a:pt x="607" y="671"/>
                </a:cubicBezTo>
                <a:lnTo>
                  <a:pt x="607" y="671"/>
                </a:lnTo>
                <a:cubicBezTo>
                  <a:pt x="498" y="667"/>
                  <a:pt x="391" y="645"/>
                  <a:pt x="306" y="595"/>
                </a:cubicBezTo>
                <a:cubicBezTo>
                  <a:pt x="129" y="487"/>
                  <a:pt x="89" y="240"/>
                  <a:pt x="237" y="82"/>
                </a:cubicBezTo>
                <a:cubicBezTo>
                  <a:pt x="267" y="44"/>
                  <a:pt x="239" y="1"/>
                  <a:pt x="202" y="1"/>
                </a:cubicBezTo>
                <a:close/>
              </a:path>
            </a:pathLst>
          </a:custGeom>
          <a:solidFill>
            <a:srgbClr val="FFA1A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22"/>
          <p:cNvSpPr/>
          <p:nvPr/>
        </p:nvSpPr>
        <p:spPr>
          <a:xfrm>
            <a:off x="4321482" y="5511619"/>
            <a:ext cx="588418" cy="983975"/>
          </a:xfrm>
          <a:custGeom>
            <a:avLst/>
            <a:gdLst/>
            <a:ahLst/>
            <a:cxnLst/>
            <a:rect l="l" t="t" r="r" b="b"/>
            <a:pathLst>
              <a:path w="3299" h="5184" extrusionOk="0">
                <a:moveTo>
                  <a:pt x="655" y="1"/>
                </a:moveTo>
                <a:cubicBezTo>
                  <a:pt x="613" y="1"/>
                  <a:pt x="572" y="7"/>
                  <a:pt x="533" y="18"/>
                </a:cubicBezTo>
                <a:cubicBezTo>
                  <a:pt x="198" y="126"/>
                  <a:pt x="0" y="659"/>
                  <a:pt x="217" y="1546"/>
                </a:cubicBezTo>
                <a:cubicBezTo>
                  <a:pt x="582" y="3123"/>
                  <a:pt x="1932" y="5094"/>
                  <a:pt x="2612" y="5173"/>
                </a:cubicBezTo>
                <a:cubicBezTo>
                  <a:pt x="2612" y="5173"/>
                  <a:pt x="2622" y="5183"/>
                  <a:pt x="2632" y="5183"/>
                </a:cubicBezTo>
                <a:cubicBezTo>
                  <a:pt x="2637" y="5184"/>
                  <a:pt x="2641" y="5184"/>
                  <a:pt x="2646" y="5184"/>
                </a:cubicBezTo>
                <a:cubicBezTo>
                  <a:pt x="3298" y="5184"/>
                  <a:pt x="3056" y="1920"/>
                  <a:pt x="3056" y="1920"/>
                </a:cubicBezTo>
                <a:cubicBezTo>
                  <a:pt x="3056" y="1920"/>
                  <a:pt x="2178" y="1714"/>
                  <a:pt x="1469" y="610"/>
                </a:cubicBezTo>
                <a:cubicBezTo>
                  <a:pt x="1200" y="197"/>
                  <a:pt x="902" y="1"/>
                  <a:pt x="65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22"/>
          <p:cNvSpPr/>
          <p:nvPr/>
        </p:nvSpPr>
        <p:spPr>
          <a:xfrm>
            <a:off x="4344312" y="5515036"/>
            <a:ext cx="400959" cy="943166"/>
          </a:xfrm>
          <a:custGeom>
            <a:avLst/>
            <a:gdLst/>
            <a:ahLst/>
            <a:cxnLst/>
            <a:rect l="l" t="t" r="r" b="b"/>
            <a:pathLst>
              <a:path w="2248" h="4969" extrusionOk="0">
                <a:moveTo>
                  <a:pt x="405" y="0"/>
                </a:moveTo>
                <a:cubicBezTo>
                  <a:pt x="168" y="79"/>
                  <a:pt x="0" y="365"/>
                  <a:pt x="0" y="857"/>
                </a:cubicBezTo>
                <a:cubicBezTo>
                  <a:pt x="0" y="1045"/>
                  <a:pt x="20" y="1271"/>
                  <a:pt x="89" y="1528"/>
                </a:cubicBezTo>
                <a:cubicBezTo>
                  <a:pt x="394" y="2839"/>
                  <a:pt x="1380" y="4426"/>
                  <a:pt x="2090" y="4968"/>
                </a:cubicBezTo>
                <a:cubicBezTo>
                  <a:pt x="2129" y="4465"/>
                  <a:pt x="2179" y="3982"/>
                  <a:pt x="2247" y="3509"/>
                </a:cubicBezTo>
                <a:cubicBezTo>
                  <a:pt x="759" y="2691"/>
                  <a:pt x="464" y="680"/>
                  <a:pt x="405" y="0"/>
                </a:cubicBezTo>
                <a:close/>
              </a:path>
            </a:pathLst>
          </a:custGeom>
          <a:solidFill>
            <a:srgbClr val="2E2B4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22"/>
          <p:cNvSpPr/>
          <p:nvPr/>
        </p:nvSpPr>
        <p:spPr>
          <a:xfrm>
            <a:off x="6733443" y="5038236"/>
            <a:ext cx="627836" cy="1240219"/>
          </a:xfrm>
          <a:custGeom>
            <a:avLst/>
            <a:gdLst/>
            <a:ahLst/>
            <a:cxnLst/>
            <a:rect l="l" t="t" r="r" b="b"/>
            <a:pathLst>
              <a:path w="3520" h="6534" extrusionOk="0">
                <a:moveTo>
                  <a:pt x="2770" y="0"/>
                </a:moveTo>
                <a:cubicBezTo>
                  <a:pt x="2411" y="0"/>
                  <a:pt x="1996" y="351"/>
                  <a:pt x="1784" y="856"/>
                </a:cubicBezTo>
                <a:cubicBezTo>
                  <a:pt x="1324" y="1931"/>
                  <a:pt x="126" y="2622"/>
                  <a:pt x="8" y="2622"/>
                </a:cubicBezTo>
                <a:cubicBezTo>
                  <a:pt x="5" y="2622"/>
                  <a:pt x="2" y="2621"/>
                  <a:pt x="1" y="2620"/>
                </a:cubicBezTo>
                <a:lnTo>
                  <a:pt x="1" y="2620"/>
                </a:lnTo>
                <a:cubicBezTo>
                  <a:pt x="1" y="2620"/>
                  <a:pt x="277" y="3005"/>
                  <a:pt x="365" y="4217"/>
                </a:cubicBezTo>
                <a:cubicBezTo>
                  <a:pt x="404" y="4749"/>
                  <a:pt x="404" y="5450"/>
                  <a:pt x="316" y="6337"/>
                </a:cubicBezTo>
                <a:cubicBezTo>
                  <a:pt x="316" y="6405"/>
                  <a:pt x="306" y="6464"/>
                  <a:pt x="306" y="6534"/>
                </a:cubicBezTo>
                <a:cubicBezTo>
                  <a:pt x="326" y="6524"/>
                  <a:pt x="356" y="6514"/>
                  <a:pt x="385" y="6504"/>
                </a:cubicBezTo>
                <a:cubicBezTo>
                  <a:pt x="2494" y="5755"/>
                  <a:pt x="3322" y="2532"/>
                  <a:pt x="3411" y="1733"/>
                </a:cubicBezTo>
                <a:cubicBezTo>
                  <a:pt x="3519" y="708"/>
                  <a:pt x="3302" y="206"/>
                  <a:pt x="2987" y="48"/>
                </a:cubicBezTo>
                <a:cubicBezTo>
                  <a:pt x="2919" y="16"/>
                  <a:pt x="2846" y="0"/>
                  <a:pt x="27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22"/>
          <p:cNvSpPr/>
          <p:nvPr/>
        </p:nvSpPr>
        <p:spPr>
          <a:xfrm>
            <a:off x="6861684" y="5047347"/>
            <a:ext cx="485503" cy="1152526"/>
          </a:xfrm>
          <a:custGeom>
            <a:avLst/>
            <a:gdLst/>
            <a:ahLst/>
            <a:cxnLst/>
            <a:rect l="l" t="t" r="r" b="b"/>
            <a:pathLst>
              <a:path w="2722" h="6072" extrusionOk="0">
                <a:moveTo>
                  <a:pt x="2268" y="0"/>
                </a:moveTo>
                <a:cubicBezTo>
                  <a:pt x="2307" y="700"/>
                  <a:pt x="2366" y="4101"/>
                  <a:pt x="1" y="4179"/>
                </a:cubicBezTo>
                <a:cubicBezTo>
                  <a:pt x="169" y="4780"/>
                  <a:pt x="297" y="5421"/>
                  <a:pt x="395" y="6072"/>
                </a:cubicBezTo>
                <a:cubicBezTo>
                  <a:pt x="1972" y="4948"/>
                  <a:pt x="2613" y="2385"/>
                  <a:pt x="2692" y="1685"/>
                </a:cubicBezTo>
                <a:cubicBezTo>
                  <a:pt x="2712" y="1508"/>
                  <a:pt x="2721" y="1341"/>
                  <a:pt x="2721" y="1192"/>
                </a:cubicBezTo>
                <a:cubicBezTo>
                  <a:pt x="2721" y="493"/>
                  <a:pt x="2524" y="128"/>
                  <a:pt x="2268" y="0"/>
                </a:cubicBezTo>
                <a:close/>
              </a:path>
            </a:pathLst>
          </a:custGeom>
          <a:solidFill>
            <a:srgbClr val="2E2B4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22"/>
          <p:cNvSpPr/>
          <p:nvPr/>
        </p:nvSpPr>
        <p:spPr>
          <a:xfrm>
            <a:off x="4709950" y="4643245"/>
            <a:ext cx="2253967" cy="2553894"/>
          </a:xfrm>
          <a:custGeom>
            <a:avLst/>
            <a:gdLst/>
            <a:ahLst/>
            <a:cxnLst/>
            <a:rect l="l" t="t" r="r" b="b"/>
            <a:pathLst>
              <a:path w="12637" h="13455" extrusionOk="0">
                <a:moveTo>
                  <a:pt x="6319" y="0"/>
                </a:moveTo>
                <a:cubicBezTo>
                  <a:pt x="6092" y="0"/>
                  <a:pt x="5865" y="20"/>
                  <a:pt x="5638" y="59"/>
                </a:cubicBezTo>
                <a:cubicBezTo>
                  <a:pt x="5353" y="108"/>
                  <a:pt x="5077" y="197"/>
                  <a:pt x="4810" y="316"/>
                </a:cubicBezTo>
                <a:cubicBezTo>
                  <a:pt x="4022" y="640"/>
                  <a:pt x="3292" y="1222"/>
                  <a:pt x="2652" y="2011"/>
                </a:cubicBezTo>
                <a:cubicBezTo>
                  <a:pt x="1045" y="3972"/>
                  <a:pt x="0" y="7185"/>
                  <a:pt x="0" y="10813"/>
                </a:cubicBezTo>
                <a:cubicBezTo>
                  <a:pt x="0" y="11730"/>
                  <a:pt x="70" y="12606"/>
                  <a:pt x="188" y="13454"/>
                </a:cubicBezTo>
                <a:lnTo>
                  <a:pt x="12450" y="13454"/>
                </a:lnTo>
                <a:cubicBezTo>
                  <a:pt x="12577" y="12606"/>
                  <a:pt x="12637" y="11730"/>
                  <a:pt x="12637" y="10813"/>
                </a:cubicBezTo>
                <a:cubicBezTo>
                  <a:pt x="12637" y="4839"/>
                  <a:pt x="9808" y="0"/>
                  <a:pt x="631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22"/>
          <p:cNvSpPr/>
          <p:nvPr/>
        </p:nvSpPr>
        <p:spPr>
          <a:xfrm>
            <a:off x="4899725" y="5045259"/>
            <a:ext cx="1872628" cy="2151876"/>
          </a:xfrm>
          <a:custGeom>
            <a:avLst/>
            <a:gdLst/>
            <a:ahLst/>
            <a:cxnLst/>
            <a:rect l="l" t="t" r="r" b="b"/>
            <a:pathLst>
              <a:path w="10499" h="11337" extrusionOk="0">
                <a:moveTo>
                  <a:pt x="3462" y="0"/>
                </a:moveTo>
                <a:cubicBezTo>
                  <a:pt x="3449" y="0"/>
                  <a:pt x="3435" y="1"/>
                  <a:pt x="3421" y="1"/>
                </a:cubicBezTo>
                <a:cubicBezTo>
                  <a:pt x="2150" y="31"/>
                  <a:pt x="1430" y="1440"/>
                  <a:pt x="1076" y="2456"/>
                </a:cubicBezTo>
                <a:cubicBezTo>
                  <a:pt x="454" y="4180"/>
                  <a:pt x="51" y="6014"/>
                  <a:pt x="21" y="7847"/>
                </a:cubicBezTo>
                <a:cubicBezTo>
                  <a:pt x="1" y="8892"/>
                  <a:pt x="21" y="10153"/>
                  <a:pt x="129" y="11336"/>
                </a:cubicBezTo>
                <a:lnTo>
                  <a:pt x="10114" y="11336"/>
                </a:lnTo>
                <a:cubicBezTo>
                  <a:pt x="10153" y="11159"/>
                  <a:pt x="10173" y="11051"/>
                  <a:pt x="10173" y="11051"/>
                </a:cubicBezTo>
                <a:cubicBezTo>
                  <a:pt x="10420" y="8833"/>
                  <a:pt x="10499" y="6497"/>
                  <a:pt x="10173" y="4279"/>
                </a:cubicBezTo>
                <a:cubicBezTo>
                  <a:pt x="10006" y="3185"/>
                  <a:pt x="9611" y="2061"/>
                  <a:pt x="8911" y="1164"/>
                </a:cubicBezTo>
                <a:cubicBezTo>
                  <a:pt x="8477" y="626"/>
                  <a:pt x="7771" y="37"/>
                  <a:pt x="7073" y="37"/>
                </a:cubicBezTo>
                <a:cubicBezTo>
                  <a:pt x="6787" y="37"/>
                  <a:pt x="6504" y="135"/>
                  <a:pt x="6240" y="375"/>
                </a:cubicBezTo>
                <a:cubicBezTo>
                  <a:pt x="5975" y="619"/>
                  <a:pt x="5690" y="720"/>
                  <a:pt x="5404" y="720"/>
                </a:cubicBezTo>
                <a:cubicBezTo>
                  <a:pt x="5031" y="720"/>
                  <a:pt x="4657" y="548"/>
                  <a:pt x="4328" y="297"/>
                </a:cubicBezTo>
                <a:cubicBezTo>
                  <a:pt x="4073" y="107"/>
                  <a:pt x="3781" y="0"/>
                  <a:pt x="34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22"/>
          <p:cNvSpPr/>
          <p:nvPr/>
        </p:nvSpPr>
        <p:spPr>
          <a:xfrm>
            <a:off x="6149849" y="5417664"/>
            <a:ext cx="246319" cy="370699"/>
          </a:xfrm>
          <a:custGeom>
            <a:avLst/>
            <a:gdLst/>
            <a:ahLst/>
            <a:cxnLst/>
            <a:rect l="l" t="t" r="r" b="b"/>
            <a:pathLst>
              <a:path w="1381" h="1953" extrusionOk="0">
                <a:moveTo>
                  <a:pt x="690" y="1"/>
                </a:moveTo>
                <a:cubicBezTo>
                  <a:pt x="305" y="1"/>
                  <a:pt x="0" y="434"/>
                  <a:pt x="0" y="976"/>
                </a:cubicBezTo>
                <a:cubicBezTo>
                  <a:pt x="0" y="1508"/>
                  <a:pt x="305" y="1952"/>
                  <a:pt x="690" y="1952"/>
                </a:cubicBezTo>
                <a:cubicBezTo>
                  <a:pt x="1074" y="1952"/>
                  <a:pt x="1380" y="1508"/>
                  <a:pt x="1380" y="976"/>
                </a:cubicBezTo>
                <a:cubicBezTo>
                  <a:pt x="1380" y="434"/>
                  <a:pt x="1074" y="1"/>
                  <a:pt x="6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22"/>
          <p:cNvSpPr/>
          <p:nvPr/>
        </p:nvSpPr>
        <p:spPr>
          <a:xfrm>
            <a:off x="6178030" y="5500041"/>
            <a:ext cx="186389" cy="278831"/>
          </a:xfrm>
          <a:custGeom>
            <a:avLst/>
            <a:gdLst/>
            <a:ahLst/>
            <a:cxnLst/>
            <a:rect l="l" t="t" r="r" b="b"/>
            <a:pathLst>
              <a:path w="1045" h="1469" extrusionOk="0">
                <a:moveTo>
                  <a:pt x="522" y="0"/>
                </a:moveTo>
                <a:cubicBezTo>
                  <a:pt x="237" y="0"/>
                  <a:pt x="0" y="325"/>
                  <a:pt x="0" y="730"/>
                </a:cubicBezTo>
                <a:cubicBezTo>
                  <a:pt x="0" y="1144"/>
                  <a:pt x="237" y="1469"/>
                  <a:pt x="522" y="1469"/>
                </a:cubicBezTo>
                <a:cubicBezTo>
                  <a:pt x="818" y="1469"/>
                  <a:pt x="1045" y="1144"/>
                  <a:pt x="1045" y="730"/>
                </a:cubicBezTo>
                <a:cubicBezTo>
                  <a:pt x="1045" y="325"/>
                  <a:pt x="818" y="0"/>
                  <a:pt x="522" y="0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"/>
          <p:cNvSpPr/>
          <p:nvPr/>
        </p:nvSpPr>
        <p:spPr>
          <a:xfrm>
            <a:off x="6213167" y="5526234"/>
            <a:ext cx="79193" cy="84276"/>
          </a:xfrm>
          <a:custGeom>
            <a:avLst/>
            <a:gdLst/>
            <a:ahLst/>
            <a:cxnLst/>
            <a:rect l="l" t="t" r="r" b="b"/>
            <a:pathLst>
              <a:path w="444" h="444" extrusionOk="0">
                <a:moveTo>
                  <a:pt x="226" y="0"/>
                </a:moveTo>
                <a:cubicBezTo>
                  <a:pt x="99" y="0"/>
                  <a:pt x="0" y="99"/>
                  <a:pt x="0" y="217"/>
                </a:cubicBezTo>
                <a:cubicBezTo>
                  <a:pt x="0" y="345"/>
                  <a:pt x="99" y="444"/>
                  <a:pt x="226" y="444"/>
                </a:cubicBezTo>
                <a:cubicBezTo>
                  <a:pt x="345" y="444"/>
                  <a:pt x="443" y="345"/>
                  <a:pt x="443" y="217"/>
                </a:cubicBezTo>
                <a:cubicBezTo>
                  <a:pt x="443" y="99"/>
                  <a:pt x="345" y="0"/>
                  <a:pt x="2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22"/>
          <p:cNvSpPr/>
          <p:nvPr/>
        </p:nvSpPr>
        <p:spPr>
          <a:xfrm>
            <a:off x="5344554" y="5417664"/>
            <a:ext cx="248102" cy="370699"/>
          </a:xfrm>
          <a:custGeom>
            <a:avLst/>
            <a:gdLst/>
            <a:ahLst/>
            <a:cxnLst/>
            <a:rect l="l" t="t" r="r" b="b"/>
            <a:pathLst>
              <a:path w="1391" h="1953" extrusionOk="0">
                <a:moveTo>
                  <a:pt x="691" y="1"/>
                </a:moveTo>
                <a:cubicBezTo>
                  <a:pt x="306" y="1"/>
                  <a:pt x="1" y="434"/>
                  <a:pt x="1" y="976"/>
                </a:cubicBezTo>
                <a:cubicBezTo>
                  <a:pt x="1" y="1508"/>
                  <a:pt x="306" y="1952"/>
                  <a:pt x="691" y="1952"/>
                </a:cubicBezTo>
                <a:cubicBezTo>
                  <a:pt x="1075" y="1952"/>
                  <a:pt x="1390" y="1508"/>
                  <a:pt x="1390" y="976"/>
                </a:cubicBezTo>
                <a:cubicBezTo>
                  <a:pt x="1390" y="434"/>
                  <a:pt x="1075" y="1"/>
                  <a:pt x="6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22"/>
          <p:cNvSpPr/>
          <p:nvPr/>
        </p:nvSpPr>
        <p:spPr>
          <a:xfrm>
            <a:off x="5372735" y="5500041"/>
            <a:ext cx="188172" cy="278831"/>
          </a:xfrm>
          <a:custGeom>
            <a:avLst/>
            <a:gdLst/>
            <a:ahLst/>
            <a:cxnLst/>
            <a:rect l="l" t="t" r="r" b="b"/>
            <a:pathLst>
              <a:path w="1055" h="1469" extrusionOk="0">
                <a:moveTo>
                  <a:pt x="523" y="0"/>
                </a:moveTo>
                <a:cubicBezTo>
                  <a:pt x="237" y="0"/>
                  <a:pt x="1" y="325"/>
                  <a:pt x="1" y="730"/>
                </a:cubicBezTo>
                <a:cubicBezTo>
                  <a:pt x="1" y="1144"/>
                  <a:pt x="237" y="1469"/>
                  <a:pt x="523" y="1469"/>
                </a:cubicBezTo>
                <a:cubicBezTo>
                  <a:pt x="818" y="1469"/>
                  <a:pt x="1055" y="1144"/>
                  <a:pt x="1055" y="730"/>
                </a:cubicBezTo>
                <a:cubicBezTo>
                  <a:pt x="1055" y="325"/>
                  <a:pt x="818" y="0"/>
                  <a:pt x="523" y="0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22"/>
          <p:cNvSpPr/>
          <p:nvPr/>
        </p:nvSpPr>
        <p:spPr>
          <a:xfrm>
            <a:off x="5407872" y="5526234"/>
            <a:ext cx="79193" cy="84276"/>
          </a:xfrm>
          <a:custGeom>
            <a:avLst/>
            <a:gdLst/>
            <a:ahLst/>
            <a:cxnLst/>
            <a:rect l="l" t="t" r="r" b="b"/>
            <a:pathLst>
              <a:path w="444" h="444" extrusionOk="0">
                <a:moveTo>
                  <a:pt x="227" y="0"/>
                </a:moveTo>
                <a:cubicBezTo>
                  <a:pt x="99" y="0"/>
                  <a:pt x="1" y="99"/>
                  <a:pt x="1" y="217"/>
                </a:cubicBezTo>
                <a:cubicBezTo>
                  <a:pt x="1" y="345"/>
                  <a:pt x="99" y="444"/>
                  <a:pt x="227" y="444"/>
                </a:cubicBezTo>
                <a:cubicBezTo>
                  <a:pt x="345" y="444"/>
                  <a:pt x="444" y="345"/>
                  <a:pt x="444" y="217"/>
                </a:cubicBezTo>
                <a:cubicBezTo>
                  <a:pt x="444" y="99"/>
                  <a:pt x="345" y="0"/>
                  <a:pt x="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22"/>
          <p:cNvSpPr/>
          <p:nvPr/>
        </p:nvSpPr>
        <p:spPr>
          <a:xfrm>
            <a:off x="5632962" y="5831067"/>
            <a:ext cx="409699" cy="271618"/>
          </a:xfrm>
          <a:custGeom>
            <a:avLst/>
            <a:gdLst/>
            <a:ahLst/>
            <a:cxnLst/>
            <a:rect l="l" t="t" r="r" b="b"/>
            <a:pathLst>
              <a:path w="2297" h="1431" extrusionOk="0">
                <a:moveTo>
                  <a:pt x="316" y="1"/>
                </a:moveTo>
                <a:cubicBezTo>
                  <a:pt x="138" y="1"/>
                  <a:pt x="0" y="178"/>
                  <a:pt x="49" y="356"/>
                </a:cubicBezTo>
                <a:cubicBezTo>
                  <a:pt x="158" y="780"/>
                  <a:pt x="444" y="1430"/>
                  <a:pt x="1153" y="1430"/>
                </a:cubicBezTo>
                <a:cubicBezTo>
                  <a:pt x="1863" y="1430"/>
                  <a:pt x="2149" y="770"/>
                  <a:pt x="2257" y="346"/>
                </a:cubicBezTo>
                <a:cubicBezTo>
                  <a:pt x="2297" y="178"/>
                  <a:pt x="2159" y="1"/>
                  <a:pt x="1981" y="1"/>
                </a:cubicBez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22"/>
          <p:cNvSpPr/>
          <p:nvPr/>
        </p:nvSpPr>
        <p:spPr>
          <a:xfrm>
            <a:off x="6360849" y="5842266"/>
            <a:ext cx="267365" cy="118252"/>
          </a:xfrm>
          <a:custGeom>
            <a:avLst/>
            <a:gdLst/>
            <a:ahLst/>
            <a:cxnLst/>
            <a:rect l="l" t="t" r="r" b="b"/>
            <a:pathLst>
              <a:path w="1499" h="623" extrusionOk="0">
                <a:moveTo>
                  <a:pt x="749" y="1"/>
                </a:moveTo>
                <a:cubicBezTo>
                  <a:pt x="335" y="1"/>
                  <a:pt x="0" y="139"/>
                  <a:pt x="0" y="307"/>
                </a:cubicBezTo>
                <a:cubicBezTo>
                  <a:pt x="0" y="484"/>
                  <a:pt x="335" y="622"/>
                  <a:pt x="749" y="622"/>
                </a:cubicBezTo>
                <a:cubicBezTo>
                  <a:pt x="1163" y="622"/>
                  <a:pt x="1498" y="484"/>
                  <a:pt x="1498" y="307"/>
                </a:cubicBezTo>
                <a:cubicBezTo>
                  <a:pt x="1498" y="139"/>
                  <a:pt x="1163" y="1"/>
                  <a:pt x="749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22"/>
          <p:cNvSpPr/>
          <p:nvPr/>
        </p:nvSpPr>
        <p:spPr>
          <a:xfrm>
            <a:off x="5065064" y="5821767"/>
            <a:ext cx="269149" cy="116164"/>
          </a:xfrm>
          <a:custGeom>
            <a:avLst/>
            <a:gdLst/>
            <a:ahLst/>
            <a:cxnLst/>
            <a:rect l="l" t="t" r="r" b="b"/>
            <a:pathLst>
              <a:path w="1509" h="612" extrusionOk="0">
                <a:moveTo>
                  <a:pt x="760" y="1"/>
                </a:moveTo>
                <a:cubicBezTo>
                  <a:pt x="335" y="1"/>
                  <a:pt x="0" y="139"/>
                  <a:pt x="0" y="306"/>
                </a:cubicBezTo>
                <a:cubicBezTo>
                  <a:pt x="0" y="474"/>
                  <a:pt x="335" y="612"/>
                  <a:pt x="760" y="612"/>
                </a:cubicBezTo>
                <a:cubicBezTo>
                  <a:pt x="1174" y="612"/>
                  <a:pt x="1509" y="474"/>
                  <a:pt x="1509" y="306"/>
                </a:cubicBezTo>
                <a:cubicBezTo>
                  <a:pt x="1509" y="139"/>
                  <a:pt x="1174" y="1"/>
                  <a:pt x="760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22"/>
          <p:cNvSpPr/>
          <p:nvPr/>
        </p:nvSpPr>
        <p:spPr>
          <a:xfrm>
            <a:off x="5789384" y="4431608"/>
            <a:ext cx="200479" cy="278831"/>
          </a:xfrm>
          <a:custGeom>
            <a:avLst/>
            <a:gdLst/>
            <a:ahLst/>
            <a:cxnLst/>
            <a:rect l="l" t="t" r="r" b="b"/>
            <a:pathLst>
              <a:path w="1124" h="1469" extrusionOk="0">
                <a:moveTo>
                  <a:pt x="1124" y="1"/>
                </a:moveTo>
                <a:cubicBezTo>
                  <a:pt x="208" y="1"/>
                  <a:pt x="0" y="849"/>
                  <a:pt x="188" y="1194"/>
                </a:cubicBezTo>
                <a:cubicBezTo>
                  <a:pt x="295" y="1399"/>
                  <a:pt x="385" y="1469"/>
                  <a:pt x="458" y="1469"/>
                </a:cubicBezTo>
                <a:cubicBezTo>
                  <a:pt x="613" y="1469"/>
                  <a:pt x="690" y="1155"/>
                  <a:pt x="690" y="1155"/>
                </a:cubicBezTo>
                <a:cubicBezTo>
                  <a:pt x="690" y="1155"/>
                  <a:pt x="493" y="169"/>
                  <a:pt x="1124" y="1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22"/>
          <p:cNvSpPr/>
          <p:nvPr/>
        </p:nvSpPr>
        <p:spPr>
          <a:xfrm>
            <a:off x="5629395" y="4541887"/>
            <a:ext cx="230088" cy="248841"/>
          </a:xfrm>
          <a:custGeom>
            <a:avLst/>
            <a:gdLst/>
            <a:ahLst/>
            <a:cxnLst/>
            <a:rect l="l" t="t" r="r" b="b"/>
            <a:pathLst>
              <a:path w="1290" h="1311" extrusionOk="0">
                <a:moveTo>
                  <a:pt x="308" y="1"/>
                </a:moveTo>
                <a:cubicBezTo>
                  <a:pt x="213" y="1"/>
                  <a:pt x="110" y="13"/>
                  <a:pt x="1" y="41"/>
                </a:cubicBezTo>
                <a:cubicBezTo>
                  <a:pt x="661" y="51"/>
                  <a:pt x="700" y="1056"/>
                  <a:pt x="700" y="1056"/>
                </a:cubicBezTo>
                <a:cubicBezTo>
                  <a:pt x="700" y="1056"/>
                  <a:pt x="829" y="1310"/>
                  <a:pt x="971" y="1310"/>
                </a:cubicBezTo>
                <a:cubicBezTo>
                  <a:pt x="1051" y="1310"/>
                  <a:pt x="1136" y="1230"/>
                  <a:pt x="1203" y="977"/>
                </a:cubicBezTo>
                <a:cubicBezTo>
                  <a:pt x="1290" y="649"/>
                  <a:pt x="989" y="1"/>
                  <a:pt x="308" y="1"/>
                </a:cubicBezTo>
                <a:close/>
              </a:path>
            </a:pathLst>
          </a:custGeom>
          <a:solidFill>
            <a:srgbClr val="1B1C0B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22"/>
          <p:cNvSpPr/>
          <p:nvPr/>
        </p:nvSpPr>
        <p:spPr>
          <a:xfrm>
            <a:off x="5632962" y="5831067"/>
            <a:ext cx="409699" cy="271618"/>
          </a:xfrm>
          <a:custGeom>
            <a:avLst/>
            <a:gdLst/>
            <a:ahLst/>
            <a:cxnLst/>
            <a:rect l="l" t="t" r="r" b="b"/>
            <a:pathLst>
              <a:path w="2297" h="1431" extrusionOk="0">
                <a:moveTo>
                  <a:pt x="316" y="1"/>
                </a:moveTo>
                <a:cubicBezTo>
                  <a:pt x="138" y="1"/>
                  <a:pt x="0" y="178"/>
                  <a:pt x="49" y="356"/>
                </a:cubicBezTo>
                <a:cubicBezTo>
                  <a:pt x="158" y="780"/>
                  <a:pt x="444" y="1430"/>
                  <a:pt x="1153" y="1430"/>
                </a:cubicBezTo>
                <a:cubicBezTo>
                  <a:pt x="1863" y="1430"/>
                  <a:pt x="2149" y="770"/>
                  <a:pt x="2257" y="346"/>
                </a:cubicBezTo>
                <a:cubicBezTo>
                  <a:pt x="2297" y="178"/>
                  <a:pt x="2159" y="1"/>
                  <a:pt x="1981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22"/>
          <p:cNvSpPr/>
          <p:nvPr/>
        </p:nvSpPr>
        <p:spPr>
          <a:xfrm>
            <a:off x="5912452" y="5847201"/>
            <a:ext cx="95067" cy="105724"/>
          </a:xfrm>
          <a:custGeom>
            <a:avLst/>
            <a:gdLst/>
            <a:ahLst/>
            <a:cxnLst/>
            <a:rect l="l" t="t" r="r" b="b"/>
            <a:pathLst>
              <a:path w="533" h="557" extrusionOk="0">
                <a:moveTo>
                  <a:pt x="168" y="1"/>
                </a:moveTo>
                <a:cubicBezTo>
                  <a:pt x="109" y="1"/>
                  <a:pt x="52" y="12"/>
                  <a:pt x="0" y="34"/>
                </a:cubicBezTo>
                <a:lnTo>
                  <a:pt x="208" y="93"/>
                </a:lnTo>
                <a:cubicBezTo>
                  <a:pt x="267" y="113"/>
                  <a:pt x="326" y="143"/>
                  <a:pt x="365" y="182"/>
                </a:cubicBezTo>
                <a:cubicBezTo>
                  <a:pt x="405" y="222"/>
                  <a:pt x="424" y="281"/>
                  <a:pt x="414" y="340"/>
                </a:cubicBezTo>
                <a:cubicBezTo>
                  <a:pt x="424" y="379"/>
                  <a:pt x="414" y="409"/>
                  <a:pt x="414" y="448"/>
                </a:cubicBezTo>
                <a:cubicBezTo>
                  <a:pt x="405" y="478"/>
                  <a:pt x="395" y="517"/>
                  <a:pt x="395" y="557"/>
                </a:cubicBezTo>
                <a:cubicBezTo>
                  <a:pt x="414" y="527"/>
                  <a:pt x="444" y="498"/>
                  <a:pt x="464" y="468"/>
                </a:cubicBezTo>
                <a:cubicBezTo>
                  <a:pt x="473" y="428"/>
                  <a:pt x="503" y="399"/>
                  <a:pt x="503" y="349"/>
                </a:cubicBezTo>
                <a:cubicBezTo>
                  <a:pt x="533" y="281"/>
                  <a:pt x="513" y="172"/>
                  <a:pt x="444" y="113"/>
                </a:cubicBezTo>
                <a:cubicBezTo>
                  <a:pt x="385" y="44"/>
                  <a:pt x="306" y="14"/>
                  <a:pt x="227" y="5"/>
                </a:cubicBezTo>
                <a:cubicBezTo>
                  <a:pt x="207" y="2"/>
                  <a:pt x="188" y="1"/>
                  <a:pt x="168" y="1"/>
                </a:cubicBezTo>
                <a:close/>
              </a:path>
            </a:pathLst>
          </a:custGeom>
          <a:solidFill>
            <a:srgbClr val="FFCE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22"/>
          <p:cNvSpPr/>
          <p:nvPr/>
        </p:nvSpPr>
        <p:spPr>
          <a:xfrm>
            <a:off x="5432486" y="4768518"/>
            <a:ext cx="7313" cy="9490"/>
          </a:xfrm>
          <a:custGeom>
            <a:avLst/>
            <a:gdLst/>
            <a:ahLst/>
            <a:cxnLst/>
            <a:rect l="l" t="t" r="r" b="b"/>
            <a:pathLst>
              <a:path w="41" h="50" extrusionOk="0">
                <a:moveTo>
                  <a:pt x="21" y="0"/>
                </a:moveTo>
                <a:cubicBezTo>
                  <a:pt x="10" y="10"/>
                  <a:pt x="1" y="10"/>
                  <a:pt x="1" y="20"/>
                </a:cubicBezTo>
                <a:lnTo>
                  <a:pt x="1" y="30"/>
                </a:lnTo>
                <a:lnTo>
                  <a:pt x="1" y="50"/>
                </a:lnTo>
                <a:cubicBezTo>
                  <a:pt x="10" y="50"/>
                  <a:pt x="30" y="40"/>
                  <a:pt x="40" y="30"/>
                </a:cubicBezTo>
                <a:cubicBezTo>
                  <a:pt x="30" y="20"/>
                  <a:pt x="30" y="10"/>
                  <a:pt x="21" y="0"/>
                </a:cubicBezTo>
                <a:close/>
              </a:path>
            </a:pathLst>
          </a:custGeom>
          <a:solidFill>
            <a:srgbClr val="FAC9C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22"/>
          <p:cNvSpPr/>
          <p:nvPr/>
        </p:nvSpPr>
        <p:spPr>
          <a:xfrm>
            <a:off x="5432486" y="4774212"/>
            <a:ext cx="814225" cy="162857"/>
          </a:xfrm>
          <a:custGeom>
            <a:avLst/>
            <a:gdLst/>
            <a:ahLst/>
            <a:cxnLst/>
            <a:rect l="l" t="t" r="r" b="b"/>
            <a:pathLst>
              <a:path w="4565" h="858" extrusionOk="0">
                <a:moveTo>
                  <a:pt x="40" y="0"/>
                </a:moveTo>
                <a:cubicBezTo>
                  <a:pt x="30" y="10"/>
                  <a:pt x="10" y="20"/>
                  <a:pt x="1" y="20"/>
                </a:cubicBezTo>
                <a:cubicBezTo>
                  <a:pt x="21" y="108"/>
                  <a:pt x="80" y="187"/>
                  <a:pt x="148" y="246"/>
                </a:cubicBezTo>
                <a:cubicBezTo>
                  <a:pt x="227" y="315"/>
                  <a:pt x="326" y="355"/>
                  <a:pt x="415" y="394"/>
                </a:cubicBezTo>
                <a:cubicBezTo>
                  <a:pt x="986" y="631"/>
                  <a:pt x="1587" y="789"/>
                  <a:pt x="2198" y="838"/>
                </a:cubicBezTo>
                <a:cubicBezTo>
                  <a:pt x="2317" y="848"/>
                  <a:pt x="2445" y="857"/>
                  <a:pt x="2564" y="857"/>
                </a:cubicBezTo>
                <a:cubicBezTo>
                  <a:pt x="3056" y="857"/>
                  <a:pt x="3549" y="778"/>
                  <a:pt x="4012" y="601"/>
                </a:cubicBezTo>
                <a:cubicBezTo>
                  <a:pt x="4141" y="552"/>
                  <a:pt x="4279" y="493"/>
                  <a:pt x="4406" y="414"/>
                </a:cubicBezTo>
                <a:cubicBezTo>
                  <a:pt x="4476" y="375"/>
                  <a:pt x="4555" y="315"/>
                  <a:pt x="4564" y="237"/>
                </a:cubicBezTo>
                <a:cubicBezTo>
                  <a:pt x="4564" y="207"/>
                  <a:pt x="4555" y="177"/>
                  <a:pt x="4544" y="158"/>
                </a:cubicBezTo>
                <a:cubicBezTo>
                  <a:pt x="4515" y="226"/>
                  <a:pt x="4465" y="296"/>
                  <a:pt x="4387" y="335"/>
                </a:cubicBezTo>
                <a:cubicBezTo>
                  <a:pt x="3756" y="640"/>
                  <a:pt x="3135" y="749"/>
                  <a:pt x="2564" y="749"/>
                </a:cubicBezTo>
                <a:cubicBezTo>
                  <a:pt x="1538" y="749"/>
                  <a:pt x="671" y="394"/>
                  <a:pt x="218" y="167"/>
                </a:cubicBezTo>
                <a:cubicBezTo>
                  <a:pt x="139" y="128"/>
                  <a:pt x="80" y="69"/>
                  <a:pt x="40" y="0"/>
                </a:cubicBezTo>
                <a:close/>
              </a:path>
            </a:pathLst>
          </a:custGeom>
          <a:solidFill>
            <a:srgbClr val="3F2F5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22"/>
          <p:cNvSpPr/>
          <p:nvPr/>
        </p:nvSpPr>
        <p:spPr>
          <a:xfrm>
            <a:off x="5420179" y="3831243"/>
            <a:ext cx="835272" cy="1085144"/>
          </a:xfrm>
          <a:custGeom>
            <a:avLst/>
            <a:gdLst/>
            <a:ahLst/>
            <a:cxnLst/>
            <a:rect l="l" t="t" r="r" b="b"/>
            <a:pathLst>
              <a:path w="4683" h="5717" extrusionOk="0">
                <a:moveTo>
                  <a:pt x="2140" y="0"/>
                </a:moveTo>
                <a:lnTo>
                  <a:pt x="90" y="4603"/>
                </a:lnTo>
                <a:cubicBezTo>
                  <a:pt x="0" y="4800"/>
                  <a:pt x="90" y="5037"/>
                  <a:pt x="287" y="5135"/>
                </a:cubicBezTo>
                <a:cubicBezTo>
                  <a:pt x="742" y="5363"/>
                  <a:pt x="1612" y="5717"/>
                  <a:pt x="2638" y="5717"/>
                </a:cubicBezTo>
                <a:cubicBezTo>
                  <a:pt x="3210" y="5717"/>
                  <a:pt x="3831" y="5607"/>
                  <a:pt x="4456" y="5303"/>
                </a:cubicBezTo>
                <a:cubicBezTo>
                  <a:pt x="4613" y="5224"/>
                  <a:pt x="4683" y="5017"/>
                  <a:pt x="4594" y="4859"/>
                </a:cubicBezTo>
                <a:cubicBezTo>
                  <a:pt x="3588" y="2967"/>
                  <a:pt x="2968" y="1637"/>
                  <a:pt x="2140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22"/>
          <p:cNvSpPr/>
          <p:nvPr/>
        </p:nvSpPr>
        <p:spPr>
          <a:xfrm>
            <a:off x="5654009" y="3689076"/>
            <a:ext cx="313026" cy="313946"/>
          </a:xfrm>
          <a:custGeom>
            <a:avLst/>
            <a:gdLst/>
            <a:ahLst/>
            <a:cxnLst/>
            <a:rect l="l" t="t" r="r" b="b"/>
            <a:pathLst>
              <a:path w="1755" h="1654" extrusionOk="0">
                <a:moveTo>
                  <a:pt x="829" y="0"/>
                </a:moveTo>
                <a:cubicBezTo>
                  <a:pt x="759" y="10"/>
                  <a:pt x="730" y="79"/>
                  <a:pt x="710" y="138"/>
                </a:cubicBezTo>
                <a:cubicBezTo>
                  <a:pt x="680" y="266"/>
                  <a:pt x="680" y="394"/>
                  <a:pt x="710" y="522"/>
                </a:cubicBezTo>
                <a:cubicBezTo>
                  <a:pt x="651" y="434"/>
                  <a:pt x="562" y="375"/>
                  <a:pt x="464" y="345"/>
                </a:cubicBezTo>
                <a:cubicBezTo>
                  <a:pt x="441" y="339"/>
                  <a:pt x="417" y="336"/>
                  <a:pt x="394" y="336"/>
                </a:cubicBezTo>
                <a:cubicBezTo>
                  <a:pt x="293" y="336"/>
                  <a:pt x="192" y="385"/>
                  <a:pt x="168" y="473"/>
                </a:cubicBezTo>
                <a:cubicBezTo>
                  <a:pt x="128" y="592"/>
                  <a:pt x="237" y="700"/>
                  <a:pt x="316" y="769"/>
                </a:cubicBezTo>
                <a:cubicBezTo>
                  <a:pt x="303" y="767"/>
                  <a:pt x="289" y="766"/>
                  <a:pt x="275" y="766"/>
                </a:cubicBezTo>
                <a:cubicBezTo>
                  <a:pt x="168" y="766"/>
                  <a:pt x="56" y="833"/>
                  <a:pt x="30" y="946"/>
                </a:cubicBezTo>
                <a:cubicBezTo>
                  <a:pt x="1" y="1054"/>
                  <a:pt x="50" y="1183"/>
                  <a:pt x="148" y="1242"/>
                </a:cubicBezTo>
                <a:cubicBezTo>
                  <a:pt x="203" y="1279"/>
                  <a:pt x="267" y="1296"/>
                  <a:pt x="331" y="1296"/>
                </a:cubicBezTo>
                <a:cubicBezTo>
                  <a:pt x="403" y="1296"/>
                  <a:pt x="475" y="1274"/>
                  <a:pt x="533" y="1232"/>
                </a:cubicBezTo>
                <a:lnTo>
                  <a:pt x="533" y="1232"/>
                </a:lnTo>
                <a:cubicBezTo>
                  <a:pt x="494" y="1321"/>
                  <a:pt x="483" y="1439"/>
                  <a:pt x="542" y="1528"/>
                </a:cubicBezTo>
                <a:cubicBezTo>
                  <a:pt x="583" y="1601"/>
                  <a:pt x="663" y="1654"/>
                  <a:pt x="745" y="1654"/>
                </a:cubicBezTo>
                <a:cubicBezTo>
                  <a:pt x="763" y="1654"/>
                  <a:pt x="781" y="1651"/>
                  <a:pt x="799" y="1646"/>
                </a:cubicBezTo>
                <a:cubicBezTo>
                  <a:pt x="897" y="1617"/>
                  <a:pt x="976" y="1508"/>
                  <a:pt x="947" y="1409"/>
                </a:cubicBezTo>
                <a:lnTo>
                  <a:pt x="947" y="1409"/>
                </a:lnTo>
                <a:cubicBezTo>
                  <a:pt x="992" y="1477"/>
                  <a:pt x="1077" y="1522"/>
                  <a:pt x="1163" y="1522"/>
                </a:cubicBezTo>
                <a:cubicBezTo>
                  <a:pt x="1190" y="1522"/>
                  <a:pt x="1217" y="1517"/>
                  <a:pt x="1243" y="1508"/>
                </a:cubicBezTo>
                <a:cubicBezTo>
                  <a:pt x="1390" y="1459"/>
                  <a:pt x="1460" y="1262"/>
                  <a:pt x="1361" y="1144"/>
                </a:cubicBezTo>
                <a:cubicBezTo>
                  <a:pt x="1337" y="1113"/>
                  <a:pt x="1294" y="1083"/>
                  <a:pt x="1251" y="1067"/>
                </a:cubicBezTo>
                <a:lnTo>
                  <a:pt x="1251" y="1067"/>
                </a:lnTo>
                <a:cubicBezTo>
                  <a:pt x="1261" y="1067"/>
                  <a:pt x="1270" y="1067"/>
                  <a:pt x="1279" y="1067"/>
                </a:cubicBezTo>
                <a:cubicBezTo>
                  <a:pt x="1444" y="1067"/>
                  <a:pt x="1610" y="978"/>
                  <a:pt x="1716" y="848"/>
                </a:cubicBezTo>
                <a:cubicBezTo>
                  <a:pt x="1725" y="838"/>
                  <a:pt x="1735" y="818"/>
                  <a:pt x="1745" y="798"/>
                </a:cubicBezTo>
                <a:cubicBezTo>
                  <a:pt x="1754" y="719"/>
                  <a:pt x="1669" y="697"/>
                  <a:pt x="1569" y="697"/>
                </a:cubicBezTo>
                <a:cubicBezTo>
                  <a:pt x="1457" y="697"/>
                  <a:pt x="1328" y="724"/>
                  <a:pt x="1292" y="730"/>
                </a:cubicBezTo>
                <a:cubicBezTo>
                  <a:pt x="1311" y="651"/>
                  <a:pt x="1390" y="592"/>
                  <a:pt x="1370" y="502"/>
                </a:cubicBezTo>
                <a:cubicBezTo>
                  <a:pt x="1355" y="410"/>
                  <a:pt x="1256" y="349"/>
                  <a:pt x="1167" y="349"/>
                </a:cubicBezTo>
                <a:cubicBezTo>
                  <a:pt x="1141" y="349"/>
                  <a:pt x="1116" y="354"/>
                  <a:pt x="1094" y="364"/>
                </a:cubicBezTo>
                <a:lnTo>
                  <a:pt x="1046" y="414"/>
                </a:lnTo>
                <a:cubicBezTo>
                  <a:pt x="1046" y="296"/>
                  <a:pt x="1016" y="167"/>
                  <a:pt x="937" y="79"/>
                </a:cubicBezTo>
                <a:cubicBezTo>
                  <a:pt x="917" y="40"/>
                  <a:pt x="878" y="0"/>
                  <a:pt x="82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22"/>
          <p:cNvSpPr/>
          <p:nvPr/>
        </p:nvSpPr>
        <p:spPr>
          <a:xfrm>
            <a:off x="5875532" y="3941522"/>
            <a:ext cx="28360" cy="33786"/>
          </a:xfrm>
          <a:custGeom>
            <a:avLst/>
            <a:gdLst/>
            <a:ahLst/>
            <a:cxnLst/>
            <a:rect l="l" t="t" r="r" b="b"/>
            <a:pathLst>
              <a:path w="159" h="178" extrusionOk="0">
                <a:moveTo>
                  <a:pt x="158" y="1"/>
                </a:moveTo>
                <a:cubicBezTo>
                  <a:pt x="139" y="79"/>
                  <a:pt x="79" y="149"/>
                  <a:pt x="1" y="178"/>
                </a:cubicBezTo>
                <a:cubicBezTo>
                  <a:pt x="89" y="149"/>
                  <a:pt x="139" y="79"/>
                  <a:pt x="158" y="1"/>
                </a:cubicBezTo>
                <a:close/>
              </a:path>
            </a:pathLst>
          </a:custGeom>
          <a:solidFill>
            <a:srgbClr val="FFEEC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22"/>
          <p:cNvSpPr/>
          <p:nvPr/>
        </p:nvSpPr>
        <p:spPr>
          <a:xfrm>
            <a:off x="5747113" y="3973410"/>
            <a:ext cx="40667" cy="30180"/>
          </a:xfrm>
          <a:custGeom>
            <a:avLst/>
            <a:gdLst/>
            <a:ahLst/>
            <a:cxnLst/>
            <a:rect l="l" t="t" r="r" b="b"/>
            <a:pathLst>
              <a:path w="228" h="159" extrusionOk="0">
                <a:moveTo>
                  <a:pt x="1" y="0"/>
                </a:moveTo>
                <a:cubicBezTo>
                  <a:pt x="1" y="10"/>
                  <a:pt x="11" y="20"/>
                  <a:pt x="20" y="30"/>
                </a:cubicBezTo>
                <a:cubicBezTo>
                  <a:pt x="11" y="20"/>
                  <a:pt x="11" y="10"/>
                  <a:pt x="1" y="0"/>
                </a:cubicBezTo>
                <a:close/>
                <a:moveTo>
                  <a:pt x="20" y="30"/>
                </a:moveTo>
                <a:lnTo>
                  <a:pt x="20" y="30"/>
                </a:lnTo>
                <a:cubicBezTo>
                  <a:pt x="60" y="108"/>
                  <a:pt x="149" y="158"/>
                  <a:pt x="228" y="158"/>
                </a:cubicBezTo>
                <a:cubicBezTo>
                  <a:pt x="149" y="158"/>
                  <a:pt x="60" y="99"/>
                  <a:pt x="20" y="30"/>
                </a:cubicBezTo>
                <a:close/>
              </a:path>
            </a:pathLst>
          </a:custGeom>
          <a:solidFill>
            <a:srgbClr val="FF85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22"/>
          <p:cNvSpPr/>
          <p:nvPr/>
        </p:nvSpPr>
        <p:spPr>
          <a:xfrm>
            <a:off x="5741940" y="3909824"/>
            <a:ext cx="163558" cy="93766"/>
          </a:xfrm>
          <a:custGeom>
            <a:avLst/>
            <a:gdLst/>
            <a:ahLst/>
            <a:cxnLst/>
            <a:rect l="l" t="t" r="r" b="b"/>
            <a:pathLst>
              <a:path w="917" h="494" extrusionOk="0">
                <a:moveTo>
                  <a:pt x="877" y="0"/>
                </a:moveTo>
                <a:cubicBezTo>
                  <a:pt x="848" y="40"/>
                  <a:pt x="809" y="79"/>
                  <a:pt x="759" y="99"/>
                </a:cubicBezTo>
                <a:cubicBezTo>
                  <a:pt x="730" y="108"/>
                  <a:pt x="700" y="119"/>
                  <a:pt x="671" y="119"/>
                </a:cubicBezTo>
                <a:cubicBezTo>
                  <a:pt x="592" y="119"/>
                  <a:pt x="503" y="69"/>
                  <a:pt x="454" y="0"/>
                </a:cubicBezTo>
                <a:lnTo>
                  <a:pt x="454" y="0"/>
                </a:lnTo>
                <a:cubicBezTo>
                  <a:pt x="483" y="99"/>
                  <a:pt x="415" y="207"/>
                  <a:pt x="316" y="237"/>
                </a:cubicBezTo>
                <a:cubicBezTo>
                  <a:pt x="296" y="246"/>
                  <a:pt x="286" y="246"/>
                  <a:pt x="266" y="246"/>
                </a:cubicBezTo>
                <a:cubicBezTo>
                  <a:pt x="178" y="246"/>
                  <a:pt x="99" y="197"/>
                  <a:pt x="49" y="119"/>
                </a:cubicBezTo>
                <a:cubicBezTo>
                  <a:pt x="49" y="108"/>
                  <a:pt x="40" y="99"/>
                  <a:pt x="40" y="89"/>
                </a:cubicBezTo>
                <a:cubicBezTo>
                  <a:pt x="1" y="167"/>
                  <a:pt x="1" y="257"/>
                  <a:pt x="30" y="335"/>
                </a:cubicBezTo>
                <a:cubicBezTo>
                  <a:pt x="40" y="345"/>
                  <a:pt x="40" y="355"/>
                  <a:pt x="49" y="365"/>
                </a:cubicBezTo>
                <a:cubicBezTo>
                  <a:pt x="89" y="434"/>
                  <a:pt x="178" y="493"/>
                  <a:pt x="257" y="493"/>
                </a:cubicBezTo>
                <a:cubicBezTo>
                  <a:pt x="277" y="493"/>
                  <a:pt x="296" y="483"/>
                  <a:pt x="306" y="483"/>
                </a:cubicBezTo>
                <a:cubicBezTo>
                  <a:pt x="365" y="463"/>
                  <a:pt x="415" y="424"/>
                  <a:pt x="444" y="365"/>
                </a:cubicBezTo>
                <a:cubicBezTo>
                  <a:pt x="454" y="345"/>
                  <a:pt x="454" y="325"/>
                  <a:pt x="454" y="296"/>
                </a:cubicBezTo>
                <a:lnTo>
                  <a:pt x="454" y="246"/>
                </a:lnTo>
                <a:lnTo>
                  <a:pt x="454" y="237"/>
                </a:lnTo>
                <a:cubicBezTo>
                  <a:pt x="503" y="316"/>
                  <a:pt x="582" y="355"/>
                  <a:pt x="671" y="355"/>
                </a:cubicBezTo>
                <a:cubicBezTo>
                  <a:pt x="700" y="355"/>
                  <a:pt x="720" y="355"/>
                  <a:pt x="739" y="345"/>
                </a:cubicBezTo>
                <a:lnTo>
                  <a:pt x="750" y="345"/>
                </a:lnTo>
                <a:cubicBezTo>
                  <a:pt x="829" y="316"/>
                  <a:pt x="888" y="246"/>
                  <a:pt x="907" y="167"/>
                </a:cubicBezTo>
                <a:cubicBezTo>
                  <a:pt x="917" y="108"/>
                  <a:pt x="907" y="49"/>
                  <a:pt x="877" y="0"/>
                </a:cubicBezTo>
                <a:close/>
              </a:path>
            </a:pathLst>
          </a:custGeom>
          <a:solidFill>
            <a:srgbClr val="BB183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22"/>
          <p:cNvSpPr/>
          <p:nvPr/>
        </p:nvSpPr>
        <p:spPr>
          <a:xfrm>
            <a:off x="5659181" y="3859145"/>
            <a:ext cx="26754" cy="69470"/>
          </a:xfrm>
          <a:custGeom>
            <a:avLst/>
            <a:gdLst/>
            <a:ahLst/>
            <a:cxnLst/>
            <a:rect l="l" t="t" r="r" b="b"/>
            <a:pathLst>
              <a:path w="150" h="366" extrusionOk="0">
                <a:moveTo>
                  <a:pt x="31" y="257"/>
                </a:moveTo>
                <a:cubicBezTo>
                  <a:pt x="51" y="287"/>
                  <a:pt x="80" y="326"/>
                  <a:pt x="119" y="346"/>
                </a:cubicBezTo>
                <a:cubicBezTo>
                  <a:pt x="129" y="356"/>
                  <a:pt x="139" y="356"/>
                  <a:pt x="149" y="366"/>
                </a:cubicBezTo>
                <a:cubicBezTo>
                  <a:pt x="139" y="356"/>
                  <a:pt x="129" y="356"/>
                  <a:pt x="119" y="346"/>
                </a:cubicBezTo>
                <a:cubicBezTo>
                  <a:pt x="80" y="326"/>
                  <a:pt x="51" y="287"/>
                  <a:pt x="31" y="257"/>
                </a:cubicBezTo>
                <a:close/>
                <a:moveTo>
                  <a:pt x="21" y="1"/>
                </a:moveTo>
                <a:cubicBezTo>
                  <a:pt x="11" y="11"/>
                  <a:pt x="11" y="20"/>
                  <a:pt x="1" y="40"/>
                </a:cubicBezTo>
                <a:cubicBezTo>
                  <a:pt x="11" y="20"/>
                  <a:pt x="11" y="11"/>
                  <a:pt x="21" y="1"/>
                </a:cubicBezTo>
                <a:close/>
              </a:path>
            </a:pathLst>
          </a:custGeom>
          <a:solidFill>
            <a:srgbClr val="FFEEC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22"/>
          <p:cNvSpPr/>
          <p:nvPr/>
        </p:nvSpPr>
        <p:spPr>
          <a:xfrm>
            <a:off x="5655792" y="3857437"/>
            <a:ext cx="95067" cy="76683"/>
          </a:xfrm>
          <a:custGeom>
            <a:avLst/>
            <a:gdLst/>
            <a:ahLst/>
            <a:cxnLst/>
            <a:rect l="l" t="t" r="r" b="b"/>
            <a:pathLst>
              <a:path w="533" h="404" extrusionOk="0">
                <a:moveTo>
                  <a:pt x="50" y="0"/>
                </a:moveTo>
                <a:cubicBezTo>
                  <a:pt x="40" y="0"/>
                  <a:pt x="40" y="10"/>
                  <a:pt x="40" y="10"/>
                </a:cubicBezTo>
                <a:cubicBezTo>
                  <a:pt x="30" y="20"/>
                  <a:pt x="30" y="29"/>
                  <a:pt x="20" y="49"/>
                </a:cubicBezTo>
                <a:lnTo>
                  <a:pt x="20" y="59"/>
                </a:lnTo>
                <a:cubicBezTo>
                  <a:pt x="0" y="128"/>
                  <a:pt x="10" y="197"/>
                  <a:pt x="50" y="266"/>
                </a:cubicBezTo>
                <a:cubicBezTo>
                  <a:pt x="70" y="296"/>
                  <a:pt x="99" y="335"/>
                  <a:pt x="138" y="355"/>
                </a:cubicBezTo>
                <a:cubicBezTo>
                  <a:pt x="148" y="365"/>
                  <a:pt x="158" y="365"/>
                  <a:pt x="168" y="375"/>
                </a:cubicBezTo>
                <a:cubicBezTo>
                  <a:pt x="217" y="395"/>
                  <a:pt x="267" y="404"/>
                  <a:pt x="316" y="404"/>
                </a:cubicBezTo>
                <a:cubicBezTo>
                  <a:pt x="385" y="404"/>
                  <a:pt x="454" y="384"/>
                  <a:pt x="513" y="355"/>
                </a:cubicBezTo>
                <a:cubicBezTo>
                  <a:pt x="484" y="266"/>
                  <a:pt x="493" y="178"/>
                  <a:pt x="532" y="99"/>
                </a:cubicBezTo>
                <a:lnTo>
                  <a:pt x="532" y="99"/>
                </a:lnTo>
                <a:cubicBezTo>
                  <a:pt x="473" y="138"/>
                  <a:pt x="394" y="167"/>
                  <a:pt x="326" y="167"/>
                </a:cubicBezTo>
                <a:cubicBezTo>
                  <a:pt x="256" y="167"/>
                  <a:pt x="197" y="148"/>
                  <a:pt x="138" y="108"/>
                </a:cubicBezTo>
                <a:cubicBezTo>
                  <a:pt x="99" y="79"/>
                  <a:pt x="70" y="40"/>
                  <a:pt x="50" y="0"/>
                </a:cubicBezTo>
                <a:close/>
              </a:path>
            </a:pathLst>
          </a:custGeom>
          <a:solidFill>
            <a:srgbClr val="BB183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22"/>
          <p:cNvSpPr/>
          <p:nvPr/>
        </p:nvSpPr>
        <p:spPr>
          <a:xfrm>
            <a:off x="5747113" y="3922731"/>
            <a:ext cx="1962" cy="3986"/>
          </a:xfrm>
          <a:custGeom>
            <a:avLst/>
            <a:gdLst/>
            <a:ahLst/>
            <a:cxnLst/>
            <a:rect l="l" t="t" r="r" b="b"/>
            <a:pathLst>
              <a:path w="11" h="21" extrusionOk="0">
                <a:moveTo>
                  <a:pt x="11" y="1"/>
                </a:moveTo>
                <a:lnTo>
                  <a:pt x="1" y="11"/>
                </a:lnTo>
                <a:lnTo>
                  <a:pt x="11" y="21"/>
                </a:lnTo>
                <a:lnTo>
                  <a:pt x="11" y="1"/>
                </a:lnTo>
                <a:close/>
              </a:path>
            </a:pathLst>
          </a:custGeom>
          <a:solidFill>
            <a:srgbClr val="F9EEE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22"/>
          <p:cNvSpPr/>
          <p:nvPr/>
        </p:nvSpPr>
        <p:spPr>
          <a:xfrm>
            <a:off x="5748896" y="3922731"/>
            <a:ext cx="1962" cy="3986"/>
          </a:xfrm>
          <a:custGeom>
            <a:avLst/>
            <a:gdLst/>
            <a:ahLst/>
            <a:cxnLst/>
            <a:rect l="l" t="t" r="r" b="b"/>
            <a:pathLst>
              <a:path w="11" h="21" extrusionOk="0">
                <a:moveTo>
                  <a:pt x="1" y="1"/>
                </a:moveTo>
                <a:lnTo>
                  <a:pt x="1" y="21"/>
                </a:lnTo>
                <a:cubicBezTo>
                  <a:pt x="1" y="11"/>
                  <a:pt x="1" y="11"/>
                  <a:pt x="10" y="1"/>
                </a:cubicBezTo>
                <a:close/>
              </a:path>
            </a:pathLst>
          </a:custGeom>
          <a:solidFill>
            <a:srgbClr val="B7183A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22"/>
          <p:cNvSpPr/>
          <p:nvPr/>
        </p:nvSpPr>
        <p:spPr>
          <a:xfrm>
            <a:off x="5675412" y="4115007"/>
            <a:ext cx="272360" cy="75734"/>
          </a:xfrm>
          <a:custGeom>
            <a:avLst/>
            <a:gdLst/>
            <a:ahLst/>
            <a:cxnLst/>
            <a:rect l="l" t="t" r="r" b="b"/>
            <a:pathLst>
              <a:path w="1527" h="399" extrusionOk="0">
                <a:moveTo>
                  <a:pt x="27" y="1"/>
                </a:moveTo>
                <a:cubicBezTo>
                  <a:pt x="12" y="1"/>
                  <a:pt x="1" y="17"/>
                  <a:pt x="8" y="33"/>
                </a:cubicBezTo>
                <a:cubicBezTo>
                  <a:pt x="92" y="321"/>
                  <a:pt x="421" y="399"/>
                  <a:pt x="698" y="399"/>
                </a:cubicBezTo>
                <a:cubicBezTo>
                  <a:pt x="715" y="399"/>
                  <a:pt x="732" y="398"/>
                  <a:pt x="748" y="398"/>
                </a:cubicBezTo>
                <a:cubicBezTo>
                  <a:pt x="1034" y="378"/>
                  <a:pt x="1399" y="358"/>
                  <a:pt x="1517" y="52"/>
                </a:cubicBezTo>
                <a:cubicBezTo>
                  <a:pt x="1526" y="43"/>
                  <a:pt x="1507" y="33"/>
                  <a:pt x="1497" y="33"/>
                </a:cubicBezTo>
                <a:cubicBezTo>
                  <a:pt x="1333" y="150"/>
                  <a:pt x="1076" y="175"/>
                  <a:pt x="859" y="175"/>
                </a:cubicBezTo>
                <a:cubicBezTo>
                  <a:pt x="802" y="175"/>
                  <a:pt x="748" y="173"/>
                  <a:pt x="698" y="171"/>
                </a:cubicBezTo>
                <a:cubicBezTo>
                  <a:pt x="452" y="171"/>
                  <a:pt x="265" y="82"/>
                  <a:pt x="38" y="4"/>
                </a:cubicBezTo>
                <a:cubicBezTo>
                  <a:pt x="35" y="2"/>
                  <a:pt x="31" y="1"/>
                  <a:pt x="27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22"/>
          <p:cNvSpPr/>
          <p:nvPr/>
        </p:nvSpPr>
        <p:spPr>
          <a:xfrm>
            <a:off x="5591226" y="4319241"/>
            <a:ext cx="440912" cy="79910"/>
          </a:xfrm>
          <a:custGeom>
            <a:avLst/>
            <a:gdLst/>
            <a:ahLst/>
            <a:cxnLst/>
            <a:rect l="l" t="t" r="r" b="b"/>
            <a:pathLst>
              <a:path w="2472" h="421" extrusionOk="0">
                <a:moveTo>
                  <a:pt x="49" y="0"/>
                </a:moveTo>
                <a:cubicBezTo>
                  <a:pt x="15" y="0"/>
                  <a:pt x="0" y="53"/>
                  <a:pt x="27" y="71"/>
                </a:cubicBezTo>
                <a:cubicBezTo>
                  <a:pt x="409" y="297"/>
                  <a:pt x="843" y="421"/>
                  <a:pt x="1274" y="421"/>
                </a:cubicBezTo>
                <a:cubicBezTo>
                  <a:pt x="1688" y="421"/>
                  <a:pt x="2100" y="307"/>
                  <a:pt x="2462" y="61"/>
                </a:cubicBezTo>
                <a:cubicBezTo>
                  <a:pt x="2472" y="51"/>
                  <a:pt x="2462" y="21"/>
                  <a:pt x="2442" y="21"/>
                </a:cubicBezTo>
                <a:cubicBezTo>
                  <a:pt x="2036" y="157"/>
                  <a:pt x="1633" y="233"/>
                  <a:pt x="1230" y="233"/>
                </a:cubicBezTo>
                <a:cubicBezTo>
                  <a:pt x="839" y="233"/>
                  <a:pt x="449" y="162"/>
                  <a:pt x="57" y="1"/>
                </a:cubicBezTo>
                <a:cubicBezTo>
                  <a:pt x="54" y="1"/>
                  <a:pt x="51" y="0"/>
                  <a:pt x="4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22"/>
          <p:cNvSpPr/>
          <p:nvPr/>
        </p:nvSpPr>
        <p:spPr>
          <a:xfrm>
            <a:off x="5509002" y="4537901"/>
            <a:ext cx="624804" cy="114645"/>
          </a:xfrm>
          <a:custGeom>
            <a:avLst/>
            <a:gdLst/>
            <a:ahLst/>
            <a:cxnLst/>
            <a:rect l="l" t="t" r="r" b="b"/>
            <a:pathLst>
              <a:path w="3503" h="604" extrusionOk="0">
                <a:moveTo>
                  <a:pt x="3485" y="0"/>
                </a:moveTo>
                <a:cubicBezTo>
                  <a:pt x="3482" y="0"/>
                  <a:pt x="3479" y="1"/>
                  <a:pt x="3475" y="3"/>
                </a:cubicBezTo>
                <a:cubicBezTo>
                  <a:pt x="3001" y="247"/>
                  <a:pt x="2471" y="342"/>
                  <a:pt x="1935" y="342"/>
                </a:cubicBezTo>
                <a:cubicBezTo>
                  <a:pt x="1300" y="342"/>
                  <a:pt x="656" y="209"/>
                  <a:pt x="84" y="32"/>
                </a:cubicBezTo>
                <a:cubicBezTo>
                  <a:pt x="79" y="30"/>
                  <a:pt x="73" y="29"/>
                  <a:pt x="68" y="29"/>
                </a:cubicBezTo>
                <a:cubicBezTo>
                  <a:pt x="20" y="29"/>
                  <a:pt x="0" y="105"/>
                  <a:pt x="45" y="131"/>
                </a:cubicBezTo>
                <a:cubicBezTo>
                  <a:pt x="475" y="413"/>
                  <a:pt x="1202" y="604"/>
                  <a:pt x="1899" y="604"/>
                </a:cubicBezTo>
                <a:cubicBezTo>
                  <a:pt x="2544" y="604"/>
                  <a:pt x="3163" y="440"/>
                  <a:pt x="3495" y="32"/>
                </a:cubicBezTo>
                <a:cubicBezTo>
                  <a:pt x="3502" y="16"/>
                  <a:pt x="3498" y="0"/>
                  <a:pt x="3485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22"/>
          <p:cNvSpPr/>
          <p:nvPr/>
        </p:nvSpPr>
        <p:spPr>
          <a:xfrm>
            <a:off x="5849135" y="3550516"/>
            <a:ext cx="72237" cy="118062"/>
          </a:xfrm>
          <a:custGeom>
            <a:avLst/>
            <a:gdLst/>
            <a:ahLst/>
            <a:cxnLst/>
            <a:rect l="l" t="t" r="r" b="b"/>
            <a:pathLst>
              <a:path w="405" h="622" extrusionOk="0">
                <a:moveTo>
                  <a:pt x="346" y="1"/>
                </a:moveTo>
                <a:cubicBezTo>
                  <a:pt x="247" y="10"/>
                  <a:pt x="178" y="139"/>
                  <a:pt x="129" y="218"/>
                </a:cubicBezTo>
                <a:cubicBezTo>
                  <a:pt x="40" y="336"/>
                  <a:pt x="11" y="434"/>
                  <a:pt x="0" y="572"/>
                </a:cubicBezTo>
                <a:cubicBezTo>
                  <a:pt x="0" y="606"/>
                  <a:pt x="28" y="621"/>
                  <a:pt x="55" y="621"/>
                </a:cubicBezTo>
                <a:cubicBezTo>
                  <a:pt x="68" y="621"/>
                  <a:pt x="80" y="618"/>
                  <a:pt x="90" y="612"/>
                </a:cubicBezTo>
                <a:cubicBezTo>
                  <a:pt x="198" y="523"/>
                  <a:pt x="257" y="434"/>
                  <a:pt x="306" y="296"/>
                </a:cubicBezTo>
                <a:cubicBezTo>
                  <a:pt x="346" y="218"/>
                  <a:pt x="405" y="89"/>
                  <a:pt x="355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22"/>
          <p:cNvSpPr/>
          <p:nvPr/>
        </p:nvSpPr>
        <p:spPr>
          <a:xfrm>
            <a:off x="5676839" y="3557539"/>
            <a:ext cx="72237" cy="92817"/>
          </a:xfrm>
          <a:custGeom>
            <a:avLst/>
            <a:gdLst/>
            <a:ahLst/>
            <a:cxnLst/>
            <a:rect l="l" t="t" r="r" b="b"/>
            <a:pathLst>
              <a:path w="405" h="489" extrusionOk="0">
                <a:moveTo>
                  <a:pt x="111" y="1"/>
                </a:moveTo>
                <a:cubicBezTo>
                  <a:pt x="104" y="1"/>
                  <a:pt x="97" y="2"/>
                  <a:pt x="90" y="3"/>
                </a:cubicBezTo>
                <a:cubicBezTo>
                  <a:pt x="0" y="23"/>
                  <a:pt x="50" y="181"/>
                  <a:pt x="70" y="220"/>
                </a:cubicBezTo>
                <a:cubicBezTo>
                  <a:pt x="109" y="338"/>
                  <a:pt x="158" y="466"/>
                  <a:pt x="296" y="486"/>
                </a:cubicBezTo>
                <a:cubicBezTo>
                  <a:pt x="302" y="488"/>
                  <a:pt x="307" y="489"/>
                  <a:pt x="312" y="489"/>
                </a:cubicBezTo>
                <a:cubicBezTo>
                  <a:pt x="333" y="489"/>
                  <a:pt x="348" y="473"/>
                  <a:pt x="355" y="457"/>
                </a:cubicBezTo>
                <a:cubicBezTo>
                  <a:pt x="405" y="348"/>
                  <a:pt x="346" y="240"/>
                  <a:pt x="287" y="151"/>
                </a:cubicBezTo>
                <a:cubicBezTo>
                  <a:pt x="241" y="96"/>
                  <a:pt x="187" y="1"/>
                  <a:pt x="11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22"/>
          <p:cNvSpPr/>
          <p:nvPr/>
        </p:nvSpPr>
        <p:spPr>
          <a:xfrm>
            <a:off x="5515066" y="3665540"/>
            <a:ext cx="134485" cy="82567"/>
          </a:xfrm>
          <a:custGeom>
            <a:avLst/>
            <a:gdLst/>
            <a:ahLst/>
            <a:cxnLst/>
            <a:rect l="l" t="t" r="r" b="b"/>
            <a:pathLst>
              <a:path w="754" h="435" extrusionOk="0">
                <a:moveTo>
                  <a:pt x="124" y="1"/>
                </a:moveTo>
                <a:cubicBezTo>
                  <a:pt x="103" y="1"/>
                  <a:pt x="82" y="3"/>
                  <a:pt x="60" y="6"/>
                </a:cubicBezTo>
                <a:cubicBezTo>
                  <a:pt x="11" y="15"/>
                  <a:pt x="1" y="75"/>
                  <a:pt x="20" y="104"/>
                </a:cubicBezTo>
                <a:cubicBezTo>
                  <a:pt x="139" y="331"/>
                  <a:pt x="425" y="361"/>
                  <a:pt x="642" y="429"/>
                </a:cubicBezTo>
                <a:cubicBezTo>
                  <a:pt x="651" y="433"/>
                  <a:pt x="660" y="434"/>
                  <a:pt x="668" y="434"/>
                </a:cubicBezTo>
                <a:cubicBezTo>
                  <a:pt x="729" y="434"/>
                  <a:pt x="753" y="345"/>
                  <a:pt x="701" y="302"/>
                </a:cubicBezTo>
                <a:cubicBezTo>
                  <a:pt x="520" y="184"/>
                  <a:pt x="348" y="1"/>
                  <a:pt x="124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22"/>
          <p:cNvSpPr/>
          <p:nvPr/>
        </p:nvSpPr>
        <p:spPr>
          <a:xfrm>
            <a:off x="5967030" y="3680345"/>
            <a:ext cx="116114" cy="74595"/>
          </a:xfrm>
          <a:custGeom>
            <a:avLst/>
            <a:gdLst/>
            <a:ahLst/>
            <a:cxnLst/>
            <a:rect l="l" t="t" r="r" b="b"/>
            <a:pathLst>
              <a:path w="651" h="393" extrusionOk="0">
                <a:moveTo>
                  <a:pt x="494" y="0"/>
                </a:moveTo>
                <a:cubicBezTo>
                  <a:pt x="411" y="0"/>
                  <a:pt x="324" y="21"/>
                  <a:pt x="256" y="46"/>
                </a:cubicBezTo>
                <a:cubicBezTo>
                  <a:pt x="118" y="95"/>
                  <a:pt x="20" y="154"/>
                  <a:pt x="0" y="302"/>
                </a:cubicBezTo>
                <a:cubicBezTo>
                  <a:pt x="0" y="342"/>
                  <a:pt x="29" y="381"/>
                  <a:pt x="59" y="381"/>
                </a:cubicBezTo>
                <a:cubicBezTo>
                  <a:pt x="87" y="389"/>
                  <a:pt x="112" y="393"/>
                  <a:pt x="136" y="393"/>
                </a:cubicBezTo>
                <a:cubicBezTo>
                  <a:pt x="233" y="393"/>
                  <a:pt x="305" y="336"/>
                  <a:pt x="384" y="272"/>
                </a:cubicBezTo>
                <a:cubicBezTo>
                  <a:pt x="473" y="213"/>
                  <a:pt x="581" y="145"/>
                  <a:pt x="640" y="56"/>
                </a:cubicBezTo>
                <a:cubicBezTo>
                  <a:pt x="651" y="36"/>
                  <a:pt x="640" y="26"/>
                  <a:pt x="631" y="26"/>
                </a:cubicBezTo>
                <a:cubicBezTo>
                  <a:pt x="590" y="8"/>
                  <a:pt x="543" y="0"/>
                  <a:pt x="49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22"/>
          <p:cNvSpPr/>
          <p:nvPr/>
        </p:nvSpPr>
        <p:spPr>
          <a:xfrm>
            <a:off x="7111388" y="4050092"/>
            <a:ext cx="362254" cy="2522005"/>
          </a:xfrm>
          <a:custGeom>
            <a:avLst/>
            <a:gdLst/>
            <a:ahLst/>
            <a:cxnLst/>
            <a:rect l="l" t="t" r="r" b="b"/>
            <a:pathLst>
              <a:path w="2031" h="13287" extrusionOk="0">
                <a:moveTo>
                  <a:pt x="198" y="0"/>
                </a:moveTo>
                <a:cubicBezTo>
                  <a:pt x="129" y="0"/>
                  <a:pt x="70" y="50"/>
                  <a:pt x="70" y="118"/>
                </a:cubicBezTo>
                <a:cubicBezTo>
                  <a:pt x="70" y="720"/>
                  <a:pt x="60" y="1311"/>
                  <a:pt x="60" y="1883"/>
                </a:cubicBezTo>
                <a:cubicBezTo>
                  <a:pt x="30" y="4978"/>
                  <a:pt x="0" y="7649"/>
                  <a:pt x="631" y="10823"/>
                </a:cubicBezTo>
                <a:cubicBezTo>
                  <a:pt x="780" y="11523"/>
                  <a:pt x="1430" y="13208"/>
                  <a:pt x="1884" y="13287"/>
                </a:cubicBezTo>
                <a:lnTo>
                  <a:pt x="1903" y="13287"/>
                </a:lnTo>
                <a:cubicBezTo>
                  <a:pt x="1962" y="13287"/>
                  <a:pt x="2011" y="13248"/>
                  <a:pt x="2021" y="13188"/>
                </a:cubicBezTo>
                <a:cubicBezTo>
                  <a:pt x="2031" y="13120"/>
                  <a:pt x="1992" y="13050"/>
                  <a:pt x="1923" y="13041"/>
                </a:cubicBezTo>
                <a:cubicBezTo>
                  <a:pt x="1706" y="12991"/>
                  <a:pt x="1056" y="11651"/>
                  <a:pt x="888" y="10774"/>
                </a:cubicBezTo>
                <a:cubicBezTo>
                  <a:pt x="257" y="7620"/>
                  <a:pt x="276" y="4958"/>
                  <a:pt x="306" y="1883"/>
                </a:cubicBezTo>
                <a:cubicBezTo>
                  <a:pt x="316" y="1311"/>
                  <a:pt x="316" y="730"/>
                  <a:pt x="326" y="118"/>
                </a:cubicBezTo>
                <a:cubicBezTo>
                  <a:pt x="326" y="50"/>
                  <a:pt x="267" y="0"/>
                  <a:pt x="198" y="0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22"/>
          <p:cNvSpPr/>
          <p:nvPr/>
        </p:nvSpPr>
        <p:spPr>
          <a:xfrm>
            <a:off x="6202466" y="2482652"/>
            <a:ext cx="1670365" cy="1749099"/>
          </a:xfrm>
          <a:custGeom>
            <a:avLst/>
            <a:gdLst/>
            <a:ahLst/>
            <a:cxnLst/>
            <a:rect l="l" t="t" r="r" b="b"/>
            <a:pathLst>
              <a:path w="9365" h="9215" extrusionOk="0">
                <a:moveTo>
                  <a:pt x="5459" y="0"/>
                </a:moveTo>
                <a:cubicBezTo>
                  <a:pt x="5196" y="0"/>
                  <a:pt x="4918" y="31"/>
                  <a:pt x="4623" y="97"/>
                </a:cubicBezTo>
                <a:cubicBezTo>
                  <a:pt x="1" y="1142"/>
                  <a:pt x="1824" y="8209"/>
                  <a:pt x="5175" y="8209"/>
                </a:cubicBezTo>
                <a:lnTo>
                  <a:pt x="4535" y="9215"/>
                </a:lnTo>
                <a:lnTo>
                  <a:pt x="5994" y="9215"/>
                </a:lnTo>
                <a:lnTo>
                  <a:pt x="5589" y="8209"/>
                </a:lnTo>
                <a:cubicBezTo>
                  <a:pt x="6476" y="7933"/>
                  <a:pt x="6989" y="7746"/>
                  <a:pt x="7669" y="6701"/>
                </a:cubicBezTo>
                <a:cubicBezTo>
                  <a:pt x="9365" y="4081"/>
                  <a:pt x="8475" y="0"/>
                  <a:pt x="5459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22"/>
          <p:cNvSpPr/>
          <p:nvPr/>
        </p:nvSpPr>
        <p:spPr>
          <a:xfrm>
            <a:off x="7391413" y="4685572"/>
            <a:ext cx="1283853" cy="1344045"/>
          </a:xfrm>
          <a:custGeom>
            <a:avLst/>
            <a:gdLst/>
            <a:ahLst/>
            <a:cxnLst/>
            <a:rect l="l" t="t" r="r" b="b"/>
            <a:pathLst>
              <a:path w="7198" h="7081" extrusionOk="0">
                <a:moveTo>
                  <a:pt x="4212" y="1"/>
                </a:moveTo>
                <a:cubicBezTo>
                  <a:pt x="3982" y="1"/>
                  <a:pt x="3737" y="33"/>
                  <a:pt x="3477" y="102"/>
                </a:cubicBezTo>
                <a:cubicBezTo>
                  <a:pt x="0" y="1020"/>
                  <a:pt x="1527" y="6293"/>
                  <a:pt x="4058" y="6293"/>
                </a:cubicBezTo>
                <a:cubicBezTo>
                  <a:pt x="4081" y="6293"/>
                  <a:pt x="4104" y="6293"/>
                  <a:pt x="4128" y="6292"/>
                </a:cubicBezTo>
                <a:lnTo>
                  <a:pt x="4128" y="6292"/>
                </a:lnTo>
                <a:lnTo>
                  <a:pt x="3665" y="7081"/>
                </a:lnTo>
                <a:lnTo>
                  <a:pt x="4778" y="7041"/>
                </a:lnTo>
                <a:lnTo>
                  <a:pt x="4443" y="6283"/>
                </a:lnTo>
                <a:cubicBezTo>
                  <a:pt x="5113" y="6046"/>
                  <a:pt x="5498" y="5888"/>
                  <a:pt x="5991" y="5070"/>
                </a:cubicBezTo>
                <a:cubicBezTo>
                  <a:pt x="7197" y="3050"/>
                  <a:pt x="6443" y="1"/>
                  <a:pt x="4212" y="1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22"/>
          <p:cNvSpPr/>
          <p:nvPr/>
        </p:nvSpPr>
        <p:spPr>
          <a:xfrm>
            <a:off x="7797003" y="5243609"/>
            <a:ext cx="70453" cy="1025543"/>
          </a:xfrm>
          <a:custGeom>
            <a:avLst/>
            <a:gdLst/>
            <a:ahLst/>
            <a:cxnLst/>
            <a:rect l="l" t="t" r="r" b="b"/>
            <a:pathLst>
              <a:path w="395" h="5403" extrusionOk="0">
                <a:moveTo>
                  <a:pt x="217" y="1"/>
                </a:moveTo>
                <a:cubicBezTo>
                  <a:pt x="139" y="1"/>
                  <a:pt x="90" y="31"/>
                  <a:pt x="79" y="70"/>
                </a:cubicBezTo>
                <a:cubicBezTo>
                  <a:pt x="1" y="1233"/>
                  <a:pt x="50" y="2436"/>
                  <a:pt x="109" y="3589"/>
                </a:cubicBezTo>
                <a:lnTo>
                  <a:pt x="139" y="4298"/>
                </a:lnTo>
                <a:cubicBezTo>
                  <a:pt x="149" y="4515"/>
                  <a:pt x="139" y="4742"/>
                  <a:pt x="139" y="4969"/>
                </a:cubicBezTo>
                <a:lnTo>
                  <a:pt x="139" y="5323"/>
                </a:lnTo>
                <a:cubicBezTo>
                  <a:pt x="139" y="5363"/>
                  <a:pt x="188" y="5402"/>
                  <a:pt x="267" y="5402"/>
                </a:cubicBezTo>
                <a:cubicBezTo>
                  <a:pt x="336" y="5402"/>
                  <a:pt x="385" y="5363"/>
                  <a:pt x="385" y="5323"/>
                </a:cubicBezTo>
                <a:cubicBezTo>
                  <a:pt x="385" y="5205"/>
                  <a:pt x="395" y="5087"/>
                  <a:pt x="395" y="4969"/>
                </a:cubicBezTo>
                <a:cubicBezTo>
                  <a:pt x="395" y="4742"/>
                  <a:pt x="395" y="4515"/>
                  <a:pt x="385" y="4289"/>
                </a:cubicBezTo>
                <a:cubicBezTo>
                  <a:pt x="375" y="4062"/>
                  <a:pt x="366" y="3825"/>
                  <a:pt x="355" y="3589"/>
                </a:cubicBezTo>
                <a:cubicBezTo>
                  <a:pt x="307" y="2436"/>
                  <a:pt x="257" y="1233"/>
                  <a:pt x="336" y="80"/>
                </a:cubicBezTo>
                <a:cubicBezTo>
                  <a:pt x="336" y="40"/>
                  <a:pt x="287" y="1"/>
                  <a:pt x="217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22"/>
          <p:cNvSpPr/>
          <p:nvPr/>
        </p:nvSpPr>
        <p:spPr>
          <a:xfrm>
            <a:off x="7144919" y="4032630"/>
            <a:ext cx="1209654" cy="1267361"/>
          </a:xfrm>
          <a:custGeom>
            <a:avLst/>
            <a:gdLst/>
            <a:ahLst/>
            <a:cxnLst/>
            <a:rect l="l" t="t" r="r" b="b"/>
            <a:pathLst>
              <a:path w="6782" h="6677" extrusionOk="0">
                <a:moveTo>
                  <a:pt x="3962" y="1"/>
                </a:moveTo>
                <a:cubicBezTo>
                  <a:pt x="3770" y="1"/>
                  <a:pt x="3567" y="24"/>
                  <a:pt x="3351" y="72"/>
                </a:cubicBezTo>
                <a:cubicBezTo>
                  <a:pt x="0" y="822"/>
                  <a:pt x="1321" y="5957"/>
                  <a:pt x="3746" y="5957"/>
                </a:cubicBezTo>
                <a:lnTo>
                  <a:pt x="3292" y="6676"/>
                </a:lnTo>
                <a:lnTo>
                  <a:pt x="4347" y="6676"/>
                </a:lnTo>
                <a:lnTo>
                  <a:pt x="4051" y="5957"/>
                </a:lnTo>
                <a:cubicBezTo>
                  <a:pt x="4692" y="5750"/>
                  <a:pt x="5066" y="5612"/>
                  <a:pt x="5549" y="4853"/>
                </a:cubicBezTo>
                <a:cubicBezTo>
                  <a:pt x="6781" y="2960"/>
                  <a:pt x="6140" y="1"/>
                  <a:pt x="396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22"/>
          <p:cNvSpPr/>
          <p:nvPr/>
        </p:nvSpPr>
        <p:spPr>
          <a:xfrm>
            <a:off x="3967973" y="4495384"/>
            <a:ext cx="186567" cy="189051"/>
          </a:xfrm>
          <a:custGeom>
            <a:avLst/>
            <a:gdLst/>
            <a:ahLst/>
            <a:cxnLst/>
            <a:rect l="l" t="t" r="r" b="b"/>
            <a:pathLst>
              <a:path w="1046" h="996" extrusionOk="0">
                <a:moveTo>
                  <a:pt x="524" y="0"/>
                </a:moveTo>
                <a:lnTo>
                  <a:pt x="366" y="326"/>
                </a:lnTo>
                <a:lnTo>
                  <a:pt x="1" y="375"/>
                </a:lnTo>
                <a:lnTo>
                  <a:pt x="257" y="631"/>
                </a:lnTo>
                <a:lnTo>
                  <a:pt x="198" y="996"/>
                </a:lnTo>
                <a:lnTo>
                  <a:pt x="524" y="828"/>
                </a:lnTo>
                <a:lnTo>
                  <a:pt x="848" y="996"/>
                </a:lnTo>
                <a:lnTo>
                  <a:pt x="789" y="631"/>
                </a:lnTo>
                <a:lnTo>
                  <a:pt x="1046" y="375"/>
                </a:lnTo>
                <a:lnTo>
                  <a:pt x="681" y="326"/>
                </a:lnTo>
                <a:lnTo>
                  <a:pt x="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22"/>
          <p:cNvSpPr/>
          <p:nvPr/>
        </p:nvSpPr>
        <p:spPr>
          <a:xfrm>
            <a:off x="4469164" y="4192259"/>
            <a:ext cx="240968" cy="243336"/>
          </a:xfrm>
          <a:custGeom>
            <a:avLst/>
            <a:gdLst/>
            <a:ahLst/>
            <a:cxnLst/>
            <a:rect l="l" t="t" r="r" b="b"/>
            <a:pathLst>
              <a:path w="1351" h="1282" extrusionOk="0">
                <a:moveTo>
                  <a:pt x="680" y="0"/>
                </a:moveTo>
                <a:lnTo>
                  <a:pt x="473" y="414"/>
                </a:lnTo>
                <a:lnTo>
                  <a:pt x="0" y="484"/>
                </a:lnTo>
                <a:lnTo>
                  <a:pt x="335" y="819"/>
                </a:lnTo>
                <a:lnTo>
                  <a:pt x="257" y="1282"/>
                </a:lnTo>
                <a:lnTo>
                  <a:pt x="680" y="1055"/>
                </a:lnTo>
                <a:lnTo>
                  <a:pt x="1094" y="1282"/>
                </a:lnTo>
                <a:lnTo>
                  <a:pt x="1015" y="819"/>
                </a:lnTo>
                <a:lnTo>
                  <a:pt x="1350" y="484"/>
                </a:lnTo>
                <a:lnTo>
                  <a:pt x="887" y="414"/>
                </a:lnTo>
                <a:lnTo>
                  <a:pt x="6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22"/>
          <p:cNvSpPr/>
          <p:nvPr/>
        </p:nvSpPr>
        <p:spPr>
          <a:xfrm>
            <a:off x="4411019" y="4794712"/>
            <a:ext cx="172477" cy="174246"/>
          </a:xfrm>
          <a:custGeom>
            <a:avLst/>
            <a:gdLst/>
            <a:ahLst/>
            <a:cxnLst/>
            <a:rect l="l" t="t" r="r" b="b"/>
            <a:pathLst>
              <a:path w="967" h="918" extrusionOk="0">
                <a:moveTo>
                  <a:pt x="484" y="0"/>
                </a:moveTo>
                <a:lnTo>
                  <a:pt x="336" y="306"/>
                </a:lnTo>
                <a:lnTo>
                  <a:pt x="1" y="345"/>
                </a:lnTo>
                <a:lnTo>
                  <a:pt x="247" y="582"/>
                </a:lnTo>
                <a:lnTo>
                  <a:pt x="188" y="917"/>
                </a:lnTo>
                <a:lnTo>
                  <a:pt x="484" y="759"/>
                </a:lnTo>
                <a:lnTo>
                  <a:pt x="789" y="917"/>
                </a:lnTo>
                <a:lnTo>
                  <a:pt x="730" y="582"/>
                </a:lnTo>
                <a:lnTo>
                  <a:pt x="967" y="345"/>
                </a:lnTo>
                <a:lnTo>
                  <a:pt x="642" y="306"/>
                </a:lnTo>
                <a:lnTo>
                  <a:pt x="4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22"/>
          <p:cNvSpPr/>
          <p:nvPr/>
        </p:nvSpPr>
        <p:spPr>
          <a:xfrm>
            <a:off x="4050732" y="5228614"/>
            <a:ext cx="207614" cy="209740"/>
          </a:xfrm>
          <a:custGeom>
            <a:avLst/>
            <a:gdLst/>
            <a:ahLst/>
            <a:cxnLst/>
            <a:rect l="l" t="t" r="r" b="b"/>
            <a:pathLst>
              <a:path w="1164" h="1105" extrusionOk="0">
                <a:moveTo>
                  <a:pt x="582" y="1"/>
                </a:moveTo>
                <a:lnTo>
                  <a:pt x="404" y="366"/>
                </a:lnTo>
                <a:lnTo>
                  <a:pt x="0" y="425"/>
                </a:lnTo>
                <a:lnTo>
                  <a:pt x="296" y="711"/>
                </a:lnTo>
                <a:lnTo>
                  <a:pt x="227" y="1105"/>
                </a:lnTo>
                <a:lnTo>
                  <a:pt x="582" y="918"/>
                </a:lnTo>
                <a:lnTo>
                  <a:pt x="947" y="1105"/>
                </a:lnTo>
                <a:lnTo>
                  <a:pt x="877" y="711"/>
                </a:lnTo>
                <a:lnTo>
                  <a:pt x="1164" y="425"/>
                </a:lnTo>
                <a:lnTo>
                  <a:pt x="759" y="366"/>
                </a:lnTo>
                <a:lnTo>
                  <a:pt x="5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22"/>
          <p:cNvSpPr/>
          <p:nvPr/>
        </p:nvSpPr>
        <p:spPr>
          <a:xfrm>
            <a:off x="4683553" y="5268095"/>
            <a:ext cx="131988" cy="132867"/>
          </a:xfrm>
          <a:custGeom>
            <a:avLst/>
            <a:gdLst/>
            <a:ahLst/>
            <a:cxnLst/>
            <a:rect l="l" t="t" r="r" b="b"/>
            <a:pathLst>
              <a:path w="740" h="700" extrusionOk="0">
                <a:moveTo>
                  <a:pt x="365" y="0"/>
                </a:moveTo>
                <a:lnTo>
                  <a:pt x="257" y="227"/>
                </a:lnTo>
                <a:lnTo>
                  <a:pt x="1" y="266"/>
                </a:lnTo>
                <a:lnTo>
                  <a:pt x="188" y="443"/>
                </a:lnTo>
                <a:lnTo>
                  <a:pt x="139" y="700"/>
                </a:lnTo>
                <a:lnTo>
                  <a:pt x="365" y="581"/>
                </a:lnTo>
                <a:lnTo>
                  <a:pt x="602" y="700"/>
                </a:lnTo>
                <a:lnTo>
                  <a:pt x="553" y="443"/>
                </a:lnTo>
                <a:lnTo>
                  <a:pt x="740" y="266"/>
                </a:lnTo>
                <a:lnTo>
                  <a:pt x="483" y="227"/>
                </a:lnTo>
                <a:lnTo>
                  <a:pt x="36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22"/>
          <p:cNvSpPr/>
          <p:nvPr/>
        </p:nvSpPr>
        <p:spPr>
          <a:xfrm>
            <a:off x="4908643" y="4585163"/>
            <a:ext cx="131988" cy="133057"/>
          </a:xfrm>
          <a:custGeom>
            <a:avLst/>
            <a:gdLst/>
            <a:ahLst/>
            <a:cxnLst/>
            <a:rect l="l" t="t" r="r" b="b"/>
            <a:pathLst>
              <a:path w="740" h="701" extrusionOk="0">
                <a:moveTo>
                  <a:pt x="375" y="0"/>
                </a:moveTo>
                <a:lnTo>
                  <a:pt x="257" y="237"/>
                </a:lnTo>
                <a:lnTo>
                  <a:pt x="1" y="267"/>
                </a:lnTo>
                <a:lnTo>
                  <a:pt x="187" y="454"/>
                </a:lnTo>
                <a:lnTo>
                  <a:pt x="139" y="700"/>
                </a:lnTo>
                <a:lnTo>
                  <a:pt x="139" y="700"/>
                </a:lnTo>
                <a:lnTo>
                  <a:pt x="375" y="582"/>
                </a:lnTo>
                <a:lnTo>
                  <a:pt x="601" y="700"/>
                </a:lnTo>
                <a:lnTo>
                  <a:pt x="552" y="454"/>
                </a:lnTo>
                <a:lnTo>
                  <a:pt x="739" y="267"/>
                </a:lnTo>
                <a:lnTo>
                  <a:pt x="483" y="237"/>
                </a:lnTo>
                <a:lnTo>
                  <a:pt x="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22"/>
          <p:cNvSpPr/>
          <p:nvPr/>
        </p:nvSpPr>
        <p:spPr>
          <a:xfrm>
            <a:off x="4136880" y="4048194"/>
            <a:ext cx="131988" cy="134955"/>
          </a:xfrm>
          <a:custGeom>
            <a:avLst/>
            <a:gdLst/>
            <a:ahLst/>
            <a:cxnLst/>
            <a:rect l="l" t="t" r="r" b="b"/>
            <a:pathLst>
              <a:path w="740" h="711" extrusionOk="0">
                <a:moveTo>
                  <a:pt x="365" y="1"/>
                </a:moveTo>
                <a:lnTo>
                  <a:pt x="256" y="237"/>
                </a:lnTo>
                <a:lnTo>
                  <a:pt x="0" y="277"/>
                </a:lnTo>
                <a:lnTo>
                  <a:pt x="188" y="454"/>
                </a:lnTo>
                <a:lnTo>
                  <a:pt x="138" y="710"/>
                </a:lnTo>
                <a:lnTo>
                  <a:pt x="365" y="582"/>
                </a:lnTo>
                <a:lnTo>
                  <a:pt x="602" y="710"/>
                </a:lnTo>
                <a:lnTo>
                  <a:pt x="602" y="710"/>
                </a:lnTo>
                <a:lnTo>
                  <a:pt x="552" y="454"/>
                </a:lnTo>
                <a:lnTo>
                  <a:pt x="740" y="277"/>
                </a:lnTo>
                <a:lnTo>
                  <a:pt x="483" y="237"/>
                </a:lnTo>
                <a:lnTo>
                  <a:pt x="3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22"/>
          <p:cNvSpPr/>
          <p:nvPr/>
        </p:nvSpPr>
        <p:spPr>
          <a:xfrm>
            <a:off x="3799244" y="4951873"/>
            <a:ext cx="132167" cy="133057"/>
          </a:xfrm>
          <a:custGeom>
            <a:avLst/>
            <a:gdLst/>
            <a:ahLst/>
            <a:cxnLst/>
            <a:rect l="l" t="t" r="r" b="b"/>
            <a:pathLst>
              <a:path w="741" h="701" extrusionOk="0">
                <a:moveTo>
                  <a:pt x="375" y="0"/>
                </a:moveTo>
                <a:lnTo>
                  <a:pt x="257" y="227"/>
                </a:lnTo>
                <a:lnTo>
                  <a:pt x="1" y="267"/>
                </a:lnTo>
                <a:lnTo>
                  <a:pt x="188" y="444"/>
                </a:lnTo>
                <a:lnTo>
                  <a:pt x="139" y="700"/>
                </a:lnTo>
                <a:lnTo>
                  <a:pt x="375" y="582"/>
                </a:lnTo>
                <a:lnTo>
                  <a:pt x="602" y="700"/>
                </a:lnTo>
                <a:lnTo>
                  <a:pt x="553" y="444"/>
                </a:lnTo>
                <a:lnTo>
                  <a:pt x="740" y="267"/>
                </a:lnTo>
                <a:lnTo>
                  <a:pt x="484" y="227"/>
                </a:lnTo>
                <a:lnTo>
                  <a:pt x="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22"/>
          <p:cNvSpPr/>
          <p:nvPr/>
        </p:nvSpPr>
        <p:spPr>
          <a:xfrm>
            <a:off x="7561390" y="4420409"/>
            <a:ext cx="112725" cy="116164"/>
          </a:xfrm>
          <a:custGeom>
            <a:avLst/>
            <a:gdLst/>
            <a:ahLst/>
            <a:cxnLst/>
            <a:rect l="l" t="t" r="r" b="b"/>
            <a:pathLst>
              <a:path w="632" h="612" extrusionOk="0">
                <a:moveTo>
                  <a:pt x="316" y="1"/>
                </a:moveTo>
                <a:lnTo>
                  <a:pt x="218" y="198"/>
                </a:lnTo>
                <a:lnTo>
                  <a:pt x="1" y="237"/>
                </a:lnTo>
                <a:lnTo>
                  <a:pt x="158" y="386"/>
                </a:lnTo>
                <a:lnTo>
                  <a:pt x="119" y="612"/>
                </a:lnTo>
                <a:lnTo>
                  <a:pt x="316" y="504"/>
                </a:lnTo>
                <a:lnTo>
                  <a:pt x="513" y="612"/>
                </a:lnTo>
                <a:lnTo>
                  <a:pt x="474" y="386"/>
                </a:lnTo>
                <a:lnTo>
                  <a:pt x="632" y="237"/>
                </a:lnTo>
                <a:lnTo>
                  <a:pt x="415" y="198"/>
                </a:lnTo>
                <a:lnTo>
                  <a:pt x="31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22"/>
          <p:cNvSpPr/>
          <p:nvPr/>
        </p:nvSpPr>
        <p:spPr>
          <a:xfrm>
            <a:off x="7865672" y="4237054"/>
            <a:ext cx="146079" cy="148052"/>
          </a:xfrm>
          <a:custGeom>
            <a:avLst/>
            <a:gdLst/>
            <a:ahLst/>
            <a:cxnLst/>
            <a:rect l="l" t="t" r="r" b="b"/>
            <a:pathLst>
              <a:path w="819" h="780" extrusionOk="0">
                <a:moveTo>
                  <a:pt x="414" y="1"/>
                </a:moveTo>
                <a:lnTo>
                  <a:pt x="286" y="257"/>
                </a:lnTo>
                <a:lnTo>
                  <a:pt x="0" y="297"/>
                </a:lnTo>
                <a:lnTo>
                  <a:pt x="207" y="494"/>
                </a:lnTo>
                <a:lnTo>
                  <a:pt x="158" y="780"/>
                </a:lnTo>
                <a:lnTo>
                  <a:pt x="414" y="642"/>
                </a:lnTo>
                <a:lnTo>
                  <a:pt x="660" y="780"/>
                </a:lnTo>
                <a:lnTo>
                  <a:pt x="611" y="494"/>
                </a:lnTo>
                <a:lnTo>
                  <a:pt x="818" y="297"/>
                </a:lnTo>
                <a:lnTo>
                  <a:pt x="542" y="257"/>
                </a:lnTo>
                <a:lnTo>
                  <a:pt x="4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2"/>
          <p:cNvSpPr/>
          <p:nvPr/>
        </p:nvSpPr>
        <p:spPr>
          <a:xfrm>
            <a:off x="7830535" y="4602056"/>
            <a:ext cx="105591" cy="106673"/>
          </a:xfrm>
          <a:custGeom>
            <a:avLst/>
            <a:gdLst/>
            <a:ahLst/>
            <a:cxnLst/>
            <a:rect l="l" t="t" r="r" b="b"/>
            <a:pathLst>
              <a:path w="592" h="562" extrusionOk="0">
                <a:moveTo>
                  <a:pt x="296" y="0"/>
                </a:moveTo>
                <a:lnTo>
                  <a:pt x="207" y="187"/>
                </a:lnTo>
                <a:lnTo>
                  <a:pt x="0" y="217"/>
                </a:lnTo>
                <a:lnTo>
                  <a:pt x="148" y="365"/>
                </a:lnTo>
                <a:lnTo>
                  <a:pt x="119" y="562"/>
                </a:lnTo>
                <a:lnTo>
                  <a:pt x="296" y="463"/>
                </a:lnTo>
                <a:lnTo>
                  <a:pt x="473" y="562"/>
                </a:lnTo>
                <a:lnTo>
                  <a:pt x="443" y="365"/>
                </a:lnTo>
                <a:lnTo>
                  <a:pt x="592" y="217"/>
                </a:lnTo>
                <a:lnTo>
                  <a:pt x="384" y="187"/>
                </a:lnTo>
                <a:lnTo>
                  <a:pt x="2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2"/>
          <p:cNvSpPr/>
          <p:nvPr/>
        </p:nvSpPr>
        <p:spPr>
          <a:xfrm>
            <a:off x="7610617" y="4867598"/>
            <a:ext cx="126816" cy="127552"/>
          </a:xfrm>
          <a:custGeom>
            <a:avLst/>
            <a:gdLst/>
            <a:ahLst/>
            <a:cxnLst/>
            <a:rect l="l" t="t" r="r" b="b"/>
            <a:pathLst>
              <a:path w="711" h="672" extrusionOk="0">
                <a:moveTo>
                  <a:pt x="356" y="1"/>
                </a:moveTo>
                <a:lnTo>
                  <a:pt x="248" y="218"/>
                </a:lnTo>
                <a:lnTo>
                  <a:pt x="1" y="257"/>
                </a:lnTo>
                <a:lnTo>
                  <a:pt x="178" y="424"/>
                </a:lnTo>
                <a:lnTo>
                  <a:pt x="139" y="671"/>
                </a:lnTo>
                <a:lnTo>
                  <a:pt x="356" y="553"/>
                </a:lnTo>
                <a:lnTo>
                  <a:pt x="572" y="671"/>
                </a:lnTo>
                <a:lnTo>
                  <a:pt x="533" y="424"/>
                </a:lnTo>
                <a:lnTo>
                  <a:pt x="710" y="257"/>
                </a:lnTo>
                <a:lnTo>
                  <a:pt x="464" y="218"/>
                </a:lnTo>
                <a:lnTo>
                  <a:pt x="3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2"/>
          <p:cNvSpPr/>
          <p:nvPr/>
        </p:nvSpPr>
        <p:spPr>
          <a:xfrm>
            <a:off x="7995696" y="4890186"/>
            <a:ext cx="81155" cy="82378"/>
          </a:xfrm>
          <a:custGeom>
            <a:avLst/>
            <a:gdLst/>
            <a:ahLst/>
            <a:cxnLst/>
            <a:rect l="l" t="t" r="r" b="b"/>
            <a:pathLst>
              <a:path w="455" h="434" extrusionOk="0">
                <a:moveTo>
                  <a:pt x="227" y="0"/>
                </a:moveTo>
                <a:lnTo>
                  <a:pt x="158" y="138"/>
                </a:lnTo>
                <a:lnTo>
                  <a:pt x="1" y="167"/>
                </a:lnTo>
                <a:lnTo>
                  <a:pt x="109" y="276"/>
                </a:lnTo>
                <a:lnTo>
                  <a:pt x="89" y="434"/>
                </a:lnTo>
                <a:lnTo>
                  <a:pt x="227" y="355"/>
                </a:lnTo>
                <a:lnTo>
                  <a:pt x="365" y="434"/>
                </a:lnTo>
                <a:lnTo>
                  <a:pt x="336" y="276"/>
                </a:lnTo>
                <a:lnTo>
                  <a:pt x="454" y="167"/>
                </a:lnTo>
                <a:lnTo>
                  <a:pt x="296" y="138"/>
                </a:lnTo>
                <a:lnTo>
                  <a:pt x="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2"/>
          <p:cNvSpPr/>
          <p:nvPr/>
        </p:nvSpPr>
        <p:spPr>
          <a:xfrm>
            <a:off x="8132855" y="4476592"/>
            <a:ext cx="80977" cy="80669"/>
          </a:xfrm>
          <a:custGeom>
            <a:avLst/>
            <a:gdLst/>
            <a:ahLst/>
            <a:cxnLst/>
            <a:rect l="l" t="t" r="r" b="b"/>
            <a:pathLst>
              <a:path w="454" h="425" extrusionOk="0">
                <a:moveTo>
                  <a:pt x="227" y="0"/>
                </a:moveTo>
                <a:lnTo>
                  <a:pt x="158" y="138"/>
                </a:lnTo>
                <a:lnTo>
                  <a:pt x="1" y="158"/>
                </a:lnTo>
                <a:lnTo>
                  <a:pt x="109" y="267"/>
                </a:lnTo>
                <a:lnTo>
                  <a:pt x="89" y="425"/>
                </a:lnTo>
                <a:lnTo>
                  <a:pt x="227" y="346"/>
                </a:lnTo>
                <a:lnTo>
                  <a:pt x="365" y="425"/>
                </a:lnTo>
                <a:lnTo>
                  <a:pt x="336" y="267"/>
                </a:lnTo>
                <a:lnTo>
                  <a:pt x="454" y="158"/>
                </a:lnTo>
                <a:lnTo>
                  <a:pt x="296" y="138"/>
                </a:lnTo>
                <a:lnTo>
                  <a:pt x="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2"/>
          <p:cNvSpPr/>
          <p:nvPr/>
        </p:nvSpPr>
        <p:spPr>
          <a:xfrm>
            <a:off x="7663411" y="4149173"/>
            <a:ext cx="80977" cy="82567"/>
          </a:xfrm>
          <a:custGeom>
            <a:avLst/>
            <a:gdLst/>
            <a:ahLst/>
            <a:cxnLst/>
            <a:rect l="l" t="t" r="r" b="b"/>
            <a:pathLst>
              <a:path w="454" h="435" extrusionOk="0">
                <a:moveTo>
                  <a:pt x="228" y="1"/>
                </a:moveTo>
                <a:lnTo>
                  <a:pt x="158" y="148"/>
                </a:lnTo>
                <a:lnTo>
                  <a:pt x="0" y="168"/>
                </a:lnTo>
                <a:lnTo>
                  <a:pt x="109" y="277"/>
                </a:lnTo>
                <a:lnTo>
                  <a:pt x="90" y="435"/>
                </a:lnTo>
                <a:lnTo>
                  <a:pt x="228" y="356"/>
                </a:lnTo>
                <a:lnTo>
                  <a:pt x="366" y="435"/>
                </a:lnTo>
                <a:lnTo>
                  <a:pt x="336" y="277"/>
                </a:lnTo>
                <a:lnTo>
                  <a:pt x="454" y="168"/>
                </a:lnTo>
                <a:lnTo>
                  <a:pt x="296" y="148"/>
                </a:lnTo>
                <a:lnTo>
                  <a:pt x="22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2"/>
          <p:cNvSpPr/>
          <p:nvPr/>
        </p:nvSpPr>
        <p:spPr>
          <a:xfrm>
            <a:off x="7457762" y="4699238"/>
            <a:ext cx="81155" cy="80669"/>
          </a:xfrm>
          <a:custGeom>
            <a:avLst/>
            <a:gdLst/>
            <a:ahLst/>
            <a:cxnLst/>
            <a:rect l="l" t="t" r="r" b="b"/>
            <a:pathLst>
              <a:path w="455" h="425" extrusionOk="0">
                <a:moveTo>
                  <a:pt x="227" y="1"/>
                </a:moveTo>
                <a:lnTo>
                  <a:pt x="158" y="139"/>
                </a:lnTo>
                <a:lnTo>
                  <a:pt x="1" y="159"/>
                </a:lnTo>
                <a:lnTo>
                  <a:pt x="119" y="267"/>
                </a:lnTo>
                <a:lnTo>
                  <a:pt x="89" y="424"/>
                </a:lnTo>
                <a:lnTo>
                  <a:pt x="89" y="424"/>
                </a:lnTo>
                <a:lnTo>
                  <a:pt x="227" y="356"/>
                </a:lnTo>
                <a:lnTo>
                  <a:pt x="365" y="424"/>
                </a:lnTo>
                <a:lnTo>
                  <a:pt x="365" y="424"/>
                </a:lnTo>
                <a:lnTo>
                  <a:pt x="345" y="267"/>
                </a:lnTo>
                <a:lnTo>
                  <a:pt x="454" y="159"/>
                </a:lnTo>
                <a:lnTo>
                  <a:pt x="296" y="139"/>
                </a:lnTo>
                <a:lnTo>
                  <a:pt x="22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2"/>
          <p:cNvSpPr/>
          <p:nvPr/>
        </p:nvSpPr>
        <p:spPr>
          <a:xfrm>
            <a:off x="3946926" y="6383031"/>
            <a:ext cx="146257" cy="157352"/>
          </a:xfrm>
          <a:custGeom>
            <a:avLst/>
            <a:gdLst/>
            <a:ahLst/>
            <a:cxnLst/>
            <a:rect l="l" t="t" r="r" b="b"/>
            <a:pathLst>
              <a:path w="820" h="829" extrusionOk="0">
                <a:moveTo>
                  <a:pt x="405" y="1"/>
                </a:moveTo>
                <a:cubicBezTo>
                  <a:pt x="178" y="1"/>
                  <a:pt x="1" y="188"/>
                  <a:pt x="1" y="415"/>
                </a:cubicBezTo>
                <a:cubicBezTo>
                  <a:pt x="1" y="641"/>
                  <a:pt x="178" y="829"/>
                  <a:pt x="405" y="829"/>
                </a:cubicBezTo>
                <a:cubicBezTo>
                  <a:pt x="631" y="829"/>
                  <a:pt x="819" y="641"/>
                  <a:pt x="819" y="415"/>
                </a:cubicBezTo>
                <a:cubicBezTo>
                  <a:pt x="819" y="188"/>
                  <a:pt x="631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22"/>
          <p:cNvSpPr/>
          <p:nvPr/>
        </p:nvSpPr>
        <p:spPr>
          <a:xfrm>
            <a:off x="3586639" y="6545887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7" y="0"/>
                  <a:pt x="0" y="188"/>
                  <a:pt x="0" y="414"/>
                </a:cubicBezTo>
                <a:cubicBezTo>
                  <a:pt x="0" y="641"/>
                  <a:pt x="187" y="819"/>
                  <a:pt x="414" y="819"/>
                </a:cubicBezTo>
                <a:cubicBezTo>
                  <a:pt x="641" y="819"/>
                  <a:pt x="818" y="641"/>
                  <a:pt x="818" y="414"/>
                </a:cubicBezTo>
                <a:cubicBezTo>
                  <a:pt x="818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22"/>
          <p:cNvSpPr/>
          <p:nvPr/>
        </p:nvSpPr>
        <p:spPr>
          <a:xfrm>
            <a:off x="4287950" y="6229665"/>
            <a:ext cx="147863" cy="155454"/>
          </a:xfrm>
          <a:custGeom>
            <a:avLst/>
            <a:gdLst/>
            <a:ahLst/>
            <a:cxnLst/>
            <a:rect l="l" t="t" r="r" b="b"/>
            <a:pathLst>
              <a:path w="829" h="819" extrusionOk="0">
                <a:moveTo>
                  <a:pt x="415" y="1"/>
                </a:moveTo>
                <a:cubicBezTo>
                  <a:pt x="188" y="1"/>
                  <a:pt x="1" y="178"/>
                  <a:pt x="1" y="404"/>
                </a:cubicBezTo>
                <a:cubicBezTo>
                  <a:pt x="1" y="631"/>
                  <a:pt x="188" y="818"/>
                  <a:pt x="415" y="818"/>
                </a:cubicBezTo>
                <a:cubicBezTo>
                  <a:pt x="642" y="818"/>
                  <a:pt x="829" y="631"/>
                  <a:pt x="829" y="404"/>
                </a:cubicBezTo>
                <a:cubicBezTo>
                  <a:pt x="829" y="178"/>
                  <a:pt x="642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22"/>
          <p:cNvSpPr/>
          <p:nvPr/>
        </p:nvSpPr>
        <p:spPr>
          <a:xfrm>
            <a:off x="3894132" y="6839331"/>
            <a:ext cx="167304" cy="156593"/>
          </a:xfrm>
          <a:custGeom>
            <a:avLst/>
            <a:gdLst/>
            <a:ahLst/>
            <a:cxnLst/>
            <a:rect l="l" t="t" r="r" b="b"/>
            <a:pathLst>
              <a:path w="938" h="825" extrusionOk="0">
                <a:moveTo>
                  <a:pt x="466" y="1"/>
                </a:moveTo>
                <a:cubicBezTo>
                  <a:pt x="314" y="1"/>
                  <a:pt x="171" y="89"/>
                  <a:pt x="99" y="238"/>
                </a:cubicBezTo>
                <a:cubicBezTo>
                  <a:pt x="1" y="445"/>
                  <a:pt x="90" y="692"/>
                  <a:pt x="297" y="790"/>
                </a:cubicBezTo>
                <a:cubicBezTo>
                  <a:pt x="351" y="813"/>
                  <a:pt x="407" y="825"/>
                  <a:pt x="463" y="825"/>
                </a:cubicBezTo>
                <a:cubicBezTo>
                  <a:pt x="622" y="825"/>
                  <a:pt x="773" y="736"/>
                  <a:pt x="839" y="583"/>
                </a:cubicBezTo>
                <a:cubicBezTo>
                  <a:pt x="938" y="386"/>
                  <a:pt x="849" y="140"/>
                  <a:pt x="642" y="41"/>
                </a:cubicBezTo>
                <a:cubicBezTo>
                  <a:pt x="584" y="14"/>
                  <a:pt x="524" y="1"/>
                  <a:pt x="4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22"/>
          <p:cNvSpPr/>
          <p:nvPr/>
        </p:nvSpPr>
        <p:spPr>
          <a:xfrm>
            <a:off x="3630516" y="6122044"/>
            <a:ext cx="167304" cy="156403"/>
          </a:xfrm>
          <a:custGeom>
            <a:avLst/>
            <a:gdLst/>
            <a:ahLst/>
            <a:cxnLst/>
            <a:rect l="l" t="t" r="r" b="b"/>
            <a:pathLst>
              <a:path w="938" h="824" extrusionOk="0">
                <a:moveTo>
                  <a:pt x="474" y="1"/>
                </a:moveTo>
                <a:cubicBezTo>
                  <a:pt x="316" y="1"/>
                  <a:pt x="165" y="89"/>
                  <a:pt x="99" y="242"/>
                </a:cubicBezTo>
                <a:cubicBezTo>
                  <a:pt x="0" y="439"/>
                  <a:pt x="89" y="686"/>
                  <a:pt x="296" y="784"/>
                </a:cubicBezTo>
                <a:cubicBezTo>
                  <a:pt x="352" y="811"/>
                  <a:pt x="410" y="823"/>
                  <a:pt x="467" y="823"/>
                </a:cubicBezTo>
                <a:cubicBezTo>
                  <a:pt x="624" y="823"/>
                  <a:pt x="773" y="732"/>
                  <a:pt x="839" y="587"/>
                </a:cubicBezTo>
                <a:cubicBezTo>
                  <a:pt x="937" y="380"/>
                  <a:pt x="848" y="134"/>
                  <a:pt x="641" y="35"/>
                </a:cubicBezTo>
                <a:cubicBezTo>
                  <a:pt x="587" y="12"/>
                  <a:pt x="530" y="1"/>
                  <a:pt x="4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22"/>
          <p:cNvSpPr/>
          <p:nvPr/>
        </p:nvSpPr>
        <p:spPr>
          <a:xfrm>
            <a:off x="4270471" y="6684257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8" y="0"/>
                  <a:pt x="0" y="188"/>
                  <a:pt x="0" y="414"/>
                </a:cubicBezTo>
                <a:cubicBezTo>
                  <a:pt x="0" y="641"/>
                  <a:pt x="188" y="819"/>
                  <a:pt x="414" y="819"/>
                </a:cubicBezTo>
                <a:cubicBezTo>
                  <a:pt x="641" y="819"/>
                  <a:pt x="819" y="641"/>
                  <a:pt x="819" y="414"/>
                </a:cubicBezTo>
                <a:cubicBezTo>
                  <a:pt x="819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22"/>
          <p:cNvSpPr/>
          <p:nvPr/>
        </p:nvSpPr>
        <p:spPr>
          <a:xfrm>
            <a:off x="3987414" y="5874154"/>
            <a:ext cx="147863" cy="155454"/>
          </a:xfrm>
          <a:custGeom>
            <a:avLst/>
            <a:gdLst/>
            <a:ahLst/>
            <a:cxnLst/>
            <a:rect l="l" t="t" r="r" b="b"/>
            <a:pathLst>
              <a:path w="829" h="819" extrusionOk="0">
                <a:moveTo>
                  <a:pt x="415" y="1"/>
                </a:moveTo>
                <a:cubicBezTo>
                  <a:pt x="188" y="1"/>
                  <a:pt x="1" y="188"/>
                  <a:pt x="1" y="415"/>
                </a:cubicBezTo>
                <a:cubicBezTo>
                  <a:pt x="1" y="641"/>
                  <a:pt x="188" y="819"/>
                  <a:pt x="415" y="819"/>
                </a:cubicBezTo>
                <a:cubicBezTo>
                  <a:pt x="641" y="819"/>
                  <a:pt x="829" y="641"/>
                  <a:pt x="829" y="415"/>
                </a:cubicBezTo>
                <a:cubicBezTo>
                  <a:pt x="829" y="188"/>
                  <a:pt x="641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22"/>
          <p:cNvSpPr/>
          <p:nvPr/>
        </p:nvSpPr>
        <p:spPr>
          <a:xfrm>
            <a:off x="7039330" y="3187602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5" y="1"/>
                </a:moveTo>
                <a:cubicBezTo>
                  <a:pt x="188" y="1"/>
                  <a:pt x="1" y="178"/>
                  <a:pt x="1" y="404"/>
                </a:cubicBezTo>
                <a:cubicBezTo>
                  <a:pt x="1" y="631"/>
                  <a:pt x="188" y="818"/>
                  <a:pt x="415" y="818"/>
                </a:cubicBezTo>
                <a:cubicBezTo>
                  <a:pt x="641" y="818"/>
                  <a:pt x="818" y="631"/>
                  <a:pt x="818" y="404"/>
                </a:cubicBezTo>
                <a:cubicBezTo>
                  <a:pt x="818" y="178"/>
                  <a:pt x="641" y="1"/>
                  <a:pt x="4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22"/>
          <p:cNvSpPr/>
          <p:nvPr/>
        </p:nvSpPr>
        <p:spPr>
          <a:xfrm>
            <a:off x="6680827" y="3350268"/>
            <a:ext cx="145901" cy="155644"/>
          </a:xfrm>
          <a:custGeom>
            <a:avLst/>
            <a:gdLst/>
            <a:ahLst/>
            <a:cxnLst/>
            <a:rect l="l" t="t" r="r" b="b"/>
            <a:pathLst>
              <a:path w="818" h="820" extrusionOk="0">
                <a:moveTo>
                  <a:pt x="404" y="1"/>
                </a:moveTo>
                <a:cubicBezTo>
                  <a:pt x="177" y="1"/>
                  <a:pt x="0" y="178"/>
                  <a:pt x="0" y="405"/>
                </a:cubicBezTo>
                <a:cubicBezTo>
                  <a:pt x="0" y="632"/>
                  <a:pt x="177" y="819"/>
                  <a:pt x="404" y="819"/>
                </a:cubicBezTo>
                <a:cubicBezTo>
                  <a:pt x="631" y="819"/>
                  <a:pt x="818" y="632"/>
                  <a:pt x="818" y="405"/>
                </a:cubicBezTo>
                <a:cubicBezTo>
                  <a:pt x="818" y="178"/>
                  <a:pt x="631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22"/>
          <p:cNvSpPr/>
          <p:nvPr/>
        </p:nvSpPr>
        <p:spPr>
          <a:xfrm>
            <a:off x="7382138" y="3032338"/>
            <a:ext cx="146079" cy="155454"/>
          </a:xfrm>
          <a:custGeom>
            <a:avLst/>
            <a:gdLst/>
            <a:ahLst/>
            <a:cxnLst/>
            <a:rect l="l" t="t" r="r" b="b"/>
            <a:pathLst>
              <a:path w="819" h="819" extrusionOk="0">
                <a:moveTo>
                  <a:pt x="414" y="0"/>
                </a:moveTo>
                <a:cubicBezTo>
                  <a:pt x="188" y="0"/>
                  <a:pt x="0" y="188"/>
                  <a:pt x="0" y="414"/>
                </a:cubicBezTo>
                <a:cubicBezTo>
                  <a:pt x="0" y="641"/>
                  <a:pt x="188" y="819"/>
                  <a:pt x="414" y="819"/>
                </a:cubicBezTo>
                <a:cubicBezTo>
                  <a:pt x="641" y="819"/>
                  <a:pt x="819" y="641"/>
                  <a:pt x="819" y="414"/>
                </a:cubicBezTo>
                <a:cubicBezTo>
                  <a:pt x="819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22"/>
          <p:cNvSpPr/>
          <p:nvPr/>
        </p:nvSpPr>
        <p:spPr>
          <a:xfrm>
            <a:off x="6988319" y="3643143"/>
            <a:ext cx="167304" cy="156593"/>
          </a:xfrm>
          <a:custGeom>
            <a:avLst/>
            <a:gdLst/>
            <a:ahLst/>
            <a:cxnLst/>
            <a:rect l="l" t="t" r="r" b="b"/>
            <a:pathLst>
              <a:path w="938" h="825" extrusionOk="0">
                <a:moveTo>
                  <a:pt x="475" y="1"/>
                </a:moveTo>
                <a:cubicBezTo>
                  <a:pt x="316" y="1"/>
                  <a:pt x="162" y="89"/>
                  <a:pt x="90" y="242"/>
                </a:cubicBezTo>
                <a:cubicBezTo>
                  <a:pt x="1" y="439"/>
                  <a:pt x="90" y="685"/>
                  <a:pt x="296" y="784"/>
                </a:cubicBezTo>
                <a:cubicBezTo>
                  <a:pt x="351" y="811"/>
                  <a:pt x="410" y="824"/>
                  <a:pt x="468" y="824"/>
                </a:cubicBezTo>
                <a:cubicBezTo>
                  <a:pt x="619" y="824"/>
                  <a:pt x="768" y="737"/>
                  <a:pt x="839" y="587"/>
                </a:cubicBezTo>
                <a:cubicBezTo>
                  <a:pt x="937" y="380"/>
                  <a:pt x="848" y="133"/>
                  <a:pt x="642" y="35"/>
                </a:cubicBezTo>
                <a:cubicBezTo>
                  <a:pt x="587" y="12"/>
                  <a:pt x="531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22"/>
          <p:cNvSpPr/>
          <p:nvPr/>
        </p:nvSpPr>
        <p:spPr>
          <a:xfrm>
            <a:off x="6724703" y="2925476"/>
            <a:ext cx="165342" cy="155834"/>
          </a:xfrm>
          <a:custGeom>
            <a:avLst/>
            <a:gdLst/>
            <a:ahLst/>
            <a:cxnLst/>
            <a:rect l="l" t="t" r="r" b="b"/>
            <a:pathLst>
              <a:path w="927" h="821" extrusionOk="0">
                <a:moveTo>
                  <a:pt x="463" y="1"/>
                </a:moveTo>
                <a:cubicBezTo>
                  <a:pt x="308" y="1"/>
                  <a:pt x="160" y="88"/>
                  <a:pt x="89" y="238"/>
                </a:cubicBezTo>
                <a:cubicBezTo>
                  <a:pt x="0" y="445"/>
                  <a:pt x="89" y="681"/>
                  <a:pt x="286" y="780"/>
                </a:cubicBezTo>
                <a:cubicBezTo>
                  <a:pt x="344" y="807"/>
                  <a:pt x="404" y="820"/>
                  <a:pt x="464" y="820"/>
                </a:cubicBezTo>
                <a:cubicBezTo>
                  <a:pt x="619" y="820"/>
                  <a:pt x="767" y="733"/>
                  <a:pt x="838" y="583"/>
                </a:cubicBezTo>
                <a:cubicBezTo>
                  <a:pt x="927" y="376"/>
                  <a:pt x="838" y="129"/>
                  <a:pt x="641" y="41"/>
                </a:cubicBezTo>
                <a:cubicBezTo>
                  <a:pt x="584" y="14"/>
                  <a:pt x="523" y="1"/>
                  <a:pt x="4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22"/>
          <p:cNvSpPr/>
          <p:nvPr/>
        </p:nvSpPr>
        <p:spPr>
          <a:xfrm>
            <a:off x="7364480" y="3486930"/>
            <a:ext cx="146257" cy="157352"/>
          </a:xfrm>
          <a:custGeom>
            <a:avLst/>
            <a:gdLst/>
            <a:ahLst/>
            <a:cxnLst/>
            <a:rect l="l" t="t" r="r" b="b"/>
            <a:pathLst>
              <a:path w="820" h="829" extrusionOk="0">
                <a:moveTo>
                  <a:pt x="405" y="1"/>
                </a:moveTo>
                <a:cubicBezTo>
                  <a:pt x="178" y="1"/>
                  <a:pt x="1" y="188"/>
                  <a:pt x="1" y="415"/>
                </a:cubicBezTo>
                <a:cubicBezTo>
                  <a:pt x="1" y="641"/>
                  <a:pt x="178" y="829"/>
                  <a:pt x="405" y="829"/>
                </a:cubicBezTo>
                <a:cubicBezTo>
                  <a:pt x="632" y="829"/>
                  <a:pt x="819" y="641"/>
                  <a:pt x="819" y="415"/>
                </a:cubicBezTo>
                <a:cubicBezTo>
                  <a:pt x="819" y="188"/>
                  <a:pt x="632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22"/>
          <p:cNvSpPr/>
          <p:nvPr/>
        </p:nvSpPr>
        <p:spPr>
          <a:xfrm>
            <a:off x="7081601" y="2676827"/>
            <a:ext cx="146079" cy="157352"/>
          </a:xfrm>
          <a:custGeom>
            <a:avLst/>
            <a:gdLst/>
            <a:ahLst/>
            <a:cxnLst/>
            <a:rect l="l" t="t" r="r" b="b"/>
            <a:pathLst>
              <a:path w="819" h="829" extrusionOk="0">
                <a:moveTo>
                  <a:pt x="414" y="0"/>
                </a:moveTo>
                <a:cubicBezTo>
                  <a:pt x="187" y="0"/>
                  <a:pt x="0" y="188"/>
                  <a:pt x="0" y="414"/>
                </a:cubicBezTo>
                <a:cubicBezTo>
                  <a:pt x="0" y="641"/>
                  <a:pt x="187" y="828"/>
                  <a:pt x="414" y="828"/>
                </a:cubicBezTo>
                <a:cubicBezTo>
                  <a:pt x="641" y="828"/>
                  <a:pt x="818" y="641"/>
                  <a:pt x="818" y="414"/>
                </a:cubicBezTo>
                <a:cubicBezTo>
                  <a:pt x="818" y="188"/>
                  <a:pt x="641" y="0"/>
                  <a:pt x="4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22"/>
          <p:cNvSpPr txBox="1">
            <a:spLocks noGrp="1"/>
          </p:cNvSpPr>
          <p:nvPr>
            <p:ph type="title"/>
          </p:nvPr>
        </p:nvSpPr>
        <p:spPr>
          <a:xfrm>
            <a:off x="870857" y="1078127"/>
            <a:ext cx="7109400" cy="1374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295" name="Google Shape;2295;p22"/>
          <p:cNvSpPr txBox="1">
            <a:spLocks noGrp="1"/>
          </p:cNvSpPr>
          <p:nvPr>
            <p:ph type="title" idx="2"/>
          </p:nvPr>
        </p:nvSpPr>
        <p:spPr>
          <a:xfrm>
            <a:off x="870857" y="2387332"/>
            <a:ext cx="3876900" cy="1273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1">
  <p:cSld name="CUSTOM_11">
    <p:bg>
      <p:bgPr>
        <a:solidFill>
          <a:srgbClr val="F8F7F7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24"/>
          <p:cNvGrpSpPr/>
          <p:nvPr/>
        </p:nvGrpSpPr>
        <p:grpSpPr>
          <a:xfrm>
            <a:off x="5866623" y="-93290"/>
            <a:ext cx="3366065" cy="2062248"/>
            <a:chOff x="4850453" y="-72475"/>
            <a:chExt cx="2783022" cy="1602119"/>
          </a:xfrm>
        </p:grpSpPr>
        <p:sp>
          <p:nvSpPr>
            <p:cNvPr id="2716" name="Google Shape;2716;p24"/>
            <p:cNvSpPr/>
            <p:nvPr/>
          </p:nvSpPr>
          <p:spPr>
            <a:xfrm>
              <a:off x="6179914" y="851656"/>
              <a:ext cx="507059" cy="567952"/>
            </a:xfrm>
            <a:custGeom>
              <a:avLst/>
              <a:gdLst/>
              <a:ahLst/>
              <a:cxnLst/>
              <a:rect l="l" t="t" r="r" b="b"/>
              <a:pathLst>
                <a:path w="3539" h="3964" extrusionOk="0">
                  <a:moveTo>
                    <a:pt x="1" y="1"/>
                  </a:moveTo>
                  <a:lnTo>
                    <a:pt x="829" y="3963"/>
                  </a:lnTo>
                  <a:lnTo>
                    <a:pt x="3539" y="9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4"/>
            <p:cNvSpPr/>
            <p:nvPr/>
          </p:nvSpPr>
          <p:spPr>
            <a:xfrm>
              <a:off x="6179914" y="851656"/>
              <a:ext cx="507059" cy="567952"/>
            </a:xfrm>
            <a:custGeom>
              <a:avLst/>
              <a:gdLst/>
              <a:ahLst/>
              <a:cxnLst/>
              <a:rect l="l" t="t" r="r" b="b"/>
              <a:pathLst>
                <a:path w="3539" h="3964" extrusionOk="0">
                  <a:moveTo>
                    <a:pt x="1" y="1"/>
                  </a:moveTo>
                  <a:lnTo>
                    <a:pt x="829" y="3963"/>
                  </a:lnTo>
                  <a:lnTo>
                    <a:pt x="3539" y="9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4"/>
            <p:cNvSpPr/>
            <p:nvPr/>
          </p:nvSpPr>
          <p:spPr>
            <a:xfrm>
              <a:off x="6811190" y="1004246"/>
              <a:ext cx="525542" cy="525399"/>
            </a:xfrm>
            <a:custGeom>
              <a:avLst/>
              <a:gdLst/>
              <a:ahLst/>
              <a:cxnLst/>
              <a:rect l="l" t="t" r="r" b="b"/>
              <a:pathLst>
                <a:path w="3668" h="3667" extrusionOk="0">
                  <a:moveTo>
                    <a:pt x="0" y="0"/>
                  </a:moveTo>
                  <a:lnTo>
                    <a:pt x="1726" y="3667"/>
                  </a:lnTo>
                  <a:lnTo>
                    <a:pt x="3667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4"/>
            <p:cNvSpPr/>
            <p:nvPr/>
          </p:nvSpPr>
          <p:spPr>
            <a:xfrm>
              <a:off x="4971091" y="183703"/>
              <a:ext cx="525542" cy="570674"/>
            </a:xfrm>
            <a:custGeom>
              <a:avLst/>
              <a:gdLst/>
              <a:ahLst/>
              <a:cxnLst/>
              <a:rect l="l" t="t" r="r" b="b"/>
              <a:pathLst>
                <a:path w="3668" h="3983" extrusionOk="0">
                  <a:moveTo>
                    <a:pt x="769" y="1"/>
                  </a:moveTo>
                  <a:lnTo>
                    <a:pt x="1" y="3983"/>
                  </a:lnTo>
                  <a:lnTo>
                    <a:pt x="3667" y="2248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4"/>
            <p:cNvSpPr/>
            <p:nvPr/>
          </p:nvSpPr>
          <p:spPr>
            <a:xfrm>
              <a:off x="4971091" y="183703"/>
              <a:ext cx="525542" cy="570674"/>
            </a:xfrm>
            <a:custGeom>
              <a:avLst/>
              <a:gdLst/>
              <a:ahLst/>
              <a:cxnLst/>
              <a:rect l="l" t="t" r="r" b="b"/>
              <a:pathLst>
                <a:path w="3668" h="3983" extrusionOk="0">
                  <a:moveTo>
                    <a:pt x="769" y="1"/>
                  </a:moveTo>
                  <a:lnTo>
                    <a:pt x="1" y="3983"/>
                  </a:lnTo>
                  <a:lnTo>
                    <a:pt x="3667" y="2248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4"/>
            <p:cNvSpPr/>
            <p:nvPr/>
          </p:nvSpPr>
          <p:spPr>
            <a:xfrm>
              <a:off x="5588183" y="570692"/>
              <a:ext cx="470523" cy="580560"/>
            </a:xfrm>
            <a:custGeom>
              <a:avLst/>
              <a:gdLst/>
              <a:ahLst/>
              <a:cxnLst/>
              <a:rect l="l" t="t" r="r" b="b"/>
              <a:pathLst>
                <a:path w="3284" h="4052" extrusionOk="0">
                  <a:moveTo>
                    <a:pt x="1" y="1"/>
                  </a:moveTo>
                  <a:lnTo>
                    <a:pt x="30" y="4051"/>
                  </a:lnTo>
                  <a:lnTo>
                    <a:pt x="3283" y="1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4"/>
            <p:cNvSpPr/>
            <p:nvPr/>
          </p:nvSpPr>
          <p:spPr>
            <a:xfrm>
              <a:off x="5588183" y="570692"/>
              <a:ext cx="470523" cy="580560"/>
            </a:xfrm>
            <a:custGeom>
              <a:avLst/>
              <a:gdLst/>
              <a:ahLst/>
              <a:cxnLst/>
              <a:rect l="l" t="t" r="r" b="b"/>
              <a:pathLst>
                <a:path w="3284" h="4052" extrusionOk="0">
                  <a:moveTo>
                    <a:pt x="1" y="1"/>
                  </a:moveTo>
                  <a:lnTo>
                    <a:pt x="30" y="4051"/>
                  </a:lnTo>
                  <a:lnTo>
                    <a:pt x="3283" y="1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4"/>
            <p:cNvSpPr/>
            <p:nvPr/>
          </p:nvSpPr>
          <p:spPr>
            <a:xfrm>
              <a:off x="4850453" y="-72475"/>
              <a:ext cx="2783022" cy="1114699"/>
            </a:xfrm>
            <a:custGeom>
              <a:avLst/>
              <a:gdLst/>
              <a:ahLst/>
              <a:cxnLst/>
              <a:rect l="l" t="t" r="r" b="b"/>
              <a:pathLst>
                <a:path w="19424" h="7780" extrusionOk="0">
                  <a:moveTo>
                    <a:pt x="173" y="0"/>
                  </a:moveTo>
                  <a:cubicBezTo>
                    <a:pt x="84" y="0"/>
                    <a:pt x="1" y="104"/>
                    <a:pt x="74" y="192"/>
                  </a:cubicBezTo>
                  <a:cubicBezTo>
                    <a:pt x="310" y="468"/>
                    <a:pt x="556" y="744"/>
                    <a:pt x="803" y="1010"/>
                  </a:cubicBezTo>
                  <a:cubicBezTo>
                    <a:pt x="4036" y="4470"/>
                    <a:pt x="8284" y="6806"/>
                    <a:pt x="12976" y="7506"/>
                  </a:cubicBezTo>
                  <a:cubicBezTo>
                    <a:pt x="14069" y="7669"/>
                    <a:pt x="15217" y="7779"/>
                    <a:pt x="16360" y="7779"/>
                  </a:cubicBezTo>
                  <a:cubicBezTo>
                    <a:pt x="17350" y="7779"/>
                    <a:pt x="18337" y="7697"/>
                    <a:pt x="19284" y="7496"/>
                  </a:cubicBezTo>
                  <a:cubicBezTo>
                    <a:pt x="19424" y="7468"/>
                    <a:pt x="19397" y="7256"/>
                    <a:pt x="19269" y="7256"/>
                  </a:cubicBezTo>
                  <a:cubicBezTo>
                    <a:pt x="19261" y="7256"/>
                    <a:pt x="19253" y="7257"/>
                    <a:pt x="19245" y="7259"/>
                  </a:cubicBezTo>
                  <a:cubicBezTo>
                    <a:pt x="18297" y="7464"/>
                    <a:pt x="17305" y="7549"/>
                    <a:pt x="16310" y="7549"/>
                  </a:cubicBezTo>
                  <a:cubicBezTo>
                    <a:pt x="15152" y="7549"/>
                    <a:pt x="13990" y="7434"/>
                    <a:pt x="12887" y="7259"/>
                  </a:cubicBezTo>
                  <a:cubicBezTo>
                    <a:pt x="7909" y="6461"/>
                    <a:pt x="3513" y="3868"/>
                    <a:pt x="261" y="44"/>
                  </a:cubicBezTo>
                  <a:cubicBezTo>
                    <a:pt x="235" y="13"/>
                    <a:pt x="204" y="0"/>
                    <a:pt x="173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4" name="Google Shape;2724;p24"/>
          <p:cNvSpPr txBox="1">
            <a:spLocks noGrp="1"/>
          </p:cNvSpPr>
          <p:nvPr>
            <p:ph type="title"/>
          </p:nvPr>
        </p:nvSpPr>
        <p:spPr>
          <a:xfrm>
            <a:off x="4459500" y="2269150"/>
            <a:ext cx="3813600" cy="210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1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25" name="Google Shape;2725;p24"/>
          <p:cNvSpPr txBox="1">
            <a:spLocks noGrp="1"/>
          </p:cNvSpPr>
          <p:nvPr>
            <p:ph type="title" idx="2"/>
          </p:nvPr>
        </p:nvSpPr>
        <p:spPr>
          <a:xfrm>
            <a:off x="4752673" y="4136537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8F7F7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3500"/>
              <a:buNone/>
              <a:defRPr>
                <a:solidFill>
                  <a:srgbClr val="403C6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70857" y="1664944"/>
            <a:ext cx="7402200" cy="44979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1pPr>
            <a:lvl2pPr marL="914400" lvl="1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3pPr>
            <a:lvl4pPr marL="1828800" lvl="3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4pPr>
            <a:lvl5pPr marL="2286000" lvl="4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5pPr>
            <a:lvl6pPr marL="2743200" lvl="5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6pPr>
            <a:lvl7pPr marL="3200400" lvl="6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●"/>
              <a:defRPr sz="2000">
                <a:solidFill>
                  <a:srgbClr val="403C63"/>
                </a:solidFill>
              </a:defRPr>
            </a:lvl7pPr>
            <a:lvl8pPr marL="3657600" lvl="7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○"/>
              <a:defRPr sz="2000">
                <a:solidFill>
                  <a:srgbClr val="403C63"/>
                </a:solidFill>
              </a:defRPr>
            </a:lvl8pPr>
            <a:lvl9pPr marL="4114800" lvl="8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Char char="■"/>
              <a:defRPr sz="2000">
                <a:solidFill>
                  <a:srgbClr val="403C6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2">
  <p:cSld name="CUSTOM_12">
    <p:bg>
      <p:bgPr>
        <a:solidFill>
          <a:srgbClr val="F8F7F7"/>
        </a:solidFill>
        <a:effectLst/>
      </p:bgPr>
    </p:bg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25"/>
          <p:cNvSpPr txBox="1">
            <a:spLocks noGrp="1"/>
          </p:cNvSpPr>
          <p:nvPr>
            <p:ph type="title"/>
          </p:nvPr>
        </p:nvSpPr>
        <p:spPr>
          <a:xfrm>
            <a:off x="1977707" y="695063"/>
            <a:ext cx="5124600" cy="230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74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28" name="Google Shape;2728;p25"/>
          <p:cNvSpPr txBox="1">
            <a:spLocks noGrp="1"/>
          </p:cNvSpPr>
          <p:nvPr>
            <p:ph type="title" idx="2"/>
          </p:nvPr>
        </p:nvSpPr>
        <p:spPr>
          <a:xfrm>
            <a:off x="2041646" y="2996514"/>
            <a:ext cx="5124600" cy="1188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2729" name="Google Shape;2729;p25"/>
          <p:cNvGrpSpPr/>
          <p:nvPr/>
        </p:nvGrpSpPr>
        <p:grpSpPr>
          <a:xfrm>
            <a:off x="-362200" y="292130"/>
            <a:ext cx="9868190" cy="6566072"/>
            <a:chOff x="-299462" y="226950"/>
            <a:chExt cx="8158900" cy="5101050"/>
          </a:xfrm>
        </p:grpSpPr>
        <p:sp>
          <p:nvSpPr>
            <p:cNvPr id="2730" name="Google Shape;2730;p25"/>
            <p:cNvSpPr/>
            <p:nvPr/>
          </p:nvSpPr>
          <p:spPr>
            <a:xfrm>
              <a:off x="5341250" y="4622225"/>
              <a:ext cx="59050" cy="55975"/>
            </a:xfrm>
            <a:custGeom>
              <a:avLst/>
              <a:gdLst/>
              <a:ahLst/>
              <a:cxnLst/>
              <a:rect l="l" t="t" r="r" b="b"/>
              <a:pathLst>
                <a:path w="2362" h="2239" extrusionOk="0">
                  <a:moveTo>
                    <a:pt x="1191" y="0"/>
                  </a:moveTo>
                  <a:lnTo>
                    <a:pt x="822" y="719"/>
                  </a:lnTo>
                  <a:lnTo>
                    <a:pt x="0" y="842"/>
                  </a:lnTo>
                  <a:lnTo>
                    <a:pt x="596" y="1417"/>
                  </a:lnTo>
                  <a:lnTo>
                    <a:pt x="452" y="2239"/>
                  </a:lnTo>
                  <a:lnTo>
                    <a:pt x="1191" y="1849"/>
                  </a:lnTo>
                  <a:lnTo>
                    <a:pt x="1910" y="2239"/>
                  </a:lnTo>
                  <a:lnTo>
                    <a:pt x="1766" y="1417"/>
                  </a:lnTo>
                  <a:lnTo>
                    <a:pt x="2362" y="842"/>
                  </a:lnTo>
                  <a:lnTo>
                    <a:pt x="1541" y="71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5"/>
            <p:cNvSpPr/>
            <p:nvPr/>
          </p:nvSpPr>
          <p:spPr>
            <a:xfrm>
              <a:off x="5474225" y="4538025"/>
              <a:ext cx="59050" cy="56500"/>
            </a:xfrm>
            <a:custGeom>
              <a:avLst/>
              <a:gdLst/>
              <a:ahLst/>
              <a:cxnLst/>
              <a:rect l="l" t="t" r="r" b="b"/>
              <a:pathLst>
                <a:path w="2362" h="2260" extrusionOk="0">
                  <a:moveTo>
                    <a:pt x="1171" y="1"/>
                  </a:moveTo>
                  <a:lnTo>
                    <a:pt x="801" y="740"/>
                  </a:lnTo>
                  <a:lnTo>
                    <a:pt x="0" y="863"/>
                  </a:lnTo>
                  <a:lnTo>
                    <a:pt x="596" y="1438"/>
                  </a:lnTo>
                  <a:lnTo>
                    <a:pt x="452" y="2259"/>
                  </a:lnTo>
                  <a:lnTo>
                    <a:pt x="452" y="2259"/>
                  </a:lnTo>
                  <a:lnTo>
                    <a:pt x="1171" y="1869"/>
                  </a:lnTo>
                  <a:lnTo>
                    <a:pt x="1910" y="2259"/>
                  </a:lnTo>
                  <a:lnTo>
                    <a:pt x="1910" y="2259"/>
                  </a:lnTo>
                  <a:lnTo>
                    <a:pt x="1766" y="1438"/>
                  </a:lnTo>
                  <a:lnTo>
                    <a:pt x="2362" y="863"/>
                  </a:lnTo>
                  <a:lnTo>
                    <a:pt x="1540" y="740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5"/>
            <p:cNvSpPr/>
            <p:nvPr/>
          </p:nvSpPr>
          <p:spPr>
            <a:xfrm>
              <a:off x="5351525" y="4822450"/>
              <a:ext cx="39025" cy="37000"/>
            </a:xfrm>
            <a:custGeom>
              <a:avLst/>
              <a:gdLst/>
              <a:ahLst/>
              <a:cxnLst/>
              <a:rect l="l" t="t" r="r" b="b"/>
              <a:pathLst>
                <a:path w="1561" h="1480" extrusionOk="0">
                  <a:moveTo>
                    <a:pt x="780" y="0"/>
                  </a:moveTo>
                  <a:lnTo>
                    <a:pt x="534" y="493"/>
                  </a:lnTo>
                  <a:lnTo>
                    <a:pt x="0" y="555"/>
                  </a:lnTo>
                  <a:lnTo>
                    <a:pt x="390" y="945"/>
                  </a:lnTo>
                  <a:lnTo>
                    <a:pt x="308" y="1479"/>
                  </a:lnTo>
                  <a:lnTo>
                    <a:pt x="780" y="1233"/>
                  </a:lnTo>
                  <a:lnTo>
                    <a:pt x="1253" y="1479"/>
                  </a:lnTo>
                  <a:lnTo>
                    <a:pt x="1171" y="945"/>
                  </a:lnTo>
                  <a:lnTo>
                    <a:pt x="1561" y="555"/>
                  </a:lnTo>
                  <a:lnTo>
                    <a:pt x="1027" y="493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5"/>
            <p:cNvSpPr/>
            <p:nvPr/>
          </p:nvSpPr>
          <p:spPr>
            <a:xfrm>
              <a:off x="5502975" y="4948750"/>
              <a:ext cx="39025" cy="37500"/>
            </a:xfrm>
            <a:custGeom>
              <a:avLst/>
              <a:gdLst/>
              <a:ahLst/>
              <a:cxnLst/>
              <a:rect l="l" t="t" r="r" b="b"/>
              <a:pathLst>
                <a:path w="1561" h="1500" extrusionOk="0">
                  <a:moveTo>
                    <a:pt x="781" y="0"/>
                  </a:moveTo>
                  <a:lnTo>
                    <a:pt x="534" y="493"/>
                  </a:lnTo>
                  <a:lnTo>
                    <a:pt x="0" y="575"/>
                  </a:lnTo>
                  <a:lnTo>
                    <a:pt x="390" y="945"/>
                  </a:lnTo>
                  <a:lnTo>
                    <a:pt x="288" y="1500"/>
                  </a:lnTo>
                  <a:lnTo>
                    <a:pt x="781" y="1233"/>
                  </a:lnTo>
                  <a:lnTo>
                    <a:pt x="1253" y="1500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5"/>
            <p:cNvSpPr/>
            <p:nvPr/>
          </p:nvSpPr>
          <p:spPr>
            <a:xfrm>
              <a:off x="5248325" y="4948750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55" y="493"/>
                  </a:lnTo>
                  <a:lnTo>
                    <a:pt x="0" y="575"/>
                  </a:lnTo>
                  <a:lnTo>
                    <a:pt x="390" y="945"/>
                  </a:lnTo>
                  <a:lnTo>
                    <a:pt x="308" y="1500"/>
                  </a:lnTo>
                  <a:lnTo>
                    <a:pt x="781" y="1233"/>
                  </a:lnTo>
                  <a:lnTo>
                    <a:pt x="1274" y="1500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5"/>
            <p:cNvSpPr/>
            <p:nvPr/>
          </p:nvSpPr>
          <p:spPr>
            <a:xfrm>
              <a:off x="5433650" y="50262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5" y="493"/>
                  </a:lnTo>
                  <a:lnTo>
                    <a:pt x="1" y="575"/>
                  </a:lnTo>
                  <a:lnTo>
                    <a:pt x="391" y="945"/>
                  </a:lnTo>
                  <a:lnTo>
                    <a:pt x="309" y="1499"/>
                  </a:lnTo>
                  <a:lnTo>
                    <a:pt x="781" y="1232"/>
                  </a:lnTo>
                  <a:lnTo>
                    <a:pt x="1274" y="1499"/>
                  </a:lnTo>
                  <a:lnTo>
                    <a:pt x="1171" y="945"/>
                  </a:lnTo>
                  <a:lnTo>
                    <a:pt x="1562" y="575"/>
                  </a:lnTo>
                  <a:lnTo>
                    <a:pt x="1028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5"/>
            <p:cNvSpPr/>
            <p:nvPr/>
          </p:nvSpPr>
          <p:spPr>
            <a:xfrm>
              <a:off x="5274500" y="4711550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4" y="1"/>
                  </a:moveTo>
                  <a:lnTo>
                    <a:pt x="350" y="329"/>
                  </a:lnTo>
                  <a:lnTo>
                    <a:pt x="1" y="370"/>
                  </a:lnTo>
                  <a:lnTo>
                    <a:pt x="247" y="617"/>
                  </a:lnTo>
                  <a:lnTo>
                    <a:pt x="185" y="966"/>
                  </a:lnTo>
                  <a:lnTo>
                    <a:pt x="494" y="802"/>
                  </a:lnTo>
                  <a:lnTo>
                    <a:pt x="802" y="966"/>
                  </a:lnTo>
                  <a:lnTo>
                    <a:pt x="740" y="617"/>
                  </a:lnTo>
                  <a:lnTo>
                    <a:pt x="1007" y="370"/>
                  </a:lnTo>
                  <a:lnTo>
                    <a:pt x="658" y="329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5"/>
            <p:cNvSpPr/>
            <p:nvPr/>
          </p:nvSpPr>
          <p:spPr>
            <a:xfrm>
              <a:off x="5452650" y="471052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4" y="1"/>
                  </a:moveTo>
                  <a:lnTo>
                    <a:pt x="350" y="329"/>
                  </a:lnTo>
                  <a:lnTo>
                    <a:pt x="1" y="370"/>
                  </a:lnTo>
                  <a:lnTo>
                    <a:pt x="247" y="617"/>
                  </a:lnTo>
                  <a:lnTo>
                    <a:pt x="185" y="966"/>
                  </a:lnTo>
                  <a:lnTo>
                    <a:pt x="494" y="802"/>
                  </a:lnTo>
                  <a:lnTo>
                    <a:pt x="802" y="966"/>
                  </a:lnTo>
                  <a:lnTo>
                    <a:pt x="760" y="617"/>
                  </a:lnTo>
                  <a:lnTo>
                    <a:pt x="1007" y="370"/>
                  </a:lnTo>
                  <a:lnTo>
                    <a:pt x="658" y="329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5"/>
            <p:cNvSpPr/>
            <p:nvPr/>
          </p:nvSpPr>
          <p:spPr>
            <a:xfrm>
              <a:off x="5489625" y="481167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3" y="0"/>
                  </a:moveTo>
                  <a:lnTo>
                    <a:pt x="349" y="308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185" y="965"/>
                  </a:lnTo>
                  <a:lnTo>
                    <a:pt x="493" y="801"/>
                  </a:lnTo>
                  <a:lnTo>
                    <a:pt x="822" y="965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08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5"/>
            <p:cNvSpPr/>
            <p:nvPr/>
          </p:nvSpPr>
          <p:spPr>
            <a:xfrm>
              <a:off x="2319375" y="3948125"/>
              <a:ext cx="59050" cy="55975"/>
            </a:xfrm>
            <a:custGeom>
              <a:avLst/>
              <a:gdLst/>
              <a:ahLst/>
              <a:cxnLst/>
              <a:rect l="l" t="t" r="r" b="b"/>
              <a:pathLst>
                <a:path w="2362" h="2239" extrusionOk="0">
                  <a:moveTo>
                    <a:pt x="1191" y="1"/>
                  </a:moveTo>
                  <a:lnTo>
                    <a:pt x="822" y="740"/>
                  </a:lnTo>
                  <a:lnTo>
                    <a:pt x="0" y="863"/>
                  </a:lnTo>
                  <a:lnTo>
                    <a:pt x="596" y="1438"/>
                  </a:lnTo>
                  <a:lnTo>
                    <a:pt x="452" y="2239"/>
                  </a:lnTo>
                  <a:lnTo>
                    <a:pt x="452" y="2239"/>
                  </a:lnTo>
                  <a:lnTo>
                    <a:pt x="1191" y="1869"/>
                  </a:lnTo>
                  <a:lnTo>
                    <a:pt x="1910" y="2239"/>
                  </a:lnTo>
                  <a:lnTo>
                    <a:pt x="1910" y="2239"/>
                  </a:lnTo>
                  <a:lnTo>
                    <a:pt x="1766" y="1438"/>
                  </a:lnTo>
                  <a:lnTo>
                    <a:pt x="2362" y="863"/>
                  </a:lnTo>
                  <a:lnTo>
                    <a:pt x="1561" y="74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5"/>
            <p:cNvSpPr/>
            <p:nvPr/>
          </p:nvSpPr>
          <p:spPr>
            <a:xfrm>
              <a:off x="2120675" y="4091375"/>
              <a:ext cx="39050" cy="36975"/>
            </a:xfrm>
            <a:custGeom>
              <a:avLst/>
              <a:gdLst/>
              <a:ahLst/>
              <a:cxnLst/>
              <a:rect l="l" t="t" r="r" b="b"/>
              <a:pathLst>
                <a:path w="1562" h="1479" extrusionOk="0">
                  <a:moveTo>
                    <a:pt x="781" y="0"/>
                  </a:moveTo>
                  <a:lnTo>
                    <a:pt x="555" y="493"/>
                  </a:lnTo>
                  <a:lnTo>
                    <a:pt x="1" y="575"/>
                  </a:lnTo>
                  <a:lnTo>
                    <a:pt x="391" y="945"/>
                  </a:lnTo>
                  <a:lnTo>
                    <a:pt x="309" y="1479"/>
                  </a:lnTo>
                  <a:lnTo>
                    <a:pt x="309" y="1479"/>
                  </a:lnTo>
                  <a:lnTo>
                    <a:pt x="781" y="1232"/>
                  </a:lnTo>
                  <a:lnTo>
                    <a:pt x="1274" y="1479"/>
                  </a:lnTo>
                  <a:lnTo>
                    <a:pt x="1171" y="945"/>
                  </a:lnTo>
                  <a:lnTo>
                    <a:pt x="1561" y="575"/>
                  </a:lnTo>
                  <a:lnTo>
                    <a:pt x="102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5"/>
            <p:cNvSpPr/>
            <p:nvPr/>
          </p:nvSpPr>
          <p:spPr>
            <a:xfrm>
              <a:off x="2272125" y="42176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5" y="493"/>
                  </a:lnTo>
                  <a:lnTo>
                    <a:pt x="1" y="575"/>
                  </a:lnTo>
                  <a:lnTo>
                    <a:pt x="391" y="965"/>
                  </a:lnTo>
                  <a:lnTo>
                    <a:pt x="309" y="1499"/>
                  </a:lnTo>
                  <a:lnTo>
                    <a:pt x="781" y="1232"/>
                  </a:lnTo>
                  <a:lnTo>
                    <a:pt x="1274" y="1499"/>
                  </a:lnTo>
                  <a:lnTo>
                    <a:pt x="1274" y="1499"/>
                  </a:lnTo>
                  <a:lnTo>
                    <a:pt x="1171" y="965"/>
                  </a:lnTo>
                  <a:lnTo>
                    <a:pt x="1562" y="575"/>
                  </a:lnTo>
                  <a:lnTo>
                    <a:pt x="1028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5"/>
            <p:cNvSpPr/>
            <p:nvPr/>
          </p:nvSpPr>
          <p:spPr>
            <a:xfrm>
              <a:off x="2018000" y="4217675"/>
              <a:ext cx="39050" cy="37500"/>
            </a:xfrm>
            <a:custGeom>
              <a:avLst/>
              <a:gdLst/>
              <a:ahLst/>
              <a:cxnLst/>
              <a:rect l="l" t="t" r="r" b="b"/>
              <a:pathLst>
                <a:path w="1562" h="1500" extrusionOk="0">
                  <a:moveTo>
                    <a:pt x="781" y="0"/>
                  </a:moveTo>
                  <a:lnTo>
                    <a:pt x="534" y="493"/>
                  </a:lnTo>
                  <a:lnTo>
                    <a:pt x="0" y="575"/>
                  </a:lnTo>
                  <a:lnTo>
                    <a:pt x="391" y="965"/>
                  </a:lnTo>
                  <a:lnTo>
                    <a:pt x="288" y="1499"/>
                  </a:lnTo>
                  <a:lnTo>
                    <a:pt x="288" y="1499"/>
                  </a:lnTo>
                  <a:lnTo>
                    <a:pt x="781" y="1232"/>
                  </a:lnTo>
                  <a:lnTo>
                    <a:pt x="1253" y="1499"/>
                  </a:lnTo>
                  <a:lnTo>
                    <a:pt x="1253" y="1499"/>
                  </a:lnTo>
                  <a:lnTo>
                    <a:pt x="1171" y="965"/>
                  </a:lnTo>
                  <a:lnTo>
                    <a:pt x="1561" y="575"/>
                  </a:lnTo>
                  <a:lnTo>
                    <a:pt x="1007" y="493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5"/>
            <p:cNvSpPr/>
            <p:nvPr/>
          </p:nvSpPr>
          <p:spPr>
            <a:xfrm>
              <a:off x="2043675" y="3980475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493" y="0"/>
                  </a:moveTo>
                  <a:lnTo>
                    <a:pt x="349" y="329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185" y="966"/>
                  </a:lnTo>
                  <a:lnTo>
                    <a:pt x="185" y="966"/>
                  </a:lnTo>
                  <a:lnTo>
                    <a:pt x="493" y="801"/>
                  </a:lnTo>
                  <a:lnTo>
                    <a:pt x="822" y="966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29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5"/>
            <p:cNvSpPr/>
            <p:nvPr/>
          </p:nvSpPr>
          <p:spPr>
            <a:xfrm>
              <a:off x="2221825" y="3979450"/>
              <a:ext cx="25175" cy="24150"/>
            </a:xfrm>
            <a:custGeom>
              <a:avLst/>
              <a:gdLst/>
              <a:ahLst/>
              <a:cxnLst/>
              <a:rect l="l" t="t" r="r" b="b"/>
              <a:pathLst>
                <a:path w="1007" h="966" extrusionOk="0">
                  <a:moveTo>
                    <a:pt x="514" y="0"/>
                  </a:moveTo>
                  <a:lnTo>
                    <a:pt x="349" y="329"/>
                  </a:lnTo>
                  <a:lnTo>
                    <a:pt x="0" y="370"/>
                  </a:lnTo>
                  <a:lnTo>
                    <a:pt x="247" y="616"/>
                  </a:lnTo>
                  <a:lnTo>
                    <a:pt x="206" y="965"/>
                  </a:lnTo>
                  <a:lnTo>
                    <a:pt x="206" y="965"/>
                  </a:lnTo>
                  <a:lnTo>
                    <a:pt x="514" y="801"/>
                  </a:lnTo>
                  <a:lnTo>
                    <a:pt x="822" y="965"/>
                  </a:lnTo>
                  <a:lnTo>
                    <a:pt x="760" y="616"/>
                  </a:lnTo>
                  <a:lnTo>
                    <a:pt x="1007" y="370"/>
                  </a:lnTo>
                  <a:lnTo>
                    <a:pt x="657" y="329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5"/>
            <p:cNvSpPr/>
            <p:nvPr/>
          </p:nvSpPr>
          <p:spPr>
            <a:xfrm>
              <a:off x="3185975" y="4069325"/>
              <a:ext cx="883600" cy="1170550"/>
            </a:xfrm>
            <a:custGeom>
              <a:avLst/>
              <a:gdLst/>
              <a:ahLst/>
              <a:cxnLst/>
              <a:rect l="l" t="t" r="r" b="b"/>
              <a:pathLst>
                <a:path w="35344" h="46822" extrusionOk="0">
                  <a:moveTo>
                    <a:pt x="30806" y="0"/>
                  </a:moveTo>
                  <a:cubicBezTo>
                    <a:pt x="27566" y="0"/>
                    <a:pt x="24307" y="169"/>
                    <a:pt x="21174" y="430"/>
                  </a:cubicBezTo>
                  <a:cubicBezTo>
                    <a:pt x="20907" y="451"/>
                    <a:pt x="20640" y="492"/>
                    <a:pt x="20373" y="512"/>
                  </a:cubicBezTo>
                  <a:cubicBezTo>
                    <a:pt x="20291" y="512"/>
                    <a:pt x="20208" y="533"/>
                    <a:pt x="20126" y="533"/>
                  </a:cubicBezTo>
                  <a:cubicBezTo>
                    <a:pt x="20003" y="533"/>
                    <a:pt x="19900" y="554"/>
                    <a:pt x="19777" y="574"/>
                  </a:cubicBezTo>
                  <a:cubicBezTo>
                    <a:pt x="19675" y="574"/>
                    <a:pt x="19572" y="574"/>
                    <a:pt x="19469" y="595"/>
                  </a:cubicBezTo>
                  <a:cubicBezTo>
                    <a:pt x="19346" y="615"/>
                    <a:pt x="19223" y="615"/>
                    <a:pt x="19099" y="636"/>
                  </a:cubicBezTo>
                  <a:cubicBezTo>
                    <a:pt x="18894" y="656"/>
                    <a:pt x="18709" y="677"/>
                    <a:pt x="18524" y="697"/>
                  </a:cubicBezTo>
                  <a:cubicBezTo>
                    <a:pt x="18442" y="697"/>
                    <a:pt x="18381" y="697"/>
                    <a:pt x="18319" y="718"/>
                  </a:cubicBezTo>
                  <a:cubicBezTo>
                    <a:pt x="18134" y="738"/>
                    <a:pt x="17949" y="759"/>
                    <a:pt x="17785" y="779"/>
                  </a:cubicBezTo>
                  <a:cubicBezTo>
                    <a:pt x="17662" y="779"/>
                    <a:pt x="17559" y="800"/>
                    <a:pt x="17436" y="800"/>
                  </a:cubicBezTo>
                  <a:cubicBezTo>
                    <a:pt x="17354" y="821"/>
                    <a:pt x="17272" y="821"/>
                    <a:pt x="17190" y="841"/>
                  </a:cubicBezTo>
                  <a:cubicBezTo>
                    <a:pt x="17107" y="841"/>
                    <a:pt x="17005" y="862"/>
                    <a:pt x="16923" y="862"/>
                  </a:cubicBezTo>
                  <a:cubicBezTo>
                    <a:pt x="16820" y="882"/>
                    <a:pt x="16697" y="903"/>
                    <a:pt x="16594" y="903"/>
                  </a:cubicBezTo>
                  <a:cubicBezTo>
                    <a:pt x="16471" y="923"/>
                    <a:pt x="16368" y="944"/>
                    <a:pt x="16245" y="944"/>
                  </a:cubicBezTo>
                  <a:cubicBezTo>
                    <a:pt x="15937" y="985"/>
                    <a:pt x="15629" y="1026"/>
                    <a:pt x="15321" y="1067"/>
                  </a:cubicBezTo>
                  <a:lnTo>
                    <a:pt x="15074" y="1088"/>
                  </a:lnTo>
                  <a:cubicBezTo>
                    <a:pt x="14890" y="1108"/>
                    <a:pt x="14705" y="1149"/>
                    <a:pt x="14520" y="1170"/>
                  </a:cubicBezTo>
                  <a:cubicBezTo>
                    <a:pt x="14458" y="1170"/>
                    <a:pt x="14376" y="1190"/>
                    <a:pt x="14315" y="1190"/>
                  </a:cubicBezTo>
                  <a:cubicBezTo>
                    <a:pt x="14191" y="1211"/>
                    <a:pt x="14068" y="1231"/>
                    <a:pt x="13945" y="1252"/>
                  </a:cubicBezTo>
                  <a:cubicBezTo>
                    <a:pt x="13637" y="1293"/>
                    <a:pt x="13349" y="1334"/>
                    <a:pt x="13041" y="1375"/>
                  </a:cubicBezTo>
                  <a:cubicBezTo>
                    <a:pt x="5464" y="2443"/>
                    <a:pt x="1" y="3757"/>
                    <a:pt x="1" y="3757"/>
                  </a:cubicBezTo>
                  <a:cubicBezTo>
                    <a:pt x="145" y="5133"/>
                    <a:pt x="371" y="6714"/>
                    <a:pt x="617" y="8419"/>
                  </a:cubicBezTo>
                  <a:cubicBezTo>
                    <a:pt x="1007" y="11027"/>
                    <a:pt x="1500" y="13943"/>
                    <a:pt x="2034" y="16982"/>
                  </a:cubicBezTo>
                  <a:cubicBezTo>
                    <a:pt x="3040" y="22486"/>
                    <a:pt x="4211" y="28400"/>
                    <a:pt x="5258" y="33473"/>
                  </a:cubicBezTo>
                  <a:cubicBezTo>
                    <a:pt x="5874" y="36430"/>
                    <a:pt x="6449" y="39120"/>
                    <a:pt x="6922" y="41277"/>
                  </a:cubicBezTo>
                  <a:cubicBezTo>
                    <a:pt x="7640" y="44665"/>
                    <a:pt x="8133" y="46821"/>
                    <a:pt x="8133" y="46821"/>
                  </a:cubicBezTo>
                  <a:lnTo>
                    <a:pt x="35118" y="44378"/>
                  </a:lnTo>
                  <a:cubicBezTo>
                    <a:pt x="35241" y="42427"/>
                    <a:pt x="35302" y="40085"/>
                    <a:pt x="35323" y="37498"/>
                  </a:cubicBezTo>
                  <a:cubicBezTo>
                    <a:pt x="35344" y="35054"/>
                    <a:pt x="35323" y="32405"/>
                    <a:pt x="35282" y="29694"/>
                  </a:cubicBezTo>
                  <a:cubicBezTo>
                    <a:pt x="35200" y="24827"/>
                    <a:pt x="35015" y="19734"/>
                    <a:pt x="34830" y="15155"/>
                  </a:cubicBezTo>
                  <a:cubicBezTo>
                    <a:pt x="34707" y="12321"/>
                    <a:pt x="34584" y="9672"/>
                    <a:pt x="34460" y="7433"/>
                  </a:cubicBezTo>
                  <a:cubicBezTo>
                    <a:pt x="34255" y="2997"/>
                    <a:pt x="34070" y="61"/>
                    <a:pt x="34070" y="61"/>
                  </a:cubicBezTo>
                  <a:cubicBezTo>
                    <a:pt x="32988" y="19"/>
                    <a:pt x="31898" y="0"/>
                    <a:pt x="3080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5"/>
            <p:cNvSpPr/>
            <p:nvPr/>
          </p:nvSpPr>
          <p:spPr>
            <a:xfrm>
              <a:off x="3201400" y="4272200"/>
              <a:ext cx="126300" cy="221700"/>
            </a:xfrm>
            <a:custGeom>
              <a:avLst/>
              <a:gdLst/>
              <a:ahLst/>
              <a:cxnLst/>
              <a:rect l="l" t="t" r="r" b="b"/>
              <a:pathLst>
                <a:path w="5052" h="8868" extrusionOk="0">
                  <a:moveTo>
                    <a:pt x="1483" y="1"/>
                  </a:moveTo>
                  <a:cubicBezTo>
                    <a:pt x="983" y="1"/>
                    <a:pt x="468" y="117"/>
                    <a:pt x="0" y="304"/>
                  </a:cubicBezTo>
                  <a:cubicBezTo>
                    <a:pt x="390" y="2912"/>
                    <a:pt x="883" y="5828"/>
                    <a:pt x="1417" y="8867"/>
                  </a:cubicBezTo>
                  <a:cubicBezTo>
                    <a:pt x="1705" y="8806"/>
                    <a:pt x="1972" y="8724"/>
                    <a:pt x="2218" y="8642"/>
                  </a:cubicBezTo>
                  <a:cubicBezTo>
                    <a:pt x="2896" y="8395"/>
                    <a:pt x="3368" y="8025"/>
                    <a:pt x="3861" y="7533"/>
                  </a:cubicBezTo>
                  <a:cubicBezTo>
                    <a:pt x="4189" y="7204"/>
                    <a:pt x="4456" y="6814"/>
                    <a:pt x="4621" y="6403"/>
                  </a:cubicBezTo>
                  <a:cubicBezTo>
                    <a:pt x="4949" y="5664"/>
                    <a:pt x="5031" y="5048"/>
                    <a:pt x="5031" y="4267"/>
                  </a:cubicBezTo>
                  <a:cubicBezTo>
                    <a:pt x="5052" y="4083"/>
                    <a:pt x="5031" y="3898"/>
                    <a:pt x="5011" y="3713"/>
                  </a:cubicBezTo>
                  <a:cubicBezTo>
                    <a:pt x="5011" y="2974"/>
                    <a:pt x="4867" y="2255"/>
                    <a:pt x="4395" y="1618"/>
                  </a:cubicBezTo>
                  <a:cubicBezTo>
                    <a:pt x="4148" y="1269"/>
                    <a:pt x="3820" y="961"/>
                    <a:pt x="3471" y="715"/>
                  </a:cubicBezTo>
                  <a:cubicBezTo>
                    <a:pt x="3039" y="365"/>
                    <a:pt x="2526" y="140"/>
                    <a:pt x="1951" y="37"/>
                  </a:cubicBezTo>
                  <a:cubicBezTo>
                    <a:pt x="1798" y="12"/>
                    <a:pt x="1641" y="1"/>
                    <a:pt x="1483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5"/>
            <p:cNvSpPr/>
            <p:nvPr/>
          </p:nvSpPr>
          <p:spPr>
            <a:xfrm>
              <a:off x="3485825" y="4499650"/>
              <a:ext cx="209475" cy="228675"/>
            </a:xfrm>
            <a:custGeom>
              <a:avLst/>
              <a:gdLst/>
              <a:ahLst/>
              <a:cxnLst/>
              <a:rect l="l" t="t" r="r" b="b"/>
              <a:pathLst>
                <a:path w="8379" h="9147" extrusionOk="0">
                  <a:moveTo>
                    <a:pt x="3995" y="0"/>
                  </a:moveTo>
                  <a:cubicBezTo>
                    <a:pt x="3583" y="0"/>
                    <a:pt x="3173" y="68"/>
                    <a:pt x="2793" y="201"/>
                  </a:cubicBezTo>
                  <a:cubicBezTo>
                    <a:pt x="1889" y="509"/>
                    <a:pt x="1130" y="1269"/>
                    <a:pt x="739" y="2131"/>
                  </a:cubicBezTo>
                  <a:cubicBezTo>
                    <a:pt x="554" y="2542"/>
                    <a:pt x="452" y="2953"/>
                    <a:pt x="390" y="3363"/>
                  </a:cubicBezTo>
                  <a:cubicBezTo>
                    <a:pt x="226" y="3815"/>
                    <a:pt x="164" y="4287"/>
                    <a:pt x="144" y="4760"/>
                  </a:cubicBezTo>
                  <a:cubicBezTo>
                    <a:pt x="0" y="6115"/>
                    <a:pt x="329" y="7512"/>
                    <a:pt x="1417" y="8436"/>
                  </a:cubicBezTo>
                  <a:cubicBezTo>
                    <a:pt x="1963" y="8913"/>
                    <a:pt x="2690" y="9146"/>
                    <a:pt x="3418" y="9146"/>
                  </a:cubicBezTo>
                  <a:cubicBezTo>
                    <a:pt x="3785" y="9146"/>
                    <a:pt x="4153" y="9087"/>
                    <a:pt x="4497" y="8970"/>
                  </a:cubicBezTo>
                  <a:lnTo>
                    <a:pt x="4538" y="8949"/>
                  </a:lnTo>
                  <a:cubicBezTo>
                    <a:pt x="5545" y="8785"/>
                    <a:pt x="6489" y="8333"/>
                    <a:pt x="7126" y="7512"/>
                  </a:cubicBezTo>
                  <a:cubicBezTo>
                    <a:pt x="8194" y="6177"/>
                    <a:pt x="8379" y="4287"/>
                    <a:pt x="7865" y="2686"/>
                  </a:cubicBezTo>
                  <a:cubicBezTo>
                    <a:pt x="7681" y="2131"/>
                    <a:pt x="7290" y="1577"/>
                    <a:pt x="6839" y="1186"/>
                  </a:cubicBezTo>
                  <a:cubicBezTo>
                    <a:pt x="6613" y="981"/>
                    <a:pt x="6346" y="817"/>
                    <a:pt x="6079" y="673"/>
                  </a:cubicBezTo>
                  <a:cubicBezTo>
                    <a:pt x="5914" y="550"/>
                    <a:pt x="5750" y="447"/>
                    <a:pt x="5565" y="365"/>
                  </a:cubicBezTo>
                  <a:cubicBezTo>
                    <a:pt x="5086" y="119"/>
                    <a:pt x="4539" y="0"/>
                    <a:pt x="399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5"/>
            <p:cNvSpPr/>
            <p:nvPr/>
          </p:nvSpPr>
          <p:spPr>
            <a:xfrm>
              <a:off x="3317425" y="4905450"/>
              <a:ext cx="106300" cy="195800"/>
            </a:xfrm>
            <a:custGeom>
              <a:avLst/>
              <a:gdLst/>
              <a:ahLst/>
              <a:cxnLst/>
              <a:rect l="l" t="t" r="r" b="b"/>
              <a:pathLst>
                <a:path w="4252" h="7832" extrusionOk="0">
                  <a:moveTo>
                    <a:pt x="485" y="1"/>
                  </a:moveTo>
                  <a:cubicBezTo>
                    <a:pt x="323" y="1"/>
                    <a:pt x="162" y="11"/>
                    <a:pt x="0" y="28"/>
                  </a:cubicBezTo>
                  <a:cubicBezTo>
                    <a:pt x="616" y="2985"/>
                    <a:pt x="1191" y="5675"/>
                    <a:pt x="1664" y="7832"/>
                  </a:cubicBezTo>
                  <a:cubicBezTo>
                    <a:pt x="2095" y="7565"/>
                    <a:pt x="2506" y="7236"/>
                    <a:pt x="2834" y="6825"/>
                  </a:cubicBezTo>
                  <a:cubicBezTo>
                    <a:pt x="3060" y="6538"/>
                    <a:pt x="3245" y="6230"/>
                    <a:pt x="3389" y="5922"/>
                  </a:cubicBezTo>
                  <a:cubicBezTo>
                    <a:pt x="3532" y="5757"/>
                    <a:pt x="3635" y="5614"/>
                    <a:pt x="3779" y="5347"/>
                  </a:cubicBezTo>
                  <a:cubicBezTo>
                    <a:pt x="3943" y="5018"/>
                    <a:pt x="4066" y="4669"/>
                    <a:pt x="4107" y="4320"/>
                  </a:cubicBezTo>
                  <a:cubicBezTo>
                    <a:pt x="4251" y="3355"/>
                    <a:pt x="4005" y="2390"/>
                    <a:pt x="3471" y="1589"/>
                  </a:cubicBezTo>
                  <a:cubicBezTo>
                    <a:pt x="2957" y="808"/>
                    <a:pt x="2095" y="233"/>
                    <a:pt x="1171" y="69"/>
                  </a:cubicBezTo>
                  <a:cubicBezTo>
                    <a:pt x="942" y="21"/>
                    <a:pt x="714" y="1"/>
                    <a:pt x="48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5"/>
            <p:cNvSpPr/>
            <p:nvPr/>
          </p:nvSpPr>
          <p:spPr>
            <a:xfrm>
              <a:off x="3590550" y="5050375"/>
              <a:ext cx="183825" cy="169475"/>
            </a:xfrm>
            <a:custGeom>
              <a:avLst/>
              <a:gdLst/>
              <a:ahLst/>
              <a:cxnLst/>
              <a:rect l="l" t="t" r="r" b="b"/>
              <a:pathLst>
                <a:path w="7353" h="6779" extrusionOk="0">
                  <a:moveTo>
                    <a:pt x="3890" y="0"/>
                  </a:moveTo>
                  <a:cubicBezTo>
                    <a:pt x="3539" y="0"/>
                    <a:pt x="3188" y="61"/>
                    <a:pt x="2855" y="166"/>
                  </a:cubicBezTo>
                  <a:cubicBezTo>
                    <a:pt x="2670" y="227"/>
                    <a:pt x="2506" y="289"/>
                    <a:pt x="2362" y="392"/>
                  </a:cubicBezTo>
                  <a:cubicBezTo>
                    <a:pt x="2033" y="556"/>
                    <a:pt x="1746" y="802"/>
                    <a:pt x="1479" y="1090"/>
                  </a:cubicBezTo>
                  <a:cubicBezTo>
                    <a:pt x="1253" y="1336"/>
                    <a:pt x="1048" y="1603"/>
                    <a:pt x="883" y="1891"/>
                  </a:cubicBezTo>
                  <a:cubicBezTo>
                    <a:pt x="658" y="2137"/>
                    <a:pt x="473" y="2425"/>
                    <a:pt x="329" y="2733"/>
                  </a:cubicBezTo>
                  <a:cubicBezTo>
                    <a:pt x="83" y="3349"/>
                    <a:pt x="0" y="4027"/>
                    <a:pt x="206" y="4663"/>
                  </a:cubicBezTo>
                  <a:cubicBezTo>
                    <a:pt x="206" y="4827"/>
                    <a:pt x="206" y="5012"/>
                    <a:pt x="226" y="5156"/>
                  </a:cubicBezTo>
                  <a:cubicBezTo>
                    <a:pt x="267" y="5752"/>
                    <a:pt x="411" y="6286"/>
                    <a:pt x="658" y="6778"/>
                  </a:cubicBezTo>
                  <a:lnTo>
                    <a:pt x="7044" y="6203"/>
                  </a:lnTo>
                  <a:cubicBezTo>
                    <a:pt x="7270" y="5423"/>
                    <a:pt x="7352" y="4561"/>
                    <a:pt x="7229" y="3760"/>
                  </a:cubicBezTo>
                  <a:cubicBezTo>
                    <a:pt x="7003" y="2343"/>
                    <a:pt x="6428" y="946"/>
                    <a:pt x="5073" y="268"/>
                  </a:cubicBezTo>
                  <a:cubicBezTo>
                    <a:pt x="4698" y="81"/>
                    <a:pt x="4295" y="0"/>
                    <a:pt x="389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5"/>
            <p:cNvSpPr/>
            <p:nvPr/>
          </p:nvSpPr>
          <p:spPr>
            <a:xfrm>
              <a:off x="3906800" y="4799800"/>
              <a:ext cx="162775" cy="225475"/>
            </a:xfrm>
            <a:custGeom>
              <a:avLst/>
              <a:gdLst/>
              <a:ahLst/>
              <a:cxnLst/>
              <a:rect l="l" t="t" r="r" b="b"/>
              <a:pathLst>
                <a:path w="6511" h="9019" extrusionOk="0">
                  <a:moveTo>
                    <a:pt x="4953" y="0"/>
                  </a:moveTo>
                  <a:cubicBezTo>
                    <a:pt x="4565" y="0"/>
                    <a:pt x="4151" y="88"/>
                    <a:pt x="3800" y="249"/>
                  </a:cubicBezTo>
                  <a:cubicBezTo>
                    <a:pt x="3677" y="249"/>
                    <a:pt x="3574" y="270"/>
                    <a:pt x="3451" y="290"/>
                  </a:cubicBezTo>
                  <a:cubicBezTo>
                    <a:pt x="2485" y="455"/>
                    <a:pt x="1582" y="906"/>
                    <a:pt x="945" y="1687"/>
                  </a:cubicBezTo>
                  <a:cubicBezTo>
                    <a:pt x="268" y="2529"/>
                    <a:pt x="1" y="3494"/>
                    <a:pt x="42" y="4562"/>
                  </a:cubicBezTo>
                  <a:cubicBezTo>
                    <a:pt x="62" y="5424"/>
                    <a:pt x="411" y="6205"/>
                    <a:pt x="822" y="6944"/>
                  </a:cubicBezTo>
                  <a:cubicBezTo>
                    <a:pt x="1543" y="8194"/>
                    <a:pt x="2939" y="9018"/>
                    <a:pt x="4356" y="9018"/>
                  </a:cubicBezTo>
                  <a:cubicBezTo>
                    <a:pt x="4756" y="9018"/>
                    <a:pt x="5157" y="8953"/>
                    <a:pt x="5545" y="8813"/>
                  </a:cubicBezTo>
                  <a:cubicBezTo>
                    <a:pt x="5894" y="8690"/>
                    <a:pt x="6202" y="8505"/>
                    <a:pt x="6490" y="8279"/>
                  </a:cubicBezTo>
                  <a:cubicBezTo>
                    <a:pt x="6511" y="5835"/>
                    <a:pt x="6490" y="3186"/>
                    <a:pt x="6449" y="475"/>
                  </a:cubicBezTo>
                  <a:cubicBezTo>
                    <a:pt x="6120" y="249"/>
                    <a:pt x="5730" y="106"/>
                    <a:pt x="5402" y="44"/>
                  </a:cubicBezTo>
                  <a:cubicBezTo>
                    <a:pt x="5260" y="15"/>
                    <a:pt x="5109" y="0"/>
                    <a:pt x="4953" y="0"/>
                  </a:cubicBezTo>
                  <a:close/>
                </a:path>
              </a:pathLst>
            </a:custGeom>
            <a:solidFill>
              <a:srgbClr val="FAD94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5"/>
            <p:cNvSpPr/>
            <p:nvPr/>
          </p:nvSpPr>
          <p:spPr>
            <a:xfrm>
              <a:off x="3893450" y="4242175"/>
              <a:ext cx="163300" cy="219250"/>
            </a:xfrm>
            <a:custGeom>
              <a:avLst/>
              <a:gdLst/>
              <a:ahLst/>
              <a:cxnLst/>
              <a:rect l="l" t="t" r="r" b="b"/>
              <a:pathLst>
                <a:path w="6532" h="8770" extrusionOk="0">
                  <a:moveTo>
                    <a:pt x="4062" y="1"/>
                  </a:moveTo>
                  <a:cubicBezTo>
                    <a:pt x="4002" y="1"/>
                    <a:pt x="3942" y="2"/>
                    <a:pt x="3882" y="6"/>
                  </a:cubicBezTo>
                  <a:cubicBezTo>
                    <a:pt x="3451" y="47"/>
                    <a:pt x="2999" y="211"/>
                    <a:pt x="2609" y="478"/>
                  </a:cubicBezTo>
                  <a:cubicBezTo>
                    <a:pt x="2239" y="642"/>
                    <a:pt x="1911" y="868"/>
                    <a:pt x="1602" y="1156"/>
                  </a:cubicBezTo>
                  <a:cubicBezTo>
                    <a:pt x="391" y="2265"/>
                    <a:pt x="1" y="3908"/>
                    <a:pt x="452" y="5468"/>
                  </a:cubicBezTo>
                  <a:lnTo>
                    <a:pt x="494" y="5550"/>
                  </a:lnTo>
                  <a:cubicBezTo>
                    <a:pt x="535" y="5797"/>
                    <a:pt x="596" y="6023"/>
                    <a:pt x="678" y="6249"/>
                  </a:cubicBezTo>
                  <a:cubicBezTo>
                    <a:pt x="1069" y="7152"/>
                    <a:pt x="1726" y="7789"/>
                    <a:pt x="2547" y="8282"/>
                  </a:cubicBezTo>
                  <a:cubicBezTo>
                    <a:pt x="3125" y="8610"/>
                    <a:pt x="3799" y="8770"/>
                    <a:pt x="4476" y="8770"/>
                  </a:cubicBezTo>
                  <a:cubicBezTo>
                    <a:pt x="5195" y="8770"/>
                    <a:pt x="5918" y="8590"/>
                    <a:pt x="6531" y="8241"/>
                  </a:cubicBezTo>
                  <a:cubicBezTo>
                    <a:pt x="6408" y="5407"/>
                    <a:pt x="6285" y="2758"/>
                    <a:pt x="6161" y="519"/>
                  </a:cubicBezTo>
                  <a:lnTo>
                    <a:pt x="6079" y="478"/>
                  </a:lnTo>
                  <a:cubicBezTo>
                    <a:pt x="5730" y="314"/>
                    <a:pt x="5361" y="211"/>
                    <a:pt x="4970" y="149"/>
                  </a:cubicBezTo>
                  <a:cubicBezTo>
                    <a:pt x="4678" y="46"/>
                    <a:pt x="4371" y="1"/>
                    <a:pt x="406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5"/>
            <p:cNvSpPr/>
            <p:nvPr/>
          </p:nvSpPr>
          <p:spPr>
            <a:xfrm>
              <a:off x="3510450" y="4080075"/>
              <a:ext cx="205900" cy="153225"/>
            </a:xfrm>
            <a:custGeom>
              <a:avLst/>
              <a:gdLst/>
              <a:ahLst/>
              <a:cxnLst/>
              <a:rect l="l" t="t" r="r" b="b"/>
              <a:pathLst>
                <a:path w="8236" h="6129" extrusionOk="0">
                  <a:moveTo>
                    <a:pt x="8195" y="0"/>
                  </a:moveTo>
                  <a:cubicBezTo>
                    <a:pt x="7928" y="21"/>
                    <a:pt x="7661" y="62"/>
                    <a:pt x="7394" y="82"/>
                  </a:cubicBezTo>
                  <a:cubicBezTo>
                    <a:pt x="7312" y="82"/>
                    <a:pt x="7229" y="103"/>
                    <a:pt x="7147" y="103"/>
                  </a:cubicBezTo>
                  <a:cubicBezTo>
                    <a:pt x="7024" y="103"/>
                    <a:pt x="6921" y="124"/>
                    <a:pt x="6798" y="144"/>
                  </a:cubicBezTo>
                  <a:cubicBezTo>
                    <a:pt x="6696" y="144"/>
                    <a:pt x="6593" y="144"/>
                    <a:pt x="6490" y="165"/>
                  </a:cubicBezTo>
                  <a:cubicBezTo>
                    <a:pt x="6367" y="185"/>
                    <a:pt x="6244" y="185"/>
                    <a:pt x="6120" y="206"/>
                  </a:cubicBezTo>
                  <a:cubicBezTo>
                    <a:pt x="5915" y="226"/>
                    <a:pt x="5730" y="247"/>
                    <a:pt x="5545" y="267"/>
                  </a:cubicBezTo>
                  <a:cubicBezTo>
                    <a:pt x="5463" y="267"/>
                    <a:pt x="5402" y="267"/>
                    <a:pt x="5340" y="288"/>
                  </a:cubicBezTo>
                  <a:cubicBezTo>
                    <a:pt x="5155" y="308"/>
                    <a:pt x="4970" y="329"/>
                    <a:pt x="4806" y="349"/>
                  </a:cubicBezTo>
                  <a:cubicBezTo>
                    <a:pt x="4683" y="349"/>
                    <a:pt x="4580" y="370"/>
                    <a:pt x="4457" y="370"/>
                  </a:cubicBezTo>
                  <a:cubicBezTo>
                    <a:pt x="4375" y="391"/>
                    <a:pt x="4293" y="391"/>
                    <a:pt x="4211" y="411"/>
                  </a:cubicBezTo>
                  <a:cubicBezTo>
                    <a:pt x="4128" y="411"/>
                    <a:pt x="4026" y="432"/>
                    <a:pt x="3944" y="432"/>
                  </a:cubicBezTo>
                  <a:cubicBezTo>
                    <a:pt x="3841" y="452"/>
                    <a:pt x="3718" y="473"/>
                    <a:pt x="3615" y="473"/>
                  </a:cubicBezTo>
                  <a:cubicBezTo>
                    <a:pt x="3492" y="493"/>
                    <a:pt x="3389" y="514"/>
                    <a:pt x="3266" y="514"/>
                  </a:cubicBezTo>
                  <a:cubicBezTo>
                    <a:pt x="2958" y="555"/>
                    <a:pt x="2650" y="596"/>
                    <a:pt x="2342" y="637"/>
                  </a:cubicBezTo>
                  <a:lnTo>
                    <a:pt x="2095" y="658"/>
                  </a:lnTo>
                  <a:cubicBezTo>
                    <a:pt x="1911" y="678"/>
                    <a:pt x="1726" y="719"/>
                    <a:pt x="1541" y="740"/>
                  </a:cubicBezTo>
                  <a:cubicBezTo>
                    <a:pt x="1479" y="740"/>
                    <a:pt x="1397" y="760"/>
                    <a:pt x="1336" y="760"/>
                  </a:cubicBezTo>
                  <a:cubicBezTo>
                    <a:pt x="1212" y="781"/>
                    <a:pt x="1089" y="801"/>
                    <a:pt x="966" y="822"/>
                  </a:cubicBezTo>
                  <a:cubicBezTo>
                    <a:pt x="658" y="863"/>
                    <a:pt x="370" y="904"/>
                    <a:pt x="62" y="945"/>
                  </a:cubicBezTo>
                  <a:cubicBezTo>
                    <a:pt x="1" y="1705"/>
                    <a:pt x="103" y="2485"/>
                    <a:pt x="370" y="3204"/>
                  </a:cubicBezTo>
                  <a:cubicBezTo>
                    <a:pt x="699" y="4108"/>
                    <a:pt x="1295" y="4908"/>
                    <a:pt x="2075" y="5442"/>
                  </a:cubicBezTo>
                  <a:cubicBezTo>
                    <a:pt x="2688" y="5870"/>
                    <a:pt x="3419" y="6129"/>
                    <a:pt x="4206" y="6129"/>
                  </a:cubicBezTo>
                  <a:cubicBezTo>
                    <a:pt x="4289" y="6129"/>
                    <a:pt x="4373" y="6126"/>
                    <a:pt x="4457" y="6120"/>
                  </a:cubicBezTo>
                  <a:cubicBezTo>
                    <a:pt x="5361" y="6038"/>
                    <a:pt x="6120" y="5648"/>
                    <a:pt x="6696" y="5052"/>
                  </a:cubicBezTo>
                  <a:cubicBezTo>
                    <a:pt x="6921" y="4888"/>
                    <a:pt x="7127" y="4703"/>
                    <a:pt x="7291" y="4477"/>
                  </a:cubicBezTo>
                  <a:lnTo>
                    <a:pt x="7312" y="4457"/>
                  </a:lnTo>
                  <a:cubicBezTo>
                    <a:pt x="7887" y="3758"/>
                    <a:pt x="8154" y="2916"/>
                    <a:pt x="8195" y="2033"/>
                  </a:cubicBezTo>
                  <a:cubicBezTo>
                    <a:pt x="8195" y="1746"/>
                    <a:pt x="8195" y="1458"/>
                    <a:pt x="8154" y="1171"/>
                  </a:cubicBezTo>
                  <a:cubicBezTo>
                    <a:pt x="8174" y="1068"/>
                    <a:pt x="8195" y="986"/>
                    <a:pt x="8195" y="883"/>
                  </a:cubicBezTo>
                  <a:cubicBezTo>
                    <a:pt x="8236" y="596"/>
                    <a:pt x="8236" y="288"/>
                    <a:pt x="819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5"/>
            <p:cNvSpPr/>
            <p:nvPr/>
          </p:nvSpPr>
          <p:spPr>
            <a:xfrm>
              <a:off x="3548950" y="4083675"/>
              <a:ext cx="246475" cy="1131050"/>
            </a:xfrm>
            <a:custGeom>
              <a:avLst/>
              <a:gdLst/>
              <a:ahLst/>
              <a:cxnLst/>
              <a:rect l="l" t="t" r="r" b="b"/>
              <a:pathLst>
                <a:path w="9859" h="45242" extrusionOk="0">
                  <a:moveTo>
                    <a:pt x="5258" y="0"/>
                  </a:moveTo>
                  <a:cubicBezTo>
                    <a:pt x="5156" y="0"/>
                    <a:pt x="5053" y="0"/>
                    <a:pt x="4950" y="21"/>
                  </a:cubicBezTo>
                  <a:cubicBezTo>
                    <a:pt x="4827" y="41"/>
                    <a:pt x="4704" y="41"/>
                    <a:pt x="4580" y="62"/>
                  </a:cubicBezTo>
                  <a:cubicBezTo>
                    <a:pt x="4375" y="82"/>
                    <a:pt x="4190" y="103"/>
                    <a:pt x="4005" y="123"/>
                  </a:cubicBezTo>
                  <a:cubicBezTo>
                    <a:pt x="3923" y="123"/>
                    <a:pt x="3862" y="123"/>
                    <a:pt x="3800" y="144"/>
                  </a:cubicBezTo>
                  <a:cubicBezTo>
                    <a:pt x="3615" y="164"/>
                    <a:pt x="3430" y="185"/>
                    <a:pt x="3266" y="205"/>
                  </a:cubicBezTo>
                  <a:cubicBezTo>
                    <a:pt x="3143" y="205"/>
                    <a:pt x="3040" y="226"/>
                    <a:pt x="2917" y="226"/>
                  </a:cubicBezTo>
                  <a:cubicBezTo>
                    <a:pt x="2835" y="247"/>
                    <a:pt x="2753" y="247"/>
                    <a:pt x="2671" y="267"/>
                  </a:cubicBezTo>
                  <a:cubicBezTo>
                    <a:pt x="2588" y="267"/>
                    <a:pt x="2486" y="288"/>
                    <a:pt x="2404" y="288"/>
                  </a:cubicBezTo>
                  <a:cubicBezTo>
                    <a:pt x="2301" y="308"/>
                    <a:pt x="2178" y="329"/>
                    <a:pt x="2075" y="329"/>
                  </a:cubicBezTo>
                  <a:cubicBezTo>
                    <a:pt x="1952" y="349"/>
                    <a:pt x="1849" y="370"/>
                    <a:pt x="1726" y="370"/>
                  </a:cubicBezTo>
                  <a:cubicBezTo>
                    <a:pt x="1418" y="411"/>
                    <a:pt x="1110" y="452"/>
                    <a:pt x="802" y="493"/>
                  </a:cubicBezTo>
                  <a:lnTo>
                    <a:pt x="555" y="514"/>
                  </a:lnTo>
                  <a:cubicBezTo>
                    <a:pt x="371" y="534"/>
                    <a:pt x="186" y="575"/>
                    <a:pt x="1" y="596"/>
                  </a:cubicBezTo>
                  <a:cubicBezTo>
                    <a:pt x="186" y="2156"/>
                    <a:pt x="371" y="3738"/>
                    <a:pt x="535" y="5298"/>
                  </a:cubicBezTo>
                  <a:cubicBezTo>
                    <a:pt x="863" y="8132"/>
                    <a:pt x="1172" y="10966"/>
                    <a:pt x="1480" y="13800"/>
                  </a:cubicBezTo>
                  <a:cubicBezTo>
                    <a:pt x="1582" y="14745"/>
                    <a:pt x="1685" y="15690"/>
                    <a:pt x="1788" y="16655"/>
                  </a:cubicBezTo>
                  <a:cubicBezTo>
                    <a:pt x="2116" y="19571"/>
                    <a:pt x="2404" y="22508"/>
                    <a:pt x="2712" y="25424"/>
                  </a:cubicBezTo>
                  <a:cubicBezTo>
                    <a:pt x="3164" y="29962"/>
                    <a:pt x="3615" y="34501"/>
                    <a:pt x="4026" y="39060"/>
                  </a:cubicBezTo>
                  <a:cubicBezTo>
                    <a:pt x="4108" y="39922"/>
                    <a:pt x="4190" y="40785"/>
                    <a:pt x="4272" y="41647"/>
                  </a:cubicBezTo>
                  <a:cubicBezTo>
                    <a:pt x="4375" y="42838"/>
                    <a:pt x="4478" y="44050"/>
                    <a:pt x="4580" y="45241"/>
                  </a:cubicBezTo>
                  <a:lnTo>
                    <a:pt x="9858" y="44769"/>
                  </a:lnTo>
                  <a:cubicBezTo>
                    <a:pt x="9386" y="39470"/>
                    <a:pt x="8893" y="34172"/>
                    <a:pt x="8380" y="28874"/>
                  </a:cubicBezTo>
                  <a:cubicBezTo>
                    <a:pt x="7558" y="20700"/>
                    <a:pt x="6696" y="12507"/>
                    <a:pt x="5751" y="4333"/>
                  </a:cubicBezTo>
                  <a:cubicBezTo>
                    <a:pt x="5628" y="3245"/>
                    <a:pt x="5505" y="2156"/>
                    <a:pt x="5381" y="1047"/>
                  </a:cubicBezTo>
                  <a:cubicBezTo>
                    <a:pt x="5340" y="698"/>
                    <a:pt x="5299" y="349"/>
                    <a:pt x="525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5"/>
            <p:cNvSpPr/>
            <p:nvPr/>
          </p:nvSpPr>
          <p:spPr>
            <a:xfrm>
              <a:off x="3287650" y="3719175"/>
              <a:ext cx="622250" cy="399625"/>
            </a:xfrm>
            <a:custGeom>
              <a:avLst/>
              <a:gdLst/>
              <a:ahLst/>
              <a:cxnLst/>
              <a:rect l="l" t="t" r="r" b="b"/>
              <a:pathLst>
                <a:path w="24890" h="15985" extrusionOk="0">
                  <a:moveTo>
                    <a:pt x="15506" y="1050"/>
                  </a:moveTo>
                  <a:cubicBezTo>
                    <a:pt x="15600" y="1050"/>
                    <a:pt x="15696" y="1062"/>
                    <a:pt x="15792" y="1088"/>
                  </a:cubicBezTo>
                  <a:cubicBezTo>
                    <a:pt x="16593" y="1314"/>
                    <a:pt x="16901" y="2464"/>
                    <a:pt x="16963" y="3203"/>
                  </a:cubicBezTo>
                  <a:cubicBezTo>
                    <a:pt x="17045" y="4230"/>
                    <a:pt x="16778" y="5277"/>
                    <a:pt x="16449" y="6242"/>
                  </a:cubicBezTo>
                  <a:cubicBezTo>
                    <a:pt x="16121" y="7208"/>
                    <a:pt x="15710" y="8173"/>
                    <a:pt x="15258" y="9097"/>
                  </a:cubicBezTo>
                  <a:cubicBezTo>
                    <a:pt x="14601" y="10411"/>
                    <a:pt x="13862" y="11685"/>
                    <a:pt x="13102" y="12937"/>
                  </a:cubicBezTo>
                  <a:cubicBezTo>
                    <a:pt x="13164" y="11438"/>
                    <a:pt x="13225" y="9959"/>
                    <a:pt x="13307" y="8481"/>
                  </a:cubicBezTo>
                  <a:cubicBezTo>
                    <a:pt x="13390" y="7331"/>
                    <a:pt x="13451" y="6181"/>
                    <a:pt x="13554" y="5010"/>
                  </a:cubicBezTo>
                  <a:cubicBezTo>
                    <a:pt x="13636" y="4086"/>
                    <a:pt x="13657" y="3039"/>
                    <a:pt x="14047" y="2176"/>
                  </a:cubicBezTo>
                  <a:cubicBezTo>
                    <a:pt x="14298" y="1621"/>
                    <a:pt x="14861" y="1050"/>
                    <a:pt x="15506" y="1050"/>
                  </a:cubicBezTo>
                  <a:close/>
                  <a:moveTo>
                    <a:pt x="22789" y="6089"/>
                  </a:moveTo>
                  <a:cubicBezTo>
                    <a:pt x="23076" y="6089"/>
                    <a:pt x="23379" y="6188"/>
                    <a:pt x="23534" y="6448"/>
                  </a:cubicBezTo>
                  <a:cubicBezTo>
                    <a:pt x="24007" y="7146"/>
                    <a:pt x="23370" y="8214"/>
                    <a:pt x="23021" y="8789"/>
                  </a:cubicBezTo>
                  <a:cubicBezTo>
                    <a:pt x="22035" y="10350"/>
                    <a:pt x="20475" y="11418"/>
                    <a:pt x="18914" y="12280"/>
                  </a:cubicBezTo>
                  <a:cubicBezTo>
                    <a:pt x="17374" y="13102"/>
                    <a:pt x="15751" y="13800"/>
                    <a:pt x="14088" y="14334"/>
                  </a:cubicBezTo>
                  <a:cubicBezTo>
                    <a:pt x="16141" y="11438"/>
                    <a:pt x="18606" y="8809"/>
                    <a:pt x="21399" y="6694"/>
                  </a:cubicBezTo>
                  <a:cubicBezTo>
                    <a:pt x="21768" y="6427"/>
                    <a:pt x="22179" y="6140"/>
                    <a:pt x="22631" y="6099"/>
                  </a:cubicBezTo>
                  <a:cubicBezTo>
                    <a:pt x="22682" y="6092"/>
                    <a:pt x="22735" y="6089"/>
                    <a:pt x="22789" y="6089"/>
                  </a:cubicBezTo>
                  <a:close/>
                  <a:moveTo>
                    <a:pt x="8833" y="1812"/>
                  </a:moveTo>
                  <a:cubicBezTo>
                    <a:pt x="8949" y="1812"/>
                    <a:pt x="9066" y="1841"/>
                    <a:pt x="9180" y="1909"/>
                  </a:cubicBezTo>
                  <a:cubicBezTo>
                    <a:pt x="9467" y="2094"/>
                    <a:pt x="9652" y="2443"/>
                    <a:pt x="9796" y="2751"/>
                  </a:cubicBezTo>
                  <a:cubicBezTo>
                    <a:pt x="10699" y="4538"/>
                    <a:pt x="11192" y="6530"/>
                    <a:pt x="11500" y="8501"/>
                  </a:cubicBezTo>
                  <a:cubicBezTo>
                    <a:pt x="11788" y="10473"/>
                    <a:pt x="11890" y="12465"/>
                    <a:pt x="11932" y="14436"/>
                  </a:cubicBezTo>
                  <a:cubicBezTo>
                    <a:pt x="11069" y="12896"/>
                    <a:pt x="10268" y="11294"/>
                    <a:pt x="9549" y="9672"/>
                  </a:cubicBezTo>
                  <a:cubicBezTo>
                    <a:pt x="9139" y="8748"/>
                    <a:pt x="8728" y="7803"/>
                    <a:pt x="8379" y="6859"/>
                  </a:cubicBezTo>
                  <a:cubicBezTo>
                    <a:pt x="8009" y="5955"/>
                    <a:pt x="7598" y="4990"/>
                    <a:pt x="7557" y="4025"/>
                  </a:cubicBezTo>
                  <a:cubicBezTo>
                    <a:pt x="7516" y="3306"/>
                    <a:pt x="7701" y="2464"/>
                    <a:pt x="8276" y="2012"/>
                  </a:cubicBezTo>
                  <a:cubicBezTo>
                    <a:pt x="8444" y="1896"/>
                    <a:pt x="8637" y="1812"/>
                    <a:pt x="8833" y="1812"/>
                  </a:cubicBezTo>
                  <a:close/>
                  <a:moveTo>
                    <a:pt x="2626" y="8666"/>
                  </a:moveTo>
                  <a:cubicBezTo>
                    <a:pt x="3240" y="8666"/>
                    <a:pt x="3869" y="8922"/>
                    <a:pt x="4395" y="9200"/>
                  </a:cubicBezTo>
                  <a:cubicBezTo>
                    <a:pt x="5278" y="9651"/>
                    <a:pt x="6099" y="10226"/>
                    <a:pt x="6880" y="10843"/>
                  </a:cubicBezTo>
                  <a:cubicBezTo>
                    <a:pt x="8297" y="12013"/>
                    <a:pt x="9529" y="13389"/>
                    <a:pt x="10720" y="14806"/>
                  </a:cubicBezTo>
                  <a:cubicBezTo>
                    <a:pt x="8112" y="14703"/>
                    <a:pt x="5483" y="14128"/>
                    <a:pt x="3245" y="12691"/>
                  </a:cubicBezTo>
                  <a:cubicBezTo>
                    <a:pt x="2485" y="12198"/>
                    <a:pt x="1643" y="11623"/>
                    <a:pt x="1232" y="10760"/>
                  </a:cubicBezTo>
                  <a:cubicBezTo>
                    <a:pt x="883" y="9980"/>
                    <a:pt x="1109" y="9138"/>
                    <a:pt x="1889" y="8809"/>
                  </a:cubicBezTo>
                  <a:cubicBezTo>
                    <a:pt x="2127" y="8708"/>
                    <a:pt x="2375" y="8666"/>
                    <a:pt x="2626" y="8666"/>
                  </a:cubicBezTo>
                  <a:close/>
                  <a:moveTo>
                    <a:pt x="15535" y="0"/>
                  </a:moveTo>
                  <a:cubicBezTo>
                    <a:pt x="14996" y="0"/>
                    <a:pt x="14453" y="210"/>
                    <a:pt x="14006" y="554"/>
                  </a:cubicBezTo>
                  <a:cubicBezTo>
                    <a:pt x="13164" y="1211"/>
                    <a:pt x="12835" y="2279"/>
                    <a:pt x="12691" y="3326"/>
                  </a:cubicBezTo>
                  <a:cubicBezTo>
                    <a:pt x="12507" y="4497"/>
                    <a:pt x="12465" y="5688"/>
                    <a:pt x="12383" y="6879"/>
                  </a:cubicBezTo>
                  <a:cubicBezTo>
                    <a:pt x="12363" y="7023"/>
                    <a:pt x="12363" y="7167"/>
                    <a:pt x="12342" y="7310"/>
                  </a:cubicBezTo>
                  <a:cubicBezTo>
                    <a:pt x="12034" y="5585"/>
                    <a:pt x="11521" y="3881"/>
                    <a:pt x="10740" y="2300"/>
                  </a:cubicBezTo>
                  <a:cubicBezTo>
                    <a:pt x="10339" y="1496"/>
                    <a:pt x="9706" y="747"/>
                    <a:pt x="8808" y="747"/>
                  </a:cubicBezTo>
                  <a:cubicBezTo>
                    <a:pt x="8742" y="747"/>
                    <a:pt x="8674" y="751"/>
                    <a:pt x="8605" y="759"/>
                  </a:cubicBezTo>
                  <a:cubicBezTo>
                    <a:pt x="7640" y="862"/>
                    <a:pt x="6941" y="1745"/>
                    <a:pt x="6674" y="2649"/>
                  </a:cubicBezTo>
                  <a:cubicBezTo>
                    <a:pt x="6387" y="3655"/>
                    <a:pt x="6531" y="4723"/>
                    <a:pt x="6859" y="5709"/>
                  </a:cubicBezTo>
                  <a:cubicBezTo>
                    <a:pt x="7188" y="6776"/>
                    <a:pt x="7619" y="7803"/>
                    <a:pt x="8050" y="8830"/>
                  </a:cubicBezTo>
                  <a:cubicBezTo>
                    <a:pt x="8461" y="9816"/>
                    <a:pt x="8913" y="10781"/>
                    <a:pt x="9365" y="11746"/>
                  </a:cubicBezTo>
                  <a:cubicBezTo>
                    <a:pt x="8831" y="11192"/>
                    <a:pt x="8297" y="10678"/>
                    <a:pt x="7722" y="10185"/>
                  </a:cubicBezTo>
                  <a:cubicBezTo>
                    <a:pt x="6880" y="9487"/>
                    <a:pt x="5997" y="8851"/>
                    <a:pt x="5031" y="8337"/>
                  </a:cubicBezTo>
                  <a:cubicBezTo>
                    <a:pt x="4287" y="7949"/>
                    <a:pt x="3453" y="7598"/>
                    <a:pt x="2599" y="7598"/>
                  </a:cubicBezTo>
                  <a:cubicBezTo>
                    <a:pt x="2371" y="7598"/>
                    <a:pt x="2140" y="7623"/>
                    <a:pt x="1910" y="7680"/>
                  </a:cubicBezTo>
                  <a:cubicBezTo>
                    <a:pt x="883" y="7926"/>
                    <a:pt x="62" y="8768"/>
                    <a:pt x="41" y="9898"/>
                  </a:cubicBezTo>
                  <a:cubicBezTo>
                    <a:pt x="0" y="11089"/>
                    <a:pt x="719" y="12054"/>
                    <a:pt x="1581" y="12773"/>
                  </a:cubicBezTo>
                  <a:cubicBezTo>
                    <a:pt x="3163" y="14108"/>
                    <a:pt x="5134" y="14950"/>
                    <a:pt x="7106" y="15402"/>
                  </a:cubicBezTo>
                  <a:cubicBezTo>
                    <a:pt x="8605" y="15730"/>
                    <a:pt x="10124" y="15874"/>
                    <a:pt x="11644" y="15874"/>
                  </a:cubicBezTo>
                  <a:cubicBezTo>
                    <a:pt x="11726" y="15915"/>
                    <a:pt x="11829" y="15935"/>
                    <a:pt x="11911" y="15935"/>
                  </a:cubicBezTo>
                  <a:cubicBezTo>
                    <a:pt x="11986" y="15966"/>
                    <a:pt x="12061" y="15985"/>
                    <a:pt x="12145" y="15985"/>
                  </a:cubicBezTo>
                  <a:cubicBezTo>
                    <a:pt x="12175" y="15985"/>
                    <a:pt x="12207" y="15982"/>
                    <a:pt x="12240" y="15977"/>
                  </a:cubicBezTo>
                  <a:cubicBezTo>
                    <a:pt x="12301" y="15956"/>
                    <a:pt x="12383" y="15935"/>
                    <a:pt x="12465" y="15915"/>
                  </a:cubicBezTo>
                  <a:cubicBezTo>
                    <a:pt x="12527" y="15915"/>
                    <a:pt x="12589" y="15915"/>
                    <a:pt x="12630" y="15894"/>
                  </a:cubicBezTo>
                  <a:cubicBezTo>
                    <a:pt x="12678" y="15908"/>
                    <a:pt x="12723" y="15915"/>
                    <a:pt x="12767" y="15915"/>
                  </a:cubicBezTo>
                  <a:cubicBezTo>
                    <a:pt x="12856" y="15915"/>
                    <a:pt x="12938" y="15888"/>
                    <a:pt x="13020" y="15833"/>
                  </a:cubicBezTo>
                  <a:cubicBezTo>
                    <a:pt x="13369" y="15812"/>
                    <a:pt x="13718" y="15792"/>
                    <a:pt x="14067" y="15771"/>
                  </a:cubicBezTo>
                  <a:cubicBezTo>
                    <a:pt x="14273" y="15751"/>
                    <a:pt x="14416" y="15545"/>
                    <a:pt x="14457" y="15340"/>
                  </a:cubicBezTo>
                  <a:cubicBezTo>
                    <a:pt x="16059" y="14806"/>
                    <a:pt x="17600" y="14169"/>
                    <a:pt x="19099" y="13389"/>
                  </a:cubicBezTo>
                  <a:cubicBezTo>
                    <a:pt x="20885" y="12444"/>
                    <a:pt x="22631" y="11253"/>
                    <a:pt x="23781" y="9528"/>
                  </a:cubicBezTo>
                  <a:cubicBezTo>
                    <a:pt x="24356" y="8666"/>
                    <a:pt x="24890" y="7577"/>
                    <a:pt x="24664" y="6509"/>
                  </a:cubicBezTo>
                  <a:cubicBezTo>
                    <a:pt x="24453" y="5543"/>
                    <a:pt x="23611" y="5028"/>
                    <a:pt x="22729" y="5028"/>
                  </a:cubicBezTo>
                  <a:cubicBezTo>
                    <a:pt x="22580" y="5028"/>
                    <a:pt x="22430" y="5042"/>
                    <a:pt x="22282" y="5072"/>
                  </a:cubicBezTo>
                  <a:cubicBezTo>
                    <a:pt x="21214" y="5277"/>
                    <a:pt x="20290" y="6201"/>
                    <a:pt x="19468" y="6900"/>
                  </a:cubicBezTo>
                  <a:cubicBezTo>
                    <a:pt x="18647" y="7598"/>
                    <a:pt x="17825" y="8358"/>
                    <a:pt x="17066" y="9138"/>
                  </a:cubicBezTo>
                  <a:cubicBezTo>
                    <a:pt x="16552" y="9672"/>
                    <a:pt x="16059" y="10206"/>
                    <a:pt x="15566" y="10760"/>
                  </a:cubicBezTo>
                  <a:cubicBezTo>
                    <a:pt x="15731" y="10473"/>
                    <a:pt x="15874" y="10185"/>
                    <a:pt x="16018" y="9898"/>
                  </a:cubicBezTo>
                  <a:cubicBezTo>
                    <a:pt x="16532" y="8871"/>
                    <a:pt x="17004" y="7803"/>
                    <a:pt x="17394" y="6715"/>
                  </a:cubicBezTo>
                  <a:cubicBezTo>
                    <a:pt x="17764" y="5667"/>
                    <a:pt x="18072" y="4517"/>
                    <a:pt x="18010" y="3367"/>
                  </a:cubicBezTo>
                  <a:cubicBezTo>
                    <a:pt x="17949" y="2300"/>
                    <a:pt x="17620" y="1108"/>
                    <a:pt x="16758" y="431"/>
                  </a:cubicBezTo>
                  <a:cubicBezTo>
                    <a:pt x="16386" y="131"/>
                    <a:pt x="15962" y="0"/>
                    <a:pt x="1553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5"/>
            <p:cNvSpPr/>
            <p:nvPr/>
          </p:nvSpPr>
          <p:spPr>
            <a:xfrm>
              <a:off x="4709250" y="3990825"/>
              <a:ext cx="539600" cy="351325"/>
            </a:xfrm>
            <a:custGeom>
              <a:avLst/>
              <a:gdLst/>
              <a:ahLst/>
              <a:cxnLst/>
              <a:rect l="l" t="t" r="r" b="b"/>
              <a:pathLst>
                <a:path w="21584" h="14053" extrusionOk="0">
                  <a:moveTo>
                    <a:pt x="3951" y="946"/>
                  </a:moveTo>
                  <a:cubicBezTo>
                    <a:pt x="4269" y="946"/>
                    <a:pt x="4605" y="1044"/>
                    <a:pt x="4950" y="1270"/>
                  </a:cubicBezTo>
                  <a:cubicBezTo>
                    <a:pt x="5730" y="1763"/>
                    <a:pt x="6264" y="2646"/>
                    <a:pt x="6613" y="3468"/>
                  </a:cubicBezTo>
                  <a:cubicBezTo>
                    <a:pt x="6962" y="4330"/>
                    <a:pt x="7147" y="5275"/>
                    <a:pt x="7229" y="6199"/>
                  </a:cubicBezTo>
                  <a:cubicBezTo>
                    <a:pt x="7414" y="8520"/>
                    <a:pt x="6880" y="10820"/>
                    <a:pt x="6675" y="13120"/>
                  </a:cubicBezTo>
                  <a:lnTo>
                    <a:pt x="6510" y="13120"/>
                  </a:lnTo>
                  <a:lnTo>
                    <a:pt x="6469" y="13099"/>
                  </a:lnTo>
                  <a:cubicBezTo>
                    <a:pt x="6284" y="12935"/>
                    <a:pt x="6120" y="12750"/>
                    <a:pt x="5935" y="12586"/>
                  </a:cubicBezTo>
                  <a:cubicBezTo>
                    <a:pt x="5566" y="12298"/>
                    <a:pt x="5217" y="11970"/>
                    <a:pt x="4867" y="11641"/>
                  </a:cubicBezTo>
                  <a:cubicBezTo>
                    <a:pt x="4210" y="10984"/>
                    <a:pt x="3615" y="10245"/>
                    <a:pt x="3081" y="9444"/>
                  </a:cubicBezTo>
                  <a:cubicBezTo>
                    <a:pt x="2054" y="7862"/>
                    <a:pt x="1171" y="5850"/>
                    <a:pt x="1417" y="3940"/>
                  </a:cubicBezTo>
                  <a:cubicBezTo>
                    <a:pt x="1583" y="2664"/>
                    <a:pt x="2618" y="946"/>
                    <a:pt x="3951" y="946"/>
                  </a:cubicBezTo>
                  <a:close/>
                  <a:moveTo>
                    <a:pt x="17297" y="4058"/>
                  </a:moveTo>
                  <a:cubicBezTo>
                    <a:pt x="18221" y="4058"/>
                    <a:pt x="19190" y="4291"/>
                    <a:pt x="19859" y="4926"/>
                  </a:cubicBezTo>
                  <a:cubicBezTo>
                    <a:pt x="20721" y="5727"/>
                    <a:pt x="20578" y="6938"/>
                    <a:pt x="20085" y="7883"/>
                  </a:cubicBezTo>
                  <a:cubicBezTo>
                    <a:pt x="19037" y="9875"/>
                    <a:pt x="16861" y="10902"/>
                    <a:pt x="14848" y="11620"/>
                  </a:cubicBezTo>
                  <a:cubicBezTo>
                    <a:pt x="12589" y="12421"/>
                    <a:pt x="10207" y="13079"/>
                    <a:pt x="7784" y="13140"/>
                  </a:cubicBezTo>
                  <a:cubicBezTo>
                    <a:pt x="8667" y="11230"/>
                    <a:pt x="9652" y="9341"/>
                    <a:pt x="11008" y="7719"/>
                  </a:cubicBezTo>
                  <a:cubicBezTo>
                    <a:pt x="12445" y="5973"/>
                    <a:pt x="14437" y="4330"/>
                    <a:pt x="16758" y="4084"/>
                  </a:cubicBezTo>
                  <a:cubicBezTo>
                    <a:pt x="16934" y="4067"/>
                    <a:pt x="17115" y="4058"/>
                    <a:pt x="17297" y="4058"/>
                  </a:cubicBezTo>
                  <a:close/>
                  <a:moveTo>
                    <a:pt x="3951" y="1"/>
                  </a:moveTo>
                  <a:cubicBezTo>
                    <a:pt x="3490" y="1"/>
                    <a:pt x="3021" y="125"/>
                    <a:pt x="2567" y="387"/>
                  </a:cubicBezTo>
                  <a:cubicBezTo>
                    <a:pt x="1664" y="921"/>
                    <a:pt x="1048" y="1804"/>
                    <a:pt x="719" y="2790"/>
                  </a:cubicBezTo>
                  <a:cubicBezTo>
                    <a:pt x="0" y="4885"/>
                    <a:pt x="740" y="7205"/>
                    <a:pt x="1808" y="9053"/>
                  </a:cubicBezTo>
                  <a:cubicBezTo>
                    <a:pt x="2383" y="10060"/>
                    <a:pt x="3101" y="11004"/>
                    <a:pt x="3964" y="11805"/>
                  </a:cubicBezTo>
                  <a:cubicBezTo>
                    <a:pt x="4375" y="12216"/>
                    <a:pt x="4847" y="12586"/>
                    <a:pt x="5319" y="12914"/>
                  </a:cubicBezTo>
                  <a:cubicBezTo>
                    <a:pt x="5545" y="13099"/>
                    <a:pt x="5792" y="13222"/>
                    <a:pt x="6059" y="13346"/>
                  </a:cubicBezTo>
                  <a:cubicBezTo>
                    <a:pt x="6079" y="13346"/>
                    <a:pt x="6120" y="13366"/>
                    <a:pt x="6141" y="13387"/>
                  </a:cubicBezTo>
                  <a:cubicBezTo>
                    <a:pt x="6059" y="13654"/>
                    <a:pt x="6202" y="14003"/>
                    <a:pt x="6572" y="14023"/>
                  </a:cubicBezTo>
                  <a:cubicBezTo>
                    <a:pt x="6870" y="14043"/>
                    <a:pt x="7168" y="14052"/>
                    <a:pt x="7465" y="14052"/>
                  </a:cubicBezTo>
                  <a:cubicBezTo>
                    <a:pt x="9951" y="14052"/>
                    <a:pt x="12395" y="13393"/>
                    <a:pt x="14725" y="12586"/>
                  </a:cubicBezTo>
                  <a:cubicBezTo>
                    <a:pt x="16943" y="11805"/>
                    <a:pt x="19325" y="10737"/>
                    <a:pt x="20598" y="8663"/>
                  </a:cubicBezTo>
                  <a:cubicBezTo>
                    <a:pt x="21214" y="7657"/>
                    <a:pt x="21584" y="6343"/>
                    <a:pt x="21070" y="5213"/>
                  </a:cubicBezTo>
                  <a:cubicBezTo>
                    <a:pt x="20578" y="4084"/>
                    <a:pt x="19304" y="3447"/>
                    <a:pt x="18113" y="3283"/>
                  </a:cubicBezTo>
                  <a:cubicBezTo>
                    <a:pt x="17842" y="3244"/>
                    <a:pt x="17571" y="3225"/>
                    <a:pt x="17302" y="3225"/>
                  </a:cubicBezTo>
                  <a:cubicBezTo>
                    <a:pt x="15033" y="3225"/>
                    <a:pt x="12897" y="4556"/>
                    <a:pt x="11336" y="6117"/>
                  </a:cubicBezTo>
                  <a:cubicBezTo>
                    <a:pt x="9919" y="7534"/>
                    <a:pt x="8831" y="9218"/>
                    <a:pt x="7886" y="10984"/>
                  </a:cubicBezTo>
                  <a:cubicBezTo>
                    <a:pt x="8092" y="9444"/>
                    <a:pt x="8276" y="7883"/>
                    <a:pt x="8174" y="6322"/>
                  </a:cubicBezTo>
                  <a:cubicBezTo>
                    <a:pt x="8051" y="4289"/>
                    <a:pt x="7414" y="1969"/>
                    <a:pt x="5730" y="654"/>
                  </a:cubicBezTo>
                  <a:cubicBezTo>
                    <a:pt x="5187" y="229"/>
                    <a:pt x="4576" y="1"/>
                    <a:pt x="3951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5"/>
            <p:cNvSpPr/>
            <p:nvPr/>
          </p:nvSpPr>
          <p:spPr>
            <a:xfrm>
              <a:off x="4257975" y="4204825"/>
              <a:ext cx="1093050" cy="1086900"/>
            </a:xfrm>
            <a:custGeom>
              <a:avLst/>
              <a:gdLst/>
              <a:ahLst/>
              <a:cxnLst/>
              <a:rect l="l" t="t" r="r" b="b"/>
              <a:pathLst>
                <a:path w="43722" h="43476" extrusionOk="0">
                  <a:moveTo>
                    <a:pt x="7188" y="1"/>
                  </a:moveTo>
                  <a:lnTo>
                    <a:pt x="0" y="35364"/>
                  </a:lnTo>
                  <a:cubicBezTo>
                    <a:pt x="1068" y="35672"/>
                    <a:pt x="2218" y="36000"/>
                    <a:pt x="3430" y="36349"/>
                  </a:cubicBezTo>
                  <a:cubicBezTo>
                    <a:pt x="3882" y="36473"/>
                    <a:pt x="4333" y="36575"/>
                    <a:pt x="4806" y="36719"/>
                  </a:cubicBezTo>
                  <a:cubicBezTo>
                    <a:pt x="5997" y="37027"/>
                    <a:pt x="7229" y="37356"/>
                    <a:pt x="8502" y="37684"/>
                  </a:cubicBezTo>
                  <a:cubicBezTo>
                    <a:pt x="9262" y="37869"/>
                    <a:pt x="10001" y="38054"/>
                    <a:pt x="10761" y="38239"/>
                  </a:cubicBezTo>
                  <a:cubicBezTo>
                    <a:pt x="11213" y="38362"/>
                    <a:pt x="11665" y="38465"/>
                    <a:pt x="12117" y="38588"/>
                  </a:cubicBezTo>
                  <a:cubicBezTo>
                    <a:pt x="13903" y="39019"/>
                    <a:pt x="15690" y="39450"/>
                    <a:pt x="17435" y="39861"/>
                  </a:cubicBezTo>
                  <a:cubicBezTo>
                    <a:pt x="17908" y="39984"/>
                    <a:pt x="18401" y="40087"/>
                    <a:pt x="18873" y="40210"/>
                  </a:cubicBezTo>
                  <a:cubicBezTo>
                    <a:pt x="21707" y="40867"/>
                    <a:pt x="24377" y="41483"/>
                    <a:pt x="26656" y="41976"/>
                  </a:cubicBezTo>
                  <a:cubicBezTo>
                    <a:pt x="27169" y="42100"/>
                    <a:pt x="27683" y="42202"/>
                    <a:pt x="28155" y="42325"/>
                  </a:cubicBezTo>
                  <a:cubicBezTo>
                    <a:pt x="31400" y="43044"/>
                    <a:pt x="33515" y="43475"/>
                    <a:pt x="33515" y="43475"/>
                  </a:cubicBezTo>
                  <a:lnTo>
                    <a:pt x="43722" y="9303"/>
                  </a:lnTo>
                  <a:cubicBezTo>
                    <a:pt x="41873" y="8687"/>
                    <a:pt x="40066" y="8112"/>
                    <a:pt x="38300" y="7558"/>
                  </a:cubicBezTo>
                  <a:cubicBezTo>
                    <a:pt x="38259" y="7558"/>
                    <a:pt x="38218" y="7537"/>
                    <a:pt x="38156" y="7517"/>
                  </a:cubicBezTo>
                  <a:cubicBezTo>
                    <a:pt x="37992" y="7476"/>
                    <a:pt x="37828" y="7414"/>
                    <a:pt x="37663" y="7373"/>
                  </a:cubicBezTo>
                  <a:cubicBezTo>
                    <a:pt x="35404" y="6675"/>
                    <a:pt x="33207" y="6038"/>
                    <a:pt x="31133" y="5463"/>
                  </a:cubicBezTo>
                  <a:cubicBezTo>
                    <a:pt x="30907" y="5402"/>
                    <a:pt x="30681" y="5319"/>
                    <a:pt x="30455" y="5258"/>
                  </a:cubicBezTo>
                  <a:cubicBezTo>
                    <a:pt x="27806" y="4539"/>
                    <a:pt x="25321" y="3882"/>
                    <a:pt x="23042" y="3327"/>
                  </a:cubicBezTo>
                  <a:cubicBezTo>
                    <a:pt x="22754" y="3245"/>
                    <a:pt x="22467" y="3184"/>
                    <a:pt x="22179" y="3122"/>
                  </a:cubicBezTo>
                  <a:cubicBezTo>
                    <a:pt x="19181" y="2383"/>
                    <a:pt x="16552" y="1808"/>
                    <a:pt x="14355" y="1335"/>
                  </a:cubicBezTo>
                  <a:cubicBezTo>
                    <a:pt x="14067" y="1274"/>
                    <a:pt x="13780" y="1233"/>
                    <a:pt x="13513" y="1171"/>
                  </a:cubicBezTo>
                  <a:cubicBezTo>
                    <a:pt x="9488" y="350"/>
                    <a:pt x="7188" y="1"/>
                    <a:pt x="7188" y="1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5"/>
            <p:cNvSpPr/>
            <p:nvPr/>
          </p:nvSpPr>
          <p:spPr>
            <a:xfrm>
              <a:off x="4343700" y="4234100"/>
              <a:ext cx="273150" cy="888725"/>
            </a:xfrm>
            <a:custGeom>
              <a:avLst/>
              <a:gdLst/>
              <a:ahLst/>
              <a:cxnLst/>
              <a:rect l="l" t="t" r="r" b="b"/>
              <a:pathLst>
                <a:path w="10926" h="35549" extrusionOk="0">
                  <a:moveTo>
                    <a:pt x="10084" y="0"/>
                  </a:moveTo>
                  <a:cubicBezTo>
                    <a:pt x="9571" y="1417"/>
                    <a:pt x="9078" y="2855"/>
                    <a:pt x="8626" y="4292"/>
                  </a:cubicBezTo>
                  <a:cubicBezTo>
                    <a:pt x="7681" y="7332"/>
                    <a:pt x="6778" y="10371"/>
                    <a:pt x="5874" y="13410"/>
                  </a:cubicBezTo>
                  <a:cubicBezTo>
                    <a:pt x="4108" y="19530"/>
                    <a:pt x="2445" y="25691"/>
                    <a:pt x="843" y="31852"/>
                  </a:cubicBezTo>
                  <a:cubicBezTo>
                    <a:pt x="576" y="32961"/>
                    <a:pt x="288" y="34069"/>
                    <a:pt x="1" y="35178"/>
                  </a:cubicBezTo>
                  <a:cubicBezTo>
                    <a:pt x="453" y="35302"/>
                    <a:pt x="904" y="35404"/>
                    <a:pt x="1377" y="35548"/>
                  </a:cubicBezTo>
                  <a:cubicBezTo>
                    <a:pt x="1541" y="34788"/>
                    <a:pt x="1726" y="34049"/>
                    <a:pt x="1911" y="33310"/>
                  </a:cubicBezTo>
                  <a:cubicBezTo>
                    <a:pt x="2691" y="30229"/>
                    <a:pt x="3492" y="27149"/>
                    <a:pt x="4293" y="24089"/>
                  </a:cubicBezTo>
                  <a:cubicBezTo>
                    <a:pt x="5936" y="17928"/>
                    <a:pt x="7640" y="11788"/>
                    <a:pt x="9406" y="5668"/>
                  </a:cubicBezTo>
                  <a:cubicBezTo>
                    <a:pt x="9920" y="3964"/>
                    <a:pt x="10454" y="2259"/>
                    <a:pt x="10844" y="514"/>
                  </a:cubicBezTo>
                  <a:cubicBezTo>
                    <a:pt x="10885" y="411"/>
                    <a:pt x="10905" y="288"/>
                    <a:pt x="10926" y="164"/>
                  </a:cubicBezTo>
                  <a:cubicBezTo>
                    <a:pt x="10638" y="103"/>
                    <a:pt x="10351" y="62"/>
                    <a:pt x="10084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5"/>
            <p:cNvSpPr/>
            <p:nvPr/>
          </p:nvSpPr>
          <p:spPr>
            <a:xfrm>
              <a:off x="4527000" y="4282875"/>
              <a:ext cx="307025" cy="886650"/>
            </a:xfrm>
            <a:custGeom>
              <a:avLst/>
              <a:gdLst/>
              <a:ahLst/>
              <a:cxnLst/>
              <a:rect l="l" t="t" r="r" b="b"/>
              <a:pathLst>
                <a:path w="12281" h="35466" extrusionOk="0">
                  <a:moveTo>
                    <a:pt x="11418" y="0"/>
                  </a:moveTo>
                  <a:cubicBezTo>
                    <a:pt x="10966" y="1253"/>
                    <a:pt x="10494" y="2526"/>
                    <a:pt x="10042" y="3799"/>
                  </a:cubicBezTo>
                  <a:cubicBezTo>
                    <a:pt x="8872" y="7106"/>
                    <a:pt x="7804" y="10453"/>
                    <a:pt x="6715" y="13800"/>
                  </a:cubicBezTo>
                  <a:cubicBezTo>
                    <a:pt x="4662" y="20105"/>
                    <a:pt x="2670" y="26451"/>
                    <a:pt x="719" y="32796"/>
                  </a:cubicBezTo>
                  <a:cubicBezTo>
                    <a:pt x="616" y="33125"/>
                    <a:pt x="514" y="33453"/>
                    <a:pt x="411" y="33782"/>
                  </a:cubicBezTo>
                  <a:cubicBezTo>
                    <a:pt x="267" y="34234"/>
                    <a:pt x="144" y="34686"/>
                    <a:pt x="0" y="35117"/>
                  </a:cubicBezTo>
                  <a:cubicBezTo>
                    <a:pt x="452" y="35240"/>
                    <a:pt x="904" y="35343"/>
                    <a:pt x="1356" y="35466"/>
                  </a:cubicBezTo>
                  <a:cubicBezTo>
                    <a:pt x="1376" y="35425"/>
                    <a:pt x="1397" y="35384"/>
                    <a:pt x="1397" y="35343"/>
                  </a:cubicBezTo>
                  <a:cubicBezTo>
                    <a:pt x="1787" y="34069"/>
                    <a:pt x="2156" y="32817"/>
                    <a:pt x="2547" y="31564"/>
                  </a:cubicBezTo>
                  <a:cubicBezTo>
                    <a:pt x="3183" y="29469"/>
                    <a:pt x="3840" y="27354"/>
                    <a:pt x="4477" y="25259"/>
                  </a:cubicBezTo>
                  <a:cubicBezTo>
                    <a:pt x="6531" y="18585"/>
                    <a:pt x="8646" y="11932"/>
                    <a:pt x="10740" y="5257"/>
                  </a:cubicBezTo>
                  <a:cubicBezTo>
                    <a:pt x="11274" y="3594"/>
                    <a:pt x="11788" y="1889"/>
                    <a:pt x="12281" y="205"/>
                  </a:cubicBezTo>
                  <a:cubicBezTo>
                    <a:pt x="11993" y="123"/>
                    <a:pt x="11706" y="62"/>
                    <a:pt x="1141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5"/>
            <p:cNvSpPr/>
            <p:nvPr/>
          </p:nvSpPr>
          <p:spPr>
            <a:xfrm>
              <a:off x="4693850" y="4336250"/>
              <a:ext cx="342450" cy="873850"/>
            </a:xfrm>
            <a:custGeom>
              <a:avLst/>
              <a:gdLst/>
              <a:ahLst/>
              <a:cxnLst/>
              <a:rect l="l" t="t" r="r" b="b"/>
              <a:pathLst>
                <a:path w="13698" h="34954" extrusionOk="0">
                  <a:moveTo>
                    <a:pt x="13020" y="1"/>
                  </a:moveTo>
                  <a:cubicBezTo>
                    <a:pt x="12425" y="1438"/>
                    <a:pt x="11809" y="2855"/>
                    <a:pt x="11234" y="4293"/>
                  </a:cubicBezTo>
                  <a:cubicBezTo>
                    <a:pt x="9960" y="7517"/>
                    <a:pt x="8708" y="10741"/>
                    <a:pt x="7496" y="13986"/>
                  </a:cubicBezTo>
                  <a:cubicBezTo>
                    <a:pt x="6428" y="16840"/>
                    <a:pt x="5360" y="19695"/>
                    <a:pt x="4313" y="22549"/>
                  </a:cubicBezTo>
                  <a:cubicBezTo>
                    <a:pt x="2999" y="26164"/>
                    <a:pt x="1705" y="29799"/>
                    <a:pt x="411" y="33434"/>
                  </a:cubicBezTo>
                  <a:cubicBezTo>
                    <a:pt x="288" y="33824"/>
                    <a:pt x="144" y="34214"/>
                    <a:pt x="0" y="34604"/>
                  </a:cubicBezTo>
                  <a:cubicBezTo>
                    <a:pt x="473" y="34727"/>
                    <a:pt x="966" y="34830"/>
                    <a:pt x="1438" y="34953"/>
                  </a:cubicBezTo>
                  <a:cubicBezTo>
                    <a:pt x="2547" y="31729"/>
                    <a:pt x="3656" y="28505"/>
                    <a:pt x="4785" y="25281"/>
                  </a:cubicBezTo>
                  <a:cubicBezTo>
                    <a:pt x="5340" y="23699"/>
                    <a:pt x="5894" y="22139"/>
                    <a:pt x="6469" y="20578"/>
                  </a:cubicBezTo>
                  <a:cubicBezTo>
                    <a:pt x="8235" y="15608"/>
                    <a:pt x="10022" y="10659"/>
                    <a:pt x="11788" y="5710"/>
                  </a:cubicBezTo>
                  <a:cubicBezTo>
                    <a:pt x="12445" y="3903"/>
                    <a:pt x="13041" y="2054"/>
                    <a:pt x="13677" y="227"/>
                  </a:cubicBezTo>
                  <a:lnTo>
                    <a:pt x="13698" y="206"/>
                  </a:lnTo>
                  <a:cubicBezTo>
                    <a:pt x="13472" y="145"/>
                    <a:pt x="13246" y="62"/>
                    <a:pt x="13020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5"/>
            <p:cNvSpPr/>
            <p:nvPr/>
          </p:nvSpPr>
          <p:spPr>
            <a:xfrm>
              <a:off x="4924375" y="4389150"/>
              <a:ext cx="291100" cy="873825"/>
            </a:xfrm>
            <a:custGeom>
              <a:avLst/>
              <a:gdLst/>
              <a:ahLst/>
              <a:cxnLst/>
              <a:rect l="l" t="t" r="r" b="b"/>
              <a:pathLst>
                <a:path w="11644" h="34953" extrusionOk="0">
                  <a:moveTo>
                    <a:pt x="11007" y="0"/>
                  </a:moveTo>
                  <a:cubicBezTo>
                    <a:pt x="10658" y="1109"/>
                    <a:pt x="10289" y="2238"/>
                    <a:pt x="9898" y="3347"/>
                  </a:cubicBezTo>
                  <a:cubicBezTo>
                    <a:pt x="9857" y="3512"/>
                    <a:pt x="9796" y="3676"/>
                    <a:pt x="9734" y="3840"/>
                  </a:cubicBezTo>
                  <a:cubicBezTo>
                    <a:pt x="8605" y="7229"/>
                    <a:pt x="7496" y="10597"/>
                    <a:pt x="6407" y="14006"/>
                  </a:cubicBezTo>
                  <a:cubicBezTo>
                    <a:pt x="4272" y="20741"/>
                    <a:pt x="2197" y="27518"/>
                    <a:pt x="103" y="34275"/>
                  </a:cubicBezTo>
                  <a:cubicBezTo>
                    <a:pt x="62" y="34377"/>
                    <a:pt x="21" y="34501"/>
                    <a:pt x="0" y="34603"/>
                  </a:cubicBezTo>
                  <a:cubicBezTo>
                    <a:pt x="513" y="34727"/>
                    <a:pt x="1027" y="34829"/>
                    <a:pt x="1499" y="34952"/>
                  </a:cubicBezTo>
                  <a:cubicBezTo>
                    <a:pt x="2423" y="31893"/>
                    <a:pt x="3347" y="28833"/>
                    <a:pt x="4272" y="25773"/>
                  </a:cubicBezTo>
                  <a:cubicBezTo>
                    <a:pt x="6325" y="18975"/>
                    <a:pt x="8379" y="12178"/>
                    <a:pt x="10227" y="5339"/>
                  </a:cubicBezTo>
                  <a:cubicBezTo>
                    <a:pt x="10699" y="3614"/>
                    <a:pt x="11151" y="1910"/>
                    <a:pt x="11644" y="185"/>
                  </a:cubicBezTo>
                  <a:cubicBezTo>
                    <a:pt x="11603" y="185"/>
                    <a:pt x="11562" y="164"/>
                    <a:pt x="11500" y="144"/>
                  </a:cubicBezTo>
                  <a:cubicBezTo>
                    <a:pt x="11336" y="103"/>
                    <a:pt x="11172" y="41"/>
                    <a:pt x="1100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5"/>
            <p:cNvSpPr/>
            <p:nvPr/>
          </p:nvSpPr>
          <p:spPr>
            <a:xfrm>
              <a:off x="3626475" y="4110875"/>
              <a:ext cx="832250" cy="1217125"/>
            </a:xfrm>
            <a:custGeom>
              <a:avLst/>
              <a:gdLst/>
              <a:ahLst/>
              <a:cxnLst/>
              <a:rect l="l" t="t" r="r" b="b"/>
              <a:pathLst>
                <a:path w="33290" h="48685" extrusionOk="0">
                  <a:moveTo>
                    <a:pt x="27026" y="1"/>
                  </a:moveTo>
                  <a:cubicBezTo>
                    <a:pt x="23412" y="3820"/>
                    <a:pt x="19654" y="8749"/>
                    <a:pt x="16122" y="13842"/>
                  </a:cubicBezTo>
                  <a:cubicBezTo>
                    <a:pt x="14479" y="16224"/>
                    <a:pt x="12856" y="18647"/>
                    <a:pt x="11337" y="21009"/>
                  </a:cubicBezTo>
                  <a:cubicBezTo>
                    <a:pt x="8626" y="25239"/>
                    <a:pt x="6203" y="29264"/>
                    <a:pt x="4313" y="32509"/>
                  </a:cubicBezTo>
                  <a:cubicBezTo>
                    <a:pt x="2671" y="35302"/>
                    <a:pt x="1418" y="37520"/>
                    <a:pt x="699" y="38834"/>
                  </a:cubicBezTo>
                  <a:cubicBezTo>
                    <a:pt x="247" y="39656"/>
                    <a:pt x="1" y="40107"/>
                    <a:pt x="1" y="40107"/>
                  </a:cubicBezTo>
                  <a:cubicBezTo>
                    <a:pt x="2219" y="41566"/>
                    <a:pt x="4457" y="42777"/>
                    <a:pt x="6655" y="43783"/>
                  </a:cubicBezTo>
                  <a:cubicBezTo>
                    <a:pt x="7230" y="44050"/>
                    <a:pt x="7805" y="44297"/>
                    <a:pt x="8359" y="44523"/>
                  </a:cubicBezTo>
                  <a:cubicBezTo>
                    <a:pt x="16838" y="48051"/>
                    <a:pt x="24634" y="48684"/>
                    <a:pt x="29137" y="48684"/>
                  </a:cubicBezTo>
                  <a:cubicBezTo>
                    <a:pt x="31657" y="48684"/>
                    <a:pt x="33146" y="48486"/>
                    <a:pt x="33146" y="48486"/>
                  </a:cubicBezTo>
                  <a:cubicBezTo>
                    <a:pt x="33290" y="44338"/>
                    <a:pt x="33187" y="40210"/>
                    <a:pt x="32941" y="36185"/>
                  </a:cubicBezTo>
                  <a:cubicBezTo>
                    <a:pt x="32797" y="33947"/>
                    <a:pt x="32633" y="31749"/>
                    <a:pt x="32407" y="29614"/>
                  </a:cubicBezTo>
                  <a:cubicBezTo>
                    <a:pt x="31955" y="25178"/>
                    <a:pt x="31359" y="20988"/>
                    <a:pt x="30723" y="17251"/>
                  </a:cubicBezTo>
                  <a:cubicBezTo>
                    <a:pt x="30415" y="15341"/>
                    <a:pt x="30086" y="13554"/>
                    <a:pt x="29758" y="11911"/>
                  </a:cubicBezTo>
                  <a:cubicBezTo>
                    <a:pt x="29717" y="11727"/>
                    <a:pt x="29696" y="11562"/>
                    <a:pt x="29655" y="11377"/>
                  </a:cubicBezTo>
                  <a:cubicBezTo>
                    <a:pt x="29614" y="11193"/>
                    <a:pt x="29573" y="10987"/>
                    <a:pt x="29532" y="10802"/>
                  </a:cubicBezTo>
                  <a:cubicBezTo>
                    <a:pt x="28197" y="4190"/>
                    <a:pt x="27026" y="1"/>
                    <a:pt x="2702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5"/>
            <p:cNvSpPr/>
            <p:nvPr/>
          </p:nvSpPr>
          <p:spPr>
            <a:xfrm>
              <a:off x="3909875" y="4380925"/>
              <a:ext cx="484675" cy="255175"/>
            </a:xfrm>
            <a:custGeom>
              <a:avLst/>
              <a:gdLst/>
              <a:ahLst/>
              <a:cxnLst/>
              <a:rect l="l" t="t" r="r" b="b"/>
              <a:pathLst>
                <a:path w="19387" h="10207" extrusionOk="0">
                  <a:moveTo>
                    <a:pt x="18196" y="0"/>
                  </a:moveTo>
                  <a:cubicBezTo>
                    <a:pt x="15444" y="801"/>
                    <a:pt x="12672" y="1500"/>
                    <a:pt x="9879" y="2095"/>
                  </a:cubicBezTo>
                  <a:cubicBezTo>
                    <a:pt x="8195" y="2444"/>
                    <a:pt x="6490" y="2752"/>
                    <a:pt x="4786" y="3040"/>
                  </a:cubicBezTo>
                  <a:cubicBezTo>
                    <a:pt x="3143" y="5422"/>
                    <a:pt x="1520" y="7845"/>
                    <a:pt x="1" y="10207"/>
                  </a:cubicBezTo>
                  <a:cubicBezTo>
                    <a:pt x="5463" y="9611"/>
                    <a:pt x="10905" y="8646"/>
                    <a:pt x="16224" y="7291"/>
                  </a:cubicBezTo>
                  <a:cubicBezTo>
                    <a:pt x="16327" y="7270"/>
                    <a:pt x="16430" y="7250"/>
                    <a:pt x="16532" y="7209"/>
                  </a:cubicBezTo>
                  <a:cubicBezTo>
                    <a:pt x="17498" y="6962"/>
                    <a:pt x="18442" y="6716"/>
                    <a:pt x="19387" y="6449"/>
                  </a:cubicBezTo>
                  <a:cubicBezTo>
                    <a:pt x="19079" y="4539"/>
                    <a:pt x="18750" y="2752"/>
                    <a:pt x="18422" y="1109"/>
                  </a:cubicBezTo>
                  <a:cubicBezTo>
                    <a:pt x="18381" y="925"/>
                    <a:pt x="18360" y="760"/>
                    <a:pt x="18319" y="575"/>
                  </a:cubicBezTo>
                  <a:cubicBezTo>
                    <a:pt x="18278" y="391"/>
                    <a:pt x="18237" y="185"/>
                    <a:pt x="18196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5"/>
            <p:cNvSpPr/>
            <p:nvPr/>
          </p:nvSpPr>
          <p:spPr>
            <a:xfrm>
              <a:off x="3643950" y="4851200"/>
              <a:ext cx="806050" cy="236700"/>
            </a:xfrm>
            <a:custGeom>
              <a:avLst/>
              <a:gdLst/>
              <a:ahLst/>
              <a:cxnLst/>
              <a:rect l="l" t="t" r="r" b="b"/>
              <a:pathLst>
                <a:path w="32242" h="9468" extrusionOk="0">
                  <a:moveTo>
                    <a:pt x="31708" y="1"/>
                  </a:moveTo>
                  <a:cubicBezTo>
                    <a:pt x="30537" y="288"/>
                    <a:pt x="29346" y="555"/>
                    <a:pt x="28155" y="801"/>
                  </a:cubicBezTo>
                  <a:cubicBezTo>
                    <a:pt x="26389" y="1171"/>
                    <a:pt x="24602" y="1500"/>
                    <a:pt x="22816" y="1787"/>
                  </a:cubicBezTo>
                  <a:cubicBezTo>
                    <a:pt x="21748" y="1951"/>
                    <a:pt x="20700" y="2095"/>
                    <a:pt x="19633" y="2218"/>
                  </a:cubicBezTo>
                  <a:cubicBezTo>
                    <a:pt x="19386" y="2239"/>
                    <a:pt x="19140" y="2259"/>
                    <a:pt x="18893" y="2301"/>
                  </a:cubicBezTo>
                  <a:cubicBezTo>
                    <a:pt x="14955" y="2731"/>
                    <a:pt x="10992" y="2951"/>
                    <a:pt x="7033" y="2951"/>
                  </a:cubicBezTo>
                  <a:cubicBezTo>
                    <a:pt x="5893" y="2951"/>
                    <a:pt x="4753" y="2933"/>
                    <a:pt x="3614" y="2896"/>
                  </a:cubicBezTo>
                  <a:cubicBezTo>
                    <a:pt x="1972" y="5689"/>
                    <a:pt x="719" y="7907"/>
                    <a:pt x="0" y="9221"/>
                  </a:cubicBezTo>
                  <a:cubicBezTo>
                    <a:pt x="2410" y="9385"/>
                    <a:pt x="4828" y="9468"/>
                    <a:pt x="7244" y="9468"/>
                  </a:cubicBezTo>
                  <a:cubicBezTo>
                    <a:pt x="8452" y="9468"/>
                    <a:pt x="9659" y="9447"/>
                    <a:pt x="10864" y="9406"/>
                  </a:cubicBezTo>
                  <a:cubicBezTo>
                    <a:pt x="11315" y="9385"/>
                    <a:pt x="11747" y="9365"/>
                    <a:pt x="12178" y="9344"/>
                  </a:cubicBezTo>
                  <a:cubicBezTo>
                    <a:pt x="12691" y="9324"/>
                    <a:pt x="13205" y="9303"/>
                    <a:pt x="13718" y="9283"/>
                  </a:cubicBezTo>
                  <a:cubicBezTo>
                    <a:pt x="19941" y="8893"/>
                    <a:pt x="26163" y="7989"/>
                    <a:pt x="32242" y="6572"/>
                  </a:cubicBezTo>
                  <a:cubicBezTo>
                    <a:pt x="32098" y="4334"/>
                    <a:pt x="31934" y="2136"/>
                    <a:pt x="317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5"/>
            <p:cNvSpPr/>
            <p:nvPr/>
          </p:nvSpPr>
          <p:spPr>
            <a:xfrm>
              <a:off x="4211250" y="3971750"/>
              <a:ext cx="214625" cy="220775"/>
            </a:xfrm>
            <a:custGeom>
              <a:avLst/>
              <a:gdLst/>
              <a:ahLst/>
              <a:cxnLst/>
              <a:rect l="l" t="t" r="r" b="b"/>
              <a:pathLst>
                <a:path w="8585" h="8831" extrusionOk="0">
                  <a:moveTo>
                    <a:pt x="5093" y="0"/>
                  </a:moveTo>
                  <a:lnTo>
                    <a:pt x="3081" y="2341"/>
                  </a:lnTo>
                  <a:lnTo>
                    <a:pt x="0" y="2033"/>
                  </a:lnTo>
                  <a:lnTo>
                    <a:pt x="1623" y="4662"/>
                  </a:lnTo>
                  <a:lnTo>
                    <a:pt x="370" y="7496"/>
                  </a:lnTo>
                  <a:lnTo>
                    <a:pt x="3368" y="6757"/>
                  </a:lnTo>
                  <a:lnTo>
                    <a:pt x="5668" y="8831"/>
                  </a:lnTo>
                  <a:lnTo>
                    <a:pt x="5915" y="5750"/>
                  </a:lnTo>
                  <a:lnTo>
                    <a:pt x="8585" y="4190"/>
                  </a:lnTo>
                  <a:lnTo>
                    <a:pt x="5730" y="3019"/>
                  </a:lnTo>
                  <a:lnTo>
                    <a:pt x="5093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5"/>
            <p:cNvSpPr/>
            <p:nvPr/>
          </p:nvSpPr>
          <p:spPr>
            <a:xfrm>
              <a:off x="2861000" y="4593075"/>
              <a:ext cx="390225" cy="292700"/>
            </a:xfrm>
            <a:custGeom>
              <a:avLst/>
              <a:gdLst/>
              <a:ahLst/>
              <a:cxnLst/>
              <a:rect l="l" t="t" r="r" b="b"/>
              <a:pathLst>
                <a:path w="15609" h="11708" extrusionOk="0">
                  <a:moveTo>
                    <a:pt x="4526" y="0"/>
                  </a:moveTo>
                  <a:cubicBezTo>
                    <a:pt x="2912" y="0"/>
                    <a:pt x="1005" y="603"/>
                    <a:pt x="494" y="2091"/>
                  </a:cubicBezTo>
                  <a:cubicBezTo>
                    <a:pt x="1" y="3508"/>
                    <a:pt x="1027" y="4801"/>
                    <a:pt x="1972" y="5705"/>
                  </a:cubicBezTo>
                  <a:cubicBezTo>
                    <a:pt x="3697" y="7368"/>
                    <a:pt x="5607" y="8867"/>
                    <a:pt x="7702" y="10038"/>
                  </a:cubicBezTo>
                  <a:cubicBezTo>
                    <a:pt x="8544" y="10490"/>
                    <a:pt x="9529" y="11044"/>
                    <a:pt x="10556" y="11373"/>
                  </a:cubicBezTo>
                  <a:cubicBezTo>
                    <a:pt x="11155" y="11579"/>
                    <a:pt x="11762" y="11708"/>
                    <a:pt x="12353" y="11708"/>
                  </a:cubicBezTo>
                  <a:cubicBezTo>
                    <a:pt x="13058" y="11708"/>
                    <a:pt x="13740" y="11523"/>
                    <a:pt x="14355" y="11065"/>
                  </a:cubicBezTo>
                  <a:cubicBezTo>
                    <a:pt x="15156" y="10469"/>
                    <a:pt x="15608" y="9422"/>
                    <a:pt x="15382" y="8457"/>
                  </a:cubicBezTo>
                  <a:cubicBezTo>
                    <a:pt x="15136" y="7348"/>
                    <a:pt x="14191" y="6650"/>
                    <a:pt x="13390" y="5951"/>
                  </a:cubicBezTo>
                  <a:cubicBezTo>
                    <a:pt x="11008" y="3857"/>
                    <a:pt x="9057" y="920"/>
                    <a:pt x="5792" y="140"/>
                  </a:cubicBezTo>
                  <a:cubicBezTo>
                    <a:pt x="5419" y="49"/>
                    <a:pt x="4985" y="0"/>
                    <a:pt x="45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5"/>
            <p:cNvSpPr/>
            <p:nvPr/>
          </p:nvSpPr>
          <p:spPr>
            <a:xfrm>
              <a:off x="2220800" y="4917200"/>
              <a:ext cx="207950" cy="246700"/>
            </a:xfrm>
            <a:custGeom>
              <a:avLst/>
              <a:gdLst/>
              <a:ahLst/>
              <a:cxnLst/>
              <a:rect l="l" t="t" r="r" b="b"/>
              <a:pathLst>
                <a:path w="8318" h="9868" extrusionOk="0">
                  <a:moveTo>
                    <a:pt x="4951" y="0"/>
                  </a:moveTo>
                  <a:cubicBezTo>
                    <a:pt x="4903" y="0"/>
                    <a:pt x="4854" y="3"/>
                    <a:pt x="4806" y="10"/>
                  </a:cubicBezTo>
                  <a:cubicBezTo>
                    <a:pt x="4148" y="71"/>
                    <a:pt x="3615" y="790"/>
                    <a:pt x="3861" y="1386"/>
                  </a:cubicBezTo>
                  <a:cubicBezTo>
                    <a:pt x="3569" y="918"/>
                    <a:pt x="3166" y="395"/>
                    <a:pt x="2634" y="395"/>
                  </a:cubicBezTo>
                  <a:cubicBezTo>
                    <a:pt x="2605" y="395"/>
                    <a:pt x="2576" y="397"/>
                    <a:pt x="2547" y="400"/>
                  </a:cubicBezTo>
                  <a:cubicBezTo>
                    <a:pt x="2074" y="461"/>
                    <a:pt x="1766" y="954"/>
                    <a:pt x="1766" y="1427"/>
                  </a:cubicBezTo>
                  <a:cubicBezTo>
                    <a:pt x="1749" y="1814"/>
                    <a:pt x="1928" y="2202"/>
                    <a:pt x="2161" y="2538"/>
                  </a:cubicBezTo>
                  <a:lnTo>
                    <a:pt x="2161" y="2538"/>
                  </a:lnTo>
                  <a:cubicBezTo>
                    <a:pt x="1945" y="2302"/>
                    <a:pt x="1619" y="2176"/>
                    <a:pt x="1293" y="2176"/>
                  </a:cubicBezTo>
                  <a:cubicBezTo>
                    <a:pt x="1116" y="2176"/>
                    <a:pt x="939" y="2213"/>
                    <a:pt x="781" y="2289"/>
                  </a:cubicBezTo>
                  <a:cubicBezTo>
                    <a:pt x="288" y="2536"/>
                    <a:pt x="0" y="3172"/>
                    <a:pt x="123" y="3727"/>
                  </a:cubicBezTo>
                  <a:cubicBezTo>
                    <a:pt x="226" y="4281"/>
                    <a:pt x="678" y="4733"/>
                    <a:pt x="1232" y="4877"/>
                  </a:cubicBezTo>
                  <a:cubicBezTo>
                    <a:pt x="1356" y="4918"/>
                    <a:pt x="1499" y="4938"/>
                    <a:pt x="1623" y="4938"/>
                  </a:cubicBezTo>
                  <a:cubicBezTo>
                    <a:pt x="842" y="5000"/>
                    <a:pt x="411" y="6088"/>
                    <a:pt x="822" y="6787"/>
                  </a:cubicBezTo>
                  <a:cubicBezTo>
                    <a:pt x="1165" y="7353"/>
                    <a:pt x="1866" y="7618"/>
                    <a:pt x="2543" y="7618"/>
                  </a:cubicBezTo>
                  <a:cubicBezTo>
                    <a:pt x="2676" y="7618"/>
                    <a:pt x="2809" y="7608"/>
                    <a:pt x="2937" y="7587"/>
                  </a:cubicBezTo>
                  <a:lnTo>
                    <a:pt x="2937" y="7587"/>
                  </a:lnTo>
                  <a:cubicBezTo>
                    <a:pt x="2382" y="8080"/>
                    <a:pt x="2690" y="9128"/>
                    <a:pt x="3368" y="9374"/>
                  </a:cubicBezTo>
                  <a:cubicBezTo>
                    <a:pt x="3496" y="9419"/>
                    <a:pt x="3628" y="9440"/>
                    <a:pt x="3761" y="9440"/>
                  </a:cubicBezTo>
                  <a:cubicBezTo>
                    <a:pt x="4349" y="9440"/>
                    <a:pt x="4937" y="9024"/>
                    <a:pt x="5155" y="8471"/>
                  </a:cubicBezTo>
                  <a:lnTo>
                    <a:pt x="5155" y="8471"/>
                  </a:lnTo>
                  <a:cubicBezTo>
                    <a:pt x="5011" y="9208"/>
                    <a:pt x="5781" y="9867"/>
                    <a:pt x="6527" y="9867"/>
                  </a:cubicBezTo>
                  <a:cubicBezTo>
                    <a:pt x="6632" y="9867"/>
                    <a:pt x="6737" y="9854"/>
                    <a:pt x="6839" y="9826"/>
                  </a:cubicBezTo>
                  <a:cubicBezTo>
                    <a:pt x="7681" y="9600"/>
                    <a:pt x="8194" y="8717"/>
                    <a:pt x="8256" y="7854"/>
                  </a:cubicBezTo>
                  <a:cubicBezTo>
                    <a:pt x="8317" y="7054"/>
                    <a:pt x="8030" y="6273"/>
                    <a:pt x="8009" y="5472"/>
                  </a:cubicBezTo>
                  <a:cubicBezTo>
                    <a:pt x="7989" y="4610"/>
                    <a:pt x="8194" y="3521"/>
                    <a:pt x="7373" y="2926"/>
                  </a:cubicBezTo>
                  <a:cubicBezTo>
                    <a:pt x="7215" y="2813"/>
                    <a:pt x="7026" y="2750"/>
                    <a:pt x="6843" y="2750"/>
                  </a:cubicBezTo>
                  <a:cubicBezTo>
                    <a:pt x="6693" y="2750"/>
                    <a:pt x="6548" y="2792"/>
                    <a:pt x="6428" y="2885"/>
                  </a:cubicBezTo>
                  <a:cubicBezTo>
                    <a:pt x="6572" y="2248"/>
                    <a:pt x="6592" y="1570"/>
                    <a:pt x="6325" y="995"/>
                  </a:cubicBezTo>
                  <a:cubicBezTo>
                    <a:pt x="6079" y="445"/>
                    <a:pt x="5534" y="0"/>
                    <a:pt x="4951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5"/>
            <p:cNvSpPr/>
            <p:nvPr/>
          </p:nvSpPr>
          <p:spPr>
            <a:xfrm>
              <a:off x="2903100" y="5198200"/>
              <a:ext cx="315250" cy="113750"/>
            </a:xfrm>
            <a:custGeom>
              <a:avLst/>
              <a:gdLst/>
              <a:ahLst/>
              <a:cxnLst/>
              <a:rect l="l" t="t" r="r" b="b"/>
              <a:pathLst>
                <a:path w="12610" h="4550" extrusionOk="0">
                  <a:moveTo>
                    <a:pt x="4447" y="0"/>
                  </a:moveTo>
                  <a:cubicBezTo>
                    <a:pt x="3616" y="0"/>
                    <a:pt x="2796" y="62"/>
                    <a:pt x="2013" y="188"/>
                  </a:cubicBezTo>
                  <a:cubicBezTo>
                    <a:pt x="1" y="496"/>
                    <a:pt x="452" y="2180"/>
                    <a:pt x="2013" y="2898"/>
                  </a:cubicBezTo>
                  <a:cubicBezTo>
                    <a:pt x="4395" y="3993"/>
                    <a:pt x="6993" y="4549"/>
                    <a:pt x="9604" y="4549"/>
                  </a:cubicBezTo>
                  <a:cubicBezTo>
                    <a:pt x="9785" y="4549"/>
                    <a:pt x="9965" y="4547"/>
                    <a:pt x="10145" y="4541"/>
                  </a:cubicBezTo>
                  <a:cubicBezTo>
                    <a:pt x="10905" y="4521"/>
                    <a:pt x="11829" y="4336"/>
                    <a:pt x="12096" y="3617"/>
                  </a:cubicBezTo>
                  <a:cubicBezTo>
                    <a:pt x="12610" y="2282"/>
                    <a:pt x="11028" y="1297"/>
                    <a:pt x="10022" y="927"/>
                  </a:cubicBezTo>
                  <a:cubicBezTo>
                    <a:pt x="9653" y="804"/>
                    <a:pt x="9262" y="681"/>
                    <a:pt x="8852" y="578"/>
                  </a:cubicBezTo>
                  <a:cubicBezTo>
                    <a:pt x="7444" y="196"/>
                    <a:pt x="5928" y="0"/>
                    <a:pt x="4447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5"/>
            <p:cNvSpPr/>
            <p:nvPr/>
          </p:nvSpPr>
          <p:spPr>
            <a:xfrm>
              <a:off x="2372750" y="4498675"/>
              <a:ext cx="827625" cy="791775"/>
            </a:xfrm>
            <a:custGeom>
              <a:avLst/>
              <a:gdLst/>
              <a:ahLst/>
              <a:cxnLst/>
              <a:rect l="l" t="t" r="r" b="b"/>
              <a:pathLst>
                <a:path w="33105" h="31671" extrusionOk="0">
                  <a:moveTo>
                    <a:pt x="19067" y="0"/>
                  </a:moveTo>
                  <a:cubicBezTo>
                    <a:pt x="18589" y="0"/>
                    <a:pt x="18087" y="19"/>
                    <a:pt x="17559" y="55"/>
                  </a:cubicBezTo>
                  <a:cubicBezTo>
                    <a:pt x="13760" y="301"/>
                    <a:pt x="10146" y="794"/>
                    <a:pt x="7312" y="3587"/>
                  </a:cubicBezTo>
                  <a:cubicBezTo>
                    <a:pt x="3451" y="7366"/>
                    <a:pt x="740" y="13034"/>
                    <a:pt x="227" y="18414"/>
                  </a:cubicBezTo>
                  <a:cubicBezTo>
                    <a:pt x="1" y="20673"/>
                    <a:pt x="309" y="23014"/>
                    <a:pt x="1377" y="25006"/>
                  </a:cubicBezTo>
                  <a:cubicBezTo>
                    <a:pt x="3738" y="29319"/>
                    <a:pt x="9078" y="31003"/>
                    <a:pt x="13678" y="31434"/>
                  </a:cubicBezTo>
                  <a:cubicBezTo>
                    <a:pt x="15127" y="31570"/>
                    <a:pt x="16837" y="31671"/>
                    <a:pt x="18634" y="31671"/>
                  </a:cubicBezTo>
                  <a:cubicBezTo>
                    <a:pt x="22799" y="31671"/>
                    <a:pt x="27433" y="31130"/>
                    <a:pt x="30374" y="29237"/>
                  </a:cubicBezTo>
                  <a:cubicBezTo>
                    <a:pt x="32715" y="27758"/>
                    <a:pt x="33105" y="25068"/>
                    <a:pt x="32817" y="22501"/>
                  </a:cubicBezTo>
                  <a:cubicBezTo>
                    <a:pt x="32612" y="20796"/>
                    <a:pt x="32181" y="19112"/>
                    <a:pt x="31893" y="17777"/>
                  </a:cubicBezTo>
                  <a:cubicBezTo>
                    <a:pt x="31031" y="13691"/>
                    <a:pt x="29696" y="9707"/>
                    <a:pt x="27930" y="5908"/>
                  </a:cubicBezTo>
                  <a:cubicBezTo>
                    <a:pt x="25928" y="1607"/>
                    <a:pt x="23507" y="0"/>
                    <a:pt x="1906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5"/>
            <p:cNvSpPr/>
            <p:nvPr/>
          </p:nvSpPr>
          <p:spPr>
            <a:xfrm>
              <a:off x="2197500" y="3633325"/>
              <a:ext cx="609100" cy="392875"/>
            </a:xfrm>
            <a:custGeom>
              <a:avLst/>
              <a:gdLst/>
              <a:ahLst/>
              <a:cxnLst/>
              <a:rect l="l" t="t" r="r" b="b"/>
              <a:pathLst>
                <a:path w="24364" h="15715" extrusionOk="0">
                  <a:moveTo>
                    <a:pt x="6822" y="0"/>
                  </a:moveTo>
                  <a:cubicBezTo>
                    <a:pt x="4222" y="0"/>
                    <a:pt x="0" y="1227"/>
                    <a:pt x="1014" y="4686"/>
                  </a:cubicBezTo>
                  <a:cubicBezTo>
                    <a:pt x="1035" y="4707"/>
                    <a:pt x="1035" y="4748"/>
                    <a:pt x="1055" y="4768"/>
                  </a:cubicBezTo>
                  <a:cubicBezTo>
                    <a:pt x="1610" y="6432"/>
                    <a:pt x="3479" y="7438"/>
                    <a:pt x="4998" y="7992"/>
                  </a:cubicBezTo>
                  <a:cubicBezTo>
                    <a:pt x="6949" y="8711"/>
                    <a:pt x="8982" y="9122"/>
                    <a:pt x="10913" y="9841"/>
                  </a:cubicBezTo>
                  <a:cubicBezTo>
                    <a:pt x="13007" y="10601"/>
                    <a:pt x="14835" y="11956"/>
                    <a:pt x="16745" y="13106"/>
                  </a:cubicBezTo>
                  <a:cubicBezTo>
                    <a:pt x="18203" y="14010"/>
                    <a:pt x="19949" y="15262"/>
                    <a:pt x="21735" y="15611"/>
                  </a:cubicBezTo>
                  <a:cubicBezTo>
                    <a:pt x="22043" y="15673"/>
                    <a:pt x="22372" y="15714"/>
                    <a:pt x="22700" y="15714"/>
                  </a:cubicBezTo>
                  <a:cubicBezTo>
                    <a:pt x="23542" y="15714"/>
                    <a:pt x="24364" y="15119"/>
                    <a:pt x="24282" y="14215"/>
                  </a:cubicBezTo>
                  <a:cubicBezTo>
                    <a:pt x="24241" y="13784"/>
                    <a:pt x="24035" y="13414"/>
                    <a:pt x="23850" y="13044"/>
                  </a:cubicBezTo>
                  <a:cubicBezTo>
                    <a:pt x="23070" y="11607"/>
                    <a:pt x="22228" y="10210"/>
                    <a:pt x="21304" y="8855"/>
                  </a:cubicBezTo>
                  <a:cubicBezTo>
                    <a:pt x="21160" y="8650"/>
                    <a:pt x="21016" y="8444"/>
                    <a:pt x="20873" y="8218"/>
                  </a:cubicBezTo>
                  <a:cubicBezTo>
                    <a:pt x="19168" y="5816"/>
                    <a:pt x="17197" y="3536"/>
                    <a:pt x="14630" y="2058"/>
                  </a:cubicBezTo>
                  <a:cubicBezTo>
                    <a:pt x="12350" y="743"/>
                    <a:pt x="9701" y="107"/>
                    <a:pt x="7072" y="4"/>
                  </a:cubicBezTo>
                  <a:cubicBezTo>
                    <a:pt x="6991" y="1"/>
                    <a:pt x="6907" y="0"/>
                    <a:pt x="682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5"/>
            <p:cNvSpPr/>
            <p:nvPr/>
          </p:nvSpPr>
          <p:spPr>
            <a:xfrm>
              <a:off x="2223875" y="3746175"/>
              <a:ext cx="517025" cy="277450"/>
            </a:xfrm>
            <a:custGeom>
              <a:avLst/>
              <a:gdLst/>
              <a:ahLst/>
              <a:cxnLst/>
              <a:rect l="l" t="t" r="r" b="b"/>
              <a:pathLst>
                <a:path w="20681" h="11098" extrusionOk="0">
                  <a:moveTo>
                    <a:pt x="2752" y="1"/>
                  </a:moveTo>
                  <a:cubicBezTo>
                    <a:pt x="1823" y="1"/>
                    <a:pt x="900" y="73"/>
                    <a:pt x="0" y="254"/>
                  </a:cubicBezTo>
                  <a:cubicBezTo>
                    <a:pt x="555" y="1918"/>
                    <a:pt x="2424" y="2924"/>
                    <a:pt x="3943" y="3478"/>
                  </a:cubicBezTo>
                  <a:cubicBezTo>
                    <a:pt x="5894" y="4197"/>
                    <a:pt x="7927" y="4608"/>
                    <a:pt x="9858" y="5327"/>
                  </a:cubicBezTo>
                  <a:cubicBezTo>
                    <a:pt x="11952" y="6087"/>
                    <a:pt x="13780" y="7442"/>
                    <a:pt x="15690" y="8592"/>
                  </a:cubicBezTo>
                  <a:cubicBezTo>
                    <a:pt x="17148" y="9496"/>
                    <a:pt x="18894" y="10748"/>
                    <a:pt x="20680" y="11097"/>
                  </a:cubicBezTo>
                  <a:cubicBezTo>
                    <a:pt x="20557" y="10851"/>
                    <a:pt x="20434" y="10625"/>
                    <a:pt x="20331" y="10461"/>
                  </a:cubicBezTo>
                  <a:cubicBezTo>
                    <a:pt x="18134" y="6826"/>
                    <a:pt x="15546" y="3088"/>
                    <a:pt x="11644" y="1466"/>
                  </a:cubicBezTo>
                  <a:cubicBezTo>
                    <a:pt x="10145" y="850"/>
                    <a:pt x="8523" y="583"/>
                    <a:pt x="6901" y="357"/>
                  </a:cubicBezTo>
                  <a:cubicBezTo>
                    <a:pt x="5537" y="160"/>
                    <a:pt x="4137" y="1"/>
                    <a:pt x="2752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5"/>
            <p:cNvSpPr/>
            <p:nvPr/>
          </p:nvSpPr>
          <p:spPr>
            <a:xfrm>
              <a:off x="2555025" y="3330475"/>
              <a:ext cx="358375" cy="607100"/>
            </a:xfrm>
            <a:custGeom>
              <a:avLst/>
              <a:gdLst/>
              <a:ahLst/>
              <a:cxnLst/>
              <a:rect l="l" t="t" r="r" b="b"/>
              <a:pathLst>
                <a:path w="14335" h="24284" extrusionOk="0">
                  <a:moveTo>
                    <a:pt x="3474" y="0"/>
                  </a:moveTo>
                  <a:cubicBezTo>
                    <a:pt x="2254" y="0"/>
                    <a:pt x="1168" y="529"/>
                    <a:pt x="616" y="1994"/>
                  </a:cubicBezTo>
                  <a:cubicBezTo>
                    <a:pt x="596" y="2035"/>
                    <a:pt x="575" y="2055"/>
                    <a:pt x="575" y="2096"/>
                  </a:cubicBezTo>
                  <a:cubicBezTo>
                    <a:pt x="0" y="3739"/>
                    <a:pt x="883" y="5670"/>
                    <a:pt x="1746" y="7046"/>
                  </a:cubicBezTo>
                  <a:cubicBezTo>
                    <a:pt x="2855" y="8791"/>
                    <a:pt x="4231" y="10352"/>
                    <a:pt x="5340" y="12097"/>
                  </a:cubicBezTo>
                  <a:cubicBezTo>
                    <a:pt x="6551" y="13987"/>
                    <a:pt x="7188" y="16164"/>
                    <a:pt x="7968" y="18238"/>
                  </a:cubicBezTo>
                  <a:cubicBezTo>
                    <a:pt x="8584" y="19840"/>
                    <a:pt x="9221" y="21873"/>
                    <a:pt x="10412" y="23249"/>
                  </a:cubicBezTo>
                  <a:cubicBezTo>
                    <a:pt x="10638" y="23495"/>
                    <a:pt x="10864" y="23721"/>
                    <a:pt x="11131" y="23926"/>
                  </a:cubicBezTo>
                  <a:cubicBezTo>
                    <a:pt x="11442" y="24153"/>
                    <a:pt x="11822" y="24284"/>
                    <a:pt x="12189" y="24284"/>
                  </a:cubicBezTo>
                  <a:cubicBezTo>
                    <a:pt x="12620" y="24284"/>
                    <a:pt x="13032" y="24102"/>
                    <a:pt x="13287" y="23680"/>
                  </a:cubicBezTo>
                  <a:cubicBezTo>
                    <a:pt x="13513" y="23331"/>
                    <a:pt x="13595" y="22899"/>
                    <a:pt x="13657" y="22489"/>
                  </a:cubicBezTo>
                  <a:cubicBezTo>
                    <a:pt x="13924" y="20887"/>
                    <a:pt x="14108" y="19244"/>
                    <a:pt x="14191" y="17622"/>
                  </a:cubicBezTo>
                  <a:cubicBezTo>
                    <a:pt x="14211" y="17375"/>
                    <a:pt x="14211" y="17108"/>
                    <a:pt x="14232" y="16862"/>
                  </a:cubicBezTo>
                  <a:cubicBezTo>
                    <a:pt x="14334" y="13925"/>
                    <a:pt x="14149" y="10906"/>
                    <a:pt x="13020" y="8175"/>
                  </a:cubicBezTo>
                  <a:cubicBezTo>
                    <a:pt x="12014" y="5731"/>
                    <a:pt x="10289" y="3637"/>
                    <a:pt x="8235" y="1953"/>
                  </a:cubicBezTo>
                  <a:cubicBezTo>
                    <a:pt x="7103" y="1011"/>
                    <a:pt x="5161" y="0"/>
                    <a:pt x="3474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5"/>
            <p:cNvSpPr/>
            <p:nvPr/>
          </p:nvSpPr>
          <p:spPr>
            <a:xfrm>
              <a:off x="2555025" y="3382875"/>
              <a:ext cx="280325" cy="528825"/>
            </a:xfrm>
            <a:custGeom>
              <a:avLst/>
              <a:gdLst/>
              <a:ahLst/>
              <a:cxnLst/>
              <a:rect l="l" t="t" r="r" b="b"/>
              <a:pathLst>
                <a:path w="11213" h="21153" extrusionOk="0">
                  <a:moveTo>
                    <a:pt x="575" y="0"/>
                  </a:moveTo>
                  <a:lnTo>
                    <a:pt x="575" y="0"/>
                  </a:lnTo>
                  <a:cubicBezTo>
                    <a:pt x="0" y="1643"/>
                    <a:pt x="883" y="3574"/>
                    <a:pt x="1746" y="4950"/>
                  </a:cubicBezTo>
                  <a:cubicBezTo>
                    <a:pt x="2855" y="6695"/>
                    <a:pt x="4231" y="8256"/>
                    <a:pt x="5340" y="10001"/>
                  </a:cubicBezTo>
                  <a:cubicBezTo>
                    <a:pt x="6551" y="11891"/>
                    <a:pt x="7188" y="14068"/>
                    <a:pt x="7968" y="16142"/>
                  </a:cubicBezTo>
                  <a:cubicBezTo>
                    <a:pt x="8584" y="17744"/>
                    <a:pt x="9221" y="19777"/>
                    <a:pt x="10412" y="21153"/>
                  </a:cubicBezTo>
                  <a:cubicBezTo>
                    <a:pt x="10474" y="20886"/>
                    <a:pt x="10515" y="20639"/>
                    <a:pt x="10535" y="20434"/>
                  </a:cubicBezTo>
                  <a:cubicBezTo>
                    <a:pt x="11007" y="16224"/>
                    <a:pt x="11213" y="11685"/>
                    <a:pt x="9077" y="8030"/>
                  </a:cubicBezTo>
                  <a:cubicBezTo>
                    <a:pt x="8276" y="6613"/>
                    <a:pt x="7147" y="5422"/>
                    <a:pt x="6017" y="4251"/>
                  </a:cubicBezTo>
                  <a:cubicBezTo>
                    <a:pt x="4395" y="2608"/>
                    <a:pt x="2649" y="986"/>
                    <a:pt x="57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5"/>
            <p:cNvSpPr/>
            <p:nvPr/>
          </p:nvSpPr>
          <p:spPr>
            <a:xfrm>
              <a:off x="2310625" y="3875100"/>
              <a:ext cx="992950" cy="751750"/>
            </a:xfrm>
            <a:custGeom>
              <a:avLst/>
              <a:gdLst/>
              <a:ahLst/>
              <a:cxnLst/>
              <a:rect l="l" t="t" r="r" b="b"/>
              <a:pathLst>
                <a:path w="39718" h="30070" extrusionOk="0">
                  <a:moveTo>
                    <a:pt x="21785" y="1"/>
                  </a:moveTo>
                  <a:cubicBezTo>
                    <a:pt x="15893" y="1"/>
                    <a:pt x="10145" y="2398"/>
                    <a:pt x="6039" y="6618"/>
                  </a:cubicBezTo>
                  <a:cubicBezTo>
                    <a:pt x="1" y="12799"/>
                    <a:pt x="309" y="23314"/>
                    <a:pt x="8236" y="27955"/>
                  </a:cubicBezTo>
                  <a:cubicBezTo>
                    <a:pt x="10903" y="29520"/>
                    <a:pt x="13959" y="30070"/>
                    <a:pt x="17074" y="30070"/>
                  </a:cubicBezTo>
                  <a:cubicBezTo>
                    <a:pt x="19068" y="30070"/>
                    <a:pt x="21086" y="29844"/>
                    <a:pt x="23042" y="29516"/>
                  </a:cubicBezTo>
                  <a:cubicBezTo>
                    <a:pt x="27971" y="28674"/>
                    <a:pt x="33105" y="27031"/>
                    <a:pt x="36206" y="23109"/>
                  </a:cubicBezTo>
                  <a:cubicBezTo>
                    <a:pt x="39389" y="19125"/>
                    <a:pt x="39718" y="13251"/>
                    <a:pt x="37397" y="8713"/>
                  </a:cubicBezTo>
                  <a:cubicBezTo>
                    <a:pt x="35241" y="4482"/>
                    <a:pt x="30990" y="1525"/>
                    <a:pt x="26390" y="498"/>
                  </a:cubicBezTo>
                  <a:cubicBezTo>
                    <a:pt x="24863" y="163"/>
                    <a:pt x="23319" y="1"/>
                    <a:pt x="21785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5"/>
            <p:cNvSpPr/>
            <p:nvPr/>
          </p:nvSpPr>
          <p:spPr>
            <a:xfrm>
              <a:off x="2635100" y="3547150"/>
              <a:ext cx="314750" cy="444550"/>
            </a:xfrm>
            <a:custGeom>
              <a:avLst/>
              <a:gdLst/>
              <a:ahLst/>
              <a:cxnLst/>
              <a:rect l="l" t="t" r="r" b="b"/>
              <a:pathLst>
                <a:path w="12590" h="17782" extrusionOk="0">
                  <a:moveTo>
                    <a:pt x="5710" y="1"/>
                  </a:moveTo>
                  <a:cubicBezTo>
                    <a:pt x="4806" y="1705"/>
                    <a:pt x="3944" y="3821"/>
                    <a:pt x="3184" y="5977"/>
                  </a:cubicBezTo>
                  <a:cubicBezTo>
                    <a:pt x="2835" y="6983"/>
                    <a:pt x="2506" y="8010"/>
                    <a:pt x="2178" y="8996"/>
                  </a:cubicBezTo>
                  <a:cubicBezTo>
                    <a:pt x="1623" y="10741"/>
                    <a:pt x="1171" y="12405"/>
                    <a:pt x="802" y="13740"/>
                  </a:cubicBezTo>
                  <a:cubicBezTo>
                    <a:pt x="494" y="14890"/>
                    <a:pt x="268" y="15814"/>
                    <a:pt x="145" y="16348"/>
                  </a:cubicBezTo>
                  <a:cubicBezTo>
                    <a:pt x="62" y="16676"/>
                    <a:pt x="1" y="16861"/>
                    <a:pt x="1" y="16861"/>
                  </a:cubicBezTo>
                  <a:cubicBezTo>
                    <a:pt x="945" y="17169"/>
                    <a:pt x="1849" y="17374"/>
                    <a:pt x="2732" y="17518"/>
                  </a:cubicBezTo>
                  <a:cubicBezTo>
                    <a:pt x="2958" y="17559"/>
                    <a:pt x="3184" y="17600"/>
                    <a:pt x="3410" y="17621"/>
                  </a:cubicBezTo>
                  <a:cubicBezTo>
                    <a:pt x="4287" y="17734"/>
                    <a:pt x="5128" y="17782"/>
                    <a:pt x="5920" y="17782"/>
                  </a:cubicBezTo>
                  <a:cubicBezTo>
                    <a:pt x="9857" y="17782"/>
                    <a:pt x="12589" y="16615"/>
                    <a:pt x="12589" y="16615"/>
                  </a:cubicBezTo>
                  <a:cubicBezTo>
                    <a:pt x="12240" y="15136"/>
                    <a:pt x="11809" y="13678"/>
                    <a:pt x="11316" y="12261"/>
                  </a:cubicBezTo>
                  <a:cubicBezTo>
                    <a:pt x="11070" y="11501"/>
                    <a:pt x="10782" y="10721"/>
                    <a:pt x="10495" y="9981"/>
                  </a:cubicBezTo>
                  <a:cubicBezTo>
                    <a:pt x="9899" y="8462"/>
                    <a:pt x="9283" y="7045"/>
                    <a:pt x="8708" y="5772"/>
                  </a:cubicBezTo>
                  <a:cubicBezTo>
                    <a:pt x="8400" y="5114"/>
                    <a:pt x="8113" y="4519"/>
                    <a:pt x="7846" y="3964"/>
                  </a:cubicBezTo>
                  <a:cubicBezTo>
                    <a:pt x="7804" y="3903"/>
                    <a:pt x="7784" y="3841"/>
                    <a:pt x="7743" y="3780"/>
                  </a:cubicBezTo>
                  <a:cubicBezTo>
                    <a:pt x="7722" y="3718"/>
                    <a:pt x="7681" y="3656"/>
                    <a:pt x="7661" y="3595"/>
                  </a:cubicBezTo>
                  <a:cubicBezTo>
                    <a:pt x="6531" y="1377"/>
                    <a:pt x="5710" y="1"/>
                    <a:pt x="5710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5"/>
            <p:cNvSpPr/>
            <p:nvPr/>
          </p:nvSpPr>
          <p:spPr>
            <a:xfrm>
              <a:off x="2689525" y="3637000"/>
              <a:ext cx="163300" cy="135050"/>
            </a:xfrm>
            <a:custGeom>
              <a:avLst/>
              <a:gdLst/>
              <a:ahLst/>
              <a:cxnLst/>
              <a:rect l="l" t="t" r="r" b="b"/>
              <a:pathLst>
                <a:path w="6532" h="5402" extrusionOk="0">
                  <a:moveTo>
                    <a:pt x="5484" y="1"/>
                  </a:moveTo>
                  <a:cubicBezTo>
                    <a:pt x="4580" y="555"/>
                    <a:pt x="3656" y="1069"/>
                    <a:pt x="2732" y="1541"/>
                  </a:cubicBezTo>
                  <a:cubicBezTo>
                    <a:pt x="2157" y="1849"/>
                    <a:pt x="1582" y="2116"/>
                    <a:pt x="1007" y="2383"/>
                  </a:cubicBezTo>
                  <a:cubicBezTo>
                    <a:pt x="658" y="3389"/>
                    <a:pt x="329" y="4416"/>
                    <a:pt x="1" y="5402"/>
                  </a:cubicBezTo>
                  <a:cubicBezTo>
                    <a:pt x="1890" y="4642"/>
                    <a:pt x="3718" y="3779"/>
                    <a:pt x="5484" y="2773"/>
                  </a:cubicBezTo>
                  <a:cubicBezTo>
                    <a:pt x="5525" y="2753"/>
                    <a:pt x="5545" y="2732"/>
                    <a:pt x="5586" y="2732"/>
                  </a:cubicBezTo>
                  <a:cubicBezTo>
                    <a:pt x="5894" y="2547"/>
                    <a:pt x="6223" y="2362"/>
                    <a:pt x="6531" y="2178"/>
                  </a:cubicBezTo>
                  <a:cubicBezTo>
                    <a:pt x="6223" y="1520"/>
                    <a:pt x="5936" y="925"/>
                    <a:pt x="5669" y="370"/>
                  </a:cubicBezTo>
                  <a:cubicBezTo>
                    <a:pt x="5627" y="309"/>
                    <a:pt x="5607" y="247"/>
                    <a:pt x="5566" y="186"/>
                  </a:cubicBezTo>
                  <a:cubicBezTo>
                    <a:pt x="5545" y="124"/>
                    <a:pt x="5504" y="62"/>
                    <a:pt x="548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5"/>
            <p:cNvSpPr/>
            <p:nvPr/>
          </p:nvSpPr>
          <p:spPr>
            <a:xfrm>
              <a:off x="2638700" y="3796675"/>
              <a:ext cx="279325" cy="159175"/>
            </a:xfrm>
            <a:custGeom>
              <a:avLst/>
              <a:gdLst/>
              <a:ahLst/>
              <a:cxnLst/>
              <a:rect l="l" t="t" r="r" b="b"/>
              <a:pathLst>
                <a:path w="11173" h="6367" extrusionOk="0">
                  <a:moveTo>
                    <a:pt x="10351" y="0"/>
                  </a:moveTo>
                  <a:cubicBezTo>
                    <a:pt x="9961" y="226"/>
                    <a:pt x="9570" y="432"/>
                    <a:pt x="9180" y="637"/>
                  </a:cubicBezTo>
                  <a:cubicBezTo>
                    <a:pt x="8585" y="945"/>
                    <a:pt x="7969" y="1233"/>
                    <a:pt x="7373" y="1520"/>
                  </a:cubicBezTo>
                  <a:cubicBezTo>
                    <a:pt x="7003" y="1664"/>
                    <a:pt x="6654" y="1828"/>
                    <a:pt x="6285" y="1972"/>
                  </a:cubicBezTo>
                  <a:cubicBezTo>
                    <a:pt x="6202" y="1992"/>
                    <a:pt x="6120" y="2034"/>
                    <a:pt x="6018" y="2075"/>
                  </a:cubicBezTo>
                  <a:cubicBezTo>
                    <a:pt x="4272" y="2773"/>
                    <a:pt x="2485" y="3327"/>
                    <a:pt x="658" y="3759"/>
                  </a:cubicBezTo>
                  <a:cubicBezTo>
                    <a:pt x="350" y="4909"/>
                    <a:pt x="124" y="5833"/>
                    <a:pt x="1" y="6367"/>
                  </a:cubicBezTo>
                  <a:cubicBezTo>
                    <a:pt x="1294" y="6100"/>
                    <a:pt x="2588" y="5771"/>
                    <a:pt x="3861" y="5381"/>
                  </a:cubicBezTo>
                  <a:cubicBezTo>
                    <a:pt x="4026" y="5319"/>
                    <a:pt x="4169" y="5278"/>
                    <a:pt x="4334" y="5237"/>
                  </a:cubicBezTo>
                  <a:cubicBezTo>
                    <a:pt x="4518" y="5176"/>
                    <a:pt x="4683" y="5114"/>
                    <a:pt x="4868" y="5052"/>
                  </a:cubicBezTo>
                  <a:cubicBezTo>
                    <a:pt x="7044" y="4313"/>
                    <a:pt x="9160" y="3389"/>
                    <a:pt x="11172" y="2280"/>
                  </a:cubicBezTo>
                  <a:cubicBezTo>
                    <a:pt x="10926" y="1520"/>
                    <a:pt x="10638" y="740"/>
                    <a:pt x="1035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5"/>
            <p:cNvSpPr/>
            <p:nvPr/>
          </p:nvSpPr>
          <p:spPr>
            <a:xfrm>
              <a:off x="2737275" y="3494275"/>
              <a:ext cx="81150" cy="78075"/>
            </a:xfrm>
            <a:custGeom>
              <a:avLst/>
              <a:gdLst/>
              <a:ahLst/>
              <a:cxnLst/>
              <a:rect l="l" t="t" r="r" b="b"/>
              <a:pathLst>
                <a:path w="3246" h="3123" extrusionOk="0">
                  <a:moveTo>
                    <a:pt x="1602" y="1"/>
                  </a:moveTo>
                  <a:lnTo>
                    <a:pt x="1109" y="1028"/>
                  </a:lnTo>
                  <a:lnTo>
                    <a:pt x="0" y="1212"/>
                  </a:lnTo>
                  <a:lnTo>
                    <a:pt x="822" y="1993"/>
                  </a:lnTo>
                  <a:lnTo>
                    <a:pt x="658" y="3122"/>
                  </a:lnTo>
                  <a:lnTo>
                    <a:pt x="1643" y="2568"/>
                  </a:lnTo>
                  <a:lnTo>
                    <a:pt x="2670" y="3081"/>
                  </a:lnTo>
                  <a:lnTo>
                    <a:pt x="2670" y="3081"/>
                  </a:lnTo>
                  <a:lnTo>
                    <a:pt x="2465" y="1952"/>
                  </a:lnTo>
                  <a:lnTo>
                    <a:pt x="3245" y="1151"/>
                  </a:lnTo>
                  <a:lnTo>
                    <a:pt x="2116" y="1007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5"/>
            <p:cNvSpPr/>
            <p:nvPr/>
          </p:nvSpPr>
          <p:spPr>
            <a:xfrm>
              <a:off x="2666600" y="4022225"/>
              <a:ext cx="294250" cy="122575"/>
            </a:xfrm>
            <a:custGeom>
              <a:avLst/>
              <a:gdLst/>
              <a:ahLst/>
              <a:cxnLst/>
              <a:rect l="l" t="t" r="r" b="b"/>
              <a:pathLst>
                <a:path w="11770" h="4903" extrusionOk="0">
                  <a:moveTo>
                    <a:pt x="4637" y="634"/>
                  </a:moveTo>
                  <a:cubicBezTo>
                    <a:pt x="4738" y="634"/>
                    <a:pt x="4831" y="701"/>
                    <a:pt x="4902" y="877"/>
                  </a:cubicBezTo>
                  <a:cubicBezTo>
                    <a:pt x="5045" y="1226"/>
                    <a:pt x="4758" y="1616"/>
                    <a:pt x="4552" y="1883"/>
                  </a:cubicBezTo>
                  <a:cubicBezTo>
                    <a:pt x="4286" y="2212"/>
                    <a:pt x="3977" y="2520"/>
                    <a:pt x="3669" y="2787"/>
                  </a:cubicBezTo>
                  <a:cubicBezTo>
                    <a:pt x="3608" y="2253"/>
                    <a:pt x="3772" y="1698"/>
                    <a:pt x="3998" y="1246"/>
                  </a:cubicBezTo>
                  <a:cubicBezTo>
                    <a:pt x="4086" y="1056"/>
                    <a:pt x="4384" y="634"/>
                    <a:pt x="4637" y="634"/>
                  </a:cubicBezTo>
                  <a:close/>
                  <a:moveTo>
                    <a:pt x="8009" y="1032"/>
                  </a:moveTo>
                  <a:cubicBezTo>
                    <a:pt x="8041" y="1032"/>
                    <a:pt x="8073" y="1048"/>
                    <a:pt x="8105" y="1082"/>
                  </a:cubicBezTo>
                  <a:cubicBezTo>
                    <a:pt x="8270" y="1226"/>
                    <a:pt x="7982" y="1883"/>
                    <a:pt x="7920" y="2047"/>
                  </a:cubicBezTo>
                  <a:cubicBezTo>
                    <a:pt x="7818" y="2314"/>
                    <a:pt x="7653" y="2561"/>
                    <a:pt x="7469" y="2807"/>
                  </a:cubicBezTo>
                  <a:cubicBezTo>
                    <a:pt x="7428" y="2499"/>
                    <a:pt x="7469" y="2171"/>
                    <a:pt x="7551" y="1863"/>
                  </a:cubicBezTo>
                  <a:cubicBezTo>
                    <a:pt x="7586" y="1720"/>
                    <a:pt x="7793" y="1032"/>
                    <a:pt x="8009" y="1032"/>
                  </a:cubicBezTo>
                  <a:close/>
                  <a:moveTo>
                    <a:pt x="4614" y="1"/>
                  </a:moveTo>
                  <a:cubicBezTo>
                    <a:pt x="4318" y="1"/>
                    <a:pt x="4007" y="128"/>
                    <a:pt x="3752" y="404"/>
                  </a:cubicBezTo>
                  <a:cubicBezTo>
                    <a:pt x="3115" y="1103"/>
                    <a:pt x="2807" y="2314"/>
                    <a:pt x="3053" y="3238"/>
                  </a:cubicBezTo>
                  <a:cubicBezTo>
                    <a:pt x="2930" y="3321"/>
                    <a:pt x="2786" y="3403"/>
                    <a:pt x="2663" y="3485"/>
                  </a:cubicBezTo>
                  <a:cubicBezTo>
                    <a:pt x="1924" y="3896"/>
                    <a:pt x="1143" y="4101"/>
                    <a:pt x="322" y="4327"/>
                  </a:cubicBezTo>
                  <a:cubicBezTo>
                    <a:pt x="0" y="4427"/>
                    <a:pt x="92" y="4903"/>
                    <a:pt x="424" y="4903"/>
                  </a:cubicBezTo>
                  <a:cubicBezTo>
                    <a:pt x="431" y="4903"/>
                    <a:pt x="438" y="4902"/>
                    <a:pt x="445" y="4902"/>
                  </a:cubicBezTo>
                  <a:cubicBezTo>
                    <a:pt x="1452" y="4881"/>
                    <a:pt x="2499" y="4450"/>
                    <a:pt x="3361" y="3875"/>
                  </a:cubicBezTo>
                  <a:cubicBezTo>
                    <a:pt x="3773" y="4437"/>
                    <a:pt x="4458" y="4725"/>
                    <a:pt x="5183" y="4725"/>
                  </a:cubicBezTo>
                  <a:cubicBezTo>
                    <a:pt x="5253" y="4725"/>
                    <a:pt x="5324" y="4723"/>
                    <a:pt x="5394" y="4717"/>
                  </a:cubicBezTo>
                  <a:cubicBezTo>
                    <a:pt x="6072" y="4676"/>
                    <a:pt x="6729" y="4409"/>
                    <a:pt x="7284" y="3998"/>
                  </a:cubicBezTo>
                  <a:cubicBezTo>
                    <a:pt x="7489" y="4204"/>
                    <a:pt x="7756" y="4368"/>
                    <a:pt x="8105" y="4471"/>
                  </a:cubicBezTo>
                  <a:cubicBezTo>
                    <a:pt x="8367" y="4541"/>
                    <a:pt x="8645" y="4575"/>
                    <a:pt x="8929" y="4575"/>
                  </a:cubicBezTo>
                  <a:cubicBezTo>
                    <a:pt x="9893" y="4575"/>
                    <a:pt x="10916" y="4183"/>
                    <a:pt x="11535" y="3485"/>
                  </a:cubicBezTo>
                  <a:cubicBezTo>
                    <a:pt x="11770" y="3203"/>
                    <a:pt x="11526" y="2861"/>
                    <a:pt x="11243" y="2861"/>
                  </a:cubicBezTo>
                  <a:cubicBezTo>
                    <a:pt x="11155" y="2861"/>
                    <a:pt x="11063" y="2894"/>
                    <a:pt x="10980" y="2972"/>
                  </a:cubicBezTo>
                  <a:cubicBezTo>
                    <a:pt x="10544" y="3408"/>
                    <a:pt x="9576" y="3835"/>
                    <a:pt x="8766" y="3835"/>
                  </a:cubicBezTo>
                  <a:cubicBezTo>
                    <a:pt x="8395" y="3835"/>
                    <a:pt x="8056" y="3745"/>
                    <a:pt x="7818" y="3526"/>
                  </a:cubicBezTo>
                  <a:cubicBezTo>
                    <a:pt x="7879" y="3423"/>
                    <a:pt x="7961" y="3341"/>
                    <a:pt x="8023" y="3259"/>
                  </a:cubicBezTo>
                  <a:cubicBezTo>
                    <a:pt x="8516" y="2643"/>
                    <a:pt x="9255" y="1308"/>
                    <a:pt x="8639" y="569"/>
                  </a:cubicBezTo>
                  <a:cubicBezTo>
                    <a:pt x="8488" y="396"/>
                    <a:pt x="8274" y="314"/>
                    <a:pt x="8055" y="314"/>
                  </a:cubicBezTo>
                  <a:cubicBezTo>
                    <a:pt x="7857" y="314"/>
                    <a:pt x="7655" y="381"/>
                    <a:pt x="7489" y="507"/>
                  </a:cubicBezTo>
                  <a:cubicBezTo>
                    <a:pt x="7078" y="795"/>
                    <a:pt x="6914" y="1370"/>
                    <a:pt x="6811" y="1821"/>
                  </a:cubicBezTo>
                  <a:cubicBezTo>
                    <a:pt x="6688" y="2355"/>
                    <a:pt x="6709" y="2889"/>
                    <a:pt x="6873" y="3362"/>
                  </a:cubicBezTo>
                  <a:cubicBezTo>
                    <a:pt x="6359" y="3733"/>
                    <a:pt x="5670" y="4034"/>
                    <a:pt x="5050" y="4034"/>
                  </a:cubicBezTo>
                  <a:cubicBezTo>
                    <a:pt x="4607" y="4034"/>
                    <a:pt x="4199" y="3879"/>
                    <a:pt x="3916" y="3485"/>
                  </a:cubicBezTo>
                  <a:cubicBezTo>
                    <a:pt x="4655" y="2910"/>
                    <a:pt x="5600" y="2047"/>
                    <a:pt x="5620" y="1123"/>
                  </a:cubicBezTo>
                  <a:cubicBezTo>
                    <a:pt x="5634" y="421"/>
                    <a:pt x="5151" y="1"/>
                    <a:pt x="461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5"/>
            <p:cNvSpPr/>
            <p:nvPr/>
          </p:nvSpPr>
          <p:spPr>
            <a:xfrm>
              <a:off x="2622775" y="4191375"/>
              <a:ext cx="62675" cy="105425"/>
            </a:xfrm>
            <a:custGeom>
              <a:avLst/>
              <a:gdLst/>
              <a:ahLst/>
              <a:cxnLst/>
              <a:rect l="l" t="t" r="r" b="b"/>
              <a:pathLst>
                <a:path w="2507" h="4217" extrusionOk="0">
                  <a:moveTo>
                    <a:pt x="1155" y="1"/>
                  </a:moveTo>
                  <a:cubicBezTo>
                    <a:pt x="1127" y="1"/>
                    <a:pt x="1098" y="2"/>
                    <a:pt x="1069" y="5"/>
                  </a:cubicBezTo>
                  <a:cubicBezTo>
                    <a:pt x="371" y="87"/>
                    <a:pt x="21" y="1073"/>
                    <a:pt x="21" y="1668"/>
                  </a:cubicBezTo>
                  <a:cubicBezTo>
                    <a:pt x="21" y="2305"/>
                    <a:pt x="1" y="3003"/>
                    <a:pt x="268" y="3578"/>
                  </a:cubicBezTo>
                  <a:cubicBezTo>
                    <a:pt x="471" y="4014"/>
                    <a:pt x="839" y="4217"/>
                    <a:pt x="1214" y="4217"/>
                  </a:cubicBezTo>
                  <a:cubicBezTo>
                    <a:pt x="1634" y="4217"/>
                    <a:pt x="2063" y="3962"/>
                    <a:pt x="2280" y="3496"/>
                  </a:cubicBezTo>
                  <a:cubicBezTo>
                    <a:pt x="2506" y="3023"/>
                    <a:pt x="2486" y="2490"/>
                    <a:pt x="2424" y="1976"/>
                  </a:cubicBezTo>
                  <a:lnTo>
                    <a:pt x="2424" y="1915"/>
                  </a:lnTo>
                  <a:cubicBezTo>
                    <a:pt x="2345" y="1238"/>
                    <a:pt x="2053" y="1"/>
                    <a:pt x="115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5"/>
            <p:cNvSpPr/>
            <p:nvPr/>
          </p:nvSpPr>
          <p:spPr>
            <a:xfrm>
              <a:off x="2940075" y="4176950"/>
              <a:ext cx="62650" cy="105250"/>
            </a:xfrm>
            <a:custGeom>
              <a:avLst/>
              <a:gdLst/>
              <a:ahLst/>
              <a:cxnLst/>
              <a:rect l="l" t="t" r="r" b="b"/>
              <a:pathLst>
                <a:path w="2506" h="4210" extrusionOk="0">
                  <a:moveTo>
                    <a:pt x="1173" y="1"/>
                  </a:moveTo>
                  <a:cubicBezTo>
                    <a:pt x="1139" y="1"/>
                    <a:pt x="1104" y="3"/>
                    <a:pt x="1068" y="7"/>
                  </a:cubicBezTo>
                  <a:cubicBezTo>
                    <a:pt x="370" y="89"/>
                    <a:pt x="41" y="1075"/>
                    <a:pt x="21" y="1670"/>
                  </a:cubicBezTo>
                  <a:cubicBezTo>
                    <a:pt x="21" y="2286"/>
                    <a:pt x="0" y="2984"/>
                    <a:pt x="267" y="3580"/>
                  </a:cubicBezTo>
                  <a:cubicBezTo>
                    <a:pt x="478" y="4011"/>
                    <a:pt x="840" y="4209"/>
                    <a:pt x="1208" y="4209"/>
                  </a:cubicBezTo>
                  <a:cubicBezTo>
                    <a:pt x="1630" y="4209"/>
                    <a:pt x="2060" y="3949"/>
                    <a:pt x="2280" y="3477"/>
                  </a:cubicBezTo>
                  <a:cubicBezTo>
                    <a:pt x="2506" y="3025"/>
                    <a:pt x="2485" y="2471"/>
                    <a:pt x="2423" y="1958"/>
                  </a:cubicBezTo>
                  <a:lnTo>
                    <a:pt x="2423" y="1917"/>
                  </a:lnTo>
                  <a:cubicBezTo>
                    <a:pt x="2344" y="1244"/>
                    <a:pt x="2056" y="1"/>
                    <a:pt x="11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5"/>
            <p:cNvSpPr/>
            <p:nvPr/>
          </p:nvSpPr>
          <p:spPr>
            <a:xfrm>
              <a:off x="2494425" y="4300125"/>
              <a:ext cx="120175" cy="84625"/>
            </a:xfrm>
            <a:custGeom>
              <a:avLst/>
              <a:gdLst/>
              <a:ahLst/>
              <a:cxnLst/>
              <a:rect l="l" t="t" r="r" b="b"/>
              <a:pathLst>
                <a:path w="4807" h="3385" extrusionOk="0">
                  <a:moveTo>
                    <a:pt x="2023" y="0"/>
                  </a:moveTo>
                  <a:cubicBezTo>
                    <a:pt x="1363" y="0"/>
                    <a:pt x="720" y="238"/>
                    <a:pt x="350" y="768"/>
                  </a:cubicBezTo>
                  <a:cubicBezTo>
                    <a:pt x="62" y="1199"/>
                    <a:pt x="1" y="1754"/>
                    <a:pt x="186" y="2226"/>
                  </a:cubicBezTo>
                  <a:cubicBezTo>
                    <a:pt x="490" y="3021"/>
                    <a:pt x="1394" y="3384"/>
                    <a:pt x="2231" y="3384"/>
                  </a:cubicBezTo>
                  <a:cubicBezTo>
                    <a:pt x="2410" y="3384"/>
                    <a:pt x="2586" y="3368"/>
                    <a:pt x="2753" y="3335"/>
                  </a:cubicBezTo>
                  <a:cubicBezTo>
                    <a:pt x="3964" y="3109"/>
                    <a:pt x="4806" y="1754"/>
                    <a:pt x="3862" y="727"/>
                  </a:cubicBezTo>
                  <a:cubicBezTo>
                    <a:pt x="3430" y="264"/>
                    <a:pt x="2717" y="0"/>
                    <a:pt x="202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5"/>
            <p:cNvSpPr/>
            <p:nvPr/>
          </p:nvSpPr>
          <p:spPr>
            <a:xfrm>
              <a:off x="3017600" y="4261600"/>
              <a:ext cx="120675" cy="84650"/>
            </a:xfrm>
            <a:custGeom>
              <a:avLst/>
              <a:gdLst/>
              <a:ahLst/>
              <a:cxnLst/>
              <a:rect l="l" t="t" r="r" b="b"/>
              <a:pathLst>
                <a:path w="4827" h="3386" extrusionOk="0">
                  <a:moveTo>
                    <a:pt x="2033" y="1"/>
                  </a:moveTo>
                  <a:cubicBezTo>
                    <a:pt x="1378" y="1"/>
                    <a:pt x="740" y="239"/>
                    <a:pt x="370" y="769"/>
                  </a:cubicBezTo>
                  <a:cubicBezTo>
                    <a:pt x="82" y="1180"/>
                    <a:pt x="0" y="1755"/>
                    <a:pt x="185" y="2227"/>
                  </a:cubicBezTo>
                  <a:cubicBezTo>
                    <a:pt x="506" y="3022"/>
                    <a:pt x="1413" y="3385"/>
                    <a:pt x="2251" y="3385"/>
                  </a:cubicBezTo>
                  <a:cubicBezTo>
                    <a:pt x="2430" y="3385"/>
                    <a:pt x="2606" y="3369"/>
                    <a:pt x="2772" y="3336"/>
                  </a:cubicBezTo>
                  <a:cubicBezTo>
                    <a:pt x="3984" y="3110"/>
                    <a:pt x="4826" y="1755"/>
                    <a:pt x="3861" y="728"/>
                  </a:cubicBezTo>
                  <a:cubicBezTo>
                    <a:pt x="3429" y="264"/>
                    <a:pt x="2722" y="1"/>
                    <a:pt x="2033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5"/>
            <p:cNvSpPr/>
            <p:nvPr/>
          </p:nvSpPr>
          <p:spPr>
            <a:xfrm>
              <a:off x="2736500" y="4318700"/>
              <a:ext cx="185925" cy="161650"/>
            </a:xfrm>
            <a:custGeom>
              <a:avLst/>
              <a:gdLst/>
              <a:ahLst/>
              <a:cxnLst/>
              <a:rect l="l" t="t" r="r" b="b"/>
              <a:pathLst>
                <a:path w="7437" h="6466" extrusionOk="0">
                  <a:moveTo>
                    <a:pt x="3417" y="0"/>
                  </a:moveTo>
                  <a:cubicBezTo>
                    <a:pt x="3221" y="0"/>
                    <a:pt x="3019" y="141"/>
                    <a:pt x="3030" y="395"/>
                  </a:cubicBezTo>
                  <a:cubicBezTo>
                    <a:pt x="3050" y="764"/>
                    <a:pt x="3071" y="1134"/>
                    <a:pt x="3112" y="1524"/>
                  </a:cubicBezTo>
                  <a:cubicBezTo>
                    <a:pt x="3132" y="1894"/>
                    <a:pt x="3153" y="2243"/>
                    <a:pt x="3153" y="2613"/>
                  </a:cubicBezTo>
                  <a:cubicBezTo>
                    <a:pt x="3173" y="3270"/>
                    <a:pt x="3235" y="3968"/>
                    <a:pt x="3112" y="4625"/>
                  </a:cubicBezTo>
                  <a:cubicBezTo>
                    <a:pt x="2989" y="5262"/>
                    <a:pt x="2516" y="5796"/>
                    <a:pt x="1818" y="5796"/>
                  </a:cubicBezTo>
                  <a:cubicBezTo>
                    <a:pt x="1120" y="5775"/>
                    <a:pt x="791" y="5241"/>
                    <a:pt x="442" y="4728"/>
                  </a:cubicBezTo>
                  <a:cubicBezTo>
                    <a:pt x="409" y="4678"/>
                    <a:pt x="355" y="4655"/>
                    <a:pt x="302" y="4655"/>
                  </a:cubicBezTo>
                  <a:cubicBezTo>
                    <a:pt x="224" y="4655"/>
                    <a:pt x="146" y="4704"/>
                    <a:pt x="134" y="4790"/>
                  </a:cubicBezTo>
                  <a:cubicBezTo>
                    <a:pt x="0" y="5862"/>
                    <a:pt x="925" y="6418"/>
                    <a:pt x="1857" y="6418"/>
                  </a:cubicBezTo>
                  <a:cubicBezTo>
                    <a:pt x="2353" y="6418"/>
                    <a:pt x="2852" y="6260"/>
                    <a:pt x="3194" y="5940"/>
                  </a:cubicBezTo>
                  <a:cubicBezTo>
                    <a:pt x="3440" y="5714"/>
                    <a:pt x="3605" y="5426"/>
                    <a:pt x="3707" y="5118"/>
                  </a:cubicBezTo>
                  <a:cubicBezTo>
                    <a:pt x="3851" y="5488"/>
                    <a:pt x="4057" y="5816"/>
                    <a:pt x="4365" y="6063"/>
                  </a:cubicBezTo>
                  <a:cubicBezTo>
                    <a:pt x="4710" y="6342"/>
                    <a:pt x="5093" y="6465"/>
                    <a:pt x="5466" y="6465"/>
                  </a:cubicBezTo>
                  <a:cubicBezTo>
                    <a:pt x="6491" y="6465"/>
                    <a:pt x="7437" y="5538"/>
                    <a:pt x="7301" y="4379"/>
                  </a:cubicBezTo>
                  <a:cubicBezTo>
                    <a:pt x="7272" y="4148"/>
                    <a:pt x="7094" y="4039"/>
                    <a:pt x="6920" y="4039"/>
                  </a:cubicBezTo>
                  <a:cubicBezTo>
                    <a:pt x="6722" y="4039"/>
                    <a:pt x="6529" y="4179"/>
                    <a:pt x="6562" y="4440"/>
                  </a:cubicBezTo>
                  <a:cubicBezTo>
                    <a:pt x="6603" y="5098"/>
                    <a:pt x="6192" y="5693"/>
                    <a:pt x="5494" y="5693"/>
                  </a:cubicBezTo>
                  <a:cubicBezTo>
                    <a:pt x="4796" y="5693"/>
                    <a:pt x="4447" y="5098"/>
                    <a:pt x="4282" y="4481"/>
                  </a:cubicBezTo>
                  <a:cubicBezTo>
                    <a:pt x="3974" y="3373"/>
                    <a:pt x="3892" y="2161"/>
                    <a:pt x="3810" y="1011"/>
                  </a:cubicBezTo>
                  <a:cubicBezTo>
                    <a:pt x="3790" y="785"/>
                    <a:pt x="3790" y="559"/>
                    <a:pt x="3769" y="333"/>
                  </a:cubicBezTo>
                  <a:cubicBezTo>
                    <a:pt x="3750" y="105"/>
                    <a:pt x="3586" y="0"/>
                    <a:pt x="341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5"/>
            <p:cNvSpPr/>
            <p:nvPr/>
          </p:nvSpPr>
          <p:spPr>
            <a:xfrm>
              <a:off x="2772175" y="4279700"/>
              <a:ext cx="97575" cy="62700"/>
            </a:xfrm>
            <a:custGeom>
              <a:avLst/>
              <a:gdLst/>
              <a:ahLst/>
              <a:cxnLst/>
              <a:rect l="l" t="t" r="r" b="b"/>
              <a:pathLst>
                <a:path w="3903" h="2508" extrusionOk="0">
                  <a:moveTo>
                    <a:pt x="1956" y="1"/>
                  </a:moveTo>
                  <a:cubicBezTo>
                    <a:pt x="1921" y="1"/>
                    <a:pt x="1885" y="2"/>
                    <a:pt x="1849" y="4"/>
                  </a:cubicBezTo>
                  <a:cubicBezTo>
                    <a:pt x="1048" y="45"/>
                    <a:pt x="1" y="702"/>
                    <a:pt x="288" y="1626"/>
                  </a:cubicBezTo>
                  <a:cubicBezTo>
                    <a:pt x="498" y="2290"/>
                    <a:pt x="1257" y="2508"/>
                    <a:pt x="1921" y="2508"/>
                  </a:cubicBezTo>
                  <a:cubicBezTo>
                    <a:pt x="2038" y="2508"/>
                    <a:pt x="2152" y="2501"/>
                    <a:pt x="2260" y="2489"/>
                  </a:cubicBezTo>
                  <a:cubicBezTo>
                    <a:pt x="3903" y="2345"/>
                    <a:pt x="3862" y="743"/>
                    <a:pt x="2773" y="189"/>
                  </a:cubicBezTo>
                  <a:cubicBezTo>
                    <a:pt x="2552" y="78"/>
                    <a:pt x="2265" y="1"/>
                    <a:pt x="195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5"/>
            <p:cNvSpPr/>
            <p:nvPr/>
          </p:nvSpPr>
          <p:spPr>
            <a:xfrm>
              <a:off x="3073775" y="4421650"/>
              <a:ext cx="13675" cy="56050"/>
            </a:xfrm>
            <a:custGeom>
              <a:avLst/>
              <a:gdLst/>
              <a:ahLst/>
              <a:cxnLst/>
              <a:rect l="l" t="t" r="r" b="b"/>
              <a:pathLst>
                <a:path w="547" h="2242" extrusionOk="0">
                  <a:moveTo>
                    <a:pt x="520" y="1"/>
                  </a:moveTo>
                  <a:cubicBezTo>
                    <a:pt x="512" y="1"/>
                    <a:pt x="505" y="6"/>
                    <a:pt x="505" y="14"/>
                  </a:cubicBezTo>
                  <a:cubicBezTo>
                    <a:pt x="259" y="692"/>
                    <a:pt x="115" y="1452"/>
                    <a:pt x="12" y="2150"/>
                  </a:cubicBezTo>
                  <a:cubicBezTo>
                    <a:pt x="0" y="2210"/>
                    <a:pt x="44" y="2242"/>
                    <a:pt x="87" y="2242"/>
                  </a:cubicBezTo>
                  <a:cubicBezTo>
                    <a:pt x="117" y="2242"/>
                    <a:pt x="147" y="2225"/>
                    <a:pt x="156" y="2191"/>
                  </a:cubicBezTo>
                  <a:cubicBezTo>
                    <a:pt x="361" y="1493"/>
                    <a:pt x="505" y="733"/>
                    <a:pt x="546" y="35"/>
                  </a:cubicBezTo>
                  <a:cubicBezTo>
                    <a:pt x="546" y="11"/>
                    <a:pt x="532" y="1"/>
                    <a:pt x="520" y="1"/>
                  </a:cubicBezTo>
                  <a:close/>
                </a:path>
              </a:pathLst>
            </a:custGeom>
            <a:solidFill>
              <a:srgbClr val="2F2D2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5"/>
            <p:cNvSpPr/>
            <p:nvPr/>
          </p:nvSpPr>
          <p:spPr>
            <a:xfrm>
              <a:off x="3044800" y="4351125"/>
              <a:ext cx="80125" cy="97100"/>
            </a:xfrm>
            <a:custGeom>
              <a:avLst/>
              <a:gdLst/>
              <a:ahLst/>
              <a:cxnLst/>
              <a:rect l="l" t="t" r="r" b="b"/>
              <a:pathLst>
                <a:path w="3205" h="3884" extrusionOk="0">
                  <a:moveTo>
                    <a:pt x="2698" y="1"/>
                  </a:moveTo>
                  <a:cubicBezTo>
                    <a:pt x="2094" y="1"/>
                    <a:pt x="1493" y="542"/>
                    <a:pt x="1109" y="926"/>
                  </a:cubicBezTo>
                  <a:cubicBezTo>
                    <a:pt x="637" y="1418"/>
                    <a:pt x="1" y="2281"/>
                    <a:pt x="268" y="3000"/>
                  </a:cubicBezTo>
                  <a:cubicBezTo>
                    <a:pt x="466" y="3577"/>
                    <a:pt x="1186" y="3884"/>
                    <a:pt x="1809" y="3884"/>
                  </a:cubicBezTo>
                  <a:cubicBezTo>
                    <a:pt x="1829" y="3884"/>
                    <a:pt x="1849" y="3883"/>
                    <a:pt x="1869" y="3883"/>
                  </a:cubicBezTo>
                  <a:cubicBezTo>
                    <a:pt x="2506" y="3862"/>
                    <a:pt x="3081" y="3534"/>
                    <a:pt x="3163" y="2835"/>
                  </a:cubicBezTo>
                  <a:cubicBezTo>
                    <a:pt x="3204" y="2342"/>
                    <a:pt x="2978" y="1870"/>
                    <a:pt x="2773" y="1418"/>
                  </a:cubicBezTo>
                  <a:cubicBezTo>
                    <a:pt x="2609" y="967"/>
                    <a:pt x="2465" y="433"/>
                    <a:pt x="2732" y="1"/>
                  </a:cubicBezTo>
                  <a:cubicBezTo>
                    <a:pt x="2721" y="1"/>
                    <a:pt x="2710" y="1"/>
                    <a:pt x="269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5"/>
            <p:cNvSpPr/>
            <p:nvPr/>
          </p:nvSpPr>
          <p:spPr>
            <a:xfrm>
              <a:off x="3023750" y="4460500"/>
              <a:ext cx="72925" cy="163300"/>
            </a:xfrm>
            <a:custGeom>
              <a:avLst/>
              <a:gdLst/>
              <a:ahLst/>
              <a:cxnLst/>
              <a:rect l="l" t="t" r="r" b="b"/>
              <a:pathLst>
                <a:path w="2917" h="6532" extrusionOk="0">
                  <a:moveTo>
                    <a:pt x="2917" y="1"/>
                  </a:moveTo>
                  <a:lnTo>
                    <a:pt x="1582" y="21"/>
                  </a:lnTo>
                  <a:lnTo>
                    <a:pt x="1356" y="925"/>
                  </a:lnTo>
                  <a:lnTo>
                    <a:pt x="1110" y="1910"/>
                  </a:lnTo>
                  <a:lnTo>
                    <a:pt x="884" y="2855"/>
                  </a:lnTo>
                  <a:lnTo>
                    <a:pt x="637" y="3861"/>
                  </a:lnTo>
                  <a:lnTo>
                    <a:pt x="1" y="6531"/>
                  </a:lnTo>
                  <a:lnTo>
                    <a:pt x="1623" y="644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5"/>
            <p:cNvSpPr/>
            <p:nvPr/>
          </p:nvSpPr>
          <p:spPr>
            <a:xfrm>
              <a:off x="3051475" y="4476925"/>
              <a:ext cx="42125" cy="31350"/>
            </a:xfrm>
            <a:custGeom>
              <a:avLst/>
              <a:gdLst/>
              <a:ahLst/>
              <a:cxnLst/>
              <a:rect l="l" t="t" r="r" b="b"/>
              <a:pathLst>
                <a:path w="1685" h="1254" extrusionOk="0">
                  <a:moveTo>
                    <a:pt x="1684" y="1"/>
                  </a:moveTo>
                  <a:cubicBezTo>
                    <a:pt x="1438" y="42"/>
                    <a:pt x="1192" y="103"/>
                    <a:pt x="945" y="144"/>
                  </a:cubicBezTo>
                  <a:cubicBezTo>
                    <a:pt x="719" y="186"/>
                    <a:pt x="473" y="227"/>
                    <a:pt x="247" y="268"/>
                  </a:cubicBezTo>
                  <a:lnTo>
                    <a:pt x="1" y="1253"/>
                  </a:lnTo>
                  <a:cubicBezTo>
                    <a:pt x="411" y="1192"/>
                    <a:pt x="822" y="1130"/>
                    <a:pt x="1233" y="1069"/>
                  </a:cubicBezTo>
                  <a:cubicBezTo>
                    <a:pt x="1315" y="1048"/>
                    <a:pt x="1397" y="1028"/>
                    <a:pt x="1479" y="1028"/>
                  </a:cubicBezTo>
                  <a:lnTo>
                    <a:pt x="1684" y="1"/>
                  </a:ln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5"/>
            <p:cNvSpPr/>
            <p:nvPr/>
          </p:nvSpPr>
          <p:spPr>
            <a:xfrm>
              <a:off x="3039675" y="4526225"/>
              <a:ext cx="43650" cy="30825"/>
            </a:xfrm>
            <a:custGeom>
              <a:avLst/>
              <a:gdLst/>
              <a:ahLst/>
              <a:cxnLst/>
              <a:rect l="l" t="t" r="r" b="b"/>
              <a:pathLst>
                <a:path w="1746" h="1233" extrusionOk="0">
                  <a:moveTo>
                    <a:pt x="1746" y="0"/>
                  </a:moveTo>
                  <a:cubicBezTo>
                    <a:pt x="1253" y="62"/>
                    <a:pt x="739" y="123"/>
                    <a:pt x="247" y="226"/>
                  </a:cubicBezTo>
                  <a:lnTo>
                    <a:pt x="0" y="1232"/>
                  </a:lnTo>
                  <a:cubicBezTo>
                    <a:pt x="514" y="1171"/>
                    <a:pt x="1027" y="1089"/>
                    <a:pt x="1540" y="1006"/>
                  </a:cubicBezTo>
                  <a:lnTo>
                    <a:pt x="1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5"/>
            <p:cNvSpPr/>
            <p:nvPr/>
          </p:nvSpPr>
          <p:spPr>
            <a:xfrm>
              <a:off x="2860550" y="4685325"/>
              <a:ext cx="320325" cy="276575"/>
            </a:xfrm>
            <a:custGeom>
              <a:avLst/>
              <a:gdLst/>
              <a:ahLst/>
              <a:cxnLst/>
              <a:rect l="l" t="t" r="r" b="b"/>
              <a:pathLst>
                <a:path w="12813" h="11063" extrusionOk="0">
                  <a:moveTo>
                    <a:pt x="800" y="1"/>
                  </a:moveTo>
                  <a:cubicBezTo>
                    <a:pt x="363" y="1"/>
                    <a:pt x="1" y="375"/>
                    <a:pt x="19" y="844"/>
                  </a:cubicBezTo>
                  <a:lnTo>
                    <a:pt x="203" y="8710"/>
                  </a:lnTo>
                  <a:cubicBezTo>
                    <a:pt x="224" y="9100"/>
                    <a:pt x="491" y="9408"/>
                    <a:pt x="861" y="9490"/>
                  </a:cubicBezTo>
                  <a:lnTo>
                    <a:pt x="8521" y="11051"/>
                  </a:lnTo>
                  <a:cubicBezTo>
                    <a:pt x="8568" y="11059"/>
                    <a:pt x="8615" y="11062"/>
                    <a:pt x="8663" y="11062"/>
                  </a:cubicBezTo>
                  <a:cubicBezTo>
                    <a:pt x="8986" y="11062"/>
                    <a:pt x="9299" y="10883"/>
                    <a:pt x="9424" y="10578"/>
                  </a:cubicBezTo>
                  <a:lnTo>
                    <a:pt x="12607" y="3391"/>
                  </a:lnTo>
                  <a:cubicBezTo>
                    <a:pt x="12813" y="2898"/>
                    <a:pt x="12525" y="2364"/>
                    <a:pt x="12012" y="2261"/>
                  </a:cubicBezTo>
                  <a:lnTo>
                    <a:pt x="984" y="23"/>
                  </a:lnTo>
                  <a:cubicBezTo>
                    <a:pt x="922" y="8"/>
                    <a:pt x="860" y="1"/>
                    <a:pt x="80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5"/>
            <p:cNvSpPr/>
            <p:nvPr/>
          </p:nvSpPr>
          <p:spPr>
            <a:xfrm>
              <a:off x="2896950" y="4711625"/>
              <a:ext cx="34425" cy="217125"/>
            </a:xfrm>
            <a:custGeom>
              <a:avLst/>
              <a:gdLst/>
              <a:ahLst/>
              <a:cxnLst/>
              <a:rect l="l" t="t" r="r" b="b"/>
              <a:pathLst>
                <a:path w="1377" h="8685" extrusionOk="0">
                  <a:moveTo>
                    <a:pt x="1162" y="0"/>
                  </a:moveTo>
                  <a:cubicBezTo>
                    <a:pt x="1095" y="0"/>
                    <a:pt x="1026" y="41"/>
                    <a:pt x="1006" y="121"/>
                  </a:cubicBezTo>
                  <a:cubicBezTo>
                    <a:pt x="760" y="1025"/>
                    <a:pt x="719" y="2010"/>
                    <a:pt x="616" y="2955"/>
                  </a:cubicBezTo>
                  <a:cubicBezTo>
                    <a:pt x="493" y="3900"/>
                    <a:pt x="411" y="4865"/>
                    <a:pt x="308" y="5809"/>
                  </a:cubicBezTo>
                  <a:cubicBezTo>
                    <a:pt x="206" y="6734"/>
                    <a:pt x="103" y="7637"/>
                    <a:pt x="0" y="8561"/>
                  </a:cubicBezTo>
                  <a:lnTo>
                    <a:pt x="657" y="8684"/>
                  </a:lnTo>
                  <a:cubicBezTo>
                    <a:pt x="739" y="7699"/>
                    <a:pt x="822" y="6734"/>
                    <a:pt x="904" y="5748"/>
                  </a:cubicBezTo>
                  <a:cubicBezTo>
                    <a:pt x="1006" y="4783"/>
                    <a:pt x="1089" y="3838"/>
                    <a:pt x="1150" y="2873"/>
                  </a:cubicBezTo>
                  <a:cubicBezTo>
                    <a:pt x="1232" y="1969"/>
                    <a:pt x="1376" y="1025"/>
                    <a:pt x="1314" y="141"/>
                  </a:cubicBezTo>
                  <a:cubicBezTo>
                    <a:pt x="1304" y="46"/>
                    <a:pt x="1233" y="0"/>
                    <a:pt x="1162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5"/>
            <p:cNvSpPr/>
            <p:nvPr/>
          </p:nvSpPr>
          <p:spPr>
            <a:xfrm>
              <a:off x="2963175" y="4724775"/>
              <a:ext cx="57000" cy="217825"/>
            </a:xfrm>
            <a:custGeom>
              <a:avLst/>
              <a:gdLst/>
              <a:ahLst/>
              <a:cxnLst/>
              <a:rect l="l" t="t" r="r" b="b"/>
              <a:pathLst>
                <a:path w="2280" h="8713" extrusionOk="0">
                  <a:moveTo>
                    <a:pt x="2109" y="0"/>
                  </a:moveTo>
                  <a:cubicBezTo>
                    <a:pt x="2097" y="0"/>
                    <a:pt x="2085" y="2"/>
                    <a:pt x="2074" y="6"/>
                  </a:cubicBezTo>
                  <a:cubicBezTo>
                    <a:pt x="1828" y="88"/>
                    <a:pt x="1807" y="314"/>
                    <a:pt x="1725" y="519"/>
                  </a:cubicBezTo>
                  <a:cubicBezTo>
                    <a:pt x="1602" y="950"/>
                    <a:pt x="1479" y="1382"/>
                    <a:pt x="1376" y="1813"/>
                  </a:cubicBezTo>
                  <a:cubicBezTo>
                    <a:pt x="1150" y="2778"/>
                    <a:pt x="945" y="3743"/>
                    <a:pt x="740" y="4708"/>
                  </a:cubicBezTo>
                  <a:cubicBezTo>
                    <a:pt x="452" y="5982"/>
                    <a:pt x="206" y="7275"/>
                    <a:pt x="0" y="8569"/>
                  </a:cubicBezTo>
                  <a:lnTo>
                    <a:pt x="657" y="8713"/>
                  </a:lnTo>
                  <a:cubicBezTo>
                    <a:pt x="863" y="7542"/>
                    <a:pt x="1068" y="6372"/>
                    <a:pt x="1294" y="5201"/>
                  </a:cubicBezTo>
                  <a:cubicBezTo>
                    <a:pt x="1458" y="4339"/>
                    <a:pt x="1623" y="3456"/>
                    <a:pt x="1807" y="2593"/>
                  </a:cubicBezTo>
                  <a:cubicBezTo>
                    <a:pt x="1910" y="2162"/>
                    <a:pt x="1992" y="1710"/>
                    <a:pt x="2095" y="1279"/>
                  </a:cubicBezTo>
                  <a:cubicBezTo>
                    <a:pt x="2095" y="1197"/>
                    <a:pt x="2280" y="478"/>
                    <a:pt x="2218" y="273"/>
                  </a:cubicBezTo>
                  <a:cubicBezTo>
                    <a:pt x="2259" y="211"/>
                    <a:pt x="2259" y="170"/>
                    <a:pt x="2259" y="108"/>
                  </a:cubicBezTo>
                  <a:cubicBezTo>
                    <a:pt x="2242" y="40"/>
                    <a:pt x="2169" y="0"/>
                    <a:pt x="2109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5"/>
            <p:cNvSpPr/>
            <p:nvPr/>
          </p:nvSpPr>
          <p:spPr>
            <a:xfrm>
              <a:off x="3035050" y="4750550"/>
              <a:ext cx="71725" cy="206425"/>
            </a:xfrm>
            <a:custGeom>
              <a:avLst/>
              <a:gdLst/>
              <a:ahLst/>
              <a:cxnLst/>
              <a:rect l="l" t="t" r="r" b="b"/>
              <a:pathLst>
                <a:path w="2869" h="8257" extrusionOk="0">
                  <a:moveTo>
                    <a:pt x="2678" y="0"/>
                  </a:moveTo>
                  <a:cubicBezTo>
                    <a:pt x="2626" y="0"/>
                    <a:pt x="2576" y="25"/>
                    <a:pt x="2547" y="84"/>
                  </a:cubicBezTo>
                  <a:cubicBezTo>
                    <a:pt x="1869" y="1788"/>
                    <a:pt x="1417" y="3575"/>
                    <a:pt x="883" y="5341"/>
                  </a:cubicBezTo>
                  <a:cubicBezTo>
                    <a:pt x="596" y="6265"/>
                    <a:pt x="308" y="7189"/>
                    <a:pt x="0" y="8134"/>
                  </a:cubicBezTo>
                  <a:lnTo>
                    <a:pt x="678" y="8257"/>
                  </a:lnTo>
                  <a:cubicBezTo>
                    <a:pt x="966" y="7374"/>
                    <a:pt x="1233" y="6470"/>
                    <a:pt x="1499" y="5567"/>
                  </a:cubicBezTo>
                  <a:cubicBezTo>
                    <a:pt x="2013" y="3801"/>
                    <a:pt x="2567" y="2014"/>
                    <a:pt x="2855" y="186"/>
                  </a:cubicBezTo>
                  <a:cubicBezTo>
                    <a:pt x="2868" y="81"/>
                    <a:pt x="2771" y="0"/>
                    <a:pt x="2678" y="0"/>
                  </a:cubicBezTo>
                  <a:close/>
                </a:path>
              </a:pathLst>
            </a:custGeom>
            <a:solidFill>
              <a:srgbClr val="FF9C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5"/>
            <p:cNvSpPr/>
            <p:nvPr/>
          </p:nvSpPr>
          <p:spPr>
            <a:xfrm>
              <a:off x="2799900" y="4524600"/>
              <a:ext cx="410750" cy="315650"/>
            </a:xfrm>
            <a:custGeom>
              <a:avLst/>
              <a:gdLst/>
              <a:ahLst/>
              <a:cxnLst/>
              <a:rect l="l" t="t" r="r" b="b"/>
              <a:pathLst>
                <a:path w="16430" h="12626" extrusionOk="0">
                  <a:moveTo>
                    <a:pt x="9332" y="0"/>
                  </a:moveTo>
                  <a:cubicBezTo>
                    <a:pt x="8211" y="0"/>
                    <a:pt x="7090" y="218"/>
                    <a:pt x="6080" y="661"/>
                  </a:cubicBezTo>
                  <a:cubicBezTo>
                    <a:pt x="4806" y="1215"/>
                    <a:pt x="3738" y="2119"/>
                    <a:pt x="3020" y="3248"/>
                  </a:cubicBezTo>
                  <a:cubicBezTo>
                    <a:pt x="2671" y="3782"/>
                    <a:pt x="2424" y="4357"/>
                    <a:pt x="2260" y="4953"/>
                  </a:cubicBezTo>
                  <a:cubicBezTo>
                    <a:pt x="2096" y="5548"/>
                    <a:pt x="1993" y="6144"/>
                    <a:pt x="1521" y="6596"/>
                  </a:cubicBezTo>
                  <a:cubicBezTo>
                    <a:pt x="1274" y="6863"/>
                    <a:pt x="966" y="7068"/>
                    <a:pt x="699" y="7314"/>
                  </a:cubicBezTo>
                  <a:cubicBezTo>
                    <a:pt x="124" y="7869"/>
                    <a:pt x="1" y="8834"/>
                    <a:pt x="412" y="9532"/>
                  </a:cubicBezTo>
                  <a:cubicBezTo>
                    <a:pt x="659" y="9962"/>
                    <a:pt x="1053" y="10139"/>
                    <a:pt x="1472" y="10139"/>
                  </a:cubicBezTo>
                  <a:cubicBezTo>
                    <a:pt x="1853" y="10139"/>
                    <a:pt x="2256" y="9993"/>
                    <a:pt x="2588" y="9758"/>
                  </a:cubicBezTo>
                  <a:cubicBezTo>
                    <a:pt x="2855" y="9553"/>
                    <a:pt x="3430" y="9204"/>
                    <a:pt x="3430" y="8814"/>
                  </a:cubicBezTo>
                  <a:cubicBezTo>
                    <a:pt x="3430" y="9553"/>
                    <a:pt x="3513" y="10662"/>
                    <a:pt x="4457" y="10867"/>
                  </a:cubicBezTo>
                  <a:cubicBezTo>
                    <a:pt x="4527" y="10881"/>
                    <a:pt x="4596" y="10887"/>
                    <a:pt x="4663" y="10887"/>
                  </a:cubicBezTo>
                  <a:cubicBezTo>
                    <a:pt x="5304" y="10887"/>
                    <a:pt x="5808" y="10299"/>
                    <a:pt x="6162" y="9779"/>
                  </a:cubicBezTo>
                  <a:lnTo>
                    <a:pt x="6162" y="9779"/>
                  </a:lnTo>
                  <a:cubicBezTo>
                    <a:pt x="6038" y="10210"/>
                    <a:pt x="6141" y="10641"/>
                    <a:pt x="6429" y="11011"/>
                  </a:cubicBezTo>
                  <a:cubicBezTo>
                    <a:pt x="6696" y="11401"/>
                    <a:pt x="7147" y="11689"/>
                    <a:pt x="7640" y="11771"/>
                  </a:cubicBezTo>
                  <a:cubicBezTo>
                    <a:pt x="7738" y="11786"/>
                    <a:pt x="7837" y="11793"/>
                    <a:pt x="7935" y="11793"/>
                  </a:cubicBezTo>
                  <a:cubicBezTo>
                    <a:pt x="8780" y="11793"/>
                    <a:pt x="9595" y="11258"/>
                    <a:pt x="9981" y="10559"/>
                  </a:cubicBezTo>
                  <a:lnTo>
                    <a:pt x="9981" y="10559"/>
                  </a:lnTo>
                  <a:cubicBezTo>
                    <a:pt x="9961" y="11298"/>
                    <a:pt x="10372" y="12099"/>
                    <a:pt x="11090" y="12448"/>
                  </a:cubicBezTo>
                  <a:cubicBezTo>
                    <a:pt x="11322" y="12568"/>
                    <a:pt x="11585" y="12625"/>
                    <a:pt x="11844" y="12625"/>
                  </a:cubicBezTo>
                  <a:cubicBezTo>
                    <a:pt x="12388" y="12625"/>
                    <a:pt x="12921" y="12373"/>
                    <a:pt x="13144" y="11914"/>
                  </a:cubicBezTo>
                  <a:cubicBezTo>
                    <a:pt x="13435" y="12310"/>
                    <a:pt x="13890" y="12495"/>
                    <a:pt x="14354" y="12495"/>
                  </a:cubicBezTo>
                  <a:cubicBezTo>
                    <a:pt x="14708" y="12495"/>
                    <a:pt x="15068" y="12386"/>
                    <a:pt x="15362" y="12181"/>
                  </a:cubicBezTo>
                  <a:cubicBezTo>
                    <a:pt x="16040" y="11750"/>
                    <a:pt x="16224" y="10929"/>
                    <a:pt x="16040" y="10189"/>
                  </a:cubicBezTo>
                  <a:cubicBezTo>
                    <a:pt x="15957" y="9840"/>
                    <a:pt x="15793" y="9512"/>
                    <a:pt x="15773" y="9142"/>
                  </a:cubicBezTo>
                  <a:cubicBezTo>
                    <a:pt x="15731" y="8321"/>
                    <a:pt x="16224" y="7561"/>
                    <a:pt x="16327" y="6739"/>
                  </a:cubicBezTo>
                  <a:cubicBezTo>
                    <a:pt x="16430" y="5959"/>
                    <a:pt x="16368" y="5138"/>
                    <a:pt x="16122" y="4378"/>
                  </a:cubicBezTo>
                  <a:cubicBezTo>
                    <a:pt x="15649" y="2940"/>
                    <a:pt x="14705" y="1852"/>
                    <a:pt x="13493" y="1113"/>
                  </a:cubicBezTo>
                  <a:cubicBezTo>
                    <a:pt x="12279" y="377"/>
                    <a:pt x="10806" y="0"/>
                    <a:pt x="933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5"/>
            <p:cNvSpPr/>
            <p:nvPr/>
          </p:nvSpPr>
          <p:spPr>
            <a:xfrm>
              <a:off x="2865625" y="4547125"/>
              <a:ext cx="184325" cy="143725"/>
            </a:xfrm>
            <a:custGeom>
              <a:avLst/>
              <a:gdLst/>
              <a:ahLst/>
              <a:cxnLst/>
              <a:rect l="l" t="t" r="r" b="b"/>
              <a:pathLst>
                <a:path w="7373" h="5749" extrusionOk="0">
                  <a:moveTo>
                    <a:pt x="5243" y="1"/>
                  </a:moveTo>
                  <a:cubicBezTo>
                    <a:pt x="5180" y="1"/>
                    <a:pt x="5116" y="3"/>
                    <a:pt x="5052" y="6"/>
                  </a:cubicBezTo>
                  <a:cubicBezTo>
                    <a:pt x="3841" y="68"/>
                    <a:pt x="2629" y="643"/>
                    <a:pt x="1828" y="1567"/>
                  </a:cubicBezTo>
                  <a:cubicBezTo>
                    <a:pt x="945" y="2573"/>
                    <a:pt x="0" y="4709"/>
                    <a:pt x="1561" y="5551"/>
                  </a:cubicBezTo>
                  <a:cubicBezTo>
                    <a:pt x="1817" y="5691"/>
                    <a:pt x="2098" y="5748"/>
                    <a:pt x="2388" y="5748"/>
                  </a:cubicBezTo>
                  <a:cubicBezTo>
                    <a:pt x="2821" y="5748"/>
                    <a:pt x="3271" y="5620"/>
                    <a:pt x="3676" y="5448"/>
                  </a:cubicBezTo>
                  <a:cubicBezTo>
                    <a:pt x="4539" y="5120"/>
                    <a:pt x="5319" y="4627"/>
                    <a:pt x="6018" y="4011"/>
                  </a:cubicBezTo>
                  <a:cubicBezTo>
                    <a:pt x="6490" y="3600"/>
                    <a:pt x="6942" y="3107"/>
                    <a:pt x="7147" y="2491"/>
                  </a:cubicBezTo>
                  <a:cubicBezTo>
                    <a:pt x="7373" y="1895"/>
                    <a:pt x="7311" y="1177"/>
                    <a:pt x="6901" y="684"/>
                  </a:cubicBezTo>
                  <a:cubicBezTo>
                    <a:pt x="6489" y="197"/>
                    <a:pt x="5890" y="1"/>
                    <a:pt x="5243" y="1"/>
                  </a:cubicBezTo>
                  <a:close/>
                </a:path>
              </a:pathLst>
            </a:custGeom>
            <a:solidFill>
              <a:srgbClr val="8984A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5"/>
            <p:cNvSpPr/>
            <p:nvPr/>
          </p:nvSpPr>
          <p:spPr>
            <a:xfrm>
              <a:off x="2910900" y="45938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890" y="0"/>
                  </a:moveTo>
                  <a:cubicBezTo>
                    <a:pt x="833" y="0"/>
                    <a:pt x="775" y="21"/>
                    <a:pt x="736" y="67"/>
                  </a:cubicBezTo>
                  <a:cubicBezTo>
                    <a:pt x="592" y="231"/>
                    <a:pt x="489" y="416"/>
                    <a:pt x="366" y="600"/>
                  </a:cubicBezTo>
                  <a:cubicBezTo>
                    <a:pt x="243" y="785"/>
                    <a:pt x="120" y="970"/>
                    <a:pt x="58" y="1196"/>
                  </a:cubicBezTo>
                  <a:cubicBezTo>
                    <a:pt x="1" y="1354"/>
                    <a:pt x="155" y="1472"/>
                    <a:pt x="302" y="1472"/>
                  </a:cubicBezTo>
                  <a:cubicBezTo>
                    <a:pt x="364" y="1472"/>
                    <a:pt x="426" y="1451"/>
                    <a:pt x="469" y="1401"/>
                  </a:cubicBezTo>
                  <a:cubicBezTo>
                    <a:pt x="613" y="1237"/>
                    <a:pt x="695" y="1011"/>
                    <a:pt x="818" y="826"/>
                  </a:cubicBezTo>
                  <a:cubicBezTo>
                    <a:pt x="921" y="642"/>
                    <a:pt x="1023" y="457"/>
                    <a:pt x="1085" y="251"/>
                  </a:cubicBezTo>
                  <a:cubicBezTo>
                    <a:pt x="1141" y="97"/>
                    <a:pt x="1015" y="0"/>
                    <a:pt x="890" y="0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5"/>
            <p:cNvSpPr/>
            <p:nvPr/>
          </p:nvSpPr>
          <p:spPr>
            <a:xfrm>
              <a:off x="2961125" y="4663800"/>
              <a:ext cx="14900" cy="36700"/>
            </a:xfrm>
            <a:custGeom>
              <a:avLst/>
              <a:gdLst/>
              <a:ahLst/>
              <a:cxnLst/>
              <a:rect l="l" t="t" r="r" b="b"/>
              <a:pathLst>
                <a:path w="596" h="1468" extrusionOk="0">
                  <a:moveTo>
                    <a:pt x="255" y="1"/>
                  </a:moveTo>
                  <a:cubicBezTo>
                    <a:pt x="151" y="1"/>
                    <a:pt x="33" y="86"/>
                    <a:pt x="21" y="206"/>
                  </a:cubicBezTo>
                  <a:cubicBezTo>
                    <a:pt x="0" y="555"/>
                    <a:pt x="0" y="987"/>
                    <a:pt x="123" y="1295"/>
                  </a:cubicBezTo>
                  <a:cubicBezTo>
                    <a:pt x="166" y="1415"/>
                    <a:pt x="253" y="1467"/>
                    <a:pt x="340" y="1467"/>
                  </a:cubicBezTo>
                  <a:cubicBezTo>
                    <a:pt x="461" y="1467"/>
                    <a:pt x="584" y="1368"/>
                    <a:pt x="596" y="1212"/>
                  </a:cubicBezTo>
                  <a:cubicBezTo>
                    <a:pt x="596" y="1028"/>
                    <a:pt x="534" y="843"/>
                    <a:pt x="514" y="658"/>
                  </a:cubicBezTo>
                  <a:cubicBezTo>
                    <a:pt x="472" y="473"/>
                    <a:pt x="452" y="309"/>
                    <a:pt x="411" y="145"/>
                  </a:cubicBezTo>
                  <a:cubicBezTo>
                    <a:pt x="394" y="43"/>
                    <a:pt x="328" y="1"/>
                    <a:pt x="25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5"/>
            <p:cNvSpPr/>
            <p:nvPr/>
          </p:nvSpPr>
          <p:spPr>
            <a:xfrm>
              <a:off x="3009475" y="4620125"/>
              <a:ext cx="27300" cy="29975"/>
            </a:xfrm>
            <a:custGeom>
              <a:avLst/>
              <a:gdLst/>
              <a:ahLst/>
              <a:cxnLst/>
              <a:rect l="l" t="t" r="r" b="b"/>
              <a:pathLst>
                <a:path w="1092" h="1199" extrusionOk="0">
                  <a:moveTo>
                    <a:pt x="216" y="1"/>
                  </a:moveTo>
                  <a:cubicBezTo>
                    <a:pt x="93" y="1"/>
                    <a:pt x="0" y="132"/>
                    <a:pt x="17" y="249"/>
                  </a:cubicBezTo>
                  <a:cubicBezTo>
                    <a:pt x="79" y="434"/>
                    <a:pt x="202" y="577"/>
                    <a:pt x="325" y="721"/>
                  </a:cubicBezTo>
                  <a:cubicBezTo>
                    <a:pt x="428" y="885"/>
                    <a:pt x="530" y="1050"/>
                    <a:pt x="695" y="1173"/>
                  </a:cubicBezTo>
                  <a:cubicBezTo>
                    <a:pt x="727" y="1191"/>
                    <a:pt x="760" y="1199"/>
                    <a:pt x="793" y="1199"/>
                  </a:cubicBezTo>
                  <a:cubicBezTo>
                    <a:pt x="949" y="1199"/>
                    <a:pt x="1091" y="1018"/>
                    <a:pt x="1023" y="865"/>
                  </a:cubicBezTo>
                  <a:cubicBezTo>
                    <a:pt x="962" y="701"/>
                    <a:pt x="818" y="536"/>
                    <a:pt x="695" y="413"/>
                  </a:cubicBezTo>
                  <a:cubicBezTo>
                    <a:pt x="572" y="269"/>
                    <a:pt x="469" y="105"/>
                    <a:pt x="305" y="23"/>
                  </a:cubicBezTo>
                  <a:cubicBezTo>
                    <a:pt x="274" y="8"/>
                    <a:pt x="244" y="1"/>
                    <a:pt x="216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5"/>
            <p:cNvSpPr/>
            <p:nvPr/>
          </p:nvSpPr>
          <p:spPr>
            <a:xfrm>
              <a:off x="3080225" y="4594500"/>
              <a:ext cx="28750" cy="34425"/>
            </a:xfrm>
            <a:custGeom>
              <a:avLst/>
              <a:gdLst/>
              <a:ahLst/>
              <a:cxnLst/>
              <a:rect l="l" t="t" r="r" b="b"/>
              <a:pathLst>
                <a:path w="1150" h="1377" extrusionOk="0">
                  <a:moveTo>
                    <a:pt x="846" y="1"/>
                  </a:moveTo>
                  <a:cubicBezTo>
                    <a:pt x="790" y="1"/>
                    <a:pt x="731" y="25"/>
                    <a:pt x="678" y="83"/>
                  </a:cubicBezTo>
                  <a:cubicBezTo>
                    <a:pt x="514" y="247"/>
                    <a:pt x="391" y="411"/>
                    <a:pt x="267" y="596"/>
                  </a:cubicBezTo>
                  <a:cubicBezTo>
                    <a:pt x="144" y="781"/>
                    <a:pt x="1" y="945"/>
                    <a:pt x="1" y="1171"/>
                  </a:cubicBezTo>
                  <a:cubicBezTo>
                    <a:pt x="15" y="1290"/>
                    <a:pt x="127" y="1376"/>
                    <a:pt x="242" y="1376"/>
                  </a:cubicBezTo>
                  <a:cubicBezTo>
                    <a:pt x="286" y="1376"/>
                    <a:pt x="330" y="1364"/>
                    <a:pt x="370" y="1335"/>
                  </a:cubicBezTo>
                  <a:cubicBezTo>
                    <a:pt x="534" y="1233"/>
                    <a:pt x="596" y="1048"/>
                    <a:pt x="678" y="904"/>
                  </a:cubicBezTo>
                  <a:cubicBezTo>
                    <a:pt x="781" y="719"/>
                    <a:pt x="904" y="555"/>
                    <a:pt x="1027" y="391"/>
                  </a:cubicBezTo>
                  <a:cubicBezTo>
                    <a:pt x="1150" y="207"/>
                    <a:pt x="1010" y="1"/>
                    <a:pt x="846" y="1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5"/>
            <p:cNvSpPr/>
            <p:nvPr/>
          </p:nvSpPr>
          <p:spPr>
            <a:xfrm>
              <a:off x="3006300" y="4577175"/>
              <a:ext cx="35450" cy="15900"/>
            </a:xfrm>
            <a:custGeom>
              <a:avLst/>
              <a:gdLst/>
              <a:ahLst/>
              <a:cxnLst/>
              <a:rect l="l" t="t" r="r" b="b"/>
              <a:pathLst>
                <a:path w="1418" h="636" extrusionOk="0">
                  <a:moveTo>
                    <a:pt x="364" y="1"/>
                  </a:moveTo>
                  <a:cubicBezTo>
                    <a:pt x="280" y="1"/>
                    <a:pt x="198" y="15"/>
                    <a:pt x="124" y="57"/>
                  </a:cubicBezTo>
                  <a:cubicBezTo>
                    <a:pt x="0" y="139"/>
                    <a:pt x="21" y="303"/>
                    <a:pt x="103" y="385"/>
                  </a:cubicBezTo>
                  <a:cubicBezTo>
                    <a:pt x="226" y="529"/>
                    <a:pt x="493" y="550"/>
                    <a:pt x="678" y="570"/>
                  </a:cubicBezTo>
                  <a:cubicBezTo>
                    <a:pt x="803" y="595"/>
                    <a:pt x="935" y="635"/>
                    <a:pt x="1057" y="635"/>
                  </a:cubicBezTo>
                  <a:cubicBezTo>
                    <a:pt x="1135" y="635"/>
                    <a:pt x="1209" y="619"/>
                    <a:pt x="1274" y="570"/>
                  </a:cubicBezTo>
                  <a:cubicBezTo>
                    <a:pt x="1376" y="488"/>
                    <a:pt x="1417" y="365"/>
                    <a:pt x="1335" y="262"/>
                  </a:cubicBezTo>
                  <a:cubicBezTo>
                    <a:pt x="1212" y="57"/>
                    <a:pt x="966" y="77"/>
                    <a:pt x="740" y="57"/>
                  </a:cubicBezTo>
                  <a:cubicBezTo>
                    <a:pt x="617" y="32"/>
                    <a:pt x="488" y="1"/>
                    <a:pt x="36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5"/>
            <p:cNvSpPr/>
            <p:nvPr/>
          </p:nvSpPr>
          <p:spPr>
            <a:xfrm>
              <a:off x="3090500" y="4669625"/>
              <a:ext cx="21075" cy="33375"/>
            </a:xfrm>
            <a:custGeom>
              <a:avLst/>
              <a:gdLst/>
              <a:ahLst/>
              <a:cxnLst/>
              <a:rect l="l" t="t" r="r" b="b"/>
              <a:pathLst>
                <a:path w="843" h="1335" extrusionOk="0">
                  <a:moveTo>
                    <a:pt x="275" y="1"/>
                  </a:moveTo>
                  <a:cubicBezTo>
                    <a:pt x="246" y="1"/>
                    <a:pt x="216" y="11"/>
                    <a:pt x="185" y="35"/>
                  </a:cubicBezTo>
                  <a:cubicBezTo>
                    <a:pt x="0" y="179"/>
                    <a:pt x="123" y="425"/>
                    <a:pt x="165" y="610"/>
                  </a:cubicBezTo>
                  <a:cubicBezTo>
                    <a:pt x="247" y="836"/>
                    <a:pt x="288" y="1082"/>
                    <a:pt x="452" y="1267"/>
                  </a:cubicBezTo>
                  <a:cubicBezTo>
                    <a:pt x="494" y="1314"/>
                    <a:pt x="544" y="1335"/>
                    <a:pt x="594" y="1335"/>
                  </a:cubicBezTo>
                  <a:cubicBezTo>
                    <a:pt x="718" y="1335"/>
                    <a:pt x="842" y="1214"/>
                    <a:pt x="842" y="1082"/>
                  </a:cubicBezTo>
                  <a:cubicBezTo>
                    <a:pt x="842" y="938"/>
                    <a:pt x="781" y="815"/>
                    <a:pt x="719" y="692"/>
                  </a:cubicBezTo>
                  <a:cubicBezTo>
                    <a:pt x="678" y="589"/>
                    <a:pt x="637" y="466"/>
                    <a:pt x="575" y="363"/>
                  </a:cubicBezTo>
                  <a:cubicBezTo>
                    <a:pt x="541" y="261"/>
                    <a:pt x="421" y="1"/>
                    <a:pt x="27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5"/>
            <p:cNvSpPr/>
            <p:nvPr/>
          </p:nvSpPr>
          <p:spPr>
            <a:xfrm>
              <a:off x="3136275" y="4640075"/>
              <a:ext cx="39150" cy="20150"/>
            </a:xfrm>
            <a:custGeom>
              <a:avLst/>
              <a:gdLst/>
              <a:ahLst/>
              <a:cxnLst/>
              <a:rect l="l" t="t" r="r" b="b"/>
              <a:pathLst>
                <a:path w="1566" h="806" extrusionOk="0">
                  <a:moveTo>
                    <a:pt x="1268" y="1"/>
                  </a:moveTo>
                  <a:cubicBezTo>
                    <a:pt x="1255" y="1"/>
                    <a:pt x="1242" y="2"/>
                    <a:pt x="1229" y="5"/>
                  </a:cubicBezTo>
                  <a:cubicBezTo>
                    <a:pt x="1003" y="67"/>
                    <a:pt x="798" y="128"/>
                    <a:pt x="593" y="190"/>
                  </a:cubicBezTo>
                  <a:cubicBezTo>
                    <a:pt x="408" y="252"/>
                    <a:pt x="223" y="272"/>
                    <a:pt x="100" y="436"/>
                  </a:cubicBezTo>
                  <a:cubicBezTo>
                    <a:pt x="1" y="601"/>
                    <a:pt x="100" y="806"/>
                    <a:pt x="271" y="806"/>
                  </a:cubicBezTo>
                  <a:cubicBezTo>
                    <a:pt x="313" y="806"/>
                    <a:pt x="359" y="793"/>
                    <a:pt x="408" y="765"/>
                  </a:cubicBezTo>
                  <a:cubicBezTo>
                    <a:pt x="695" y="580"/>
                    <a:pt x="1065" y="498"/>
                    <a:pt x="1393" y="334"/>
                  </a:cubicBezTo>
                  <a:cubicBezTo>
                    <a:pt x="1565" y="238"/>
                    <a:pt x="1435" y="1"/>
                    <a:pt x="126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5"/>
            <p:cNvSpPr/>
            <p:nvPr/>
          </p:nvSpPr>
          <p:spPr>
            <a:xfrm>
              <a:off x="3027350" y="4715625"/>
              <a:ext cx="38000" cy="16025"/>
            </a:xfrm>
            <a:custGeom>
              <a:avLst/>
              <a:gdLst/>
              <a:ahLst/>
              <a:cxnLst/>
              <a:rect l="l" t="t" r="r" b="b"/>
              <a:pathLst>
                <a:path w="1520" h="641" extrusionOk="0">
                  <a:moveTo>
                    <a:pt x="1398" y="0"/>
                  </a:moveTo>
                  <a:cubicBezTo>
                    <a:pt x="1391" y="0"/>
                    <a:pt x="1384" y="1"/>
                    <a:pt x="1376" y="2"/>
                  </a:cubicBezTo>
                  <a:cubicBezTo>
                    <a:pt x="1171" y="23"/>
                    <a:pt x="966" y="43"/>
                    <a:pt x="760" y="84"/>
                  </a:cubicBezTo>
                  <a:cubicBezTo>
                    <a:pt x="575" y="125"/>
                    <a:pt x="349" y="125"/>
                    <a:pt x="185" y="248"/>
                  </a:cubicBezTo>
                  <a:cubicBezTo>
                    <a:pt x="0" y="372"/>
                    <a:pt x="103" y="639"/>
                    <a:pt x="329" y="639"/>
                  </a:cubicBezTo>
                  <a:cubicBezTo>
                    <a:pt x="343" y="640"/>
                    <a:pt x="357" y="641"/>
                    <a:pt x="371" y="641"/>
                  </a:cubicBezTo>
                  <a:cubicBezTo>
                    <a:pt x="542" y="641"/>
                    <a:pt x="712" y="531"/>
                    <a:pt x="883" y="474"/>
                  </a:cubicBezTo>
                  <a:cubicBezTo>
                    <a:pt x="1068" y="392"/>
                    <a:pt x="1232" y="289"/>
                    <a:pt x="1417" y="207"/>
                  </a:cubicBezTo>
                  <a:cubicBezTo>
                    <a:pt x="1515" y="168"/>
                    <a:pt x="1520" y="0"/>
                    <a:pt x="1398" y="0"/>
                  </a:cubicBez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3137875" y="4724150"/>
              <a:ext cx="23100" cy="26925"/>
            </a:xfrm>
            <a:custGeom>
              <a:avLst/>
              <a:gdLst/>
              <a:ahLst/>
              <a:cxnLst/>
              <a:rect l="l" t="t" r="r" b="b"/>
              <a:pathLst>
                <a:path w="924" h="1077" extrusionOk="0">
                  <a:moveTo>
                    <a:pt x="153" y="1"/>
                  </a:moveTo>
                  <a:cubicBezTo>
                    <a:pt x="69" y="1"/>
                    <a:pt x="1" y="88"/>
                    <a:pt x="36" y="174"/>
                  </a:cubicBezTo>
                  <a:cubicBezTo>
                    <a:pt x="77" y="318"/>
                    <a:pt x="159" y="462"/>
                    <a:pt x="241" y="606"/>
                  </a:cubicBezTo>
                  <a:cubicBezTo>
                    <a:pt x="323" y="729"/>
                    <a:pt x="405" y="914"/>
                    <a:pt x="508" y="1016"/>
                  </a:cubicBezTo>
                  <a:cubicBezTo>
                    <a:pt x="555" y="1059"/>
                    <a:pt x="607" y="1076"/>
                    <a:pt x="656" y="1076"/>
                  </a:cubicBezTo>
                  <a:cubicBezTo>
                    <a:pt x="799" y="1076"/>
                    <a:pt x="923" y="928"/>
                    <a:pt x="878" y="790"/>
                  </a:cubicBezTo>
                  <a:cubicBezTo>
                    <a:pt x="837" y="626"/>
                    <a:pt x="693" y="462"/>
                    <a:pt x="590" y="339"/>
                  </a:cubicBezTo>
                  <a:cubicBezTo>
                    <a:pt x="487" y="195"/>
                    <a:pt x="364" y="92"/>
                    <a:pt x="200" y="10"/>
                  </a:cubicBezTo>
                  <a:cubicBezTo>
                    <a:pt x="184" y="4"/>
                    <a:pt x="168" y="1"/>
                    <a:pt x="153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2885300" y="4690775"/>
              <a:ext cx="27300" cy="28175"/>
            </a:xfrm>
            <a:custGeom>
              <a:avLst/>
              <a:gdLst/>
              <a:ahLst/>
              <a:cxnLst/>
              <a:rect l="l" t="t" r="r" b="b"/>
              <a:pathLst>
                <a:path w="1092" h="1127" extrusionOk="0">
                  <a:moveTo>
                    <a:pt x="171" y="1"/>
                  </a:moveTo>
                  <a:cubicBezTo>
                    <a:pt x="83" y="1"/>
                    <a:pt x="0" y="88"/>
                    <a:pt x="35" y="175"/>
                  </a:cubicBezTo>
                  <a:cubicBezTo>
                    <a:pt x="117" y="359"/>
                    <a:pt x="199" y="503"/>
                    <a:pt x="322" y="647"/>
                  </a:cubicBezTo>
                  <a:cubicBezTo>
                    <a:pt x="425" y="811"/>
                    <a:pt x="528" y="996"/>
                    <a:pt x="713" y="1099"/>
                  </a:cubicBezTo>
                  <a:cubicBezTo>
                    <a:pt x="743" y="1118"/>
                    <a:pt x="775" y="1126"/>
                    <a:pt x="808" y="1126"/>
                  </a:cubicBezTo>
                  <a:cubicBezTo>
                    <a:pt x="951" y="1126"/>
                    <a:pt x="1091" y="962"/>
                    <a:pt x="1041" y="811"/>
                  </a:cubicBezTo>
                  <a:cubicBezTo>
                    <a:pt x="959" y="626"/>
                    <a:pt x="795" y="483"/>
                    <a:pt x="651" y="359"/>
                  </a:cubicBezTo>
                  <a:cubicBezTo>
                    <a:pt x="528" y="216"/>
                    <a:pt x="384" y="113"/>
                    <a:pt x="220" y="10"/>
                  </a:cubicBezTo>
                  <a:cubicBezTo>
                    <a:pt x="204" y="4"/>
                    <a:pt x="187" y="1"/>
                    <a:pt x="171" y="1"/>
                  </a:cubicBezTo>
                  <a:close/>
                </a:path>
              </a:pathLst>
            </a:custGeom>
            <a:solidFill>
              <a:srgbClr val="B114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2547325" y="4627725"/>
              <a:ext cx="390200" cy="292750"/>
            </a:xfrm>
            <a:custGeom>
              <a:avLst/>
              <a:gdLst/>
              <a:ahLst/>
              <a:cxnLst/>
              <a:rect l="l" t="t" r="r" b="b"/>
              <a:pathLst>
                <a:path w="15608" h="11710" extrusionOk="0">
                  <a:moveTo>
                    <a:pt x="4565" y="1"/>
                  </a:moveTo>
                  <a:cubicBezTo>
                    <a:pt x="2943" y="1"/>
                    <a:pt x="1009" y="601"/>
                    <a:pt x="493" y="2101"/>
                  </a:cubicBezTo>
                  <a:cubicBezTo>
                    <a:pt x="0" y="3497"/>
                    <a:pt x="1027" y="4791"/>
                    <a:pt x="1972" y="5695"/>
                  </a:cubicBezTo>
                  <a:cubicBezTo>
                    <a:pt x="3697" y="7379"/>
                    <a:pt x="5606" y="8878"/>
                    <a:pt x="7722" y="10048"/>
                  </a:cubicBezTo>
                  <a:cubicBezTo>
                    <a:pt x="8543" y="10500"/>
                    <a:pt x="9529" y="11055"/>
                    <a:pt x="10556" y="11383"/>
                  </a:cubicBezTo>
                  <a:cubicBezTo>
                    <a:pt x="11159" y="11581"/>
                    <a:pt x="11770" y="11710"/>
                    <a:pt x="12365" y="11710"/>
                  </a:cubicBezTo>
                  <a:cubicBezTo>
                    <a:pt x="13066" y="11710"/>
                    <a:pt x="13744" y="11531"/>
                    <a:pt x="14355" y="11075"/>
                  </a:cubicBezTo>
                  <a:cubicBezTo>
                    <a:pt x="15156" y="10480"/>
                    <a:pt x="15608" y="9412"/>
                    <a:pt x="15402" y="8467"/>
                  </a:cubicBezTo>
                  <a:cubicBezTo>
                    <a:pt x="15156" y="7358"/>
                    <a:pt x="14191" y="6660"/>
                    <a:pt x="13390" y="5962"/>
                  </a:cubicBezTo>
                  <a:cubicBezTo>
                    <a:pt x="11007" y="3867"/>
                    <a:pt x="9057" y="930"/>
                    <a:pt x="5791" y="130"/>
                  </a:cubicBezTo>
                  <a:cubicBezTo>
                    <a:pt x="5430" y="46"/>
                    <a:pt x="5009" y="1"/>
                    <a:pt x="4565" y="1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5976400" y="226950"/>
              <a:ext cx="1122825" cy="560600"/>
            </a:xfrm>
            <a:custGeom>
              <a:avLst/>
              <a:gdLst/>
              <a:ahLst/>
              <a:cxnLst/>
              <a:rect l="l" t="t" r="r" b="b"/>
              <a:pathLst>
                <a:path w="44913" h="22424" extrusionOk="0">
                  <a:moveTo>
                    <a:pt x="22408" y="0"/>
                  </a:moveTo>
                  <a:cubicBezTo>
                    <a:pt x="21734" y="0"/>
                    <a:pt x="21060" y="118"/>
                    <a:pt x="20413" y="361"/>
                  </a:cubicBezTo>
                  <a:cubicBezTo>
                    <a:pt x="20208" y="443"/>
                    <a:pt x="20002" y="545"/>
                    <a:pt x="19797" y="648"/>
                  </a:cubicBezTo>
                  <a:cubicBezTo>
                    <a:pt x="18175" y="1511"/>
                    <a:pt x="16860" y="3194"/>
                    <a:pt x="16018" y="5125"/>
                  </a:cubicBezTo>
                  <a:cubicBezTo>
                    <a:pt x="15176" y="7076"/>
                    <a:pt x="14807" y="9273"/>
                    <a:pt x="14683" y="11491"/>
                  </a:cubicBezTo>
                  <a:cubicBezTo>
                    <a:pt x="14683" y="9396"/>
                    <a:pt x="13246" y="7692"/>
                    <a:pt x="11603" y="7261"/>
                  </a:cubicBezTo>
                  <a:cubicBezTo>
                    <a:pt x="11326" y="7184"/>
                    <a:pt x="11044" y="7148"/>
                    <a:pt x="10763" y="7148"/>
                  </a:cubicBezTo>
                  <a:cubicBezTo>
                    <a:pt x="9378" y="7148"/>
                    <a:pt x="7997" y="8031"/>
                    <a:pt x="7126" y="9396"/>
                  </a:cubicBezTo>
                  <a:cubicBezTo>
                    <a:pt x="6079" y="11060"/>
                    <a:pt x="5771" y="13298"/>
                    <a:pt x="6099" y="15352"/>
                  </a:cubicBezTo>
                  <a:cubicBezTo>
                    <a:pt x="5576" y="14820"/>
                    <a:pt x="4923" y="14579"/>
                    <a:pt x="4253" y="14579"/>
                  </a:cubicBezTo>
                  <a:cubicBezTo>
                    <a:pt x="3215" y="14579"/>
                    <a:pt x="2137" y="15159"/>
                    <a:pt x="1438" y="16132"/>
                  </a:cubicBezTo>
                  <a:cubicBezTo>
                    <a:pt x="288" y="17734"/>
                    <a:pt x="0" y="20075"/>
                    <a:pt x="247" y="22211"/>
                  </a:cubicBezTo>
                  <a:cubicBezTo>
                    <a:pt x="337" y="22301"/>
                    <a:pt x="396" y="22423"/>
                    <a:pt x="492" y="22423"/>
                  </a:cubicBezTo>
                  <a:cubicBezTo>
                    <a:pt x="505" y="22423"/>
                    <a:pt x="519" y="22421"/>
                    <a:pt x="534" y="22416"/>
                  </a:cubicBezTo>
                  <a:lnTo>
                    <a:pt x="44338" y="22416"/>
                  </a:lnTo>
                  <a:cubicBezTo>
                    <a:pt x="44604" y="21882"/>
                    <a:pt x="44789" y="20814"/>
                    <a:pt x="44810" y="20198"/>
                  </a:cubicBezTo>
                  <a:cubicBezTo>
                    <a:pt x="44871" y="19028"/>
                    <a:pt x="44913" y="17837"/>
                    <a:pt x="44728" y="16687"/>
                  </a:cubicBezTo>
                  <a:cubicBezTo>
                    <a:pt x="44543" y="15537"/>
                    <a:pt x="44112" y="14407"/>
                    <a:pt x="43352" y="13709"/>
                  </a:cubicBezTo>
                  <a:cubicBezTo>
                    <a:pt x="42838" y="13227"/>
                    <a:pt x="42198" y="12971"/>
                    <a:pt x="41560" y="12971"/>
                  </a:cubicBezTo>
                  <a:cubicBezTo>
                    <a:pt x="41383" y="12971"/>
                    <a:pt x="41206" y="12991"/>
                    <a:pt x="41031" y="13031"/>
                  </a:cubicBezTo>
                  <a:cubicBezTo>
                    <a:pt x="40230" y="13237"/>
                    <a:pt x="39286" y="13791"/>
                    <a:pt x="38875" y="14654"/>
                  </a:cubicBezTo>
                  <a:cubicBezTo>
                    <a:pt x="38813" y="13545"/>
                    <a:pt x="38731" y="12436"/>
                    <a:pt x="38464" y="11368"/>
                  </a:cubicBezTo>
                  <a:cubicBezTo>
                    <a:pt x="38177" y="10321"/>
                    <a:pt x="37684" y="9314"/>
                    <a:pt x="36924" y="8698"/>
                  </a:cubicBezTo>
                  <a:cubicBezTo>
                    <a:pt x="36291" y="8173"/>
                    <a:pt x="35518" y="7985"/>
                    <a:pt x="34738" y="7985"/>
                  </a:cubicBezTo>
                  <a:cubicBezTo>
                    <a:pt x="34480" y="7985"/>
                    <a:pt x="34222" y="8005"/>
                    <a:pt x="33967" y="8041"/>
                  </a:cubicBezTo>
                  <a:cubicBezTo>
                    <a:pt x="32386" y="8267"/>
                    <a:pt x="30578" y="9170"/>
                    <a:pt x="29819" y="10937"/>
                  </a:cubicBezTo>
                  <a:cubicBezTo>
                    <a:pt x="30127" y="7692"/>
                    <a:pt x="29141" y="4283"/>
                    <a:pt x="27149" y="2168"/>
                  </a:cubicBezTo>
                  <a:cubicBezTo>
                    <a:pt x="25850" y="766"/>
                    <a:pt x="24128" y="0"/>
                    <a:pt x="22408" y="0"/>
                  </a:cubicBezTo>
                  <a:close/>
                </a:path>
              </a:pathLst>
            </a:custGeom>
            <a:solidFill>
              <a:srgbClr val="D0C2D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5"/>
            <p:cNvSpPr/>
            <p:nvPr/>
          </p:nvSpPr>
          <p:spPr>
            <a:xfrm>
              <a:off x="6419975" y="555200"/>
              <a:ext cx="36475" cy="54150"/>
            </a:xfrm>
            <a:custGeom>
              <a:avLst/>
              <a:gdLst/>
              <a:ahLst/>
              <a:cxnLst/>
              <a:rect l="l" t="t" r="r" b="b"/>
              <a:pathLst>
                <a:path w="1459" h="2166" extrusionOk="0">
                  <a:moveTo>
                    <a:pt x="681" y="0"/>
                  </a:moveTo>
                  <a:cubicBezTo>
                    <a:pt x="659" y="0"/>
                    <a:pt x="638" y="1"/>
                    <a:pt x="616" y="4"/>
                  </a:cubicBezTo>
                  <a:cubicBezTo>
                    <a:pt x="370" y="45"/>
                    <a:pt x="206" y="209"/>
                    <a:pt x="124" y="435"/>
                  </a:cubicBezTo>
                  <a:cubicBezTo>
                    <a:pt x="82" y="558"/>
                    <a:pt x="62" y="682"/>
                    <a:pt x="41" y="805"/>
                  </a:cubicBezTo>
                  <a:cubicBezTo>
                    <a:pt x="0" y="1133"/>
                    <a:pt x="62" y="1483"/>
                    <a:pt x="165" y="1729"/>
                  </a:cubicBezTo>
                  <a:cubicBezTo>
                    <a:pt x="276" y="1990"/>
                    <a:pt x="472" y="2166"/>
                    <a:pt x="753" y="2166"/>
                  </a:cubicBezTo>
                  <a:cubicBezTo>
                    <a:pt x="782" y="2166"/>
                    <a:pt x="812" y="2164"/>
                    <a:pt x="842" y="2160"/>
                  </a:cubicBezTo>
                  <a:cubicBezTo>
                    <a:pt x="1048" y="2140"/>
                    <a:pt x="1191" y="2016"/>
                    <a:pt x="1274" y="1852"/>
                  </a:cubicBezTo>
                  <a:cubicBezTo>
                    <a:pt x="1315" y="1811"/>
                    <a:pt x="1335" y="1770"/>
                    <a:pt x="1356" y="1708"/>
                  </a:cubicBezTo>
                  <a:cubicBezTo>
                    <a:pt x="1458" y="1380"/>
                    <a:pt x="1458" y="1031"/>
                    <a:pt x="1376" y="702"/>
                  </a:cubicBezTo>
                  <a:cubicBezTo>
                    <a:pt x="1376" y="641"/>
                    <a:pt x="1356" y="579"/>
                    <a:pt x="1335" y="517"/>
                  </a:cubicBezTo>
                  <a:cubicBezTo>
                    <a:pt x="1294" y="353"/>
                    <a:pt x="1232" y="230"/>
                    <a:pt x="1109" y="148"/>
                  </a:cubicBezTo>
                  <a:cubicBezTo>
                    <a:pt x="984" y="58"/>
                    <a:pt x="828" y="0"/>
                    <a:pt x="6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5"/>
            <p:cNvSpPr/>
            <p:nvPr/>
          </p:nvSpPr>
          <p:spPr>
            <a:xfrm>
              <a:off x="6663325" y="555200"/>
              <a:ext cx="36475" cy="54150"/>
            </a:xfrm>
            <a:custGeom>
              <a:avLst/>
              <a:gdLst/>
              <a:ahLst/>
              <a:cxnLst/>
              <a:rect l="l" t="t" r="r" b="b"/>
              <a:pathLst>
                <a:path w="1459" h="2166" extrusionOk="0">
                  <a:moveTo>
                    <a:pt x="681" y="0"/>
                  </a:moveTo>
                  <a:cubicBezTo>
                    <a:pt x="659" y="0"/>
                    <a:pt x="638" y="1"/>
                    <a:pt x="616" y="4"/>
                  </a:cubicBezTo>
                  <a:cubicBezTo>
                    <a:pt x="370" y="45"/>
                    <a:pt x="185" y="209"/>
                    <a:pt x="103" y="435"/>
                  </a:cubicBezTo>
                  <a:cubicBezTo>
                    <a:pt x="62" y="558"/>
                    <a:pt x="41" y="682"/>
                    <a:pt x="41" y="805"/>
                  </a:cubicBezTo>
                  <a:cubicBezTo>
                    <a:pt x="0" y="1133"/>
                    <a:pt x="62" y="1483"/>
                    <a:pt x="165" y="1729"/>
                  </a:cubicBezTo>
                  <a:cubicBezTo>
                    <a:pt x="276" y="1990"/>
                    <a:pt x="456" y="2166"/>
                    <a:pt x="733" y="2166"/>
                  </a:cubicBezTo>
                  <a:cubicBezTo>
                    <a:pt x="762" y="2166"/>
                    <a:pt x="791" y="2164"/>
                    <a:pt x="822" y="2160"/>
                  </a:cubicBezTo>
                  <a:cubicBezTo>
                    <a:pt x="1027" y="2140"/>
                    <a:pt x="1191" y="2016"/>
                    <a:pt x="1274" y="1852"/>
                  </a:cubicBezTo>
                  <a:cubicBezTo>
                    <a:pt x="1294" y="1811"/>
                    <a:pt x="1335" y="1770"/>
                    <a:pt x="1335" y="1708"/>
                  </a:cubicBezTo>
                  <a:cubicBezTo>
                    <a:pt x="1458" y="1380"/>
                    <a:pt x="1458" y="1031"/>
                    <a:pt x="1376" y="702"/>
                  </a:cubicBezTo>
                  <a:cubicBezTo>
                    <a:pt x="1376" y="641"/>
                    <a:pt x="1356" y="579"/>
                    <a:pt x="1335" y="517"/>
                  </a:cubicBezTo>
                  <a:cubicBezTo>
                    <a:pt x="1294" y="353"/>
                    <a:pt x="1212" y="230"/>
                    <a:pt x="1089" y="148"/>
                  </a:cubicBezTo>
                  <a:cubicBezTo>
                    <a:pt x="982" y="58"/>
                    <a:pt x="827" y="0"/>
                    <a:pt x="6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6505975" y="645125"/>
              <a:ext cx="101100" cy="61850"/>
            </a:xfrm>
            <a:custGeom>
              <a:avLst/>
              <a:gdLst/>
              <a:ahLst/>
              <a:cxnLst/>
              <a:rect l="l" t="t" r="r" b="b"/>
              <a:pathLst>
                <a:path w="4044" h="2474" extrusionOk="0">
                  <a:moveTo>
                    <a:pt x="426" y="1"/>
                  </a:moveTo>
                  <a:cubicBezTo>
                    <a:pt x="211" y="1"/>
                    <a:pt x="0" y="145"/>
                    <a:pt x="10" y="432"/>
                  </a:cubicBezTo>
                  <a:cubicBezTo>
                    <a:pt x="31" y="1438"/>
                    <a:pt x="791" y="2362"/>
                    <a:pt x="1838" y="2465"/>
                  </a:cubicBezTo>
                  <a:cubicBezTo>
                    <a:pt x="1896" y="2471"/>
                    <a:pt x="1954" y="2474"/>
                    <a:pt x="2012" y="2474"/>
                  </a:cubicBezTo>
                  <a:cubicBezTo>
                    <a:pt x="2990" y="2474"/>
                    <a:pt x="3859" y="1670"/>
                    <a:pt x="3994" y="720"/>
                  </a:cubicBezTo>
                  <a:cubicBezTo>
                    <a:pt x="4044" y="385"/>
                    <a:pt x="3756" y="169"/>
                    <a:pt x="3503" y="169"/>
                  </a:cubicBezTo>
                  <a:cubicBezTo>
                    <a:pt x="3336" y="169"/>
                    <a:pt x="3185" y="262"/>
                    <a:pt x="3152" y="473"/>
                  </a:cubicBezTo>
                  <a:cubicBezTo>
                    <a:pt x="3050" y="1189"/>
                    <a:pt x="2494" y="1554"/>
                    <a:pt x="1957" y="1554"/>
                  </a:cubicBezTo>
                  <a:cubicBezTo>
                    <a:pt x="1416" y="1554"/>
                    <a:pt x="893" y="1184"/>
                    <a:pt x="873" y="432"/>
                  </a:cubicBezTo>
                  <a:cubicBezTo>
                    <a:pt x="863" y="145"/>
                    <a:pt x="642" y="1"/>
                    <a:pt x="42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6513400" y="1472875"/>
              <a:ext cx="638250" cy="664375"/>
            </a:xfrm>
            <a:custGeom>
              <a:avLst/>
              <a:gdLst/>
              <a:ahLst/>
              <a:cxnLst/>
              <a:rect l="l" t="t" r="r" b="b"/>
              <a:pathLst>
                <a:path w="25530" h="26575" extrusionOk="0">
                  <a:moveTo>
                    <a:pt x="324" y="0"/>
                  </a:moveTo>
                  <a:cubicBezTo>
                    <a:pt x="222" y="0"/>
                    <a:pt x="114" y="67"/>
                    <a:pt x="104" y="200"/>
                  </a:cubicBezTo>
                  <a:cubicBezTo>
                    <a:pt x="1" y="2377"/>
                    <a:pt x="1171" y="4328"/>
                    <a:pt x="2732" y="5766"/>
                  </a:cubicBezTo>
                  <a:cubicBezTo>
                    <a:pt x="4827" y="7655"/>
                    <a:pt x="7414" y="9010"/>
                    <a:pt x="9673" y="10653"/>
                  </a:cubicBezTo>
                  <a:cubicBezTo>
                    <a:pt x="11830" y="12214"/>
                    <a:pt x="14520" y="13939"/>
                    <a:pt x="15547" y="16506"/>
                  </a:cubicBezTo>
                  <a:cubicBezTo>
                    <a:pt x="16389" y="18621"/>
                    <a:pt x="16327" y="20983"/>
                    <a:pt x="17806" y="22831"/>
                  </a:cubicBezTo>
                  <a:cubicBezTo>
                    <a:pt x="19613" y="25090"/>
                    <a:pt x="22467" y="25973"/>
                    <a:pt x="25199" y="26569"/>
                  </a:cubicBezTo>
                  <a:cubicBezTo>
                    <a:pt x="25216" y="26573"/>
                    <a:pt x="25232" y="26575"/>
                    <a:pt x="25248" y="26575"/>
                  </a:cubicBezTo>
                  <a:cubicBezTo>
                    <a:pt x="25458" y="26575"/>
                    <a:pt x="25529" y="26215"/>
                    <a:pt x="25281" y="26158"/>
                  </a:cubicBezTo>
                  <a:cubicBezTo>
                    <a:pt x="22816" y="25603"/>
                    <a:pt x="20208" y="24864"/>
                    <a:pt x="18442" y="22934"/>
                  </a:cubicBezTo>
                  <a:cubicBezTo>
                    <a:pt x="16738" y="21065"/>
                    <a:pt x="16820" y="18621"/>
                    <a:pt x="15937" y="16403"/>
                  </a:cubicBezTo>
                  <a:cubicBezTo>
                    <a:pt x="15074" y="14185"/>
                    <a:pt x="13103" y="12707"/>
                    <a:pt x="11275" y="11331"/>
                  </a:cubicBezTo>
                  <a:cubicBezTo>
                    <a:pt x="9222" y="9750"/>
                    <a:pt x="7024" y="8374"/>
                    <a:pt x="4888" y="6895"/>
                  </a:cubicBezTo>
                  <a:cubicBezTo>
                    <a:pt x="2629" y="5355"/>
                    <a:pt x="371" y="3157"/>
                    <a:pt x="514" y="200"/>
                  </a:cubicBezTo>
                  <a:cubicBezTo>
                    <a:pt x="525" y="67"/>
                    <a:pt x="427" y="0"/>
                    <a:pt x="32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5802850" y="754950"/>
              <a:ext cx="817875" cy="821550"/>
            </a:xfrm>
            <a:custGeom>
              <a:avLst/>
              <a:gdLst/>
              <a:ahLst/>
              <a:cxnLst/>
              <a:rect l="l" t="t" r="r" b="b"/>
              <a:pathLst>
                <a:path w="32715" h="32862" extrusionOk="0">
                  <a:moveTo>
                    <a:pt x="21726" y="0"/>
                  </a:moveTo>
                  <a:cubicBezTo>
                    <a:pt x="21672" y="0"/>
                    <a:pt x="21618" y="1"/>
                    <a:pt x="21564" y="2"/>
                  </a:cubicBezTo>
                  <a:cubicBezTo>
                    <a:pt x="19675" y="64"/>
                    <a:pt x="18032" y="1132"/>
                    <a:pt x="16841" y="2631"/>
                  </a:cubicBezTo>
                  <a:cubicBezTo>
                    <a:pt x="15916" y="3843"/>
                    <a:pt x="15280" y="5321"/>
                    <a:pt x="15074" y="6841"/>
                  </a:cubicBezTo>
                  <a:cubicBezTo>
                    <a:pt x="14602" y="10229"/>
                    <a:pt x="15793" y="13597"/>
                    <a:pt x="17087" y="16760"/>
                  </a:cubicBezTo>
                  <a:cubicBezTo>
                    <a:pt x="14356" y="15466"/>
                    <a:pt x="11522" y="14152"/>
                    <a:pt x="8482" y="14090"/>
                  </a:cubicBezTo>
                  <a:cubicBezTo>
                    <a:pt x="8406" y="14088"/>
                    <a:pt x="8329" y="14087"/>
                    <a:pt x="8252" y="14087"/>
                  </a:cubicBezTo>
                  <a:cubicBezTo>
                    <a:pt x="5298" y="14087"/>
                    <a:pt x="2152" y="15621"/>
                    <a:pt x="1172" y="18403"/>
                  </a:cubicBezTo>
                  <a:cubicBezTo>
                    <a:pt x="1" y="21689"/>
                    <a:pt x="2219" y="25262"/>
                    <a:pt x="4868" y="27541"/>
                  </a:cubicBezTo>
                  <a:cubicBezTo>
                    <a:pt x="8845" y="30953"/>
                    <a:pt x="14196" y="32862"/>
                    <a:pt x="19488" y="32862"/>
                  </a:cubicBezTo>
                  <a:cubicBezTo>
                    <a:pt x="20535" y="32862"/>
                    <a:pt x="21580" y="32787"/>
                    <a:pt x="22611" y="32634"/>
                  </a:cubicBezTo>
                  <a:cubicBezTo>
                    <a:pt x="23022" y="32573"/>
                    <a:pt x="23433" y="32511"/>
                    <a:pt x="23823" y="32408"/>
                  </a:cubicBezTo>
                  <a:cubicBezTo>
                    <a:pt x="30518" y="30991"/>
                    <a:pt x="32715" y="23516"/>
                    <a:pt x="32571" y="17417"/>
                  </a:cubicBezTo>
                  <a:cubicBezTo>
                    <a:pt x="32427" y="12057"/>
                    <a:pt x="31113" y="6410"/>
                    <a:pt x="27293" y="2652"/>
                  </a:cubicBezTo>
                  <a:cubicBezTo>
                    <a:pt x="25791" y="1170"/>
                    <a:pt x="23840" y="0"/>
                    <a:pt x="2172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6476450" y="1473575"/>
              <a:ext cx="91400" cy="97250"/>
            </a:xfrm>
            <a:custGeom>
              <a:avLst/>
              <a:gdLst/>
              <a:ahLst/>
              <a:cxnLst/>
              <a:rect l="l" t="t" r="r" b="b"/>
              <a:pathLst>
                <a:path w="3656" h="3890" extrusionOk="0">
                  <a:moveTo>
                    <a:pt x="715" y="0"/>
                  </a:moveTo>
                  <a:cubicBezTo>
                    <a:pt x="570" y="0"/>
                    <a:pt x="80" y="551"/>
                    <a:pt x="41" y="686"/>
                  </a:cubicBezTo>
                  <a:cubicBezTo>
                    <a:pt x="0" y="953"/>
                    <a:pt x="226" y="1261"/>
                    <a:pt x="349" y="1487"/>
                  </a:cubicBezTo>
                  <a:cubicBezTo>
                    <a:pt x="760" y="2329"/>
                    <a:pt x="1253" y="3129"/>
                    <a:pt x="1807" y="3889"/>
                  </a:cubicBezTo>
                  <a:cubicBezTo>
                    <a:pt x="2444" y="3294"/>
                    <a:pt x="3060" y="2657"/>
                    <a:pt x="3656" y="1979"/>
                  </a:cubicBezTo>
                  <a:cubicBezTo>
                    <a:pt x="2690" y="1322"/>
                    <a:pt x="1705" y="665"/>
                    <a:pt x="740" y="8"/>
                  </a:cubicBezTo>
                  <a:cubicBezTo>
                    <a:pt x="733" y="3"/>
                    <a:pt x="725" y="0"/>
                    <a:pt x="71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289313" y="11016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488563" y="968775"/>
              <a:ext cx="465475" cy="837675"/>
            </a:xfrm>
            <a:custGeom>
              <a:avLst/>
              <a:gdLst/>
              <a:ahLst/>
              <a:cxnLst/>
              <a:rect l="l" t="t" r="r" b="b"/>
              <a:pathLst>
                <a:path w="18619" h="33507" extrusionOk="0">
                  <a:moveTo>
                    <a:pt x="18404" y="0"/>
                  </a:moveTo>
                  <a:cubicBezTo>
                    <a:pt x="18366" y="0"/>
                    <a:pt x="18323" y="17"/>
                    <a:pt x="18276" y="56"/>
                  </a:cubicBezTo>
                  <a:cubicBezTo>
                    <a:pt x="14189" y="3404"/>
                    <a:pt x="14436" y="9216"/>
                    <a:pt x="12197" y="13569"/>
                  </a:cubicBezTo>
                  <a:cubicBezTo>
                    <a:pt x="9815" y="18169"/>
                    <a:pt x="5585" y="21126"/>
                    <a:pt x="2853" y="25439"/>
                  </a:cubicBezTo>
                  <a:cubicBezTo>
                    <a:pt x="1313" y="27883"/>
                    <a:pt x="348" y="30614"/>
                    <a:pt x="19" y="33304"/>
                  </a:cubicBezTo>
                  <a:cubicBezTo>
                    <a:pt x="1" y="33443"/>
                    <a:pt x="74" y="33507"/>
                    <a:pt x="164" y="33507"/>
                  </a:cubicBezTo>
                  <a:cubicBezTo>
                    <a:pt x="273" y="33507"/>
                    <a:pt x="407" y="33412"/>
                    <a:pt x="430" y="33243"/>
                  </a:cubicBezTo>
                  <a:cubicBezTo>
                    <a:pt x="738" y="30778"/>
                    <a:pt x="1601" y="28294"/>
                    <a:pt x="2956" y="26035"/>
                  </a:cubicBezTo>
                  <a:cubicBezTo>
                    <a:pt x="4229" y="23878"/>
                    <a:pt x="5913" y="22071"/>
                    <a:pt x="7556" y="20264"/>
                  </a:cubicBezTo>
                  <a:cubicBezTo>
                    <a:pt x="9117" y="18580"/>
                    <a:pt x="10698" y="16834"/>
                    <a:pt x="11930" y="14822"/>
                  </a:cubicBezTo>
                  <a:cubicBezTo>
                    <a:pt x="13265" y="12645"/>
                    <a:pt x="13881" y="10304"/>
                    <a:pt x="14518" y="7942"/>
                  </a:cubicBezTo>
                  <a:cubicBezTo>
                    <a:pt x="15237" y="5273"/>
                    <a:pt x="16202" y="2274"/>
                    <a:pt x="18420" y="467"/>
                  </a:cubicBezTo>
                  <a:cubicBezTo>
                    <a:pt x="18619" y="301"/>
                    <a:pt x="18563" y="0"/>
                    <a:pt x="1840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5"/>
            <p:cNvSpPr/>
            <p:nvPr/>
          </p:nvSpPr>
          <p:spPr>
            <a:xfrm>
              <a:off x="797588" y="290600"/>
              <a:ext cx="672575" cy="694450"/>
            </a:xfrm>
            <a:custGeom>
              <a:avLst/>
              <a:gdLst/>
              <a:ahLst/>
              <a:cxnLst/>
              <a:rect l="l" t="t" r="r" b="b"/>
              <a:pathLst>
                <a:path w="26903" h="27778" extrusionOk="0">
                  <a:moveTo>
                    <a:pt x="15648" y="0"/>
                  </a:moveTo>
                  <a:cubicBezTo>
                    <a:pt x="14551" y="0"/>
                    <a:pt x="13455" y="142"/>
                    <a:pt x="12404" y="425"/>
                  </a:cubicBezTo>
                  <a:cubicBezTo>
                    <a:pt x="10392" y="979"/>
                    <a:pt x="8543" y="2006"/>
                    <a:pt x="6921" y="3321"/>
                  </a:cubicBezTo>
                  <a:cubicBezTo>
                    <a:pt x="5319" y="4635"/>
                    <a:pt x="3943" y="6237"/>
                    <a:pt x="2855" y="8003"/>
                  </a:cubicBezTo>
                  <a:cubicBezTo>
                    <a:pt x="2752" y="8167"/>
                    <a:pt x="2670" y="8331"/>
                    <a:pt x="2567" y="8496"/>
                  </a:cubicBezTo>
                  <a:cubicBezTo>
                    <a:pt x="1684" y="10036"/>
                    <a:pt x="986" y="11781"/>
                    <a:pt x="575" y="13589"/>
                  </a:cubicBezTo>
                  <a:cubicBezTo>
                    <a:pt x="103" y="15683"/>
                    <a:pt x="0" y="17860"/>
                    <a:pt x="350" y="19852"/>
                  </a:cubicBezTo>
                  <a:cubicBezTo>
                    <a:pt x="411" y="20201"/>
                    <a:pt x="493" y="20550"/>
                    <a:pt x="596" y="20879"/>
                  </a:cubicBezTo>
                  <a:cubicBezTo>
                    <a:pt x="1479" y="24165"/>
                    <a:pt x="3779" y="26814"/>
                    <a:pt x="7968" y="27615"/>
                  </a:cubicBezTo>
                  <a:cubicBezTo>
                    <a:pt x="8553" y="27726"/>
                    <a:pt x="9140" y="27778"/>
                    <a:pt x="9727" y="27778"/>
                  </a:cubicBezTo>
                  <a:cubicBezTo>
                    <a:pt x="12605" y="27778"/>
                    <a:pt x="15472" y="26531"/>
                    <a:pt x="17928" y="24945"/>
                  </a:cubicBezTo>
                  <a:cubicBezTo>
                    <a:pt x="18154" y="24781"/>
                    <a:pt x="18401" y="24637"/>
                    <a:pt x="18627" y="24473"/>
                  </a:cubicBezTo>
                  <a:cubicBezTo>
                    <a:pt x="20803" y="22932"/>
                    <a:pt x="22775" y="21064"/>
                    <a:pt x="24254" y="18866"/>
                  </a:cubicBezTo>
                  <a:cubicBezTo>
                    <a:pt x="24931" y="17840"/>
                    <a:pt x="25506" y="16751"/>
                    <a:pt x="25937" y="15581"/>
                  </a:cubicBezTo>
                  <a:cubicBezTo>
                    <a:pt x="26184" y="14923"/>
                    <a:pt x="26369" y="14225"/>
                    <a:pt x="26513" y="13527"/>
                  </a:cubicBezTo>
                  <a:cubicBezTo>
                    <a:pt x="26903" y="11555"/>
                    <a:pt x="26841" y="9502"/>
                    <a:pt x="26307" y="7613"/>
                  </a:cubicBezTo>
                  <a:cubicBezTo>
                    <a:pt x="26061" y="6750"/>
                    <a:pt x="25712" y="5908"/>
                    <a:pt x="25260" y="5128"/>
                  </a:cubicBezTo>
                  <a:cubicBezTo>
                    <a:pt x="24993" y="4635"/>
                    <a:pt x="24664" y="4183"/>
                    <a:pt x="24295" y="3752"/>
                  </a:cubicBezTo>
                  <a:cubicBezTo>
                    <a:pt x="22202" y="1259"/>
                    <a:pt x="18923" y="0"/>
                    <a:pt x="1564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5"/>
            <p:cNvSpPr/>
            <p:nvPr/>
          </p:nvSpPr>
          <p:spPr>
            <a:xfrm>
              <a:off x="868938" y="373600"/>
              <a:ext cx="601225" cy="255175"/>
            </a:xfrm>
            <a:custGeom>
              <a:avLst/>
              <a:gdLst/>
              <a:ahLst/>
              <a:cxnLst/>
              <a:rect l="l" t="t" r="r" b="b"/>
              <a:pathLst>
                <a:path w="24049" h="10207" extrusionOk="0">
                  <a:moveTo>
                    <a:pt x="4067" y="1"/>
                  </a:moveTo>
                  <a:cubicBezTo>
                    <a:pt x="2465" y="1315"/>
                    <a:pt x="1089" y="2917"/>
                    <a:pt x="1" y="4683"/>
                  </a:cubicBezTo>
                  <a:cubicBezTo>
                    <a:pt x="2609" y="5792"/>
                    <a:pt x="5258" y="6757"/>
                    <a:pt x="7969" y="7558"/>
                  </a:cubicBezTo>
                  <a:cubicBezTo>
                    <a:pt x="13041" y="9036"/>
                    <a:pt x="18360" y="10022"/>
                    <a:pt x="23659" y="10207"/>
                  </a:cubicBezTo>
                  <a:cubicBezTo>
                    <a:pt x="24049" y="8235"/>
                    <a:pt x="23987" y="6182"/>
                    <a:pt x="23453" y="4293"/>
                  </a:cubicBezTo>
                  <a:cubicBezTo>
                    <a:pt x="22426" y="4251"/>
                    <a:pt x="21420" y="4169"/>
                    <a:pt x="20393" y="4067"/>
                  </a:cubicBezTo>
                  <a:cubicBezTo>
                    <a:pt x="19839" y="4005"/>
                    <a:pt x="19284" y="3943"/>
                    <a:pt x="18730" y="3882"/>
                  </a:cubicBezTo>
                  <a:cubicBezTo>
                    <a:pt x="18607" y="3861"/>
                    <a:pt x="18483" y="3841"/>
                    <a:pt x="18360" y="3820"/>
                  </a:cubicBezTo>
                  <a:cubicBezTo>
                    <a:pt x="18073" y="3779"/>
                    <a:pt x="17785" y="3738"/>
                    <a:pt x="17498" y="3697"/>
                  </a:cubicBezTo>
                  <a:cubicBezTo>
                    <a:pt x="15013" y="3286"/>
                    <a:pt x="12548" y="2732"/>
                    <a:pt x="10125" y="2034"/>
                  </a:cubicBezTo>
                  <a:cubicBezTo>
                    <a:pt x="8072" y="1459"/>
                    <a:pt x="6059" y="781"/>
                    <a:pt x="4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797588" y="630300"/>
              <a:ext cx="606350" cy="272125"/>
            </a:xfrm>
            <a:custGeom>
              <a:avLst/>
              <a:gdLst/>
              <a:ahLst/>
              <a:cxnLst/>
              <a:rect l="l" t="t" r="r" b="b"/>
              <a:pathLst>
                <a:path w="24254" h="10885" extrusionOk="0">
                  <a:moveTo>
                    <a:pt x="575" y="1"/>
                  </a:moveTo>
                  <a:cubicBezTo>
                    <a:pt x="103" y="2095"/>
                    <a:pt x="0" y="4272"/>
                    <a:pt x="350" y="6264"/>
                  </a:cubicBezTo>
                  <a:cubicBezTo>
                    <a:pt x="2465" y="7106"/>
                    <a:pt x="4601" y="7866"/>
                    <a:pt x="6757" y="8482"/>
                  </a:cubicBezTo>
                  <a:cubicBezTo>
                    <a:pt x="10618" y="9632"/>
                    <a:pt x="14602" y="10453"/>
                    <a:pt x="18627" y="10885"/>
                  </a:cubicBezTo>
                  <a:cubicBezTo>
                    <a:pt x="20803" y="9344"/>
                    <a:pt x="22775" y="7476"/>
                    <a:pt x="24254" y="5278"/>
                  </a:cubicBezTo>
                  <a:cubicBezTo>
                    <a:pt x="23761" y="5278"/>
                    <a:pt x="23268" y="5278"/>
                    <a:pt x="22754" y="5258"/>
                  </a:cubicBezTo>
                  <a:cubicBezTo>
                    <a:pt x="21563" y="5217"/>
                    <a:pt x="20372" y="5135"/>
                    <a:pt x="19181" y="5011"/>
                  </a:cubicBezTo>
                  <a:cubicBezTo>
                    <a:pt x="18627" y="4950"/>
                    <a:pt x="18072" y="4888"/>
                    <a:pt x="17518" y="4827"/>
                  </a:cubicBezTo>
                  <a:cubicBezTo>
                    <a:pt x="17394" y="4806"/>
                    <a:pt x="17271" y="4785"/>
                    <a:pt x="17148" y="4765"/>
                  </a:cubicBezTo>
                  <a:cubicBezTo>
                    <a:pt x="16861" y="4724"/>
                    <a:pt x="16573" y="4683"/>
                    <a:pt x="16286" y="4642"/>
                  </a:cubicBezTo>
                  <a:cubicBezTo>
                    <a:pt x="13801" y="4231"/>
                    <a:pt x="11336" y="3676"/>
                    <a:pt x="8913" y="2978"/>
                  </a:cubicBezTo>
                  <a:cubicBezTo>
                    <a:pt x="6305" y="2239"/>
                    <a:pt x="3759" y="1335"/>
                    <a:pt x="1253" y="288"/>
                  </a:cubicBezTo>
                  <a:cubicBezTo>
                    <a:pt x="1027" y="206"/>
                    <a:pt x="801" y="103"/>
                    <a:pt x="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874088" y="913700"/>
              <a:ext cx="103725" cy="105150"/>
            </a:xfrm>
            <a:custGeom>
              <a:avLst/>
              <a:gdLst/>
              <a:ahLst/>
              <a:cxnLst/>
              <a:rect l="l" t="t" r="r" b="b"/>
              <a:pathLst>
                <a:path w="4149" h="4206" extrusionOk="0">
                  <a:moveTo>
                    <a:pt x="2732" y="0"/>
                  </a:moveTo>
                  <a:cubicBezTo>
                    <a:pt x="2732" y="0"/>
                    <a:pt x="2732" y="1"/>
                    <a:pt x="2732" y="1"/>
                  </a:cubicBezTo>
                  <a:lnTo>
                    <a:pt x="2732" y="1"/>
                  </a:lnTo>
                  <a:cubicBezTo>
                    <a:pt x="2732" y="1"/>
                    <a:pt x="2732" y="0"/>
                    <a:pt x="2732" y="0"/>
                  </a:cubicBezTo>
                  <a:close/>
                  <a:moveTo>
                    <a:pt x="2732" y="1"/>
                  </a:moveTo>
                  <a:lnTo>
                    <a:pt x="2732" y="1"/>
                  </a:lnTo>
                  <a:cubicBezTo>
                    <a:pt x="2874" y="63"/>
                    <a:pt x="1725" y="1356"/>
                    <a:pt x="1664" y="1417"/>
                  </a:cubicBezTo>
                  <a:cubicBezTo>
                    <a:pt x="1109" y="1910"/>
                    <a:pt x="555" y="2403"/>
                    <a:pt x="0" y="2875"/>
                  </a:cubicBezTo>
                  <a:cubicBezTo>
                    <a:pt x="986" y="3738"/>
                    <a:pt x="2341" y="3984"/>
                    <a:pt x="3615" y="4190"/>
                  </a:cubicBezTo>
                  <a:cubicBezTo>
                    <a:pt x="3635" y="4200"/>
                    <a:pt x="3656" y="4205"/>
                    <a:pt x="3674" y="4205"/>
                  </a:cubicBezTo>
                  <a:cubicBezTo>
                    <a:pt x="3692" y="4205"/>
                    <a:pt x="3707" y="4200"/>
                    <a:pt x="3717" y="4190"/>
                  </a:cubicBezTo>
                  <a:lnTo>
                    <a:pt x="3758" y="4108"/>
                  </a:lnTo>
                  <a:cubicBezTo>
                    <a:pt x="3882" y="2937"/>
                    <a:pt x="4025" y="1787"/>
                    <a:pt x="4149" y="617"/>
                  </a:cubicBezTo>
                  <a:cubicBezTo>
                    <a:pt x="3676" y="411"/>
                    <a:pt x="3204" y="206"/>
                    <a:pt x="273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913613" y="913700"/>
              <a:ext cx="64200" cy="61625"/>
            </a:xfrm>
            <a:custGeom>
              <a:avLst/>
              <a:gdLst/>
              <a:ahLst/>
              <a:cxnLst/>
              <a:rect l="l" t="t" r="r" b="b"/>
              <a:pathLst>
                <a:path w="2568" h="2465" extrusionOk="0">
                  <a:moveTo>
                    <a:pt x="1151" y="0"/>
                  </a:moveTo>
                  <a:cubicBezTo>
                    <a:pt x="1151" y="0"/>
                    <a:pt x="1151" y="1"/>
                    <a:pt x="1151" y="1"/>
                  </a:cubicBezTo>
                  <a:lnTo>
                    <a:pt x="1151" y="1"/>
                  </a:lnTo>
                  <a:cubicBezTo>
                    <a:pt x="1151" y="1"/>
                    <a:pt x="1151" y="0"/>
                    <a:pt x="1151" y="0"/>
                  </a:cubicBezTo>
                  <a:close/>
                  <a:moveTo>
                    <a:pt x="1151" y="1"/>
                  </a:moveTo>
                  <a:lnTo>
                    <a:pt x="1151" y="1"/>
                  </a:lnTo>
                  <a:cubicBezTo>
                    <a:pt x="1293" y="63"/>
                    <a:pt x="144" y="1356"/>
                    <a:pt x="83" y="1417"/>
                  </a:cubicBezTo>
                  <a:cubicBezTo>
                    <a:pt x="62" y="1438"/>
                    <a:pt x="42" y="1459"/>
                    <a:pt x="1" y="1479"/>
                  </a:cubicBezTo>
                  <a:cubicBezTo>
                    <a:pt x="699" y="1890"/>
                    <a:pt x="1479" y="2218"/>
                    <a:pt x="2362" y="2465"/>
                  </a:cubicBezTo>
                  <a:cubicBezTo>
                    <a:pt x="2444" y="1849"/>
                    <a:pt x="2506" y="1233"/>
                    <a:pt x="2568" y="617"/>
                  </a:cubicBezTo>
                  <a:cubicBezTo>
                    <a:pt x="2095" y="411"/>
                    <a:pt x="1623" y="206"/>
                    <a:pt x="115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912063" y="396200"/>
              <a:ext cx="264950" cy="175075"/>
            </a:xfrm>
            <a:custGeom>
              <a:avLst/>
              <a:gdLst/>
              <a:ahLst/>
              <a:cxnLst/>
              <a:rect l="l" t="t" r="r" b="b"/>
              <a:pathLst>
                <a:path w="10598" h="7003" extrusionOk="0">
                  <a:moveTo>
                    <a:pt x="4806" y="0"/>
                  </a:moveTo>
                  <a:cubicBezTo>
                    <a:pt x="3410" y="760"/>
                    <a:pt x="1952" y="1807"/>
                    <a:pt x="946" y="2998"/>
                  </a:cubicBezTo>
                  <a:cubicBezTo>
                    <a:pt x="555" y="3450"/>
                    <a:pt x="227" y="3964"/>
                    <a:pt x="1" y="4497"/>
                  </a:cubicBezTo>
                  <a:cubicBezTo>
                    <a:pt x="2055" y="5298"/>
                    <a:pt x="4129" y="6017"/>
                    <a:pt x="6244" y="6654"/>
                  </a:cubicBezTo>
                  <a:cubicBezTo>
                    <a:pt x="6655" y="6777"/>
                    <a:pt x="7065" y="6880"/>
                    <a:pt x="7497" y="7003"/>
                  </a:cubicBezTo>
                  <a:cubicBezTo>
                    <a:pt x="8400" y="6099"/>
                    <a:pt x="9181" y="5073"/>
                    <a:pt x="9817" y="3943"/>
                  </a:cubicBezTo>
                  <a:cubicBezTo>
                    <a:pt x="10207" y="3265"/>
                    <a:pt x="10536" y="2485"/>
                    <a:pt x="10598" y="1725"/>
                  </a:cubicBezTo>
                  <a:cubicBezTo>
                    <a:pt x="9858" y="1540"/>
                    <a:pt x="9140" y="1335"/>
                    <a:pt x="8400" y="1130"/>
                  </a:cubicBezTo>
                  <a:cubicBezTo>
                    <a:pt x="7189" y="801"/>
                    <a:pt x="5998" y="411"/>
                    <a:pt x="4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754188" y="21464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-299462" y="27218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7028713" y="21464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5975063" y="2721850"/>
              <a:ext cx="830725" cy="414500"/>
            </a:xfrm>
            <a:custGeom>
              <a:avLst/>
              <a:gdLst/>
              <a:ahLst/>
              <a:cxnLst/>
              <a:rect l="l" t="t" r="r" b="b"/>
              <a:pathLst>
                <a:path w="33229" h="16580" extrusionOk="0">
                  <a:moveTo>
                    <a:pt x="16571" y="0"/>
                  </a:moveTo>
                  <a:cubicBezTo>
                    <a:pt x="16072" y="0"/>
                    <a:pt x="15574" y="87"/>
                    <a:pt x="15095" y="266"/>
                  </a:cubicBezTo>
                  <a:cubicBezTo>
                    <a:pt x="14951" y="327"/>
                    <a:pt x="14787" y="389"/>
                    <a:pt x="14643" y="471"/>
                  </a:cubicBezTo>
                  <a:cubicBezTo>
                    <a:pt x="13431" y="1108"/>
                    <a:pt x="12466" y="2360"/>
                    <a:pt x="11850" y="3798"/>
                  </a:cubicBezTo>
                  <a:cubicBezTo>
                    <a:pt x="11234" y="5235"/>
                    <a:pt x="10946" y="6858"/>
                    <a:pt x="10864" y="8480"/>
                  </a:cubicBezTo>
                  <a:cubicBezTo>
                    <a:pt x="10864" y="6940"/>
                    <a:pt x="9796" y="5687"/>
                    <a:pt x="8585" y="5359"/>
                  </a:cubicBezTo>
                  <a:cubicBezTo>
                    <a:pt x="8379" y="5304"/>
                    <a:pt x="8171" y="5277"/>
                    <a:pt x="7964" y="5277"/>
                  </a:cubicBezTo>
                  <a:cubicBezTo>
                    <a:pt x="6929" y="5277"/>
                    <a:pt x="5911" y="5931"/>
                    <a:pt x="5279" y="6940"/>
                  </a:cubicBezTo>
                  <a:cubicBezTo>
                    <a:pt x="4498" y="8172"/>
                    <a:pt x="4272" y="9835"/>
                    <a:pt x="4519" y="11355"/>
                  </a:cubicBezTo>
                  <a:cubicBezTo>
                    <a:pt x="4131" y="10951"/>
                    <a:pt x="3644" y="10769"/>
                    <a:pt x="3145" y="10769"/>
                  </a:cubicBezTo>
                  <a:cubicBezTo>
                    <a:pt x="2377" y="10769"/>
                    <a:pt x="1579" y="11200"/>
                    <a:pt x="1069" y="11910"/>
                  </a:cubicBezTo>
                  <a:cubicBezTo>
                    <a:pt x="206" y="13101"/>
                    <a:pt x="1" y="14846"/>
                    <a:pt x="186" y="16407"/>
                  </a:cubicBezTo>
                  <a:cubicBezTo>
                    <a:pt x="239" y="16478"/>
                    <a:pt x="292" y="16579"/>
                    <a:pt x="358" y="16579"/>
                  </a:cubicBezTo>
                  <a:cubicBezTo>
                    <a:pt x="369" y="16579"/>
                    <a:pt x="380" y="16577"/>
                    <a:pt x="391" y="16571"/>
                  </a:cubicBezTo>
                  <a:lnTo>
                    <a:pt x="32797" y="16571"/>
                  </a:lnTo>
                  <a:cubicBezTo>
                    <a:pt x="32982" y="16181"/>
                    <a:pt x="33125" y="15380"/>
                    <a:pt x="33146" y="14928"/>
                  </a:cubicBezTo>
                  <a:cubicBezTo>
                    <a:pt x="33187" y="14066"/>
                    <a:pt x="33228" y="13183"/>
                    <a:pt x="33084" y="12341"/>
                  </a:cubicBezTo>
                  <a:cubicBezTo>
                    <a:pt x="32941" y="11478"/>
                    <a:pt x="32612" y="10657"/>
                    <a:pt x="32058" y="10123"/>
                  </a:cubicBezTo>
                  <a:cubicBezTo>
                    <a:pt x="31675" y="9772"/>
                    <a:pt x="31205" y="9582"/>
                    <a:pt x="30736" y="9582"/>
                  </a:cubicBezTo>
                  <a:cubicBezTo>
                    <a:pt x="30601" y="9582"/>
                    <a:pt x="30466" y="9598"/>
                    <a:pt x="30333" y="9630"/>
                  </a:cubicBezTo>
                  <a:cubicBezTo>
                    <a:pt x="29737" y="9774"/>
                    <a:pt x="29059" y="10185"/>
                    <a:pt x="28751" y="10842"/>
                  </a:cubicBezTo>
                  <a:cubicBezTo>
                    <a:pt x="28710" y="10020"/>
                    <a:pt x="28649" y="9178"/>
                    <a:pt x="28443" y="8398"/>
                  </a:cubicBezTo>
                  <a:cubicBezTo>
                    <a:pt x="28238" y="7618"/>
                    <a:pt x="27868" y="6878"/>
                    <a:pt x="27314" y="6426"/>
                  </a:cubicBezTo>
                  <a:cubicBezTo>
                    <a:pt x="26830" y="6036"/>
                    <a:pt x="26250" y="5895"/>
                    <a:pt x="25667" y="5895"/>
                  </a:cubicBezTo>
                  <a:cubicBezTo>
                    <a:pt x="25483" y="5895"/>
                    <a:pt x="25298" y="5909"/>
                    <a:pt x="25116" y="5934"/>
                  </a:cubicBezTo>
                  <a:cubicBezTo>
                    <a:pt x="23946" y="6118"/>
                    <a:pt x="22611" y="6776"/>
                    <a:pt x="22056" y="8069"/>
                  </a:cubicBezTo>
                  <a:cubicBezTo>
                    <a:pt x="22282" y="5687"/>
                    <a:pt x="21564" y="3161"/>
                    <a:pt x="20085" y="1600"/>
                  </a:cubicBezTo>
                  <a:cubicBezTo>
                    <a:pt x="19125" y="567"/>
                    <a:pt x="17847" y="0"/>
                    <a:pt x="16571" y="0"/>
                  </a:cubicBezTo>
                  <a:close/>
                </a:path>
              </a:pathLst>
            </a:custGeom>
            <a:solidFill>
              <a:srgbClr val="A09DB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8">
  <p:cSld name="CUSTOM_18">
    <p:bg>
      <p:bgPr>
        <a:solidFill>
          <a:srgbClr val="F8F7F7"/>
        </a:solidFill>
        <a:effectLst/>
      </p:bgPr>
    </p:bg>
    <p:spTree>
      <p:nvGrpSpPr>
        <p:cNvPr id="1" name="Shape 4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7" name="Google Shape;4017;p31"/>
          <p:cNvSpPr/>
          <p:nvPr/>
        </p:nvSpPr>
        <p:spPr>
          <a:xfrm>
            <a:off x="-1540309" y="2358926"/>
            <a:ext cx="7394961" cy="6027761"/>
          </a:xfrm>
          <a:custGeom>
            <a:avLst/>
            <a:gdLst/>
            <a:ahLst/>
            <a:cxnLst/>
            <a:rect l="l" t="t" r="r" b="b"/>
            <a:pathLst>
              <a:path w="39522" h="30272" extrusionOk="0">
                <a:moveTo>
                  <a:pt x="8919" y="1"/>
                </a:moveTo>
                <a:cubicBezTo>
                  <a:pt x="8005" y="1"/>
                  <a:pt x="7063" y="278"/>
                  <a:pt x="6240" y="875"/>
                </a:cubicBezTo>
                <a:cubicBezTo>
                  <a:pt x="0" y="4848"/>
                  <a:pt x="1757" y="18595"/>
                  <a:pt x="5601" y="23646"/>
                </a:cubicBezTo>
                <a:cubicBezTo>
                  <a:pt x="8766" y="28020"/>
                  <a:pt x="15696" y="30272"/>
                  <a:pt x="22534" y="30272"/>
                </a:cubicBezTo>
                <a:cubicBezTo>
                  <a:pt x="28461" y="30272"/>
                  <a:pt x="34318" y="28580"/>
                  <a:pt x="37595" y="25113"/>
                </a:cubicBezTo>
                <a:lnTo>
                  <a:pt x="37426" y="25103"/>
                </a:lnTo>
                <a:cubicBezTo>
                  <a:pt x="39522" y="23167"/>
                  <a:pt x="37455" y="20212"/>
                  <a:pt x="35459" y="19463"/>
                </a:cubicBezTo>
                <a:cubicBezTo>
                  <a:pt x="34943" y="19320"/>
                  <a:pt x="34413" y="19263"/>
                  <a:pt x="33878" y="19263"/>
                </a:cubicBezTo>
                <a:cubicBezTo>
                  <a:pt x="32168" y="19263"/>
                  <a:pt x="30404" y="19842"/>
                  <a:pt x="28860" y="20032"/>
                </a:cubicBezTo>
                <a:cubicBezTo>
                  <a:pt x="28640" y="20045"/>
                  <a:pt x="28432" y="20051"/>
                  <a:pt x="28237" y="20051"/>
                </a:cubicBezTo>
                <a:cubicBezTo>
                  <a:pt x="25432" y="20051"/>
                  <a:pt x="25059" y="18737"/>
                  <a:pt x="23090" y="16767"/>
                </a:cubicBezTo>
                <a:cubicBezTo>
                  <a:pt x="20814" y="14482"/>
                  <a:pt x="19077" y="15759"/>
                  <a:pt x="16422" y="14641"/>
                </a:cubicBezTo>
                <a:cubicBezTo>
                  <a:pt x="11950" y="12605"/>
                  <a:pt x="13716" y="6605"/>
                  <a:pt x="12858" y="2851"/>
                </a:cubicBezTo>
                <a:cubicBezTo>
                  <a:pt x="12370" y="1052"/>
                  <a:pt x="10697" y="1"/>
                  <a:pt x="8919" y="1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8" name="Google Shape;4018;p31"/>
          <p:cNvSpPr/>
          <p:nvPr/>
        </p:nvSpPr>
        <p:spPr>
          <a:xfrm>
            <a:off x="8482629" y="3769299"/>
            <a:ext cx="317713" cy="338305"/>
          </a:xfrm>
          <a:custGeom>
            <a:avLst/>
            <a:gdLst/>
            <a:ahLst/>
            <a:cxnLst/>
            <a:rect l="l" t="t" r="r" b="b"/>
            <a:pathLst>
              <a:path w="1698" h="1699" extrusionOk="0">
                <a:moveTo>
                  <a:pt x="754" y="0"/>
                </a:moveTo>
                <a:cubicBezTo>
                  <a:pt x="749" y="0"/>
                  <a:pt x="744" y="0"/>
                  <a:pt x="739" y="1"/>
                </a:cubicBezTo>
                <a:cubicBezTo>
                  <a:pt x="669" y="21"/>
                  <a:pt x="630" y="91"/>
                  <a:pt x="610" y="161"/>
                </a:cubicBezTo>
                <a:cubicBezTo>
                  <a:pt x="579" y="241"/>
                  <a:pt x="559" y="331"/>
                  <a:pt x="559" y="420"/>
                </a:cubicBezTo>
                <a:cubicBezTo>
                  <a:pt x="559" y="460"/>
                  <a:pt x="590" y="531"/>
                  <a:pt x="570" y="560"/>
                </a:cubicBezTo>
                <a:cubicBezTo>
                  <a:pt x="550" y="590"/>
                  <a:pt x="380" y="610"/>
                  <a:pt x="330" y="630"/>
                </a:cubicBezTo>
                <a:cubicBezTo>
                  <a:pt x="270" y="660"/>
                  <a:pt x="200" y="690"/>
                  <a:pt x="140" y="730"/>
                </a:cubicBezTo>
                <a:cubicBezTo>
                  <a:pt x="80" y="770"/>
                  <a:pt x="0" y="840"/>
                  <a:pt x="31" y="919"/>
                </a:cubicBezTo>
                <a:cubicBezTo>
                  <a:pt x="40" y="979"/>
                  <a:pt x="100" y="1010"/>
                  <a:pt x="160" y="1030"/>
                </a:cubicBezTo>
                <a:cubicBezTo>
                  <a:pt x="230" y="1047"/>
                  <a:pt x="303" y="1058"/>
                  <a:pt x="375" y="1058"/>
                </a:cubicBezTo>
                <a:cubicBezTo>
                  <a:pt x="427" y="1058"/>
                  <a:pt x="479" y="1052"/>
                  <a:pt x="530" y="1039"/>
                </a:cubicBezTo>
                <a:lnTo>
                  <a:pt x="530" y="1039"/>
                </a:lnTo>
                <a:cubicBezTo>
                  <a:pt x="490" y="1199"/>
                  <a:pt x="470" y="1359"/>
                  <a:pt x="459" y="1529"/>
                </a:cubicBezTo>
                <a:cubicBezTo>
                  <a:pt x="459" y="1598"/>
                  <a:pt x="479" y="1689"/>
                  <a:pt x="550" y="1698"/>
                </a:cubicBezTo>
                <a:cubicBezTo>
                  <a:pt x="579" y="1698"/>
                  <a:pt x="610" y="1678"/>
                  <a:pt x="639" y="1658"/>
                </a:cubicBezTo>
                <a:cubicBezTo>
                  <a:pt x="759" y="1549"/>
                  <a:pt x="849" y="1419"/>
                  <a:pt x="899" y="1269"/>
                </a:cubicBezTo>
                <a:cubicBezTo>
                  <a:pt x="989" y="1399"/>
                  <a:pt x="1138" y="1479"/>
                  <a:pt x="1298" y="1489"/>
                </a:cubicBezTo>
                <a:cubicBezTo>
                  <a:pt x="1358" y="1489"/>
                  <a:pt x="1428" y="1479"/>
                  <a:pt x="1468" y="1439"/>
                </a:cubicBezTo>
                <a:cubicBezTo>
                  <a:pt x="1565" y="1323"/>
                  <a:pt x="1371" y="1029"/>
                  <a:pt x="1249" y="983"/>
                </a:cubicBezTo>
                <a:lnTo>
                  <a:pt x="1249" y="983"/>
                </a:lnTo>
                <a:cubicBezTo>
                  <a:pt x="1352" y="965"/>
                  <a:pt x="1453" y="921"/>
                  <a:pt x="1548" y="870"/>
                </a:cubicBezTo>
                <a:cubicBezTo>
                  <a:pt x="1608" y="830"/>
                  <a:pt x="1668" y="790"/>
                  <a:pt x="1688" y="720"/>
                </a:cubicBezTo>
                <a:cubicBezTo>
                  <a:pt x="1697" y="650"/>
                  <a:pt x="1657" y="571"/>
                  <a:pt x="1597" y="531"/>
                </a:cubicBezTo>
                <a:cubicBezTo>
                  <a:pt x="1548" y="491"/>
                  <a:pt x="1468" y="471"/>
                  <a:pt x="1398" y="460"/>
                </a:cubicBezTo>
                <a:cubicBezTo>
                  <a:pt x="1334" y="449"/>
                  <a:pt x="1267" y="444"/>
                  <a:pt x="1199" y="444"/>
                </a:cubicBezTo>
                <a:cubicBezTo>
                  <a:pt x="1149" y="444"/>
                  <a:pt x="1099" y="446"/>
                  <a:pt x="1049" y="451"/>
                </a:cubicBezTo>
                <a:cubicBezTo>
                  <a:pt x="1018" y="341"/>
                  <a:pt x="979" y="221"/>
                  <a:pt x="919" y="111"/>
                </a:cubicBezTo>
                <a:cubicBezTo>
                  <a:pt x="882" y="56"/>
                  <a:pt x="819" y="0"/>
                  <a:pt x="75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9" name="Google Shape;4019;p31"/>
          <p:cNvSpPr/>
          <p:nvPr/>
        </p:nvSpPr>
        <p:spPr>
          <a:xfrm>
            <a:off x="398528" y="204639"/>
            <a:ext cx="315842" cy="337309"/>
          </a:xfrm>
          <a:custGeom>
            <a:avLst/>
            <a:gdLst/>
            <a:ahLst/>
            <a:cxnLst/>
            <a:rect l="l" t="t" r="r" b="b"/>
            <a:pathLst>
              <a:path w="1688" h="1694" extrusionOk="0">
                <a:moveTo>
                  <a:pt x="757" y="1"/>
                </a:moveTo>
                <a:cubicBezTo>
                  <a:pt x="748" y="1"/>
                  <a:pt x="739" y="2"/>
                  <a:pt x="729" y="4"/>
                </a:cubicBezTo>
                <a:cubicBezTo>
                  <a:pt x="659" y="14"/>
                  <a:pt x="619" y="94"/>
                  <a:pt x="599" y="164"/>
                </a:cubicBezTo>
                <a:cubicBezTo>
                  <a:pt x="579" y="244"/>
                  <a:pt x="550" y="334"/>
                  <a:pt x="550" y="424"/>
                </a:cubicBezTo>
                <a:cubicBezTo>
                  <a:pt x="559" y="453"/>
                  <a:pt x="589" y="533"/>
                  <a:pt x="569" y="564"/>
                </a:cubicBezTo>
                <a:cubicBezTo>
                  <a:pt x="539" y="593"/>
                  <a:pt x="370" y="613"/>
                  <a:pt x="320" y="633"/>
                </a:cubicBezTo>
                <a:cubicBezTo>
                  <a:pt x="260" y="653"/>
                  <a:pt x="200" y="693"/>
                  <a:pt x="140" y="723"/>
                </a:cubicBezTo>
                <a:cubicBezTo>
                  <a:pt x="70" y="773"/>
                  <a:pt x="0" y="843"/>
                  <a:pt x="20" y="923"/>
                </a:cubicBezTo>
                <a:cubicBezTo>
                  <a:pt x="40" y="972"/>
                  <a:pt x="100" y="1012"/>
                  <a:pt x="150" y="1023"/>
                </a:cubicBezTo>
                <a:cubicBezTo>
                  <a:pt x="214" y="1044"/>
                  <a:pt x="281" y="1054"/>
                  <a:pt x="349" y="1054"/>
                </a:cubicBezTo>
                <a:cubicBezTo>
                  <a:pt x="408" y="1054"/>
                  <a:pt x="469" y="1046"/>
                  <a:pt x="530" y="1032"/>
                </a:cubicBezTo>
                <a:lnTo>
                  <a:pt x="530" y="1032"/>
                </a:lnTo>
                <a:cubicBezTo>
                  <a:pt x="490" y="1192"/>
                  <a:pt x="459" y="1362"/>
                  <a:pt x="459" y="1522"/>
                </a:cubicBezTo>
                <a:cubicBezTo>
                  <a:pt x="450" y="1602"/>
                  <a:pt x="470" y="1691"/>
                  <a:pt x="539" y="1691"/>
                </a:cubicBezTo>
                <a:cubicBezTo>
                  <a:pt x="545" y="1693"/>
                  <a:pt x="550" y="1693"/>
                  <a:pt x="555" y="1693"/>
                </a:cubicBezTo>
                <a:cubicBezTo>
                  <a:pt x="587" y="1693"/>
                  <a:pt x="612" y="1668"/>
                  <a:pt x="629" y="1651"/>
                </a:cubicBezTo>
                <a:cubicBezTo>
                  <a:pt x="749" y="1551"/>
                  <a:pt x="839" y="1412"/>
                  <a:pt x="889" y="1272"/>
                </a:cubicBezTo>
                <a:cubicBezTo>
                  <a:pt x="978" y="1392"/>
                  <a:pt x="1138" y="1482"/>
                  <a:pt x="1288" y="1491"/>
                </a:cubicBezTo>
                <a:cubicBezTo>
                  <a:pt x="1348" y="1491"/>
                  <a:pt x="1418" y="1482"/>
                  <a:pt x="1458" y="1432"/>
                </a:cubicBezTo>
                <a:cubicBezTo>
                  <a:pt x="1556" y="1324"/>
                  <a:pt x="1355" y="1022"/>
                  <a:pt x="1234" y="984"/>
                </a:cubicBezTo>
                <a:lnTo>
                  <a:pt x="1234" y="984"/>
                </a:lnTo>
                <a:cubicBezTo>
                  <a:pt x="1346" y="963"/>
                  <a:pt x="1451" y="925"/>
                  <a:pt x="1548" y="873"/>
                </a:cubicBezTo>
                <a:cubicBezTo>
                  <a:pt x="1597" y="833"/>
                  <a:pt x="1657" y="783"/>
                  <a:pt x="1677" y="713"/>
                </a:cubicBezTo>
                <a:cubicBezTo>
                  <a:pt x="1688" y="643"/>
                  <a:pt x="1648" y="573"/>
                  <a:pt x="1597" y="533"/>
                </a:cubicBezTo>
                <a:cubicBezTo>
                  <a:pt x="1537" y="484"/>
                  <a:pt x="1468" y="473"/>
                  <a:pt x="1398" y="453"/>
                </a:cubicBezTo>
                <a:cubicBezTo>
                  <a:pt x="1338" y="449"/>
                  <a:pt x="1278" y="446"/>
                  <a:pt x="1219" y="446"/>
                </a:cubicBezTo>
                <a:cubicBezTo>
                  <a:pt x="1161" y="446"/>
                  <a:pt x="1103" y="449"/>
                  <a:pt x="1049" y="453"/>
                </a:cubicBezTo>
                <a:cubicBezTo>
                  <a:pt x="1009" y="334"/>
                  <a:pt x="978" y="214"/>
                  <a:pt x="909" y="114"/>
                </a:cubicBezTo>
                <a:cubicBezTo>
                  <a:pt x="874" y="61"/>
                  <a:pt x="823" y="1"/>
                  <a:pt x="757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0" name="Google Shape;4020;p31"/>
          <p:cNvSpPr/>
          <p:nvPr/>
        </p:nvSpPr>
        <p:spPr>
          <a:xfrm>
            <a:off x="3077012" y="3498893"/>
            <a:ext cx="291517" cy="312618"/>
          </a:xfrm>
          <a:custGeom>
            <a:avLst/>
            <a:gdLst/>
            <a:ahLst/>
            <a:cxnLst/>
            <a:rect l="l" t="t" r="r" b="b"/>
            <a:pathLst>
              <a:path w="1558" h="1570" extrusionOk="0">
                <a:moveTo>
                  <a:pt x="687" y="0"/>
                </a:moveTo>
                <a:cubicBezTo>
                  <a:pt x="681" y="0"/>
                  <a:pt x="675" y="1"/>
                  <a:pt x="670" y="1"/>
                </a:cubicBezTo>
                <a:cubicBezTo>
                  <a:pt x="610" y="12"/>
                  <a:pt x="570" y="81"/>
                  <a:pt x="550" y="152"/>
                </a:cubicBezTo>
                <a:cubicBezTo>
                  <a:pt x="530" y="221"/>
                  <a:pt x="510" y="311"/>
                  <a:pt x="510" y="391"/>
                </a:cubicBezTo>
                <a:cubicBezTo>
                  <a:pt x="510" y="421"/>
                  <a:pt x="539" y="491"/>
                  <a:pt x="519" y="521"/>
                </a:cubicBezTo>
                <a:cubicBezTo>
                  <a:pt x="499" y="551"/>
                  <a:pt x="340" y="571"/>
                  <a:pt x="300" y="580"/>
                </a:cubicBezTo>
                <a:lnTo>
                  <a:pt x="120" y="671"/>
                </a:lnTo>
                <a:cubicBezTo>
                  <a:pt x="60" y="711"/>
                  <a:pt x="0" y="780"/>
                  <a:pt x="20" y="850"/>
                </a:cubicBezTo>
                <a:cubicBezTo>
                  <a:pt x="31" y="900"/>
                  <a:pt x="91" y="930"/>
                  <a:pt x="140" y="950"/>
                </a:cubicBezTo>
                <a:cubicBezTo>
                  <a:pt x="195" y="965"/>
                  <a:pt x="253" y="972"/>
                  <a:pt x="310" y="972"/>
                </a:cubicBezTo>
                <a:cubicBezTo>
                  <a:pt x="367" y="972"/>
                  <a:pt x="425" y="965"/>
                  <a:pt x="479" y="950"/>
                </a:cubicBezTo>
                <a:lnTo>
                  <a:pt x="479" y="950"/>
                </a:lnTo>
                <a:cubicBezTo>
                  <a:pt x="450" y="1100"/>
                  <a:pt x="420" y="1259"/>
                  <a:pt x="420" y="1409"/>
                </a:cubicBezTo>
                <a:cubicBezTo>
                  <a:pt x="420" y="1469"/>
                  <a:pt x="430" y="1559"/>
                  <a:pt x="499" y="1569"/>
                </a:cubicBezTo>
                <a:cubicBezTo>
                  <a:pt x="530" y="1569"/>
                  <a:pt x="559" y="1549"/>
                  <a:pt x="579" y="1529"/>
                </a:cubicBezTo>
                <a:cubicBezTo>
                  <a:pt x="689" y="1429"/>
                  <a:pt x="779" y="1310"/>
                  <a:pt x="819" y="1170"/>
                </a:cubicBezTo>
                <a:cubicBezTo>
                  <a:pt x="909" y="1290"/>
                  <a:pt x="1049" y="1369"/>
                  <a:pt x="1189" y="1369"/>
                </a:cubicBezTo>
                <a:cubicBezTo>
                  <a:pt x="1202" y="1372"/>
                  <a:pt x="1215" y="1373"/>
                  <a:pt x="1228" y="1373"/>
                </a:cubicBezTo>
                <a:cubicBezTo>
                  <a:pt x="1274" y="1373"/>
                  <a:pt x="1317" y="1358"/>
                  <a:pt x="1348" y="1319"/>
                </a:cubicBezTo>
                <a:cubicBezTo>
                  <a:pt x="1434" y="1223"/>
                  <a:pt x="1263" y="952"/>
                  <a:pt x="1143" y="904"/>
                </a:cubicBezTo>
                <a:lnTo>
                  <a:pt x="1143" y="904"/>
                </a:lnTo>
                <a:cubicBezTo>
                  <a:pt x="1238" y="889"/>
                  <a:pt x="1331" y="852"/>
                  <a:pt x="1418" y="800"/>
                </a:cubicBezTo>
                <a:cubicBezTo>
                  <a:pt x="1478" y="771"/>
                  <a:pt x="1528" y="720"/>
                  <a:pt x="1548" y="660"/>
                </a:cubicBezTo>
                <a:cubicBezTo>
                  <a:pt x="1558" y="591"/>
                  <a:pt x="1518" y="531"/>
                  <a:pt x="1468" y="491"/>
                </a:cubicBezTo>
                <a:cubicBezTo>
                  <a:pt x="1418" y="451"/>
                  <a:pt x="1348" y="431"/>
                  <a:pt x="1288" y="421"/>
                </a:cubicBezTo>
                <a:cubicBezTo>
                  <a:pt x="1233" y="411"/>
                  <a:pt x="1178" y="406"/>
                  <a:pt x="1124" y="406"/>
                </a:cubicBezTo>
                <a:cubicBezTo>
                  <a:pt x="1069" y="406"/>
                  <a:pt x="1014" y="411"/>
                  <a:pt x="959" y="421"/>
                </a:cubicBezTo>
                <a:cubicBezTo>
                  <a:pt x="929" y="311"/>
                  <a:pt x="899" y="201"/>
                  <a:pt x="839" y="101"/>
                </a:cubicBezTo>
                <a:cubicBezTo>
                  <a:pt x="802" y="46"/>
                  <a:pt x="749" y="0"/>
                  <a:pt x="687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1" name="Google Shape;4021;p31"/>
          <p:cNvSpPr/>
          <p:nvPr/>
        </p:nvSpPr>
        <p:spPr>
          <a:xfrm>
            <a:off x="7044312" y="365329"/>
            <a:ext cx="231829" cy="235758"/>
          </a:xfrm>
          <a:custGeom>
            <a:avLst/>
            <a:gdLst/>
            <a:ahLst/>
            <a:cxnLst/>
            <a:rect l="l" t="t" r="r" b="b"/>
            <a:pathLst>
              <a:path w="1239" h="1184" extrusionOk="0">
                <a:moveTo>
                  <a:pt x="1020" y="0"/>
                </a:moveTo>
                <a:cubicBezTo>
                  <a:pt x="986" y="0"/>
                  <a:pt x="951" y="13"/>
                  <a:pt x="919" y="26"/>
                </a:cubicBezTo>
                <a:cubicBezTo>
                  <a:pt x="859" y="56"/>
                  <a:pt x="799" y="96"/>
                  <a:pt x="750" y="136"/>
                </a:cubicBezTo>
                <a:cubicBezTo>
                  <a:pt x="730" y="156"/>
                  <a:pt x="710" y="216"/>
                  <a:pt x="679" y="216"/>
                </a:cubicBezTo>
                <a:cubicBezTo>
                  <a:pt x="678" y="216"/>
                  <a:pt x="676" y="216"/>
                  <a:pt x="674" y="216"/>
                </a:cubicBezTo>
                <a:cubicBezTo>
                  <a:pt x="640" y="216"/>
                  <a:pt x="548" y="135"/>
                  <a:pt x="510" y="116"/>
                </a:cubicBezTo>
                <a:cubicBezTo>
                  <a:pt x="460" y="96"/>
                  <a:pt x="410" y="76"/>
                  <a:pt x="360" y="66"/>
                </a:cubicBezTo>
                <a:cubicBezTo>
                  <a:pt x="338" y="58"/>
                  <a:pt x="313" y="54"/>
                  <a:pt x="290" y="54"/>
                </a:cubicBezTo>
                <a:cubicBezTo>
                  <a:pt x="248" y="54"/>
                  <a:pt x="209" y="68"/>
                  <a:pt x="191" y="106"/>
                </a:cubicBezTo>
                <a:cubicBezTo>
                  <a:pt x="171" y="136"/>
                  <a:pt x="180" y="196"/>
                  <a:pt x="200" y="236"/>
                </a:cubicBezTo>
                <a:cubicBezTo>
                  <a:pt x="240" y="316"/>
                  <a:pt x="310" y="395"/>
                  <a:pt x="390" y="445"/>
                </a:cubicBezTo>
                <a:cubicBezTo>
                  <a:pt x="280" y="505"/>
                  <a:pt x="180" y="585"/>
                  <a:pt x="80" y="665"/>
                </a:cubicBezTo>
                <a:cubicBezTo>
                  <a:pt x="40" y="695"/>
                  <a:pt x="1" y="764"/>
                  <a:pt x="31" y="804"/>
                </a:cubicBezTo>
                <a:cubicBezTo>
                  <a:pt x="51" y="824"/>
                  <a:pt x="71" y="824"/>
                  <a:pt x="100" y="835"/>
                </a:cubicBezTo>
                <a:cubicBezTo>
                  <a:pt x="120" y="836"/>
                  <a:pt x="139" y="837"/>
                  <a:pt x="159" y="837"/>
                </a:cubicBezTo>
                <a:cubicBezTo>
                  <a:pt x="259" y="837"/>
                  <a:pt x="358" y="816"/>
                  <a:pt x="450" y="775"/>
                </a:cubicBezTo>
                <a:lnTo>
                  <a:pt x="450" y="775"/>
                </a:lnTo>
                <a:cubicBezTo>
                  <a:pt x="430" y="895"/>
                  <a:pt x="460" y="1024"/>
                  <a:pt x="540" y="1114"/>
                </a:cubicBezTo>
                <a:cubicBezTo>
                  <a:pt x="570" y="1144"/>
                  <a:pt x="610" y="1184"/>
                  <a:pt x="659" y="1184"/>
                </a:cubicBezTo>
                <a:cubicBezTo>
                  <a:pt x="770" y="1174"/>
                  <a:pt x="839" y="895"/>
                  <a:pt x="790" y="815"/>
                </a:cubicBezTo>
                <a:cubicBezTo>
                  <a:pt x="790" y="813"/>
                  <a:pt x="789" y="812"/>
                  <a:pt x="789" y="811"/>
                </a:cubicBezTo>
                <a:lnTo>
                  <a:pt x="789" y="811"/>
                </a:lnTo>
                <a:cubicBezTo>
                  <a:pt x="856" y="863"/>
                  <a:pt x="937" y="906"/>
                  <a:pt x="1019" y="924"/>
                </a:cubicBezTo>
                <a:cubicBezTo>
                  <a:pt x="1046" y="935"/>
                  <a:pt x="1077" y="943"/>
                  <a:pt x="1107" y="943"/>
                </a:cubicBezTo>
                <a:cubicBezTo>
                  <a:pt x="1132" y="943"/>
                  <a:pt x="1156" y="938"/>
                  <a:pt x="1178" y="924"/>
                </a:cubicBezTo>
                <a:cubicBezTo>
                  <a:pt x="1218" y="895"/>
                  <a:pt x="1238" y="835"/>
                  <a:pt x="1238" y="775"/>
                </a:cubicBezTo>
                <a:cubicBezTo>
                  <a:pt x="1229" y="724"/>
                  <a:pt x="1198" y="675"/>
                  <a:pt x="1169" y="625"/>
                </a:cubicBezTo>
                <a:cubicBezTo>
                  <a:pt x="1119" y="555"/>
                  <a:pt x="1059" y="485"/>
                  <a:pt x="989" y="435"/>
                </a:cubicBezTo>
                <a:cubicBezTo>
                  <a:pt x="1039" y="345"/>
                  <a:pt x="1089" y="265"/>
                  <a:pt x="1109" y="176"/>
                </a:cubicBezTo>
                <a:cubicBezTo>
                  <a:pt x="1129" y="125"/>
                  <a:pt x="1129" y="56"/>
                  <a:pt x="1079" y="16"/>
                </a:cubicBezTo>
                <a:cubicBezTo>
                  <a:pt x="1060" y="5"/>
                  <a:pt x="1041" y="0"/>
                  <a:pt x="1020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2" name="Google Shape;4022;p31"/>
          <p:cNvSpPr/>
          <p:nvPr/>
        </p:nvSpPr>
        <p:spPr>
          <a:xfrm>
            <a:off x="2927511" y="367121"/>
            <a:ext cx="237443" cy="263436"/>
          </a:xfrm>
          <a:custGeom>
            <a:avLst/>
            <a:gdLst/>
            <a:ahLst/>
            <a:cxnLst/>
            <a:rect l="l" t="t" r="r" b="b"/>
            <a:pathLst>
              <a:path w="1269" h="1323" extrusionOk="0">
                <a:moveTo>
                  <a:pt x="404" y="1"/>
                </a:moveTo>
                <a:cubicBezTo>
                  <a:pt x="382" y="1"/>
                  <a:pt x="359" y="8"/>
                  <a:pt x="340" y="27"/>
                </a:cubicBezTo>
                <a:cubicBezTo>
                  <a:pt x="320" y="47"/>
                  <a:pt x="311" y="87"/>
                  <a:pt x="311" y="127"/>
                </a:cubicBezTo>
                <a:cubicBezTo>
                  <a:pt x="300" y="247"/>
                  <a:pt x="311" y="366"/>
                  <a:pt x="330" y="486"/>
                </a:cubicBezTo>
                <a:cubicBezTo>
                  <a:pt x="240" y="526"/>
                  <a:pt x="1" y="636"/>
                  <a:pt x="41" y="775"/>
                </a:cubicBezTo>
                <a:cubicBezTo>
                  <a:pt x="51" y="826"/>
                  <a:pt x="120" y="846"/>
                  <a:pt x="171" y="846"/>
                </a:cubicBezTo>
                <a:cubicBezTo>
                  <a:pt x="250" y="846"/>
                  <a:pt x="338" y="835"/>
                  <a:pt x="417" y="807"/>
                </a:cubicBezTo>
                <a:lnTo>
                  <a:pt x="417" y="807"/>
                </a:lnTo>
                <a:cubicBezTo>
                  <a:pt x="381" y="825"/>
                  <a:pt x="400" y="1046"/>
                  <a:pt x="400" y="1075"/>
                </a:cubicBezTo>
                <a:cubicBezTo>
                  <a:pt x="410" y="1145"/>
                  <a:pt x="440" y="1254"/>
                  <a:pt x="500" y="1294"/>
                </a:cubicBezTo>
                <a:cubicBezTo>
                  <a:pt x="517" y="1312"/>
                  <a:pt x="542" y="1323"/>
                  <a:pt x="565" y="1323"/>
                </a:cubicBezTo>
                <a:cubicBezTo>
                  <a:pt x="581" y="1323"/>
                  <a:pt x="597" y="1317"/>
                  <a:pt x="610" y="1305"/>
                </a:cubicBezTo>
                <a:lnTo>
                  <a:pt x="640" y="1274"/>
                </a:lnTo>
                <a:cubicBezTo>
                  <a:pt x="710" y="1145"/>
                  <a:pt x="750" y="1005"/>
                  <a:pt x="750" y="866"/>
                </a:cubicBezTo>
                <a:cubicBezTo>
                  <a:pt x="770" y="875"/>
                  <a:pt x="790" y="895"/>
                  <a:pt x="810" y="906"/>
                </a:cubicBezTo>
                <a:cubicBezTo>
                  <a:pt x="878" y="936"/>
                  <a:pt x="954" y="952"/>
                  <a:pt x="1031" y="952"/>
                </a:cubicBezTo>
                <a:cubicBezTo>
                  <a:pt x="1078" y="952"/>
                  <a:pt x="1124" y="946"/>
                  <a:pt x="1169" y="935"/>
                </a:cubicBezTo>
                <a:cubicBezTo>
                  <a:pt x="1199" y="925"/>
                  <a:pt x="1219" y="915"/>
                  <a:pt x="1239" y="895"/>
                </a:cubicBezTo>
                <a:cubicBezTo>
                  <a:pt x="1269" y="855"/>
                  <a:pt x="1249" y="806"/>
                  <a:pt x="1229" y="766"/>
                </a:cubicBezTo>
                <a:cubicBezTo>
                  <a:pt x="1169" y="656"/>
                  <a:pt x="1079" y="566"/>
                  <a:pt x="959" y="506"/>
                </a:cubicBezTo>
                <a:cubicBezTo>
                  <a:pt x="1039" y="486"/>
                  <a:pt x="1099" y="426"/>
                  <a:pt x="1129" y="356"/>
                </a:cubicBezTo>
                <a:cubicBezTo>
                  <a:pt x="1159" y="307"/>
                  <a:pt x="1159" y="227"/>
                  <a:pt x="1099" y="207"/>
                </a:cubicBezTo>
                <a:cubicBezTo>
                  <a:pt x="1089" y="196"/>
                  <a:pt x="1069" y="196"/>
                  <a:pt x="1059" y="196"/>
                </a:cubicBezTo>
                <a:cubicBezTo>
                  <a:pt x="929" y="196"/>
                  <a:pt x="790" y="236"/>
                  <a:pt x="679" y="296"/>
                </a:cubicBezTo>
                <a:cubicBezTo>
                  <a:pt x="650" y="196"/>
                  <a:pt x="600" y="116"/>
                  <a:pt x="530" y="57"/>
                </a:cubicBezTo>
                <a:cubicBezTo>
                  <a:pt x="500" y="27"/>
                  <a:pt x="470" y="7"/>
                  <a:pt x="440" y="7"/>
                </a:cubicBezTo>
                <a:cubicBezTo>
                  <a:pt x="429" y="3"/>
                  <a:pt x="417" y="1"/>
                  <a:pt x="404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3" name="Google Shape;4023;p31"/>
          <p:cNvSpPr/>
          <p:nvPr/>
        </p:nvSpPr>
        <p:spPr>
          <a:xfrm>
            <a:off x="643268" y="1502707"/>
            <a:ext cx="237255" cy="264830"/>
          </a:xfrm>
          <a:custGeom>
            <a:avLst/>
            <a:gdLst/>
            <a:ahLst/>
            <a:cxnLst/>
            <a:rect l="l" t="t" r="r" b="b"/>
            <a:pathLst>
              <a:path w="1268" h="1330" extrusionOk="0">
                <a:moveTo>
                  <a:pt x="414" y="0"/>
                </a:moveTo>
                <a:cubicBezTo>
                  <a:pt x="389" y="0"/>
                  <a:pt x="361" y="9"/>
                  <a:pt x="340" y="24"/>
                </a:cubicBezTo>
                <a:cubicBezTo>
                  <a:pt x="320" y="54"/>
                  <a:pt x="309" y="94"/>
                  <a:pt x="309" y="124"/>
                </a:cubicBezTo>
                <a:cubicBezTo>
                  <a:pt x="300" y="254"/>
                  <a:pt x="309" y="374"/>
                  <a:pt x="329" y="493"/>
                </a:cubicBezTo>
                <a:cubicBezTo>
                  <a:pt x="240" y="523"/>
                  <a:pt x="0" y="643"/>
                  <a:pt x="40" y="782"/>
                </a:cubicBezTo>
                <a:cubicBezTo>
                  <a:pt x="50" y="833"/>
                  <a:pt x="120" y="853"/>
                  <a:pt x="170" y="853"/>
                </a:cubicBezTo>
                <a:cubicBezTo>
                  <a:pt x="249" y="853"/>
                  <a:pt x="340" y="842"/>
                  <a:pt x="419" y="802"/>
                </a:cubicBezTo>
                <a:lnTo>
                  <a:pt x="419" y="802"/>
                </a:lnTo>
                <a:cubicBezTo>
                  <a:pt x="380" y="822"/>
                  <a:pt x="400" y="1052"/>
                  <a:pt x="400" y="1082"/>
                </a:cubicBezTo>
                <a:cubicBezTo>
                  <a:pt x="409" y="1152"/>
                  <a:pt x="439" y="1252"/>
                  <a:pt x="499" y="1302"/>
                </a:cubicBezTo>
                <a:cubicBezTo>
                  <a:pt x="517" y="1319"/>
                  <a:pt x="541" y="1330"/>
                  <a:pt x="564" y="1330"/>
                </a:cubicBezTo>
                <a:cubicBezTo>
                  <a:pt x="580" y="1330"/>
                  <a:pt x="596" y="1324"/>
                  <a:pt x="609" y="1312"/>
                </a:cubicBezTo>
                <a:cubicBezTo>
                  <a:pt x="619" y="1302"/>
                  <a:pt x="629" y="1292"/>
                  <a:pt x="639" y="1272"/>
                </a:cubicBezTo>
                <a:cubicBezTo>
                  <a:pt x="709" y="1152"/>
                  <a:pt x="749" y="1012"/>
                  <a:pt x="749" y="873"/>
                </a:cubicBezTo>
                <a:lnTo>
                  <a:pt x="808" y="902"/>
                </a:lnTo>
                <a:cubicBezTo>
                  <a:pt x="879" y="941"/>
                  <a:pt x="958" y="959"/>
                  <a:pt x="1037" y="959"/>
                </a:cubicBezTo>
                <a:cubicBezTo>
                  <a:pt x="1081" y="959"/>
                  <a:pt x="1125" y="953"/>
                  <a:pt x="1168" y="942"/>
                </a:cubicBezTo>
                <a:cubicBezTo>
                  <a:pt x="1198" y="933"/>
                  <a:pt x="1218" y="922"/>
                  <a:pt x="1238" y="902"/>
                </a:cubicBezTo>
                <a:cubicBezTo>
                  <a:pt x="1268" y="862"/>
                  <a:pt x="1248" y="813"/>
                  <a:pt x="1228" y="773"/>
                </a:cubicBezTo>
                <a:cubicBezTo>
                  <a:pt x="1168" y="663"/>
                  <a:pt x="1078" y="563"/>
                  <a:pt x="959" y="513"/>
                </a:cubicBezTo>
                <a:cubicBezTo>
                  <a:pt x="1038" y="483"/>
                  <a:pt x="1098" y="433"/>
                  <a:pt x="1128" y="363"/>
                </a:cubicBezTo>
                <a:cubicBezTo>
                  <a:pt x="1158" y="303"/>
                  <a:pt x="1158" y="234"/>
                  <a:pt x="1098" y="214"/>
                </a:cubicBezTo>
                <a:cubicBezTo>
                  <a:pt x="1088" y="203"/>
                  <a:pt x="1068" y="203"/>
                  <a:pt x="1058" y="203"/>
                </a:cubicBezTo>
                <a:cubicBezTo>
                  <a:pt x="1045" y="202"/>
                  <a:pt x="1032" y="202"/>
                  <a:pt x="1019" y="202"/>
                </a:cubicBezTo>
                <a:cubicBezTo>
                  <a:pt x="901" y="202"/>
                  <a:pt x="778" y="240"/>
                  <a:pt x="679" y="294"/>
                </a:cubicBezTo>
                <a:cubicBezTo>
                  <a:pt x="649" y="203"/>
                  <a:pt x="599" y="124"/>
                  <a:pt x="529" y="54"/>
                </a:cubicBezTo>
                <a:cubicBezTo>
                  <a:pt x="499" y="34"/>
                  <a:pt x="469" y="14"/>
                  <a:pt x="439" y="4"/>
                </a:cubicBezTo>
                <a:cubicBezTo>
                  <a:pt x="431" y="1"/>
                  <a:pt x="423" y="0"/>
                  <a:pt x="41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4" name="Google Shape;4024;p31"/>
          <p:cNvSpPr/>
          <p:nvPr/>
        </p:nvSpPr>
        <p:spPr>
          <a:xfrm>
            <a:off x="2871565" y="4387768"/>
            <a:ext cx="171954" cy="177018"/>
          </a:xfrm>
          <a:custGeom>
            <a:avLst/>
            <a:gdLst/>
            <a:ahLst/>
            <a:cxnLst/>
            <a:rect l="l" t="t" r="r" b="b"/>
            <a:pathLst>
              <a:path w="919" h="889" extrusionOk="0">
                <a:moveTo>
                  <a:pt x="749" y="0"/>
                </a:moveTo>
                <a:cubicBezTo>
                  <a:pt x="729" y="0"/>
                  <a:pt x="699" y="10"/>
                  <a:pt x="679" y="20"/>
                </a:cubicBezTo>
                <a:cubicBezTo>
                  <a:pt x="599" y="60"/>
                  <a:pt x="519" y="110"/>
                  <a:pt x="459" y="169"/>
                </a:cubicBezTo>
                <a:cubicBezTo>
                  <a:pt x="415" y="132"/>
                  <a:pt x="314" y="61"/>
                  <a:pt x="237" y="61"/>
                </a:cubicBezTo>
                <a:cubicBezTo>
                  <a:pt x="211" y="61"/>
                  <a:pt x="188" y="69"/>
                  <a:pt x="170" y="90"/>
                </a:cubicBezTo>
                <a:cubicBezTo>
                  <a:pt x="140" y="120"/>
                  <a:pt x="150" y="160"/>
                  <a:pt x="170" y="200"/>
                </a:cubicBezTo>
                <a:cubicBezTo>
                  <a:pt x="200" y="249"/>
                  <a:pt x="240" y="300"/>
                  <a:pt x="290" y="329"/>
                </a:cubicBezTo>
                <a:cubicBezTo>
                  <a:pt x="289" y="329"/>
                  <a:pt x="288" y="328"/>
                  <a:pt x="286" y="328"/>
                </a:cubicBezTo>
                <a:cubicBezTo>
                  <a:pt x="256" y="328"/>
                  <a:pt x="129" y="410"/>
                  <a:pt x="110" y="429"/>
                </a:cubicBezTo>
                <a:cubicBezTo>
                  <a:pt x="70" y="459"/>
                  <a:pt x="20" y="519"/>
                  <a:pt x="11" y="569"/>
                </a:cubicBezTo>
                <a:cubicBezTo>
                  <a:pt x="0" y="599"/>
                  <a:pt x="20" y="629"/>
                  <a:pt x="40" y="639"/>
                </a:cubicBezTo>
                <a:cubicBezTo>
                  <a:pt x="50" y="649"/>
                  <a:pt x="70" y="649"/>
                  <a:pt x="80" y="649"/>
                </a:cubicBezTo>
                <a:cubicBezTo>
                  <a:pt x="180" y="649"/>
                  <a:pt x="280" y="619"/>
                  <a:pt x="370" y="569"/>
                </a:cubicBezTo>
                <a:lnTo>
                  <a:pt x="370" y="619"/>
                </a:lnTo>
                <a:cubicBezTo>
                  <a:pt x="380" y="708"/>
                  <a:pt x="419" y="799"/>
                  <a:pt x="479" y="859"/>
                </a:cubicBezTo>
                <a:cubicBezTo>
                  <a:pt x="499" y="868"/>
                  <a:pt x="510" y="888"/>
                  <a:pt x="530" y="888"/>
                </a:cubicBezTo>
                <a:cubicBezTo>
                  <a:pt x="570" y="888"/>
                  <a:pt x="590" y="859"/>
                  <a:pt x="610" y="828"/>
                </a:cubicBezTo>
                <a:cubicBezTo>
                  <a:pt x="659" y="759"/>
                  <a:pt x="679" y="659"/>
                  <a:pt x="679" y="569"/>
                </a:cubicBezTo>
                <a:cubicBezTo>
                  <a:pt x="712" y="602"/>
                  <a:pt x="759" y="621"/>
                  <a:pt x="803" y="621"/>
                </a:cubicBezTo>
                <a:cubicBezTo>
                  <a:pt x="812" y="621"/>
                  <a:pt x="821" y="621"/>
                  <a:pt x="829" y="619"/>
                </a:cubicBezTo>
                <a:cubicBezTo>
                  <a:pt x="879" y="619"/>
                  <a:pt x="919" y="589"/>
                  <a:pt x="919" y="549"/>
                </a:cubicBezTo>
                <a:cubicBezTo>
                  <a:pt x="919" y="539"/>
                  <a:pt x="909" y="519"/>
                  <a:pt x="909" y="509"/>
                </a:cubicBezTo>
                <a:cubicBezTo>
                  <a:pt x="859" y="429"/>
                  <a:pt x="789" y="359"/>
                  <a:pt x="709" y="309"/>
                </a:cubicBezTo>
                <a:cubicBezTo>
                  <a:pt x="759" y="260"/>
                  <a:pt x="789" y="200"/>
                  <a:pt x="799" y="129"/>
                </a:cubicBezTo>
                <a:cubicBezTo>
                  <a:pt x="809" y="110"/>
                  <a:pt x="809" y="80"/>
                  <a:pt x="799" y="60"/>
                </a:cubicBezTo>
                <a:cubicBezTo>
                  <a:pt x="789" y="30"/>
                  <a:pt x="779" y="10"/>
                  <a:pt x="749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5" name="Google Shape;4025;p31"/>
          <p:cNvSpPr/>
          <p:nvPr/>
        </p:nvSpPr>
        <p:spPr>
          <a:xfrm>
            <a:off x="8671236" y="6132066"/>
            <a:ext cx="170083" cy="176420"/>
          </a:xfrm>
          <a:custGeom>
            <a:avLst/>
            <a:gdLst/>
            <a:ahLst/>
            <a:cxnLst/>
            <a:rect l="l" t="t" r="r" b="b"/>
            <a:pathLst>
              <a:path w="909" h="886" extrusionOk="0">
                <a:moveTo>
                  <a:pt x="720" y="1"/>
                </a:moveTo>
                <a:cubicBezTo>
                  <a:pt x="703" y="1"/>
                  <a:pt x="683" y="8"/>
                  <a:pt x="669" y="15"/>
                </a:cubicBezTo>
                <a:cubicBezTo>
                  <a:pt x="589" y="54"/>
                  <a:pt x="510" y="105"/>
                  <a:pt x="450" y="174"/>
                </a:cubicBezTo>
                <a:cubicBezTo>
                  <a:pt x="404" y="136"/>
                  <a:pt x="298" y="62"/>
                  <a:pt x="221" y="62"/>
                </a:cubicBezTo>
                <a:cubicBezTo>
                  <a:pt x="197" y="62"/>
                  <a:pt x="177" y="69"/>
                  <a:pt x="161" y="85"/>
                </a:cubicBezTo>
                <a:cubicBezTo>
                  <a:pt x="130" y="114"/>
                  <a:pt x="150" y="165"/>
                  <a:pt x="161" y="205"/>
                </a:cubicBezTo>
                <a:cubicBezTo>
                  <a:pt x="190" y="254"/>
                  <a:pt x="230" y="304"/>
                  <a:pt x="280" y="334"/>
                </a:cubicBezTo>
                <a:cubicBezTo>
                  <a:pt x="279" y="333"/>
                  <a:pt x="278" y="333"/>
                  <a:pt x="277" y="333"/>
                </a:cubicBezTo>
                <a:cubicBezTo>
                  <a:pt x="248" y="333"/>
                  <a:pt x="129" y="415"/>
                  <a:pt x="110" y="434"/>
                </a:cubicBezTo>
                <a:cubicBezTo>
                  <a:pt x="61" y="464"/>
                  <a:pt x="10" y="514"/>
                  <a:pt x="1" y="574"/>
                </a:cubicBezTo>
                <a:cubicBezTo>
                  <a:pt x="1" y="604"/>
                  <a:pt x="10" y="633"/>
                  <a:pt x="41" y="644"/>
                </a:cubicBezTo>
                <a:cubicBezTo>
                  <a:pt x="50" y="644"/>
                  <a:pt x="61" y="653"/>
                  <a:pt x="70" y="653"/>
                </a:cubicBezTo>
                <a:cubicBezTo>
                  <a:pt x="170" y="653"/>
                  <a:pt x="280" y="624"/>
                  <a:pt x="360" y="564"/>
                </a:cubicBezTo>
                <a:lnTo>
                  <a:pt x="360" y="624"/>
                </a:lnTo>
                <a:cubicBezTo>
                  <a:pt x="370" y="713"/>
                  <a:pt x="410" y="793"/>
                  <a:pt x="480" y="853"/>
                </a:cubicBezTo>
                <a:cubicBezTo>
                  <a:pt x="490" y="873"/>
                  <a:pt x="510" y="883"/>
                  <a:pt x="530" y="883"/>
                </a:cubicBezTo>
                <a:cubicBezTo>
                  <a:pt x="534" y="885"/>
                  <a:pt x="537" y="885"/>
                  <a:pt x="541" y="885"/>
                </a:cubicBezTo>
                <a:cubicBezTo>
                  <a:pt x="567" y="885"/>
                  <a:pt x="591" y="859"/>
                  <a:pt x="600" y="833"/>
                </a:cubicBezTo>
                <a:cubicBezTo>
                  <a:pt x="649" y="753"/>
                  <a:pt x="680" y="664"/>
                  <a:pt x="669" y="574"/>
                </a:cubicBezTo>
                <a:lnTo>
                  <a:pt x="669" y="574"/>
                </a:lnTo>
                <a:cubicBezTo>
                  <a:pt x="709" y="604"/>
                  <a:pt x="769" y="624"/>
                  <a:pt x="829" y="624"/>
                </a:cubicBezTo>
                <a:cubicBezTo>
                  <a:pt x="869" y="613"/>
                  <a:pt x="909" y="594"/>
                  <a:pt x="909" y="544"/>
                </a:cubicBezTo>
                <a:cubicBezTo>
                  <a:pt x="909" y="534"/>
                  <a:pt x="899" y="524"/>
                  <a:pt x="899" y="514"/>
                </a:cubicBezTo>
                <a:cubicBezTo>
                  <a:pt x="849" y="434"/>
                  <a:pt x="780" y="364"/>
                  <a:pt x="700" y="314"/>
                </a:cubicBezTo>
                <a:cubicBezTo>
                  <a:pt x="749" y="264"/>
                  <a:pt x="780" y="205"/>
                  <a:pt x="789" y="134"/>
                </a:cubicBezTo>
                <a:cubicBezTo>
                  <a:pt x="799" y="105"/>
                  <a:pt x="799" y="85"/>
                  <a:pt x="789" y="54"/>
                </a:cubicBezTo>
                <a:cubicBezTo>
                  <a:pt x="789" y="34"/>
                  <a:pt x="769" y="15"/>
                  <a:pt x="740" y="5"/>
                </a:cubicBezTo>
                <a:cubicBezTo>
                  <a:pt x="734" y="2"/>
                  <a:pt x="727" y="1"/>
                  <a:pt x="720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6" name="Google Shape;4026;p31"/>
          <p:cNvSpPr/>
          <p:nvPr/>
        </p:nvSpPr>
        <p:spPr>
          <a:xfrm>
            <a:off x="5198843" y="620005"/>
            <a:ext cx="172141" cy="178013"/>
          </a:xfrm>
          <a:custGeom>
            <a:avLst/>
            <a:gdLst/>
            <a:ahLst/>
            <a:cxnLst/>
            <a:rect l="l" t="t" r="r" b="b"/>
            <a:pathLst>
              <a:path w="920" h="894" extrusionOk="0">
                <a:moveTo>
                  <a:pt x="726" y="1"/>
                </a:moveTo>
                <a:cubicBezTo>
                  <a:pt x="704" y="1"/>
                  <a:pt x="685" y="10"/>
                  <a:pt x="670" y="24"/>
                </a:cubicBezTo>
                <a:cubicBezTo>
                  <a:pt x="590" y="55"/>
                  <a:pt x="510" y="115"/>
                  <a:pt x="450" y="175"/>
                </a:cubicBezTo>
                <a:cubicBezTo>
                  <a:pt x="405" y="137"/>
                  <a:pt x="305" y="66"/>
                  <a:pt x="228" y="66"/>
                </a:cubicBezTo>
                <a:cubicBezTo>
                  <a:pt x="202" y="66"/>
                  <a:pt x="178" y="75"/>
                  <a:pt x="160" y="95"/>
                </a:cubicBezTo>
                <a:cubicBezTo>
                  <a:pt x="131" y="115"/>
                  <a:pt x="151" y="164"/>
                  <a:pt x="171" y="204"/>
                </a:cubicBezTo>
                <a:cubicBezTo>
                  <a:pt x="200" y="254"/>
                  <a:pt x="240" y="304"/>
                  <a:pt x="280" y="334"/>
                </a:cubicBezTo>
                <a:cubicBezTo>
                  <a:pt x="279" y="334"/>
                  <a:pt x="278" y="333"/>
                  <a:pt x="276" y="333"/>
                </a:cubicBezTo>
                <a:cubicBezTo>
                  <a:pt x="246" y="333"/>
                  <a:pt x="130" y="415"/>
                  <a:pt x="111" y="434"/>
                </a:cubicBezTo>
                <a:cubicBezTo>
                  <a:pt x="61" y="464"/>
                  <a:pt x="11" y="514"/>
                  <a:pt x="1" y="574"/>
                </a:cubicBezTo>
                <a:cubicBezTo>
                  <a:pt x="1" y="603"/>
                  <a:pt x="11" y="634"/>
                  <a:pt x="41" y="643"/>
                </a:cubicBezTo>
                <a:cubicBezTo>
                  <a:pt x="51" y="654"/>
                  <a:pt x="61" y="654"/>
                  <a:pt x="71" y="654"/>
                </a:cubicBezTo>
                <a:cubicBezTo>
                  <a:pt x="171" y="654"/>
                  <a:pt x="280" y="623"/>
                  <a:pt x="370" y="574"/>
                </a:cubicBezTo>
                <a:lnTo>
                  <a:pt x="370" y="574"/>
                </a:lnTo>
                <a:cubicBezTo>
                  <a:pt x="360" y="583"/>
                  <a:pt x="360" y="603"/>
                  <a:pt x="370" y="623"/>
                </a:cubicBezTo>
                <a:cubicBezTo>
                  <a:pt x="370" y="714"/>
                  <a:pt x="410" y="793"/>
                  <a:pt x="480" y="863"/>
                </a:cubicBezTo>
                <a:cubicBezTo>
                  <a:pt x="490" y="873"/>
                  <a:pt x="510" y="883"/>
                  <a:pt x="530" y="893"/>
                </a:cubicBezTo>
                <a:cubicBezTo>
                  <a:pt x="560" y="893"/>
                  <a:pt x="590" y="863"/>
                  <a:pt x="600" y="833"/>
                </a:cubicBezTo>
                <a:cubicBezTo>
                  <a:pt x="650" y="763"/>
                  <a:pt x="679" y="663"/>
                  <a:pt x="670" y="574"/>
                </a:cubicBezTo>
                <a:lnTo>
                  <a:pt x="670" y="574"/>
                </a:lnTo>
                <a:cubicBezTo>
                  <a:pt x="703" y="607"/>
                  <a:pt x="749" y="626"/>
                  <a:pt x="798" y="626"/>
                </a:cubicBezTo>
                <a:cubicBezTo>
                  <a:pt x="808" y="626"/>
                  <a:pt x="819" y="625"/>
                  <a:pt x="830" y="623"/>
                </a:cubicBezTo>
                <a:cubicBezTo>
                  <a:pt x="870" y="614"/>
                  <a:pt x="919" y="594"/>
                  <a:pt x="909" y="554"/>
                </a:cubicBezTo>
                <a:cubicBezTo>
                  <a:pt x="909" y="534"/>
                  <a:pt x="909" y="524"/>
                  <a:pt x="899" y="514"/>
                </a:cubicBezTo>
                <a:cubicBezTo>
                  <a:pt x="850" y="434"/>
                  <a:pt x="779" y="364"/>
                  <a:pt x="699" y="314"/>
                </a:cubicBezTo>
                <a:cubicBezTo>
                  <a:pt x="750" y="264"/>
                  <a:pt x="779" y="204"/>
                  <a:pt x="799" y="135"/>
                </a:cubicBezTo>
                <a:lnTo>
                  <a:pt x="799" y="55"/>
                </a:lnTo>
                <a:cubicBezTo>
                  <a:pt x="790" y="35"/>
                  <a:pt x="770" y="15"/>
                  <a:pt x="750" y="4"/>
                </a:cubicBezTo>
                <a:cubicBezTo>
                  <a:pt x="742" y="2"/>
                  <a:pt x="734" y="1"/>
                  <a:pt x="726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7" name="Google Shape;4027;p31"/>
          <p:cNvSpPr/>
          <p:nvPr/>
        </p:nvSpPr>
        <p:spPr>
          <a:xfrm>
            <a:off x="1670504" y="583167"/>
            <a:ext cx="172141" cy="177018"/>
          </a:xfrm>
          <a:custGeom>
            <a:avLst/>
            <a:gdLst/>
            <a:ahLst/>
            <a:cxnLst/>
            <a:rect l="l" t="t" r="r" b="b"/>
            <a:pathLst>
              <a:path w="920" h="889" extrusionOk="0">
                <a:moveTo>
                  <a:pt x="749" y="0"/>
                </a:moveTo>
                <a:cubicBezTo>
                  <a:pt x="719" y="0"/>
                  <a:pt x="689" y="10"/>
                  <a:pt x="669" y="20"/>
                </a:cubicBezTo>
                <a:cubicBezTo>
                  <a:pt x="589" y="60"/>
                  <a:pt x="509" y="110"/>
                  <a:pt x="450" y="169"/>
                </a:cubicBezTo>
                <a:cubicBezTo>
                  <a:pt x="404" y="132"/>
                  <a:pt x="302" y="66"/>
                  <a:pt x="225" y="66"/>
                </a:cubicBezTo>
                <a:cubicBezTo>
                  <a:pt x="200" y="66"/>
                  <a:pt x="177" y="73"/>
                  <a:pt x="160" y="90"/>
                </a:cubicBezTo>
                <a:cubicBezTo>
                  <a:pt x="130" y="120"/>
                  <a:pt x="150" y="169"/>
                  <a:pt x="170" y="200"/>
                </a:cubicBezTo>
                <a:cubicBezTo>
                  <a:pt x="200" y="249"/>
                  <a:pt x="240" y="300"/>
                  <a:pt x="280" y="340"/>
                </a:cubicBezTo>
                <a:cubicBezTo>
                  <a:pt x="278" y="338"/>
                  <a:pt x="276" y="337"/>
                  <a:pt x="272" y="337"/>
                </a:cubicBezTo>
                <a:cubicBezTo>
                  <a:pt x="238" y="337"/>
                  <a:pt x="128" y="420"/>
                  <a:pt x="110" y="429"/>
                </a:cubicBezTo>
                <a:cubicBezTo>
                  <a:pt x="61" y="459"/>
                  <a:pt x="10" y="519"/>
                  <a:pt x="1" y="569"/>
                </a:cubicBezTo>
                <a:cubicBezTo>
                  <a:pt x="1" y="599"/>
                  <a:pt x="10" y="629"/>
                  <a:pt x="41" y="649"/>
                </a:cubicBezTo>
                <a:lnTo>
                  <a:pt x="70" y="649"/>
                </a:lnTo>
                <a:cubicBezTo>
                  <a:pt x="170" y="649"/>
                  <a:pt x="280" y="619"/>
                  <a:pt x="370" y="569"/>
                </a:cubicBezTo>
                <a:lnTo>
                  <a:pt x="370" y="569"/>
                </a:lnTo>
                <a:cubicBezTo>
                  <a:pt x="360" y="589"/>
                  <a:pt x="360" y="599"/>
                  <a:pt x="370" y="619"/>
                </a:cubicBezTo>
                <a:cubicBezTo>
                  <a:pt x="370" y="709"/>
                  <a:pt x="410" y="799"/>
                  <a:pt x="480" y="859"/>
                </a:cubicBezTo>
                <a:cubicBezTo>
                  <a:pt x="489" y="868"/>
                  <a:pt x="509" y="888"/>
                  <a:pt x="529" y="888"/>
                </a:cubicBezTo>
                <a:cubicBezTo>
                  <a:pt x="560" y="888"/>
                  <a:pt x="589" y="859"/>
                  <a:pt x="600" y="839"/>
                </a:cubicBezTo>
                <a:cubicBezTo>
                  <a:pt x="649" y="759"/>
                  <a:pt x="680" y="659"/>
                  <a:pt x="669" y="569"/>
                </a:cubicBezTo>
                <a:lnTo>
                  <a:pt x="669" y="569"/>
                </a:lnTo>
                <a:cubicBezTo>
                  <a:pt x="702" y="602"/>
                  <a:pt x="750" y="621"/>
                  <a:pt x="799" y="621"/>
                </a:cubicBezTo>
                <a:cubicBezTo>
                  <a:pt x="809" y="621"/>
                  <a:pt x="819" y="621"/>
                  <a:pt x="829" y="619"/>
                </a:cubicBezTo>
                <a:cubicBezTo>
                  <a:pt x="869" y="619"/>
                  <a:pt x="919" y="589"/>
                  <a:pt x="909" y="549"/>
                </a:cubicBezTo>
                <a:cubicBezTo>
                  <a:pt x="909" y="539"/>
                  <a:pt x="909" y="529"/>
                  <a:pt x="899" y="519"/>
                </a:cubicBezTo>
                <a:cubicBezTo>
                  <a:pt x="849" y="429"/>
                  <a:pt x="779" y="369"/>
                  <a:pt x="699" y="320"/>
                </a:cubicBezTo>
                <a:cubicBezTo>
                  <a:pt x="749" y="269"/>
                  <a:pt x="779" y="200"/>
                  <a:pt x="799" y="130"/>
                </a:cubicBezTo>
                <a:lnTo>
                  <a:pt x="799" y="60"/>
                </a:lnTo>
                <a:cubicBezTo>
                  <a:pt x="789" y="30"/>
                  <a:pt x="769" y="10"/>
                  <a:pt x="749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8" name="Google Shape;4028;p31"/>
          <p:cNvSpPr/>
          <p:nvPr/>
        </p:nvSpPr>
        <p:spPr>
          <a:xfrm>
            <a:off x="7190071" y="5990889"/>
            <a:ext cx="171954" cy="176022"/>
          </a:xfrm>
          <a:custGeom>
            <a:avLst/>
            <a:gdLst/>
            <a:ahLst/>
            <a:cxnLst/>
            <a:rect l="l" t="t" r="r" b="b"/>
            <a:pathLst>
              <a:path w="919" h="884" extrusionOk="0">
                <a:moveTo>
                  <a:pt x="725" y="1"/>
                </a:moveTo>
                <a:cubicBezTo>
                  <a:pt x="707" y="1"/>
                  <a:pt x="690" y="8"/>
                  <a:pt x="669" y="15"/>
                </a:cubicBezTo>
                <a:cubicBezTo>
                  <a:pt x="590" y="55"/>
                  <a:pt x="519" y="105"/>
                  <a:pt x="450" y="164"/>
                </a:cubicBezTo>
                <a:cubicBezTo>
                  <a:pt x="411" y="134"/>
                  <a:pt x="308" y="62"/>
                  <a:pt x="226" y="62"/>
                </a:cubicBezTo>
                <a:cubicBezTo>
                  <a:pt x="201" y="62"/>
                  <a:pt x="178" y="69"/>
                  <a:pt x="160" y="85"/>
                </a:cubicBezTo>
                <a:cubicBezTo>
                  <a:pt x="140" y="115"/>
                  <a:pt x="150" y="164"/>
                  <a:pt x="170" y="195"/>
                </a:cubicBezTo>
                <a:cubicBezTo>
                  <a:pt x="200" y="255"/>
                  <a:pt x="240" y="295"/>
                  <a:pt x="280" y="335"/>
                </a:cubicBezTo>
                <a:cubicBezTo>
                  <a:pt x="278" y="333"/>
                  <a:pt x="275" y="332"/>
                  <a:pt x="272" y="332"/>
                </a:cubicBezTo>
                <a:cubicBezTo>
                  <a:pt x="237" y="332"/>
                  <a:pt x="129" y="415"/>
                  <a:pt x="110" y="424"/>
                </a:cubicBezTo>
                <a:cubicBezTo>
                  <a:pt x="70" y="454"/>
                  <a:pt x="11" y="514"/>
                  <a:pt x="0" y="564"/>
                </a:cubicBezTo>
                <a:cubicBezTo>
                  <a:pt x="0" y="594"/>
                  <a:pt x="11" y="634"/>
                  <a:pt x="40" y="644"/>
                </a:cubicBezTo>
                <a:lnTo>
                  <a:pt x="70" y="644"/>
                </a:lnTo>
                <a:cubicBezTo>
                  <a:pt x="180" y="644"/>
                  <a:pt x="280" y="614"/>
                  <a:pt x="370" y="564"/>
                </a:cubicBezTo>
                <a:lnTo>
                  <a:pt x="370" y="614"/>
                </a:lnTo>
                <a:cubicBezTo>
                  <a:pt x="370" y="704"/>
                  <a:pt x="410" y="794"/>
                  <a:pt x="479" y="854"/>
                </a:cubicBezTo>
                <a:cubicBezTo>
                  <a:pt x="490" y="874"/>
                  <a:pt x="510" y="883"/>
                  <a:pt x="530" y="883"/>
                </a:cubicBezTo>
                <a:cubicBezTo>
                  <a:pt x="559" y="883"/>
                  <a:pt x="590" y="863"/>
                  <a:pt x="610" y="834"/>
                </a:cubicBezTo>
                <a:cubicBezTo>
                  <a:pt x="659" y="754"/>
                  <a:pt x="679" y="664"/>
                  <a:pt x="669" y="564"/>
                </a:cubicBezTo>
                <a:lnTo>
                  <a:pt x="669" y="564"/>
                </a:lnTo>
                <a:cubicBezTo>
                  <a:pt x="703" y="597"/>
                  <a:pt x="750" y="616"/>
                  <a:pt x="799" y="616"/>
                </a:cubicBezTo>
                <a:cubicBezTo>
                  <a:pt x="809" y="616"/>
                  <a:pt x="819" y="616"/>
                  <a:pt x="829" y="614"/>
                </a:cubicBezTo>
                <a:cubicBezTo>
                  <a:pt x="869" y="614"/>
                  <a:pt x="919" y="584"/>
                  <a:pt x="909" y="544"/>
                </a:cubicBezTo>
                <a:cubicBezTo>
                  <a:pt x="909" y="534"/>
                  <a:pt x="909" y="524"/>
                  <a:pt x="899" y="514"/>
                </a:cubicBezTo>
                <a:cubicBezTo>
                  <a:pt x="859" y="434"/>
                  <a:pt x="779" y="364"/>
                  <a:pt x="699" y="315"/>
                </a:cubicBezTo>
                <a:cubicBezTo>
                  <a:pt x="749" y="264"/>
                  <a:pt x="779" y="195"/>
                  <a:pt x="799" y="135"/>
                </a:cubicBezTo>
                <a:cubicBezTo>
                  <a:pt x="799" y="105"/>
                  <a:pt x="809" y="75"/>
                  <a:pt x="799" y="55"/>
                </a:cubicBezTo>
                <a:cubicBezTo>
                  <a:pt x="789" y="35"/>
                  <a:pt x="769" y="5"/>
                  <a:pt x="749" y="5"/>
                </a:cubicBezTo>
                <a:cubicBezTo>
                  <a:pt x="740" y="2"/>
                  <a:pt x="733" y="1"/>
                  <a:pt x="725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p31"/>
          <p:cNvSpPr/>
          <p:nvPr/>
        </p:nvSpPr>
        <p:spPr>
          <a:xfrm>
            <a:off x="3698967" y="1546315"/>
            <a:ext cx="172141" cy="178013"/>
          </a:xfrm>
          <a:custGeom>
            <a:avLst/>
            <a:gdLst/>
            <a:ahLst/>
            <a:cxnLst/>
            <a:rect l="l" t="t" r="r" b="b"/>
            <a:pathLst>
              <a:path w="920" h="894" extrusionOk="0">
                <a:moveTo>
                  <a:pt x="732" y="1"/>
                </a:moveTo>
                <a:cubicBezTo>
                  <a:pt x="714" y="1"/>
                  <a:pt x="694" y="10"/>
                  <a:pt x="680" y="24"/>
                </a:cubicBezTo>
                <a:cubicBezTo>
                  <a:pt x="589" y="55"/>
                  <a:pt x="520" y="115"/>
                  <a:pt x="450" y="175"/>
                </a:cubicBezTo>
                <a:cubicBezTo>
                  <a:pt x="413" y="137"/>
                  <a:pt x="314" y="66"/>
                  <a:pt x="237" y="66"/>
                </a:cubicBezTo>
                <a:cubicBezTo>
                  <a:pt x="211" y="66"/>
                  <a:pt x="188" y="74"/>
                  <a:pt x="170" y="95"/>
                </a:cubicBezTo>
                <a:cubicBezTo>
                  <a:pt x="141" y="115"/>
                  <a:pt x="150" y="164"/>
                  <a:pt x="170" y="204"/>
                </a:cubicBezTo>
                <a:cubicBezTo>
                  <a:pt x="201" y="254"/>
                  <a:pt x="240" y="304"/>
                  <a:pt x="290" y="334"/>
                </a:cubicBezTo>
                <a:cubicBezTo>
                  <a:pt x="289" y="334"/>
                  <a:pt x="287" y="333"/>
                  <a:pt x="286" y="333"/>
                </a:cubicBezTo>
                <a:cubicBezTo>
                  <a:pt x="255" y="333"/>
                  <a:pt x="129" y="415"/>
                  <a:pt x="110" y="434"/>
                </a:cubicBezTo>
                <a:cubicBezTo>
                  <a:pt x="70" y="464"/>
                  <a:pt x="10" y="514"/>
                  <a:pt x="10" y="574"/>
                </a:cubicBezTo>
                <a:cubicBezTo>
                  <a:pt x="1" y="603"/>
                  <a:pt x="10" y="634"/>
                  <a:pt x="41" y="643"/>
                </a:cubicBezTo>
                <a:cubicBezTo>
                  <a:pt x="50" y="654"/>
                  <a:pt x="70" y="654"/>
                  <a:pt x="81" y="654"/>
                </a:cubicBezTo>
                <a:cubicBezTo>
                  <a:pt x="181" y="654"/>
                  <a:pt x="280" y="623"/>
                  <a:pt x="370" y="574"/>
                </a:cubicBezTo>
                <a:lnTo>
                  <a:pt x="370" y="623"/>
                </a:lnTo>
                <a:cubicBezTo>
                  <a:pt x="380" y="714"/>
                  <a:pt x="420" y="793"/>
                  <a:pt x="480" y="863"/>
                </a:cubicBezTo>
                <a:cubicBezTo>
                  <a:pt x="500" y="873"/>
                  <a:pt x="510" y="883"/>
                  <a:pt x="530" y="893"/>
                </a:cubicBezTo>
                <a:cubicBezTo>
                  <a:pt x="570" y="893"/>
                  <a:pt x="589" y="863"/>
                  <a:pt x="609" y="833"/>
                </a:cubicBezTo>
                <a:cubicBezTo>
                  <a:pt x="660" y="763"/>
                  <a:pt x="680" y="663"/>
                  <a:pt x="669" y="574"/>
                </a:cubicBezTo>
                <a:lnTo>
                  <a:pt x="669" y="574"/>
                </a:lnTo>
                <a:cubicBezTo>
                  <a:pt x="720" y="614"/>
                  <a:pt x="780" y="623"/>
                  <a:pt x="829" y="623"/>
                </a:cubicBezTo>
                <a:cubicBezTo>
                  <a:pt x="869" y="614"/>
                  <a:pt x="919" y="594"/>
                  <a:pt x="919" y="554"/>
                </a:cubicBezTo>
                <a:cubicBezTo>
                  <a:pt x="919" y="534"/>
                  <a:pt x="909" y="524"/>
                  <a:pt x="899" y="514"/>
                </a:cubicBezTo>
                <a:cubicBezTo>
                  <a:pt x="859" y="434"/>
                  <a:pt x="789" y="364"/>
                  <a:pt x="709" y="314"/>
                </a:cubicBezTo>
                <a:cubicBezTo>
                  <a:pt x="749" y="264"/>
                  <a:pt x="789" y="204"/>
                  <a:pt x="800" y="135"/>
                </a:cubicBezTo>
                <a:cubicBezTo>
                  <a:pt x="809" y="115"/>
                  <a:pt x="809" y="84"/>
                  <a:pt x="800" y="55"/>
                </a:cubicBezTo>
                <a:cubicBezTo>
                  <a:pt x="789" y="35"/>
                  <a:pt x="780" y="15"/>
                  <a:pt x="749" y="4"/>
                </a:cubicBezTo>
                <a:cubicBezTo>
                  <a:pt x="744" y="2"/>
                  <a:pt x="738" y="1"/>
                  <a:pt x="732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31"/>
          <p:cNvSpPr/>
          <p:nvPr/>
        </p:nvSpPr>
        <p:spPr>
          <a:xfrm>
            <a:off x="5085080" y="6485903"/>
            <a:ext cx="171954" cy="176022"/>
          </a:xfrm>
          <a:custGeom>
            <a:avLst/>
            <a:gdLst/>
            <a:ahLst/>
            <a:cxnLst/>
            <a:rect l="l" t="t" r="r" b="b"/>
            <a:pathLst>
              <a:path w="919" h="884" extrusionOk="0">
                <a:moveTo>
                  <a:pt x="722" y="1"/>
                </a:moveTo>
                <a:cubicBezTo>
                  <a:pt x="702" y="1"/>
                  <a:pt x="683" y="8"/>
                  <a:pt x="669" y="14"/>
                </a:cubicBezTo>
                <a:cubicBezTo>
                  <a:pt x="589" y="54"/>
                  <a:pt x="509" y="105"/>
                  <a:pt x="449" y="165"/>
                </a:cubicBezTo>
                <a:cubicBezTo>
                  <a:pt x="403" y="134"/>
                  <a:pt x="298" y="62"/>
                  <a:pt x="220" y="62"/>
                </a:cubicBezTo>
                <a:cubicBezTo>
                  <a:pt x="197" y="62"/>
                  <a:pt x="176" y="68"/>
                  <a:pt x="160" y="85"/>
                </a:cubicBezTo>
                <a:cubicBezTo>
                  <a:pt x="129" y="114"/>
                  <a:pt x="149" y="165"/>
                  <a:pt x="169" y="194"/>
                </a:cubicBezTo>
                <a:cubicBezTo>
                  <a:pt x="200" y="254"/>
                  <a:pt x="240" y="294"/>
                  <a:pt x="280" y="334"/>
                </a:cubicBezTo>
                <a:cubicBezTo>
                  <a:pt x="278" y="332"/>
                  <a:pt x="275" y="331"/>
                  <a:pt x="272" y="331"/>
                </a:cubicBezTo>
                <a:cubicBezTo>
                  <a:pt x="237" y="331"/>
                  <a:pt x="128" y="415"/>
                  <a:pt x="109" y="424"/>
                </a:cubicBezTo>
                <a:cubicBezTo>
                  <a:pt x="60" y="454"/>
                  <a:pt x="10" y="514"/>
                  <a:pt x="0" y="564"/>
                </a:cubicBezTo>
                <a:cubicBezTo>
                  <a:pt x="0" y="593"/>
                  <a:pt x="10" y="633"/>
                  <a:pt x="40" y="644"/>
                </a:cubicBezTo>
                <a:lnTo>
                  <a:pt x="70" y="644"/>
                </a:lnTo>
                <a:cubicBezTo>
                  <a:pt x="169" y="644"/>
                  <a:pt x="280" y="613"/>
                  <a:pt x="369" y="564"/>
                </a:cubicBezTo>
                <a:lnTo>
                  <a:pt x="369" y="564"/>
                </a:lnTo>
                <a:cubicBezTo>
                  <a:pt x="359" y="584"/>
                  <a:pt x="359" y="604"/>
                  <a:pt x="369" y="613"/>
                </a:cubicBezTo>
                <a:cubicBezTo>
                  <a:pt x="369" y="704"/>
                  <a:pt x="409" y="793"/>
                  <a:pt x="479" y="853"/>
                </a:cubicBezTo>
                <a:cubicBezTo>
                  <a:pt x="489" y="873"/>
                  <a:pt x="509" y="883"/>
                  <a:pt x="529" y="883"/>
                </a:cubicBezTo>
                <a:cubicBezTo>
                  <a:pt x="559" y="883"/>
                  <a:pt x="589" y="863"/>
                  <a:pt x="599" y="833"/>
                </a:cubicBezTo>
                <a:cubicBezTo>
                  <a:pt x="649" y="753"/>
                  <a:pt x="679" y="664"/>
                  <a:pt x="669" y="564"/>
                </a:cubicBezTo>
                <a:lnTo>
                  <a:pt x="669" y="564"/>
                </a:lnTo>
                <a:cubicBezTo>
                  <a:pt x="701" y="597"/>
                  <a:pt x="748" y="616"/>
                  <a:pt x="797" y="616"/>
                </a:cubicBezTo>
                <a:cubicBezTo>
                  <a:pt x="807" y="616"/>
                  <a:pt x="818" y="615"/>
                  <a:pt x="828" y="613"/>
                </a:cubicBezTo>
                <a:cubicBezTo>
                  <a:pt x="868" y="613"/>
                  <a:pt x="918" y="584"/>
                  <a:pt x="908" y="544"/>
                </a:cubicBezTo>
                <a:cubicBezTo>
                  <a:pt x="908" y="534"/>
                  <a:pt x="908" y="524"/>
                  <a:pt x="899" y="514"/>
                </a:cubicBezTo>
                <a:cubicBezTo>
                  <a:pt x="848" y="434"/>
                  <a:pt x="779" y="364"/>
                  <a:pt x="699" y="314"/>
                </a:cubicBezTo>
                <a:cubicBezTo>
                  <a:pt x="748" y="264"/>
                  <a:pt x="779" y="194"/>
                  <a:pt x="799" y="134"/>
                </a:cubicBezTo>
                <a:lnTo>
                  <a:pt x="799" y="54"/>
                </a:lnTo>
                <a:cubicBezTo>
                  <a:pt x="788" y="34"/>
                  <a:pt x="768" y="5"/>
                  <a:pt x="748" y="5"/>
                </a:cubicBezTo>
                <a:cubicBezTo>
                  <a:pt x="740" y="2"/>
                  <a:pt x="731" y="1"/>
                  <a:pt x="722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1" name="Google Shape;4031;p31"/>
          <p:cNvSpPr/>
          <p:nvPr/>
        </p:nvSpPr>
        <p:spPr>
          <a:xfrm>
            <a:off x="8955269" y="2361316"/>
            <a:ext cx="171954" cy="176221"/>
          </a:xfrm>
          <a:custGeom>
            <a:avLst/>
            <a:gdLst/>
            <a:ahLst/>
            <a:cxnLst/>
            <a:rect l="l" t="t" r="r" b="b"/>
            <a:pathLst>
              <a:path w="919" h="885" extrusionOk="0">
                <a:moveTo>
                  <a:pt x="729" y="0"/>
                </a:moveTo>
                <a:cubicBezTo>
                  <a:pt x="712" y="0"/>
                  <a:pt x="693" y="7"/>
                  <a:pt x="679" y="15"/>
                </a:cubicBezTo>
                <a:cubicBezTo>
                  <a:pt x="599" y="55"/>
                  <a:pt x="519" y="104"/>
                  <a:pt x="459" y="174"/>
                </a:cubicBezTo>
                <a:cubicBezTo>
                  <a:pt x="413" y="136"/>
                  <a:pt x="308" y="62"/>
                  <a:pt x="230" y="62"/>
                </a:cubicBezTo>
                <a:cubicBezTo>
                  <a:pt x="206" y="62"/>
                  <a:pt x="186" y="68"/>
                  <a:pt x="170" y="84"/>
                </a:cubicBezTo>
                <a:cubicBezTo>
                  <a:pt x="140" y="115"/>
                  <a:pt x="150" y="164"/>
                  <a:pt x="170" y="204"/>
                </a:cubicBezTo>
                <a:cubicBezTo>
                  <a:pt x="200" y="254"/>
                  <a:pt x="240" y="294"/>
                  <a:pt x="289" y="334"/>
                </a:cubicBezTo>
                <a:cubicBezTo>
                  <a:pt x="288" y="334"/>
                  <a:pt x="287" y="333"/>
                  <a:pt x="285" y="333"/>
                </a:cubicBezTo>
                <a:cubicBezTo>
                  <a:pt x="255" y="333"/>
                  <a:pt x="129" y="415"/>
                  <a:pt x="110" y="434"/>
                </a:cubicBezTo>
                <a:cubicBezTo>
                  <a:pt x="70" y="464"/>
                  <a:pt x="20" y="514"/>
                  <a:pt x="10" y="574"/>
                </a:cubicBezTo>
                <a:cubicBezTo>
                  <a:pt x="0" y="603"/>
                  <a:pt x="20" y="634"/>
                  <a:pt x="40" y="643"/>
                </a:cubicBezTo>
                <a:cubicBezTo>
                  <a:pt x="60" y="643"/>
                  <a:pt x="70" y="643"/>
                  <a:pt x="80" y="654"/>
                </a:cubicBezTo>
                <a:cubicBezTo>
                  <a:pt x="180" y="654"/>
                  <a:pt x="280" y="623"/>
                  <a:pt x="369" y="563"/>
                </a:cubicBezTo>
                <a:lnTo>
                  <a:pt x="369" y="623"/>
                </a:lnTo>
                <a:cubicBezTo>
                  <a:pt x="380" y="713"/>
                  <a:pt x="420" y="793"/>
                  <a:pt x="479" y="853"/>
                </a:cubicBezTo>
                <a:cubicBezTo>
                  <a:pt x="499" y="873"/>
                  <a:pt x="509" y="883"/>
                  <a:pt x="529" y="883"/>
                </a:cubicBezTo>
                <a:cubicBezTo>
                  <a:pt x="534" y="884"/>
                  <a:pt x="539" y="885"/>
                  <a:pt x="544" y="885"/>
                </a:cubicBezTo>
                <a:cubicBezTo>
                  <a:pt x="574" y="885"/>
                  <a:pt x="592" y="859"/>
                  <a:pt x="609" y="833"/>
                </a:cubicBezTo>
                <a:cubicBezTo>
                  <a:pt x="659" y="753"/>
                  <a:pt x="679" y="663"/>
                  <a:pt x="679" y="574"/>
                </a:cubicBezTo>
                <a:cubicBezTo>
                  <a:pt x="719" y="603"/>
                  <a:pt x="779" y="623"/>
                  <a:pt x="839" y="623"/>
                </a:cubicBezTo>
                <a:cubicBezTo>
                  <a:pt x="879" y="614"/>
                  <a:pt x="919" y="594"/>
                  <a:pt x="919" y="543"/>
                </a:cubicBezTo>
                <a:cubicBezTo>
                  <a:pt x="919" y="534"/>
                  <a:pt x="908" y="523"/>
                  <a:pt x="908" y="514"/>
                </a:cubicBezTo>
                <a:cubicBezTo>
                  <a:pt x="859" y="434"/>
                  <a:pt x="788" y="364"/>
                  <a:pt x="709" y="314"/>
                </a:cubicBezTo>
                <a:cubicBezTo>
                  <a:pt x="759" y="264"/>
                  <a:pt x="788" y="204"/>
                  <a:pt x="799" y="135"/>
                </a:cubicBezTo>
                <a:cubicBezTo>
                  <a:pt x="808" y="104"/>
                  <a:pt x="808" y="84"/>
                  <a:pt x="799" y="55"/>
                </a:cubicBezTo>
                <a:cubicBezTo>
                  <a:pt x="799" y="35"/>
                  <a:pt x="779" y="15"/>
                  <a:pt x="749" y="4"/>
                </a:cubicBezTo>
                <a:cubicBezTo>
                  <a:pt x="743" y="2"/>
                  <a:pt x="736" y="0"/>
                  <a:pt x="729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2" name="Google Shape;4032;p31"/>
          <p:cNvSpPr/>
          <p:nvPr/>
        </p:nvSpPr>
        <p:spPr>
          <a:xfrm>
            <a:off x="8635685" y="809767"/>
            <a:ext cx="237443" cy="264033"/>
          </a:xfrm>
          <a:custGeom>
            <a:avLst/>
            <a:gdLst/>
            <a:ahLst/>
            <a:cxnLst/>
            <a:rect l="l" t="t" r="r" b="b"/>
            <a:pathLst>
              <a:path w="1269" h="1326" extrusionOk="0">
                <a:moveTo>
                  <a:pt x="440" y="0"/>
                </a:moveTo>
                <a:cubicBezTo>
                  <a:pt x="410" y="0"/>
                  <a:pt x="371" y="0"/>
                  <a:pt x="340" y="30"/>
                </a:cubicBezTo>
                <a:cubicBezTo>
                  <a:pt x="320" y="50"/>
                  <a:pt x="311" y="90"/>
                  <a:pt x="311" y="130"/>
                </a:cubicBezTo>
                <a:cubicBezTo>
                  <a:pt x="300" y="249"/>
                  <a:pt x="311" y="369"/>
                  <a:pt x="340" y="489"/>
                </a:cubicBezTo>
                <a:cubicBezTo>
                  <a:pt x="240" y="529"/>
                  <a:pt x="1" y="639"/>
                  <a:pt x="41" y="779"/>
                </a:cubicBezTo>
                <a:cubicBezTo>
                  <a:pt x="51" y="828"/>
                  <a:pt x="121" y="848"/>
                  <a:pt x="171" y="848"/>
                </a:cubicBezTo>
                <a:cubicBezTo>
                  <a:pt x="259" y="848"/>
                  <a:pt x="339" y="839"/>
                  <a:pt x="418" y="809"/>
                </a:cubicBezTo>
                <a:lnTo>
                  <a:pt x="418" y="809"/>
                </a:lnTo>
                <a:cubicBezTo>
                  <a:pt x="381" y="828"/>
                  <a:pt x="400" y="1049"/>
                  <a:pt x="410" y="1078"/>
                </a:cubicBezTo>
                <a:cubicBezTo>
                  <a:pt x="410" y="1148"/>
                  <a:pt x="440" y="1258"/>
                  <a:pt x="500" y="1298"/>
                </a:cubicBezTo>
                <a:cubicBezTo>
                  <a:pt x="518" y="1315"/>
                  <a:pt x="542" y="1326"/>
                  <a:pt x="565" y="1326"/>
                </a:cubicBezTo>
                <a:cubicBezTo>
                  <a:pt x="581" y="1326"/>
                  <a:pt x="597" y="1320"/>
                  <a:pt x="610" y="1308"/>
                </a:cubicBezTo>
                <a:lnTo>
                  <a:pt x="640" y="1278"/>
                </a:lnTo>
                <a:cubicBezTo>
                  <a:pt x="710" y="1148"/>
                  <a:pt x="750" y="1008"/>
                  <a:pt x="750" y="868"/>
                </a:cubicBezTo>
                <a:cubicBezTo>
                  <a:pt x="770" y="879"/>
                  <a:pt x="790" y="899"/>
                  <a:pt x="810" y="908"/>
                </a:cubicBezTo>
                <a:cubicBezTo>
                  <a:pt x="878" y="940"/>
                  <a:pt x="955" y="955"/>
                  <a:pt x="1032" y="955"/>
                </a:cubicBezTo>
                <a:cubicBezTo>
                  <a:pt x="1078" y="955"/>
                  <a:pt x="1124" y="950"/>
                  <a:pt x="1169" y="939"/>
                </a:cubicBezTo>
                <a:cubicBezTo>
                  <a:pt x="1199" y="928"/>
                  <a:pt x="1229" y="919"/>
                  <a:pt x="1239" y="899"/>
                </a:cubicBezTo>
                <a:cubicBezTo>
                  <a:pt x="1269" y="859"/>
                  <a:pt x="1249" y="808"/>
                  <a:pt x="1229" y="768"/>
                </a:cubicBezTo>
                <a:cubicBezTo>
                  <a:pt x="1179" y="659"/>
                  <a:pt x="1079" y="569"/>
                  <a:pt x="959" y="509"/>
                </a:cubicBezTo>
                <a:cubicBezTo>
                  <a:pt x="1039" y="489"/>
                  <a:pt x="1099" y="429"/>
                  <a:pt x="1129" y="360"/>
                </a:cubicBezTo>
                <a:cubicBezTo>
                  <a:pt x="1159" y="309"/>
                  <a:pt x="1159" y="229"/>
                  <a:pt x="1109" y="209"/>
                </a:cubicBezTo>
                <a:cubicBezTo>
                  <a:pt x="1089" y="200"/>
                  <a:pt x="1069" y="200"/>
                  <a:pt x="1059" y="200"/>
                </a:cubicBezTo>
                <a:cubicBezTo>
                  <a:pt x="930" y="200"/>
                  <a:pt x="799" y="240"/>
                  <a:pt x="680" y="300"/>
                </a:cubicBezTo>
                <a:cubicBezTo>
                  <a:pt x="660" y="200"/>
                  <a:pt x="600" y="120"/>
                  <a:pt x="530" y="60"/>
                </a:cubicBezTo>
                <a:cubicBezTo>
                  <a:pt x="510" y="30"/>
                  <a:pt x="480" y="10"/>
                  <a:pt x="440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3" name="Google Shape;4033;p31"/>
          <p:cNvGrpSpPr/>
          <p:nvPr/>
        </p:nvGrpSpPr>
        <p:grpSpPr>
          <a:xfrm>
            <a:off x="320456" y="1784866"/>
            <a:ext cx="2690863" cy="4282280"/>
            <a:chOff x="264950" y="1386627"/>
            <a:chExt cx="2224773" cy="3326818"/>
          </a:xfrm>
        </p:grpSpPr>
        <p:sp>
          <p:nvSpPr>
            <p:cNvPr id="4034" name="Google Shape;4034;p31"/>
            <p:cNvSpPr/>
            <p:nvPr/>
          </p:nvSpPr>
          <p:spPr>
            <a:xfrm>
              <a:off x="1683383" y="4446970"/>
              <a:ext cx="157882" cy="166911"/>
            </a:xfrm>
            <a:custGeom>
              <a:avLst/>
              <a:gdLst/>
              <a:ahLst/>
              <a:cxnLst/>
              <a:rect l="l" t="t" r="r" b="b"/>
              <a:pathLst>
                <a:path w="1259" h="1331" extrusionOk="0">
                  <a:moveTo>
                    <a:pt x="408" y="1"/>
                  </a:moveTo>
                  <a:cubicBezTo>
                    <a:pt x="380" y="1"/>
                    <a:pt x="355" y="10"/>
                    <a:pt x="340" y="25"/>
                  </a:cubicBezTo>
                  <a:cubicBezTo>
                    <a:pt x="310" y="54"/>
                    <a:pt x="310" y="94"/>
                    <a:pt x="300" y="134"/>
                  </a:cubicBezTo>
                  <a:cubicBezTo>
                    <a:pt x="290" y="254"/>
                    <a:pt x="300" y="374"/>
                    <a:pt x="330" y="494"/>
                  </a:cubicBezTo>
                  <a:cubicBezTo>
                    <a:pt x="240" y="524"/>
                    <a:pt x="1" y="644"/>
                    <a:pt x="30" y="783"/>
                  </a:cubicBezTo>
                  <a:cubicBezTo>
                    <a:pt x="50" y="833"/>
                    <a:pt x="110" y="853"/>
                    <a:pt x="170" y="853"/>
                  </a:cubicBezTo>
                  <a:cubicBezTo>
                    <a:pt x="249" y="853"/>
                    <a:pt x="339" y="843"/>
                    <a:pt x="408" y="813"/>
                  </a:cubicBezTo>
                  <a:lnTo>
                    <a:pt x="408" y="813"/>
                  </a:lnTo>
                  <a:cubicBezTo>
                    <a:pt x="380" y="828"/>
                    <a:pt x="400" y="1053"/>
                    <a:pt x="400" y="1083"/>
                  </a:cubicBezTo>
                  <a:cubicBezTo>
                    <a:pt x="409" y="1152"/>
                    <a:pt x="440" y="1252"/>
                    <a:pt x="489" y="1303"/>
                  </a:cubicBezTo>
                  <a:cubicBezTo>
                    <a:pt x="512" y="1320"/>
                    <a:pt x="539" y="1330"/>
                    <a:pt x="563" y="1330"/>
                  </a:cubicBezTo>
                  <a:cubicBezTo>
                    <a:pt x="581" y="1330"/>
                    <a:pt x="597" y="1325"/>
                    <a:pt x="609" y="1312"/>
                  </a:cubicBezTo>
                  <a:cubicBezTo>
                    <a:pt x="619" y="1303"/>
                    <a:pt x="629" y="1292"/>
                    <a:pt x="639" y="1272"/>
                  </a:cubicBezTo>
                  <a:cubicBezTo>
                    <a:pt x="709" y="1152"/>
                    <a:pt x="749" y="1013"/>
                    <a:pt x="749" y="873"/>
                  </a:cubicBezTo>
                  <a:lnTo>
                    <a:pt x="809" y="903"/>
                  </a:lnTo>
                  <a:cubicBezTo>
                    <a:pt x="879" y="942"/>
                    <a:pt x="958" y="959"/>
                    <a:pt x="1037" y="959"/>
                  </a:cubicBezTo>
                  <a:cubicBezTo>
                    <a:pt x="1081" y="959"/>
                    <a:pt x="1125" y="954"/>
                    <a:pt x="1168" y="943"/>
                  </a:cubicBezTo>
                  <a:cubicBezTo>
                    <a:pt x="1188" y="933"/>
                    <a:pt x="1218" y="923"/>
                    <a:pt x="1238" y="903"/>
                  </a:cubicBezTo>
                  <a:cubicBezTo>
                    <a:pt x="1258" y="863"/>
                    <a:pt x="1248" y="813"/>
                    <a:pt x="1228" y="773"/>
                  </a:cubicBezTo>
                  <a:cubicBezTo>
                    <a:pt x="1168" y="664"/>
                    <a:pt x="1079" y="573"/>
                    <a:pt x="959" y="514"/>
                  </a:cubicBezTo>
                  <a:cubicBezTo>
                    <a:pt x="1028" y="494"/>
                    <a:pt x="1099" y="434"/>
                    <a:pt x="1128" y="364"/>
                  </a:cubicBezTo>
                  <a:cubicBezTo>
                    <a:pt x="1148" y="314"/>
                    <a:pt x="1148" y="234"/>
                    <a:pt x="1099" y="214"/>
                  </a:cubicBezTo>
                  <a:cubicBezTo>
                    <a:pt x="1088" y="204"/>
                    <a:pt x="1068" y="204"/>
                    <a:pt x="1048" y="204"/>
                  </a:cubicBezTo>
                  <a:cubicBezTo>
                    <a:pt x="919" y="204"/>
                    <a:pt x="789" y="234"/>
                    <a:pt x="679" y="294"/>
                  </a:cubicBezTo>
                  <a:cubicBezTo>
                    <a:pt x="649" y="204"/>
                    <a:pt x="599" y="125"/>
                    <a:pt x="529" y="65"/>
                  </a:cubicBezTo>
                  <a:cubicBezTo>
                    <a:pt x="500" y="34"/>
                    <a:pt x="469" y="14"/>
                    <a:pt x="440" y="5"/>
                  </a:cubicBezTo>
                  <a:cubicBezTo>
                    <a:pt x="429" y="2"/>
                    <a:pt x="418" y="1"/>
                    <a:pt x="40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1"/>
            <p:cNvSpPr/>
            <p:nvPr/>
          </p:nvSpPr>
          <p:spPr>
            <a:xfrm>
              <a:off x="1903716" y="1386627"/>
              <a:ext cx="36367" cy="137943"/>
            </a:xfrm>
            <a:custGeom>
              <a:avLst/>
              <a:gdLst/>
              <a:ahLst/>
              <a:cxnLst/>
              <a:rect l="l" t="t" r="r" b="b"/>
              <a:pathLst>
                <a:path w="290" h="1100" extrusionOk="0">
                  <a:moveTo>
                    <a:pt x="268" y="0"/>
                  </a:moveTo>
                  <a:cubicBezTo>
                    <a:pt x="247" y="0"/>
                    <a:pt x="168" y="246"/>
                    <a:pt x="100" y="540"/>
                  </a:cubicBezTo>
                  <a:cubicBezTo>
                    <a:pt x="40" y="850"/>
                    <a:pt x="0" y="1099"/>
                    <a:pt x="20" y="1099"/>
                  </a:cubicBezTo>
                  <a:cubicBezTo>
                    <a:pt x="21" y="1099"/>
                    <a:pt x="21" y="1099"/>
                    <a:pt x="22" y="1099"/>
                  </a:cubicBezTo>
                  <a:cubicBezTo>
                    <a:pt x="43" y="1099"/>
                    <a:pt x="111" y="863"/>
                    <a:pt x="180" y="560"/>
                  </a:cubicBezTo>
                  <a:cubicBezTo>
                    <a:pt x="250" y="251"/>
                    <a:pt x="290" y="1"/>
                    <a:pt x="270" y="1"/>
                  </a:cubicBezTo>
                  <a:cubicBezTo>
                    <a:pt x="269" y="1"/>
                    <a:pt x="269" y="0"/>
                    <a:pt x="26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1"/>
            <p:cNvSpPr/>
            <p:nvPr/>
          </p:nvSpPr>
          <p:spPr>
            <a:xfrm>
              <a:off x="1901208" y="1419984"/>
              <a:ext cx="110229" cy="103457"/>
            </a:xfrm>
            <a:custGeom>
              <a:avLst/>
              <a:gdLst/>
              <a:ahLst/>
              <a:cxnLst/>
              <a:rect l="l" t="t" r="r" b="b"/>
              <a:pathLst>
                <a:path w="879" h="825" extrusionOk="0">
                  <a:moveTo>
                    <a:pt x="854" y="1"/>
                  </a:moveTo>
                  <a:cubicBezTo>
                    <a:pt x="830" y="1"/>
                    <a:pt x="776" y="16"/>
                    <a:pt x="699" y="54"/>
                  </a:cubicBezTo>
                  <a:cubicBezTo>
                    <a:pt x="599" y="104"/>
                    <a:pt x="469" y="194"/>
                    <a:pt x="340" y="314"/>
                  </a:cubicBezTo>
                  <a:cubicBezTo>
                    <a:pt x="220" y="433"/>
                    <a:pt x="130" y="564"/>
                    <a:pt x="80" y="653"/>
                  </a:cubicBezTo>
                  <a:cubicBezTo>
                    <a:pt x="20" y="753"/>
                    <a:pt x="0" y="823"/>
                    <a:pt x="10" y="823"/>
                  </a:cubicBezTo>
                  <a:cubicBezTo>
                    <a:pt x="11" y="824"/>
                    <a:pt x="13" y="824"/>
                    <a:pt x="14" y="824"/>
                  </a:cubicBezTo>
                  <a:cubicBezTo>
                    <a:pt x="50" y="824"/>
                    <a:pt x="169" y="585"/>
                    <a:pt x="400" y="374"/>
                  </a:cubicBezTo>
                  <a:cubicBezTo>
                    <a:pt x="629" y="144"/>
                    <a:pt x="879" y="25"/>
                    <a:pt x="869" y="5"/>
                  </a:cubicBezTo>
                  <a:cubicBezTo>
                    <a:pt x="866" y="2"/>
                    <a:pt x="862" y="1"/>
                    <a:pt x="854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1"/>
            <p:cNvSpPr/>
            <p:nvPr/>
          </p:nvSpPr>
          <p:spPr>
            <a:xfrm>
              <a:off x="1899954" y="1459361"/>
              <a:ext cx="136563" cy="64081"/>
            </a:xfrm>
            <a:custGeom>
              <a:avLst/>
              <a:gdLst/>
              <a:ahLst/>
              <a:cxnLst/>
              <a:rect l="l" t="t" r="r" b="b"/>
              <a:pathLst>
                <a:path w="1089" h="511" extrusionOk="0">
                  <a:moveTo>
                    <a:pt x="1033" y="1"/>
                  </a:moveTo>
                  <a:cubicBezTo>
                    <a:pt x="937" y="1"/>
                    <a:pt x="726" y="30"/>
                    <a:pt x="499" y="139"/>
                  </a:cubicBezTo>
                  <a:cubicBezTo>
                    <a:pt x="190" y="279"/>
                    <a:pt x="0" y="489"/>
                    <a:pt x="20" y="509"/>
                  </a:cubicBezTo>
                  <a:cubicBezTo>
                    <a:pt x="21" y="510"/>
                    <a:pt x="22" y="511"/>
                    <a:pt x="23" y="511"/>
                  </a:cubicBezTo>
                  <a:cubicBezTo>
                    <a:pt x="51" y="511"/>
                    <a:pt x="246" y="342"/>
                    <a:pt x="530" y="210"/>
                  </a:cubicBezTo>
                  <a:cubicBezTo>
                    <a:pt x="829" y="70"/>
                    <a:pt x="1089" y="30"/>
                    <a:pt x="1089" y="10"/>
                  </a:cubicBezTo>
                  <a:cubicBezTo>
                    <a:pt x="1089" y="5"/>
                    <a:pt x="1069" y="1"/>
                    <a:pt x="1033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1"/>
            <p:cNvSpPr/>
            <p:nvPr/>
          </p:nvSpPr>
          <p:spPr>
            <a:xfrm>
              <a:off x="1902462" y="1492593"/>
              <a:ext cx="156628" cy="32103"/>
            </a:xfrm>
            <a:custGeom>
              <a:avLst/>
              <a:gdLst/>
              <a:ahLst/>
              <a:cxnLst/>
              <a:rect l="l" t="t" r="r" b="b"/>
              <a:pathLst>
                <a:path w="1249" h="256" extrusionOk="0">
                  <a:moveTo>
                    <a:pt x="892" y="1"/>
                  </a:moveTo>
                  <a:cubicBezTo>
                    <a:pt x="806" y="1"/>
                    <a:pt x="710" y="7"/>
                    <a:pt x="609" y="25"/>
                  </a:cubicBezTo>
                  <a:cubicBezTo>
                    <a:pt x="250" y="74"/>
                    <a:pt x="0" y="234"/>
                    <a:pt x="10" y="254"/>
                  </a:cubicBezTo>
                  <a:cubicBezTo>
                    <a:pt x="12" y="255"/>
                    <a:pt x="15" y="256"/>
                    <a:pt x="19" y="256"/>
                  </a:cubicBezTo>
                  <a:cubicBezTo>
                    <a:pt x="69" y="256"/>
                    <a:pt x="305" y="150"/>
                    <a:pt x="619" y="104"/>
                  </a:cubicBezTo>
                  <a:cubicBezTo>
                    <a:pt x="958" y="45"/>
                    <a:pt x="1238" y="74"/>
                    <a:pt x="1248" y="54"/>
                  </a:cubicBezTo>
                  <a:cubicBezTo>
                    <a:pt x="1248" y="40"/>
                    <a:pt x="1102" y="1"/>
                    <a:pt x="89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1"/>
            <p:cNvSpPr/>
            <p:nvPr/>
          </p:nvSpPr>
          <p:spPr>
            <a:xfrm>
              <a:off x="1904970" y="1515166"/>
              <a:ext cx="125277" cy="16177"/>
            </a:xfrm>
            <a:custGeom>
              <a:avLst/>
              <a:gdLst/>
              <a:ahLst/>
              <a:cxnLst/>
              <a:rect l="l" t="t" r="r" b="b"/>
              <a:pathLst>
                <a:path w="999" h="129" extrusionOk="0">
                  <a:moveTo>
                    <a:pt x="386" y="0"/>
                  </a:moveTo>
                  <a:cubicBezTo>
                    <a:pt x="163" y="0"/>
                    <a:pt x="0" y="47"/>
                    <a:pt x="0" y="64"/>
                  </a:cubicBezTo>
                  <a:cubicBezTo>
                    <a:pt x="5" y="74"/>
                    <a:pt x="63" y="74"/>
                    <a:pt x="153" y="74"/>
                  </a:cubicBezTo>
                  <a:cubicBezTo>
                    <a:pt x="242" y="74"/>
                    <a:pt x="365" y="74"/>
                    <a:pt x="499" y="84"/>
                  </a:cubicBezTo>
                  <a:cubicBezTo>
                    <a:pt x="725" y="92"/>
                    <a:pt x="916" y="129"/>
                    <a:pt x="972" y="129"/>
                  </a:cubicBezTo>
                  <a:cubicBezTo>
                    <a:pt x="983" y="129"/>
                    <a:pt x="989" y="127"/>
                    <a:pt x="989" y="124"/>
                  </a:cubicBezTo>
                  <a:cubicBezTo>
                    <a:pt x="998" y="104"/>
                    <a:pt x="779" y="14"/>
                    <a:pt x="499" y="4"/>
                  </a:cubicBezTo>
                  <a:cubicBezTo>
                    <a:pt x="460" y="2"/>
                    <a:pt x="422" y="0"/>
                    <a:pt x="38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1"/>
            <p:cNvSpPr/>
            <p:nvPr/>
          </p:nvSpPr>
          <p:spPr>
            <a:xfrm>
              <a:off x="1909861" y="1521185"/>
              <a:ext cx="95306" cy="48656"/>
            </a:xfrm>
            <a:custGeom>
              <a:avLst/>
              <a:gdLst/>
              <a:ahLst/>
              <a:cxnLst/>
              <a:rect l="l" t="t" r="r" b="b"/>
              <a:pathLst>
                <a:path w="760" h="388" extrusionOk="0">
                  <a:moveTo>
                    <a:pt x="25" y="0"/>
                  </a:moveTo>
                  <a:cubicBezTo>
                    <a:pt x="12" y="0"/>
                    <a:pt x="3" y="2"/>
                    <a:pt x="1" y="6"/>
                  </a:cubicBezTo>
                  <a:cubicBezTo>
                    <a:pt x="1" y="36"/>
                    <a:pt x="171" y="86"/>
                    <a:pt x="371" y="196"/>
                  </a:cubicBezTo>
                  <a:cubicBezTo>
                    <a:pt x="563" y="288"/>
                    <a:pt x="697" y="388"/>
                    <a:pt x="733" y="388"/>
                  </a:cubicBezTo>
                  <a:cubicBezTo>
                    <a:pt x="736" y="388"/>
                    <a:pt x="738" y="387"/>
                    <a:pt x="740" y="385"/>
                  </a:cubicBezTo>
                  <a:cubicBezTo>
                    <a:pt x="760" y="376"/>
                    <a:pt x="620" y="225"/>
                    <a:pt x="411" y="116"/>
                  </a:cubicBezTo>
                  <a:cubicBezTo>
                    <a:pt x="241" y="35"/>
                    <a:pt x="85" y="0"/>
                    <a:pt x="25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1"/>
            <p:cNvSpPr/>
            <p:nvPr/>
          </p:nvSpPr>
          <p:spPr>
            <a:xfrm>
              <a:off x="1849793" y="1420235"/>
              <a:ext cx="64081" cy="108097"/>
            </a:xfrm>
            <a:custGeom>
              <a:avLst/>
              <a:gdLst/>
              <a:ahLst/>
              <a:cxnLst/>
              <a:rect l="l" t="t" r="r" b="b"/>
              <a:pathLst>
                <a:path w="511" h="862" extrusionOk="0">
                  <a:moveTo>
                    <a:pt x="17" y="1"/>
                  </a:moveTo>
                  <a:cubicBezTo>
                    <a:pt x="14" y="1"/>
                    <a:pt x="12" y="1"/>
                    <a:pt x="11" y="3"/>
                  </a:cubicBezTo>
                  <a:cubicBezTo>
                    <a:pt x="1" y="23"/>
                    <a:pt x="171" y="172"/>
                    <a:pt x="300" y="402"/>
                  </a:cubicBezTo>
                  <a:cubicBezTo>
                    <a:pt x="430" y="642"/>
                    <a:pt x="470" y="861"/>
                    <a:pt x="490" y="861"/>
                  </a:cubicBezTo>
                  <a:cubicBezTo>
                    <a:pt x="500" y="861"/>
                    <a:pt x="510" y="801"/>
                    <a:pt x="490" y="711"/>
                  </a:cubicBezTo>
                  <a:cubicBezTo>
                    <a:pt x="480" y="622"/>
                    <a:pt x="440" y="491"/>
                    <a:pt x="371" y="362"/>
                  </a:cubicBezTo>
                  <a:cubicBezTo>
                    <a:pt x="300" y="242"/>
                    <a:pt x="211" y="142"/>
                    <a:pt x="141" y="82"/>
                  </a:cubicBezTo>
                  <a:cubicBezTo>
                    <a:pt x="80" y="30"/>
                    <a:pt x="34" y="1"/>
                    <a:pt x="17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1"/>
            <p:cNvSpPr/>
            <p:nvPr/>
          </p:nvSpPr>
          <p:spPr>
            <a:xfrm>
              <a:off x="1822330" y="1456351"/>
              <a:ext cx="92672" cy="74489"/>
            </a:xfrm>
            <a:custGeom>
              <a:avLst/>
              <a:gdLst/>
              <a:ahLst/>
              <a:cxnLst/>
              <a:rect l="l" t="t" r="r" b="b"/>
              <a:pathLst>
                <a:path w="739" h="594" extrusionOk="0">
                  <a:moveTo>
                    <a:pt x="20" y="0"/>
                  </a:moveTo>
                  <a:cubicBezTo>
                    <a:pt x="14" y="0"/>
                    <a:pt x="11" y="1"/>
                    <a:pt x="11" y="4"/>
                  </a:cubicBezTo>
                  <a:cubicBezTo>
                    <a:pt x="0" y="24"/>
                    <a:pt x="190" y="114"/>
                    <a:pt x="380" y="274"/>
                  </a:cubicBezTo>
                  <a:cubicBezTo>
                    <a:pt x="574" y="429"/>
                    <a:pt x="692" y="593"/>
                    <a:pt x="717" y="593"/>
                  </a:cubicBezTo>
                  <a:cubicBezTo>
                    <a:pt x="718" y="593"/>
                    <a:pt x="718" y="593"/>
                    <a:pt x="719" y="593"/>
                  </a:cubicBezTo>
                  <a:cubicBezTo>
                    <a:pt x="739" y="583"/>
                    <a:pt x="639" y="383"/>
                    <a:pt x="430" y="214"/>
                  </a:cubicBezTo>
                  <a:cubicBezTo>
                    <a:pt x="255" y="64"/>
                    <a:pt x="64" y="0"/>
                    <a:pt x="2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1"/>
            <p:cNvSpPr/>
            <p:nvPr/>
          </p:nvSpPr>
          <p:spPr>
            <a:xfrm>
              <a:off x="1808535" y="1500117"/>
              <a:ext cx="107846" cy="26084"/>
            </a:xfrm>
            <a:custGeom>
              <a:avLst/>
              <a:gdLst/>
              <a:ahLst/>
              <a:cxnLst/>
              <a:rect l="l" t="t" r="r" b="b"/>
              <a:pathLst>
                <a:path w="860" h="208" extrusionOk="0">
                  <a:moveTo>
                    <a:pt x="249" y="0"/>
                  </a:moveTo>
                  <a:cubicBezTo>
                    <a:pt x="200" y="0"/>
                    <a:pt x="156" y="5"/>
                    <a:pt x="121" y="14"/>
                  </a:cubicBezTo>
                  <a:cubicBezTo>
                    <a:pt x="41" y="34"/>
                    <a:pt x="1" y="64"/>
                    <a:pt x="1" y="74"/>
                  </a:cubicBezTo>
                  <a:cubicBezTo>
                    <a:pt x="1" y="77"/>
                    <a:pt x="6" y="79"/>
                    <a:pt x="17" y="79"/>
                  </a:cubicBezTo>
                  <a:cubicBezTo>
                    <a:pt x="37" y="79"/>
                    <a:pt x="77" y="74"/>
                    <a:pt x="130" y="74"/>
                  </a:cubicBezTo>
                  <a:cubicBezTo>
                    <a:pt x="210" y="74"/>
                    <a:pt x="310" y="74"/>
                    <a:pt x="430" y="104"/>
                  </a:cubicBezTo>
                  <a:cubicBezTo>
                    <a:pt x="540" y="124"/>
                    <a:pt x="649" y="164"/>
                    <a:pt x="720" y="184"/>
                  </a:cubicBezTo>
                  <a:cubicBezTo>
                    <a:pt x="778" y="199"/>
                    <a:pt x="820" y="208"/>
                    <a:pt x="839" y="208"/>
                  </a:cubicBezTo>
                  <a:cubicBezTo>
                    <a:pt x="845" y="208"/>
                    <a:pt x="849" y="207"/>
                    <a:pt x="849" y="204"/>
                  </a:cubicBezTo>
                  <a:cubicBezTo>
                    <a:pt x="859" y="194"/>
                    <a:pt x="819" y="164"/>
                    <a:pt x="749" y="134"/>
                  </a:cubicBezTo>
                  <a:cubicBezTo>
                    <a:pt x="669" y="94"/>
                    <a:pt x="569" y="54"/>
                    <a:pt x="450" y="24"/>
                  </a:cubicBezTo>
                  <a:cubicBezTo>
                    <a:pt x="378" y="8"/>
                    <a:pt x="310" y="0"/>
                    <a:pt x="249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1"/>
            <p:cNvSpPr/>
            <p:nvPr/>
          </p:nvSpPr>
          <p:spPr>
            <a:xfrm>
              <a:off x="1823584" y="1517423"/>
              <a:ext cx="106467" cy="34862"/>
            </a:xfrm>
            <a:custGeom>
              <a:avLst/>
              <a:gdLst/>
              <a:ahLst/>
              <a:cxnLst/>
              <a:rect l="l" t="t" r="r" b="b"/>
              <a:pathLst>
                <a:path w="849" h="278" extrusionOk="0">
                  <a:moveTo>
                    <a:pt x="745" y="1"/>
                  </a:moveTo>
                  <a:cubicBezTo>
                    <a:pt x="661" y="1"/>
                    <a:pt x="532" y="12"/>
                    <a:pt x="389" y="46"/>
                  </a:cubicBezTo>
                  <a:cubicBezTo>
                    <a:pt x="270" y="76"/>
                    <a:pt x="160" y="116"/>
                    <a:pt x="90" y="176"/>
                  </a:cubicBezTo>
                  <a:cubicBezTo>
                    <a:pt x="21" y="226"/>
                    <a:pt x="1" y="275"/>
                    <a:pt x="1" y="275"/>
                  </a:cubicBezTo>
                  <a:cubicBezTo>
                    <a:pt x="2" y="277"/>
                    <a:pt x="4" y="277"/>
                    <a:pt x="6" y="277"/>
                  </a:cubicBezTo>
                  <a:cubicBezTo>
                    <a:pt x="21" y="277"/>
                    <a:pt x="60" y="250"/>
                    <a:pt x="120" y="216"/>
                  </a:cubicBezTo>
                  <a:cubicBezTo>
                    <a:pt x="190" y="186"/>
                    <a:pt x="290" y="146"/>
                    <a:pt x="409" y="126"/>
                  </a:cubicBezTo>
                  <a:cubicBezTo>
                    <a:pt x="649" y="66"/>
                    <a:pt x="849" y="46"/>
                    <a:pt x="849" y="16"/>
                  </a:cubicBezTo>
                  <a:cubicBezTo>
                    <a:pt x="849" y="7"/>
                    <a:pt x="810" y="1"/>
                    <a:pt x="745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1"/>
            <p:cNvSpPr/>
            <p:nvPr/>
          </p:nvSpPr>
          <p:spPr>
            <a:xfrm>
              <a:off x="1535658" y="1518050"/>
              <a:ext cx="545877" cy="644820"/>
            </a:xfrm>
            <a:custGeom>
              <a:avLst/>
              <a:gdLst/>
              <a:ahLst/>
              <a:cxnLst/>
              <a:rect l="l" t="t" r="r" b="b"/>
              <a:pathLst>
                <a:path w="4353" h="5142" extrusionOk="0">
                  <a:moveTo>
                    <a:pt x="3009" y="0"/>
                  </a:moveTo>
                  <a:cubicBezTo>
                    <a:pt x="3004" y="0"/>
                    <a:pt x="3000" y="0"/>
                    <a:pt x="2995" y="1"/>
                  </a:cubicBezTo>
                  <a:cubicBezTo>
                    <a:pt x="2985" y="11"/>
                    <a:pt x="2965" y="21"/>
                    <a:pt x="2955" y="31"/>
                  </a:cubicBezTo>
                  <a:cubicBezTo>
                    <a:pt x="2666" y="310"/>
                    <a:pt x="2446" y="700"/>
                    <a:pt x="2217" y="1020"/>
                  </a:cubicBezTo>
                  <a:cubicBezTo>
                    <a:pt x="1947" y="1388"/>
                    <a:pt x="1698" y="1758"/>
                    <a:pt x="1448" y="2127"/>
                  </a:cubicBezTo>
                  <a:cubicBezTo>
                    <a:pt x="959" y="2866"/>
                    <a:pt x="480" y="3615"/>
                    <a:pt x="1" y="4354"/>
                  </a:cubicBezTo>
                  <a:lnTo>
                    <a:pt x="4353" y="5142"/>
                  </a:lnTo>
                  <a:cubicBezTo>
                    <a:pt x="4163" y="4194"/>
                    <a:pt x="3963" y="3256"/>
                    <a:pt x="3754" y="2307"/>
                  </a:cubicBezTo>
                  <a:cubicBezTo>
                    <a:pt x="3584" y="1548"/>
                    <a:pt x="3435" y="800"/>
                    <a:pt x="3115" y="101"/>
                  </a:cubicBezTo>
                  <a:cubicBezTo>
                    <a:pt x="3097" y="55"/>
                    <a:pt x="3061" y="0"/>
                    <a:pt x="300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1"/>
            <p:cNvSpPr/>
            <p:nvPr/>
          </p:nvSpPr>
          <p:spPr>
            <a:xfrm>
              <a:off x="1821076" y="1579497"/>
              <a:ext cx="142833" cy="55177"/>
            </a:xfrm>
            <a:custGeom>
              <a:avLst/>
              <a:gdLst/>
              <a:ahLst/>
              <a:cxnLst/>
              <a:rect l="l" t="t" r="r" b="b"/>
              <a:pathLst>
                <a:path w="1139" h="440" extrusionOk="0">
                  <a:moveTo>
                    <a:pt x="999" y="0"/>
                  </a:moveTo>
                  <a:cubicBezTo>
                    <a:pt x="769" y="0"/>
                    <a:pt x="529" y="0"/>
                    <a:pt x="300" y="10"/>
                  </a:cubicBezTo>
                  <a:cubicBezTo>
                    <a:pt x="200" y="150"/>
                    <a:pt x="100" y="300"/>
                    <a:pt x="1" y="439"/>
                  </a:cubicBezTo>
                  <a:cubicBezTo>
                    <a:pt x="268" y="433"/>
                    <a:pt x="535" y="425"/>
                    <a:pt x="803" y="425"/>
                  </a:cubicBezTo>
                  <a:cubicBezTo>
                    <a:pt x="915" y="425"/>
                    <a:pt x="1027" y="427"/>
                    <a:pt x="1139" y="430"/>
                  </a:cubicBezTo>
                  <a:cubicBezTo>
                    <a:pt x="1099" y="280"/>
                    <a:pt x="1048" y="140"/>
                    <a:pt x="999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1"/>
            <p:cNvSpPr/>
            <p:nvPr/>
          </p:nvSpPr>
          <p:spPr>
            <a:xfrm>
              <a:off x="1708464" y="1734621"/>
              <a:ext cx="294194" cy="64081"/>
            </a:xfrm>
            <a:custGeom>
              <a:avLst/>
              <a:gdLst/>
              <a:ahLst/>
              <a:cxnLst/>
              <a:rect l="l" t="t" r="r" b="b"/>
              <a:pathLst>
                <a:path w="2346" h="511" extrusionOk="0">
                  <a:moveTo>
                    <a:pt x="2246" y="1"/>
                  </a:moveTo>
                  <a:cubicBezTo>
                    <a:pt x="1597" y="1"/>
                    <a:pt x="948" y="21"/>
                    <a:pt x="300" y="61"/>
                  </a:cubicBezTo>
                  <a:cubicBezTo>
                    <a:pt x="229" y="171"/>
                    <a:pt x="150" y="291"/>
                    <a:pt x="70" y="400"/>
                  </a:cubicBezTo>
                  <a:cubicBezTo>
                    <a:pt x="50" y="440"/>
                    <a:pt x="30" y="470"/>
                    <a:pt x="0" y="510"/>
                  </a:cubicBezTo>
                  <a:cubicBezTo>
                    <a:pt x="779" y="440"/>
                    <a:pt x="1557" y="420"/>
                    <a:pt x="2346" y="420"/>
                  </a:cubicBezTo>
                  <a:cubicBezTo>
                    <a:pt x="2316" y="280"/>
                    <a:pt x="2276" y="141"/>
                    <a:pt x="224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1"/>
            <p:cNvSpPr/>
            <p:nvPr/>
          </p:nvSpPr>
          <p:spPr>
            <a:xfrm>
              <a:off x="1601997" y="1879838"/>
              <a:ext cx="432012" cy="81637"/>
            </a:xfrm>
            <a:custGeom>
              <a:avLst/>
              <a:gdLst/>
              <a:ahLst/>
              <a:cxnLst/>
              <a:rect l="l" t="t" r="r" b="b"/>
              <a:pathLst>
                <a:path w="3445" h="651" extrusionOk="0">
                  <a:moveTo>
                    <a:pt x="3354" y="1"/>
                  </a:moveTo>
                  <a:cubicBezTo>
                    <a:pt x="2336" y="1"/>
                    <a:pt x="1318" y="61"/>
                    <a:pt x="300" y="191"/>
                  </a:cubicBezTo>
                  <a:cubicBezTo>
                    <a:pt x="200" y="340"/>
                    <a:pt x="100" y="500"/>
                    <a:pt x="0" y="650"/>
                  </a:cubicBezTo>
                  <a:cubicBezTo>
                    <a:pt x="1065" y="501"/>
                    <a:pt x="2148" y="430"/>
                    <a:pt x="3224" y="430"/>
                  </a:cubicBezTo>
                  <a:cubicBezTo>
                    <a:pt x="3297" y="430"/>
                    <a:pt x="3371" y="430"/>
                    <a:pt x="3445" y="431"/>
                  </a:cubicBezTo>
                  <a:cubicBezTo>
                    <a:pt x="3414" y="291"/>
                    <a:pt x="3385" y="151"/>
                    <a:pt x="3354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1"/>
            <p:cNvSpPr/>
            <p:nvPr/>
          </p:nvSpPr>
          <p:spPr>
            <a:xfrm>
              <a:off x="1535658" y="2008878"/>
              <a:ext cx="524559" cy="82766"/>
            </a:xfrm>
            <a:custGeom>
              <a:avLst/>
              <a:gdLst/>
              <a:ahLst/>
              <a:cxnLst/>
              <a:rect l="l" t="t" r="r" b="b"/>
              <a:pathLst>
                <a:path w="4183" h="660" extrusionOk="0">
                  <a:moveTo>
                    <a:pt x="4093" y="1"/>
                  </a:moveTo>
                  <a:cubicBezTo>
                    <a:pt x="2725" y="30"/>
                    <a:pt x="1368" y="170"/>
                    <a:pt x="21" y="420"/>
                  </a:cubicBezTo>
                  <a:cubicBezTo>
                    <a:pt x="10" y="420"/>
                    <a:pt x="10" y="429"/>
                    <a:pt x="1" y="440"/>
                  </a:cubicBezTo>
                  <a:lnTo>
                    <a:pt x="1188" y="659"/>
                  </a:lnTo>
                  <a:cubicBezTo>
                    <a:pt x="2177" y="520"/>
                    <a:pt x="3185" y="440"/>
                    <a:pt x="4183" y="420"/>
                  </a:cubicBezTo>
                  <a:lnTo>
                    <a:pt x="4093" y="1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1"/>
            <p:cNvSpPr/>
            <p:nvPr/>
          </p:nvSpPr>
          <p:spPr>
            <a:xfrm>
              <a:off x="2045171" y="2051390"/>
              <a:ext cx="444552" cy="540986"/>
            </a:xfrm>
            <a:custGeom>
              <a:avLst/>
              <a:gdLst/>
              <a:ahLst/>
              <a:cxnLst/>
              <a:rect l="l" t="t" r="r" b="b"/>
              <a:pathLst>
                <a:path w="3545" h="4314" extrusionOk="0">
                  <a:moveTo>
                    <a:pt x="1635" y="0"/>
                  </a:moveTo>
                  <a:cubicBezTo>
                    <a:pt x="1559" y="0"/>
                    <a:pt x="1484" y="4"/>
                    <a:pt x="1408" y="10"/>
                  </a:cubicBezTo>
                  <a:cubicBezTo>
                    <a:pt x="869" y="70"/>
                    <a:pt x="350" y="330"/>
                    <a:pt x="0" y="740"/>
                  </a:cubicBezTo>
                  <a:lnTo>
                    <a:pt x="1198" y="3984"/>
                  </a:lnTo>
                  <a:cubicBezTo>
                    <a:pt x="1380" y="4174"/>
                    <a:pt x="1644" y="4313"/>
                    <a:pt x="1905" y="4313"/>
                  </a:cubicBezTo>
                  <a:cubicBezTo>
                    <a:pt x="1973" y="4313"/>
                    <a:pt x="2041" y="4304"/>
                    <a:pt x="2107" y="4283"/>
                  </a:cubicBezTo>
                  <a:cubicBezTo>
                    <a:pt x="2426" y="4174"/>
                    <a:pt x="2636" y="3754"/>
                    <a:pt x="2436" y="3475"/>
                  </a:cubicBezTo>
                  <a:lnTo>
                    <a:pt x="2436" y="3475"/>
                  </a:lnTo>
                  <a:cubicBezTo>
                    <a:pt x="2485" y="3504"/>
                    <a:pt x="2538" y="3517"/>
                    <a:pt x="2592" y="3517"/>
                  </a:cubicBezTo>
                  <a:cubicBezTo>
                    <a:pt x="2760" y="3517"/>
                    <a:pt x="2935" y="3391"/>
                    <a:pt x="2995" y="3225"/>
                  </a:cubicBezTo>
                  <a:cubicBezTo>
                    <a:pt x="3065" y="3005"/>
                    <a:pt x="2975" y="2756"/>
                    <a:pt x="2826" y="2576"/>
                  </a:cubicBezTo>
                  <a:cubicBezTo>
                    <a:pt x="3035" y="2576"/>
                    <a:pt x="3254" y="2556"/>
                    <a:pt x="3394" y="2417"/>
                  </a:cubicBezTo>
                  <a:cubicBezTo>
                    <a:pt x="3524" y="2287"/>
                    <a:pt x="3544" y="2087"/>
                    <a:pt x="3494" y="1918"/>
                  </a:cubicBezTo>
                  <a:cubicBezTo>
                    <a:pt x="3434" y="1747"/>
                    <a:pt x="3325" y="1598"/>
                    <a:pt x="3205" y="1478"/>
                  </a:cubicBezTo>
                  <a:cubicBezTo>
                    <a:pt x="3434" y="1408"/>
                    <a:pt x="3534" y="1109"/>
                    <a:pt x="3465" y="879"/>
                  </a:cubicBezTo>
                  <a:cubicBezTo>
                    <a:pt x="3385" y="649"/>
                    <a:pt x="3185" y="490"/>
                    <a:pt x="2975" y="370"/>
                  </a:cubicBezTo>
                  <a:cubicBezTo>
                    <a:pt x="2572" y="129"/>
                    <a:pt x="2102" y="0"/>
                    <a:pt x="163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1"/>
            <p:cNvSpPr/>
            <p:nvPr/>
          </p:nvSpPr>
          <p:spPr>
            <a:xfrm>
              <a:off x="1022384" y="1937022"/>
              <a:ext cx="473394" cy="531707"/>
            </a:xfrm>
            <a:custGeom>
              <a:avLst/>
              <a:gdLst/>
              <a:ahLst/>
              <a:cxnLst/>
              <a:rect l="l" t="t" r="r" b="b"/>
              <a:pathLst>
                <a:path w="3775" h="4240" extrusionOk="0">
                  <a:moveTo>
                    <a:pt x="1779" y="0"/>
                  </a:moveTo>
                  <a:cubicBezTo>
                    <a:pt x="1495" y="0"/>
                    <a:pt x="1210" y="45"/>
                    <a:pt x="939" y="134"/>
                  </a:cubicBezTo>
                  <a:cubicBezTo>
                    <a:pt x="709" y="214"/>
                    <a:pt x="480" y="334"/>
                    <a:pt x="360" y="543"/>
                  </a:cubicBezTo>
                  <a:cubicBezTo>
                    <a:pt x="230" y="743"/>
                    <a:pt x="270" y="1062"/>
                    <a:pt x="489" y="1172"/>
                  </a:cubicBezTo>
                  <a:cubicBezTo>
                    <a:pt x="340" y="1272"/>
                    <a:pt x="200" y="1392"/>
                    <a:pt x="110" y="1541"/>
                  </a:cubicBezTo>
                  <a:cubicBezTo>
                    <a:pt x="21" y="1701"/>
                    <a:pt x="1" y="1901"/>
                    <a:pt x="100" y="2051"/>
                  </a:cubicBezTo>
                  <a:cubicBezTo>
                    <a:pt x="210" y="2220"/>
                    <a:pt x="420" y="2280"/>
                    <a:pt x="620" y="2320"/>
                  </a:cubicBezTo>
                  <a:cubicBezTo>
                    <a:pt x="440" y="2470"/>
                    <a:pt x="300" y="2699"/>
                    <a:pt x="320" y="2929"/>
                  </a:cubicBezTo>
                  <a:cubicBezTo>
                    <a:pt x="345" y="3125"/>
                    <a:pt x="530" y="3306"/>
                    <a:pt x="721" y="3306"/>
                  </a:cubicBezTo>
                  <a:cubicBezTo>
                    <a:pt x="754" y="3306"/>
                    <a:pt x="787" y="3301"/>
                    <a:pt x="819" y="3289"/>
                  </a:cubicBezTo>
                  <a:lnTo>
                    <a:pt x="819" y="3289"/>
                  </a:lnTo>
                  <a:cubicBezTo>
                    <a:pt x="569" y="3518"/>
                    <a:pt x="679" y="3977"/>
                    <a:pt x="969" y="4147"/>
                  </a:cubicBezTo>
                  <a:cubicBezTo>
                    <a:pt x="1078" y="4211"/>
                    <a:pt x="1201" y="4239"/>
                    <a:pt x="1327" y="4239"/>
                  </a:cubicBezTo>
                  <a:cubicBezTo>
                    <a:pt x="1536" y="4239"/>
                    <a:pt x="1753" y="4162"/>
                    <a:pt x="1927" y="4037"/>
                  </a:cubicBezTo>
                  <a:lnTo>
                    <a:pt x="3774" y="1122"/>
                  </a:lnTo>
                  <a:cubicBezTo>
                    <a:pt x="3515" y="643"/>
                    <a:pt x="3055" y="284"/>
                    <a:pt x="2546" y="114"/>
                  </a:cubicBezTo>
                  <a:cubicBezTo>
                    <a:pt x="2298" y="38"/>
                    <a:pt x="2039" y="0"/>
                    <a:pt x="1779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1"/>
            <p:cNvSpPr/>
            <p:nvPr/>
          </p:nvSpPr>
          <p:spPr>
            <a:xfrm>
              <a:off x="2090191" y="2153970"/>
              <a:ext cx="252937" cy="368683"/>
            </a:xfrm>
            <a:custGeom>
              <a:avLst/>
              <a:gdLst/>
              <a:ahLst/>
              <a:cxnLst/>
              <a:rect l="l" t="t" r="r" b="b"/>
              <a:pathLst>
                <a:path w="2017" h="2940" extrusionOk="0">
                  <a:moveTo>
                    <a:pt x="1104" y="1"/>
                  </a:moveTo>
                  <a:cubicBezTo>
                    <a:pt x="703" y="1"/>
                    <a:pt x="295" y="153"/>
                    <a:pt x="0" y="430"/>
                  </a:cubicBezTo>
                  <a:lnTo>
                    <a:pt x="520" y="2746"/>
                  </a:lnTo>
                  <a:cubicBezTo>
                    <a:pt x="661" y="2870"/>
                    <a:pt x="843" y="2940"/>
                    <a:pt x="1022" y="2940"/>
                  </a:cubicBezTo>
                  <a:cubicBezTo>
                    <a:pt x="1044" y="2940"/>
                    <a:pt x="1067" y="2939"/>
                    <a:pt x="1089" y="2936"/>
                  </a:cubicBezTo>
                  <a:cubicBezTo>
                    <a:pt x="1218" y="2926"/>
                    <a:pt x="1358" y="2866"/>
                    <a:pt x="1408" y="2757"/>
                  </a:cubicBezTo>
                  <a:cubicBezTo>
                    <a:pt x="1478" y="2607"/>
                    <a:pt x="1378" y="2437"/>
                    <a:pt x="1278" y="2298"/>
                  </a:cubicBezTo>
                  <a:lnTo>
                    <a:pt x="1278" y="2298"/>
                  </a:lnTo>
                  <a:cubicBezTo>
                    <a:pt x="1294" y="2299"/>
                    <a:pt x="1309" y="2300"/>
                    <a:pt x="1325" y="2300"/>
                  </a:cubicBezTo>
                  <a:cubicBezTo>
                    <a:pt x="1508" y="2300"/>
                    <a:pt x="1684" y="2193"/>
                    <a:pt x="1757" y="2028"/>
                  </a:cubicBezTo>
                  <a:cubicBezTo>
                    <a:pt x="1837" y="1838"/>
                    <a:pt x="1777" y="1619"/>
                    <a:pt x="1628" y="1489"/>
                  </a:cubicBezTo>
                  <a:cubicBezTo>
                    <a:pt x="1817" y="1459"/>
                    <a:pt x="1977" y="1299"/>
                    <a:pt x="1997" y="1109"/>
                  </a:cubicBezTo>
                  <a:cubicBezTo>
                    <a:pt x="2017" y="920"/>
                    <a:pt x="1897" y="720"/>
                    <a:pt x="1718" y="650"/>
                  </a:cubicBezTo>
                  <a:cubicBezTo>
                    <a:pt x="1868" y="600"/>
                    <a:pt x="1897" y="390"/>
                    <a:pt x="1808" y="251"/>
                  </a:cubicBezTo>
                  <a:cubicBezTo>
                    <a:pt x="1728" y="121"/>
                    <a:pt x="1568" y="61"/>
                    <a:pt x="1408" y="31"/>
                  </a:cubicBezTo>
                  <a:cubicBezTo>
                    <a:pt x="1309" y="11"/>
                    <a:pt x="1206" y="1"/>
                    <a:pt x="110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1"/>
            <p:cNvSpPr/>
            <p:nvPr/>
          </p:nvSpPr>
          <p:spPr>
            <a:xfrm>
              <a:off x="1172617" y="2044869"/>
              <a:ext cx="265477" cy="368934"/>
            </a:xfrm>
            <a:custGeom>
              <a:avLst/>
              <a:gdLst/>
              <a:ahLst/>
              <a:cxnLst/>
              <a:rect l="l" t="t" r="r" b="b"/>
              <a:pathLst>
                <a:path w="2117" h="2942" extrusionOk="0">
                  <a:moveTo>
                    <a:pt x="764" y="1"/>
                  </a:moveTo>
                  <a:cubicBezTo>
                    <a:pt x="621" y="1"/>
                    <a:pt x="477" y="35"/>
                    <a:pt x="380" y="133"/>
                  </a:cubicBezTo>
                  <a:cubicBezTo>
                    <a:pt x="270" y="242"/>
                    <a:pt x="260" y="462"/>
                    <a:pt x="389" y="542"/>
                  </a:cubicBezTo>
                  <a:cubicBezTo>
                    <a:pt x="200" y="572"/>
                    <a:pt x="40" y="741"/>
                    <a:pt x="21" y="931"/>
                  </a:cubicBezTo>
                  <a:cubicBezTo>
                    <a:pt x="1" y="1121"/>
                    <a:pt x="120" y="1311"/>
                    <a:pt x="300" y="1380"/>
                  </a:cubicBezTo>
                  <a:cubicBezTo>
                    <a:pt x="130" y="1470"/>
                    <a:pt x="30" y="1680"/>
                    <a:pt x="60" y="1879"/>
                  </a:cubicBezTo>
                  <a:cubicBezTo>
                    <a:pt x="100" y="2069"/>
                    <a:pt x="280" y="2229"/>
                    <a:pt x="469" y="2239"/>
                  </a:cubicBezTo>
                  <a:cubicBezTo>
                    <a:pt x="350" y="2359"/>
                    <a:pt x="220" y="2498"/>
                    <a:pt x="250" y="2658"/>
                  </a:cubicBezTo>
                  <a:cubicBezTo>
                    <a:pt x="280" y="2788"/>
                    <a:pt x="400" y="2868"/>
                    <a:pt x="529" y="2908"/>
                  </a:cubicBezTo>
                  <a:cubicBezTo>
                    <a:pt x="599" y="2930"/>
                    <a:pt x="672" y="2941"/>
                    <a:pt x="747" y="2941"/>
                  </a:cubicBezTo>
                  <a:cubicBezTo>
                    <a:pt x="875" y="2941"/>
                    <a:pt x="1005" y="2908"/>
                    <a:pt x="1119" y="2838"/>
                  </a:cubicBezTo>
                  <a:lnTo>
                    <a:pt x="2117" y="692"/>
                  </a:lnTo>
                  <a:cubicBezTo>
                    <a:pt x="1827" y="273"/>
                    <a:pt x="1328" y="3"/>
                    <a:pt x="819" y="3"/>
                  </a:cubicBezTo>
                  <a:cubicBezTo>
                    <a:pt x="801" y="1"/>
                    <a:pt x="782" y="1"/>
                    <a:pt x="764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1"/>
            <p:cNvSpPr/>
            <p:nvPr/>
          </p:nvSpPr>
          <p:spPr>
            <a:xfrm>
              <a:off x="1201334" y="2049384"/>
              <a:ext cx="1019146" cy="945911"/>
            </a:xfrm>
            <a:custGeom>
              <a:avLst/>
              <a:gdLst/>
              <a:ahLst/>
              <a:cxnLst/>
              <a:rect l="l" t="t" r="r" b="b"/>
              <a:pathLst>
                <a:path w="8127" h="7543" extrusionOk="0">
                  <a:moveTo>
                    <a:pt x="3813" y="1"/>
                  </a:moveTo>
                  <a:cubicBezTo>
                    <a:pt x="3441" y="1"/>
                    <a:pt x="3071" y="32"/>
                    <a:pt x="2706" y="97"/>
                  </a:cubicBezTo>
                  <a:cubicBezTo>
                    <a:pt x="989" y="396"/>
                    <a:pt x="460" y="2632"/>
                    <a:pt x="171" y="4070"/>
                  </a:cubicBezTo>
                  <a:cubicBezTo>
                    <a:pt x="61" y="4678"/>
                    <a:pt x="1" y="5337"/>
                    <a:pt x="311" y="5876"/>
                  </a:cubicBezTo>
                  <a:cubicBezTo>
                    <a:pt x="490" y="6206"/>
                    <a:pt x="790" y="6426"/>
                    <a:pt x="1119" y="6595"/>
                  </a:cubicBezTo>
                  <a:cubicBezTo>
                    <a:pt x="1438" y="6775"/>
                    <a:pt x="1768" y="6985"/>
                    <a:pt x="2117" y="7085"/>
                  </a:cubicBezTo>
                  <a:cubicBezTo>
                    <a:pt x="2886" y="7314"/>
                    <a:pt x="3645" y="7514"/>
                    <a:pt x="4443" y="7534"/>
                  </a:cubicBezTo>
                  <a:cubicBezTo>
                    <a:pt x="4592" y="7539"/>
                    <a:pt x="4742" y="7542"/>
                    <a:pt x="4894" y="7542"/>
                  </a:cubicBezTo>
                  <a:cubicBezTo>
                    <a:pt x="5628" y="7542"/>
                    <a:pt x="6383" y="7462"/>
                    <a:pt x="7029" y="7114"/>
                  </a:cubicBezTo>
                  <a:cubicBezTo>
                    <a:pt x="7448" y="6875"/>
                    <a:pt x="7758" y="6566"/>
                    <a:pt x="7897" y="6096"/>
                  </a:cubicBezTo>
                  <a:cubicBezTo>
                    <a:pt x="8077" y="5507"/>
                    <a:pt x="8127" y="4878"/>
                    <a:pt x="8107" y="4250"/>
                  </a:cubicBezTo>
                  <a:cubicBezTo>
                    <a:pt x="8087" y="3631"/>
                    <a:pt x="7997" y="3012"/>
                    <a:pt x="7867" y="2442"/>
                  </a:cubicBezTo>
                  <a:cubicBezTo>
                    <a:pt x="7767" y="1974"/>
                    <a:pt x="7588" y="1504"/>
                    <a:pt x="7288" y="1125"/>
                  </a:cubicBezTo>
                  <a:cubicBezTo>
                    <a:pt x="6969" y="716"/>
                    <a:pt x="6580" y="536"/>
                    <a:pt x="6081" y="376"/>
                  </a:cubicBezTo>
                  <a:cubicBezTo>
                    <a:pt x="5354" y="134"/>
                    <a:pt x="4581" y="1"/>
                    <a:pt x="3813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1"/>
            <p:cNvSpPr/>
            <p:nvPr/>
          </p:nvSpPr>
          <p:spPr>
            <a:xfrm>
              <a:off x="1325357" y="2564039"/>
              <a:ext cx="147850" cy="96058"/>
            </a:xfrm>
            <a:custGeom>
              <a:avLst/>
              <a:gdLst/>
              <a:ahLst/>
              <a:cxnLst/>
              <a:rect l="l" t="t" r="r" b="b"/>
              <a:pathLst>
                <a:path w="1179" h="766" extrusionOk="0">
                  <a:moveTo>
                    <a:pt x="542" y="0"/>
                  </a:moveTo>
                  <a:cubicBezTo>
                    <a:pt x="386" y="0"/>
                    <a:pt x="224" y="44"/>
                    <a:pt x="150" y="175"/>
                  </a:cubicBezTo>
                  <a:cubicBezTo>
                    <a:pt x="0" y="405"/>
                    <a:pt x="220" y="694"/>
                    <a:pt x="449" y="745"/>
                  </a:cubicBezTo>
                  <a:cubicBezTo>
                    <a:pt x="508" y="758"/>
                    <a:pt x="574" y="765"/>
                    <a:pt x="641" y="765"/>
                  </a:cubicBezTo>
                  <a:cubicBezTo>
                    <a:pt x="825" y="765"/>
                    <a:pt x="1018" y="708"/>
                    <a:pt x="1099" y="554"/>
                  </a:cubicBezTo>
                  <a:cubicBezTo>
                    <a:pt x="1119" y="525"/>
                    <a:pt x="1128" y="485"/>
                    <a:pt x="1138" y="445"/>
                  </a:cubicBezTo>
                  <a:cubicBezTo>
                    <a:pt x="1178" y="126"/>
                    <a:pt x="889" y="35"/>
                    <a:pt x="639" y="6"/>
                  </a:cubicBezTo>
                  <a:cubicBezTo>
                    <a:pt x="608" y="2"/>
                    <a:pt x="575" y="0"/>
                    <a:pt x="54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1"/>
            <p:cNvSpPr/>
            <p:nvPr/>
          </p:nvSpPr>
          <p:spPr>
            <a:xfrm>
              <a:off x="1939958" y="2629123"/>
              <a:ext cx="147850" cy="95306"/>
            </a:xfrm>
            <a:custGeom>
              <a:avLst/>
              <a:gdLst/>
              <a:ahLst/>
              <a:cxnLst/>
              <a:rect l="l" t="t" r="r" b="b"/>
              <a:pathLst>
                <a:path w="1179" h="760" extrusionOk="0">
                  <a:moveTo>
                    <a:pt x="531" y="0"/>
                  </a:moveTo>
                  <a:cubicBezTo>
                    <a:pt x="379" y="0"/>
                    <a:pt x="222" y="42"/>
                    <a:pt x="140" y="166"/>
                  </a:cubicBezTo>
                  <a:cubicBezTo>
                    <a:pt x="1" y="395"/>
                    <a:pt x="211" y="685"/>
                    <a:pt x="450" y="745"/>
                  </a:cubicBezTo>
                  <a:cubicBezTo>
                    <a:pt x="503" y="754"/>
                    <a:pt x="562" y="760"/>
                    <a:pt x="622" y="760"/>
                  </a:cubicBezTo>
                  <a:cubicBezTo>
                    <a:pt x="809" y="760"/>
                    <a:pt x="1008" y="706"/>
                    <a:pt x="1099" y="555"/>
                  </a:cubicBezTo>
                  <a:cubicBezTo>
                    <a:pt x="1109" y="525"/>
                    <a:pt x="1129" y="485"/>
                    <a:pt x="1129" y="445"/>
                  </a:cubicBezTo>
                  <a:cubicBezTo>
                    <a:pt x="1179" y="126"/>
                    <a:pt x="879" y="26"/>
                    <a:pt x="630" y="6"/>
                  </a:cubicBezTo>
                  <a:cubicBezTo>
                    <a:pt x="598" y="2"/>
                    <a:pt x="565" y="0"/>
                    <a:pt x="53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1"/>
            <p:cNvSpPr/>
            <p:nvPr/>
          </p:nvSpPr>
          <p:spPr>
            <a:xfrm>
              <a:off x="1503054" y="2345210"/>
              <a:ext cx="443298" cy="492456"/>
            </a:xfrm>
            <a:custGeom>
              <a:avLst/>
              <a:gdLst/>
              <a:ahLst/>
              <a:cxnLst/>
              <a:rect l="l" t="t" r="r" b="b"/>
              <a:pathLst>
                <a:path w="3535" h="3927" extrusionOk="0">
                  <a:moveTo>
                    <a:pt x="1850" y="0"/>
                  </a:moveTo>
                  <a:cubicBezTo>
                    <a:pt x="1740" y="0"/>
                    <a:pt x="1625" y="17"/>
                    <a:pt x="1508" y="54"/>
                  </a:cubicBezTo>
                  <a:cubicBezTo>
                    <a:pt x="849" y="253"/>
                    <a:pt x="450" y="882"/>
                    <a:pt x="241" y="1501"/>
                  </a:cubicBezTo>
                  <a:cubicBezTo>
                    <a:pt x="101" y="1900"/>
                    <a:pt x="1" y="2339"/>
                    <a:pt x="61" y="2769"/>
                  </a:cubicBezTo>
                  <a:cubicBezTo>
                    <a:pt x="130" y="3278"/>
                    <a:pt x="440" y="3568"/>
                    <a:pt x="899" y="3747"/>
                  </a:cubicBezTo>
                  <a:cubicBezTo>
                    <a:pt x="1179" y="3867"/>
                    <a:pt x="1478" y="3877"/>
                    <a:pt x="1778" y="3917"/>
                  </a:cubicBezTo>
                  <a:cubicBezTo>
                    <a:pt x="1839" y="3924"/>
                    <a:pt x="1901" y="3927"/>
                    <a:pt x="1963" y="3927"/>
                  </a:cubicBezTo>
                  <a:cubicBezTo>
                    <a:pt x="2531" y="3927"/>
                    <a:pt x="3086" y="3636"/>
                    <a:pt x="3275" y="3069"/>
                  </a:cubicBezTo>
                  <a:cubicBezTo>
                    <a:pt x="3535" y="2299"/>
                    <a:pt x="3255" y="1201"/>
                    <a:pt x="2856" y="602"/>
                  </a:cubicBezTo>
                  <a:cubicBezTo>
                    <a:pt x="2612" y="234"/>
                    <a:pt x="2258" y="0"/>
                    <a:pt x="185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1"/>
            <p:cNvSpPr/>
            <p:nvPr/>
          </p:nvSpPr>
          <p:spPr>
            <a:xfrm>
              <a:off x="1366615" y="2395372"/>
              <a:ext cx="137817" cy="140702"/>
            </a:xfrm>
            <a:custGeom>
              <a:avLst/>
              <a:gdLst/>
              <a:ahLst/>
              <a:cxnLst/>
              <a:rect l="l" t="t" r="r" b="b"/>
              <a:pathLst>
                <a:path w="1099" h="1122" extrusionOk="0">
                  <a:moveTo>
                    <a:pt x="635" y="0"/>
                  </a:moveTo>
                  <a:cubicBezTo>
                    <a:pt x="558" y="0"/>
                    <a:pt x="477" y="21"/>
                    <a:pt x="410" y="63"/>
                  </a:cubicBezTo>
                  <a:cubicBezTo>
                    <a:pt x="330" y="103"/>
                    <a:pt x="270" y="162"/>
                    <a:pt x="230" y="233"/>
                  </a:cubicBezTo>
                  <a:cubicBezTo>
                    <a:pt x="131" y="362"/>
                    <a:pt x="91" y="492"/>
                    <a:pt x="60" y="602"/>
                  </a:cubicBezTo>
                  <a:cubicBezTo>
                    <a:pt x="0" y="821"/>
                    <a:pt x="31" y="961"/>
                    <a:pt x="40" y="961"/>
                  </a:cubicBezTo>
                  <a:cubicBezTo>
                    <a:pt x="60" y="961"/>
                    <a:pt x="60" y="821"/>
                    <a:pt x="140" y="622"/>
                  </a:cubicBezTo>
                  <a:cubicBezTo>
                    <a:pt x="180" y="522"/>
                    <a:pt x="230" y="402"/>
                    <a:pt x="310" y="293"/>
                  </a:cubicBezTo>
                  <a:cubicBezTo>
                    <a:pt x="389" y="205"/>
                    <a:pt x="491" y="117"/>
                    <a:pt x="616" y="117"/>
                  </a:cubicBezTo>
                  <a:cubicBezTo>
                    <a:pt x="634" y="117"/>
                    <a:pt x="651" y="119"/>
                    <a:pt x="670" y="123"/>
                  </a:cubicBezTo>
                  <a:cubicBezTo>
                    <a:pt x="809" y="133"/>
                    <a:pt x="889" y="282"/>
                    <a:pt x="939" y="402"/>
                  </a:cubicBezTo>
                  <a:cubicBezTo>
                    <a:pt x="989" y="532"/>
                    <a:pt x="999" y="662"/>
                    <a:pt x="1009" y="772"/>
                  </a:cubicBezTo>
                  <a:cubicBezTo>
                    <a:pt x="1019" y="981"/>
                    <a:pt x="979" y="1121"/>
                    <a:pt x="999" y="1121"/>
                  </a:cubicBezTo>
                  <a:cubicBezTo>
                    <a:pt x="999" y="1121"/>
                    <a:pt x="1000" y="1121"/>
                    <a:pt x="1000" y="1121"/>
                  </a:cubicBezTo>
                  <a:cubicBezTo>
                    <a:pt x="1014" y="1121"/>
                    <a:pt x="1079" y="993"/>
                    <a:pt x="1089" y="772"/>
                  </a:cubicBezTo>
                  <a:cubicBezTo>
                    <a:pt x="1099" y="652"/>
                    <a:pt x="1089" y="512"/>
                    <a:pt x="1039" y="373"/>
                  </a:cubicBezTo>
                  <a:cubicBezTo>
                    <a:pt x="1019" y="293"/>
                    <a:pt x="979" y="222"/>
                    <a:pt x="929" y="153"/>
                  </a:cubicBezTo>
                  <a:cubicBezTo>
                    <a:pt x="899" y="113"/>
                    <a:pt x="869" y="83"/>
                    <a:pt x="819" y="53"/>
                  </a:cubicBezTo>
                  <a:cubicBezTo>
                    <a:pt x="779" y="33"/>
                    <a:pt x="730" y="13"/>
                    <a:pt x="679" y="3"/>
                  </a:cubicBezTo>
                  <a:cubicBezTo>
                    <a:pt x="665" y="1"/>
                    <a:pt x="650" y="0"/>
                    <a:pt x="63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1"/>
            <p:cNvSpPr/>
            <p:nvPr/>
          </p:nvSpPr>
          <p:spPr>
            <a:xfrm>
              <a:off x="1942466" y="2456067"/>
              <a:ext cx="137817" cy="141329"/>
            </a:xfrm>
            <a:custGeom>
              <a:avLst/>
              <a:gdLst/>
              <a:ahLst/>
              <a:cxnLst/>
              <a:rect l="l" t="t" r="r" b="b"/>
              <a:pathLst>
                <a:path w="1099" h="1127" extrusionOk="0">
                  <a:moveTo>
                    <a:pt x="613" y="1"/>
                  </a:moveTo>
                  <a:cubicBezTo>
                    <a:pt x="540" y="1"/>
                    <a:pt x="469" y="21"/>
                    <a:pt x="410" y="58"/>
                  </a:cubicBezTo>
                  <a:cubicBezTo>
                    <a:pt x="340" y="108"/>
                    <a:pt x="280" y="168"/>
                    <a:pt x="231" y="228"/>
                  </a:cubicBezTo>
                  <a:cubicBezTo>
                    <a:pt x="140" y="357"/>
                    <a:pt x="91" y="487"/>
                    <a:pt x="60" y="597"/>
                  </a:cubicBezTo>
                  <a:cubicBezTo>
                    <a:pt x="1" y="817"/>
                    <a:pt x="31" y="967"/>
                    <a:pt x="40" y="967"/>
                  </a:cubicBezTo>
                  <a:cubicBezTo>
                    <a:pt x="60" y="967"/>
                    <a:pt x="71" y="827"/>
                    <a:pt x="140" y="627"/>
                  </a:cubicBezTo>
                  <a:cubicBezTo>
                    <a:pt x="180" y="527"/>
                    <a:pt x="231" y="408"/>
                    <a:pt x="320" y="297"/>
                  </a:cubicBezTo>
                  <a:cubicBezTo>
                    <a:pt x="389" y="203"/>
                    <a:pt x="496" y="122"/>
                    <a:pt x="614" y="122"/>
                  </a:cubicBezTo>
                  <a:cubicBezTo>
                    <a:pt x="633" y="122"/>
                    <a:pt x="651" y="124"/>
                    <a:pt x="670" y="128"/>
                  </a:cubicBezTo>
                  <a:cubicBezTo>
                    <a:pt x="810" y="138"/>
                    <a:pt x="899" y="277"/>
                    <a:pt x="939" y="408"/>
                  </a:cubicBezTo>
                  <a:cubicBezTo>
                    <a:pt x="989" y="537"/>
                    <a:pt x="1009" y="667"/>
                    <a:pt x="1009" y="767"/>
                  </a:cubicBezTo>
                  <a:cubicBezTo>
                    <a:pt x="1029" y="987"/>
                    <a:pt x="989" y="1116"/>
                    <a:pt x="1009" y="1126"/>
                  </a:cubicBezTo>
                  <a:cubicBezTo>
                    <a:pt x="1019" y="1126"/>
                    <a:pt x="1089" y="996"/>
                    <a:pt x="1099" y="767"/>
                  </a:cubicBezTo>
                  <a:cubicBezTo>
                    <a:pt x="1099" y="657"/>
                    <a:pt x="1089" y="517"/>
                    <a:pt x="1049" y="368"/>
                  </a:cubicBezTo>
                  <a:cubicBezTo>
                    <a:pt x="1019" y="297"/>
                    <a:pt x="989" y="218"/>
                    <a:pt x="929" y="148"/>
                  </a:cubicBezTo>
                  <a:cubicBezTo>
                    <a:pt x="899" y="118"/>
                    <a:pt x="869" y="78"/>
                    <a:pt x="829" y="58"/>
                  </a:cubicBezTo>
                  <a:cubicBezTo>
                    <a:pt x="790" y="28"/>
                    <a:pt x="739" y="18"/>
                    <a:pt x="690" y="8"/>
                  </a:cubicBezTo>
                  <a:cubicBezTo>
                    <a:pt x="664" y="3"/>
                    <a:pt x="638" y="1"/>
                    <a:pt x="61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1"/>
            <p:cNvSpPr/>
            <p:nvPr/>
          </p:nvSpPr>
          <p:spPr>
            <a:xfrm>
              <a:off x="1589456" y="2369413"/>
              <a:ext cx="264348" cy="338211"/>
            </a:xfrm>
            <a:custGeom>
              <a:avLst/>
              <a:gdLst/>
              <a:ahLst/>
              <a:cxnLst/>
              <a:rect l="l" t="t" r="r" b="b"/>
              <a:pathLst>
                <a:path w="2108" h="2697" extrusionOk="0">
                  <a:moveTo>
                    <a:pt x="1231" y="0"/>
                  </a:moveTo>
                  <a:cubicBezTo>
                    <a:pt x="1194" y="0"/>
                    <a:pt x="1157" y="4"/>
                    <a:pt x="1118" y="10"/>
                  </a:cubicBezTo>
                  <a:cubicBezTo>
                    <a:pt x="730" y="70"/>
                    <a:pt x="420" y="469"/>
                    <a:pt x="290" y="809"/>
                  </a:cubicBezTo>
                  <a:cubicBezTo>
                    <a:pt x="151" y="1198"/>
                    <a:pt x="0" y="1787"/>
                    <a:pt x="120" y="2186"/>
                  </a:cubicBezTo>
                  <a:cubicBezTo>
                    <a:pt x="230" y="2556"/>
                    <a:pt x="639" y="2646"/>
                    <a:pt x="969" y="2685"/>
                  </a:cubicBezTo>
                  <a:cubicBezTo>
                    <a:pt x="1027" y="2693"/>
                    <a:pt x="1086" y="2697"/>
                    <a:pt x="1147" y="2697"/>
                  </a:cubicBezTo>
                  <a:cubicBezTo>
                    <a:pt x="1336" y="2697"/>
                    <a:pt x="1531" y="2659"/>
                    <a:pt x="1697" y="2576"/>
                  </a:cubicBezTo>
                  <a:cubicBezTo>
                    <a:pt x="1957" y="2426"/>
                    <a:pt x="2017" y="2157"/>
                    <a:pt x="2057" y="1887"/>
                  </a:cubicBezTo>
                  <a:cubicBezTo>
                    <a:pt x="2107" y="1518"/>
                    <a:pt x="2107" y="1119"/>
                    <a:pt x="1997" y="749"/>
                  </a:cubicBezTo>
                  <a:cubicBezTo>
                    <a:pt x="1897" y="392"/>
                    <a:pt x="1636" y="0"/>
                    <a:pt x="123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1"/>
            <p:cNvSpPr/>
            <p:nvPr/>
          </p:nvSpPr>
          <p:spPr>
            <a:xfrm>
              <a:off x="1660811" y="2728694"/>
              <a:ext cx="94052" cy="49283"/>
            </a:xfrm>
            <a:custGeom>
              <a:avLst/>
              <a:gdLst/>
              <a:ahLst/>
              <a:cxnLst/>
              <a:rect l="l" t="t" r="r" b="b"/>
              <a:pathLst>
                <a:path w="750" h="393" extrusionOk="0">
                  <a:moveTo>
                    <a:pt x="41" y="0"/>
                  </a:moveTo>
                  <a:cubicBezTo>
                    <a:pt x="21" y="0"/>
                    <a:pt x="1" y="70"/>
                    <a:pt x="41" y="160"/>
                  </a:cubicBezTo>
                  <a:cubicBezTo>
                    <a:pt x="70" y="250"/>
                    <a:pt x="181" y="360"/>
                    <a:pt x="340" y="390"/>
                  </a:cubicBezTo>
                  <a:cubicBezTo>
                    <a:pt x="356" y="392"/>
                    <a:pt x="371" y="393"/>
                    <a:pt x="385" y="393"/>
                  </a:cubicBezTo>
                  <a:cubicBezTo>
                    <a:pt x="524" y="393"/>
                    <a:pt x="635" y="313"/>
                    <a:pt x="689" y="250"/>
                  </a:cubicBezTo>
                  <a:cubicBezTo>
                    <a:pt x="749" y="170"/>
                    <a:pt x="749" y="100"/>
                    <a:pt x="729" y="100"/>
                  </a:cubicBezTo>
                  <a:cubicBezTo>
                    <a:pt x="728" y="99"/>
                    <a:pt x="727" y="99"/>
                    <a:pt x="726" y="99"/>
                  </a:cubicBezTo>
                  <a:cubicBezTo>
                    <a:pt x="714" y="99"/>
                    <a:pt x="684" y="144"/>
                    <a:pt x="629" y="190"/>
                  </a:cubicBezTo>
                  <a:cubicBezTo>
                    <a:pt x="579" y="232"/>
                    <a:pt x="493" y="275"/>
                    <a:pt x="401" y="275"/>
                  </a:cubicBezTo>
                  <a:cubicBezTo>
                    <a:pt x="384" y="275"/>
                    <a:pt x="367" y="273"/>
                    <a:pt x="350" y="270"/>
                  </a:cubicBezTo>
                  <a:cubicBezTo>
                    <a:pt x="240" y="260"/>
                    <a:pt x="161" y="180"/>
                    <a:pt x="110" y="120"/>
                  </a:cubicBezTo>
                  <a:cubicBezTo>
                    <a:pt x="70" y="60"/>
                    <a:pt x="50" y="0"/>
                    <a:pt x="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1"/>
            <p:cNvSpPr/>
            <p:nvPr/>
          </p:nvSpPr>
          <p:spPr>
            <a:xfrm>
              <a:off x="1521864" y="2146571"/>
              <a:ext cx="5142" cy="27714"/>
            </a:xfrm>
            <a:custGeom>
              <a:avLst/>
              <a:gdLst/>
              <a:ahLst/>
              <a:cxnLst/>
              <a:rect l="l" t="t" r="r" b="b"/>
              <a:pathLst>
                <a:path w="41" h="221" extrusionOk="0">
                  <a:moveTo>
                    <a:pt x="31" y="1"/>
                  </a:moveTo>
                  <a:cubicBezTo>
                    <a:pt x="20" y="1"/>
                    <a:pt x="0" y="50"/>
                    <a:pt x="0" y="110"/>
                  </a:cubicBezTo>
                  <a:cubicBezTo>
                    <a:pt x="0" y="170"/>
                    <a:pt x="11" y="220"/>
                    <a:pt x="20" y="220"/>
                  </a:cubicBezTo>
                  <a:cubicBezTo>
                    <a:pt x="31" y="220"/>
                    <a:pt x="40" y="170"/>
                    <a:pt x="40" y="110"/>
                  </a:cubicBezTo>
                  <a:cubicBezTo>
                    <a:pt x="40" y="50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1"/>
            <p:cNvSpPr/>
            <p:nvPr/>
          </p:nvSpPr>
          <p:spPr>
            <a:xfrm>
              <a:off x="1678367" y="2170273"/>
              <a:ext cx="7650" cy="23952"/>
            </a:xfrm>
            <a:custGeom>
              <a:avLst/>
              <a:gdLst/>
              <a:ahLst/>
              <a:cxnLst/>
              <a:rect l="l" t="t" r="r" b="b"/>
              <a:pathLst>
                <a:path w="61" h="191" extrusionOk="0">
                  <a:moveTo>
                    <a:pt x="30" y="1"/>
                  </a:moveTo>
                  <a:cubicBezTo>
                    <a:pt x="21" y="1"/>
                    <a:pt x="21" y="41"/>
                    <a:pt x="10" y="91"/>
                  </a:cubicBezTo>
                  <a:cubicBezTo>
                    <a:pt x="10" y="141"/>
                    <a:pt x="1" y="191"/>
                    <a:pt x="10" y="191"/>
                  </a:cubicBezTo>
                  <a:lnTo>
                    <a:pt x="21" y="191"/>
                  </a:lnTo>
                  <a:cubicBezTo>
                    <a:pt x="30" y="191"/>
                    <a:pt x="50" y="151"/>
                    <a:pt x="50" y="91"/>
                  </a:cubicBezTo>
                  <a:cubicBezTo>
                    <a:pt x="60" y="41"/>
                    <a:pt x="41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1"/>
            <p:cNvSpPr/>
            <p:nvPr/>
          </p:nvSpPr>
          <p:spPr>
            <a:xfrm>
              <a:off x="1594472" y="2232974"/>
              <a:ext cx="6396" cy="31351"/>
            </a:xfrm>
            <a:custGeom>
              <a:avLst/>
              <a:gdLst/>
              <a:ahLst/>
              <a:cxnLst/>
              <a:rect l="l" t="t" r="r" b="b"/>
              <a:pathLst>
                <a:path w="51" h="250" extrusionOk="0">
                  <a:moveTo>
                    <a:pt x="31" y="0"/>
                  </a:moveTo>
                  <a:cubicBezTo>
                    <a:pt x="20" y="0"/>
                    <a:pt x="11" y="50"/>
                    <a:pt x="0" y="120"/>
                  </a:cubicBezTo>
                  <a:cubicBezTo>
                    <a:pt x="0" y="190"/>
                    <a:pt x="0" y="250"/>
                    <a:pt x="11" y="250"/>
                  </a:cubicBezTo>
                  <a:cubicBezTo>
                    <a:pt x="20" y="250"/>
                    <a:pt x="31" y="190"/>
                    <a:pt x="40" y="130"/>
                  </a:cubicBezTo>
                  <a:cubicBezTo>
                    <a:pt x="51" y="60"/>
                    <a:pt x="51" y="0"/>
                    <a:pt x="3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1"/>
            <p:cNvSpPr/>
            <p:nvPr/>
          </p:nvSpPr>
          <p:spPr>
            <a:xfrm>
              <a:off x="1430571" y="2214164"/>
              <a:ext cx="6270" cy="22698"/>
            </a:xfrm>
            <a:custGeom>
              <a:avLst/>
              <a:gdLst/>
              <a:ahLst/>
              <a:cxnLst/>
              <a:rect l="l" t="t" r="r" b="b"/>
              <a:pathLst>
                <a:path w="50" h="181" extrusionOk="0">
                  <a:moveTo>
                    <a:pt x="20" y="1"/>
                  </a:moveTo>
                  <a:cubicBezTo>
                    <a:pt x="10" y="1"/>
                    <a:pt x="0" y="41"/>
                    <a:pt x="10" y="90"/>
                  </a:cubicBezTo>
                  <a:cubicBezTo>
                    <a:pt x="10" y="140"/>
                    <a:pt x="20" y="180"/>
                    <a:pt x="30" y="180"/>
                  </a:cubicBezTo>
                  <a:cubicBezTo>
                    <a:pt x="40" y="180"/>
                    <a:pt x="50" y="140"/>
                    <a:pt x="50" y="90"/>
                  </a:cubicBezTo>
                  <a:cubicBezTo>
                    <a:pt x="40" y="41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1"/>
            <p:cNvSpPr/>
            <p:nvPr/>
          </p:nvSpPr>
          <p:spPr>
            <a:xfrm>
              <a:off x="1560739" y="2306837"/>
              <a:ext cx="6270" cy="23826"/>
            </a:xfrm>
            <a:custGeom>
              <a:avLst/>
              <a:gdLst/>
              <a:ahLst/>
              <a:cxnLst/>
              <a:rect l="l" t="t" r="r" b="b"/>
              <a:pathLst>
                <a:path w="50" h="190" extrusionOk="0">
                  <a:moveTo>
                    <a:pt x="30" y="0"/>
                  </a:moveTo>
                  <a:cubicBezTo>
                    <a:pt x="20" y="0"/>
                    <a:pt x="10" y="40"/>
                    <a:pt x="0" y="90"/>
                  </a:cubicBezTo>
                  <a:cubicBezTo>
                    <a:pt x="0" y="150"/>
                    <a:pt x="0" y="190"/>
                    <a:pt x="10" y="190"/>
                  </a:cubicBezTo>
                  <a:cubicBezTo>
                    <a:pt x="20" y="190"/>
                    <a:pt x="40" y="150"/>
                    <a:pt x="40" y="100"/>
                  </a:cubicBezTo>
                  <a:cubicBezTo>
                    <a:pt x="50" y="4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1"/>
            <p:cNvSpPr/>
            <p:nvPr/>
          </p:nvSpPr>
          <p:spPr>
            <a:xfrm>
              <a:off x="1455526" y="2304329"/>
              <a:ext cx="10158" cy="25206"/>
            </a:xfrm>
            <a:custGeom>
              <a:avLst/>
              <a:gdLst/>
              <a:ahLst/>
              <a:cxnLst/>
              <a:rect l="l" t="t" r="r" b="b"/>
              <a:pathLst>
                <a:path w="81" h="201" extrusionOk="0">
                  <a:moveTo>
                    <a:pt x="50" y="0"/>
                  </a:moveTo>
                  <a:cubicBezTo>
                    <a:pt x="41" y="0"/>
                    <a:pt x="41" y="50"/>
                    <a:pt x="30" y="100"/>
                  </a:cubicBezTo>
                  <a:cubicBezTo>
                    <a:pt x="21" y="150"/>
                    <a:pt x="1" y="200"/>
                    <a:pt x="10" y="200"/>
                  </a:cubicBezTo>
                  <a:lnTo>
                    <a:pt x="21" y="200"/>
                  </a:lnTo>
                  <a:cubicBezTo>
                    <a:pt x="30" y="200"/>
                    <a:pt x="61" y="160"/>
                    <a:pt x="70" y="110"/>
                  </a:cubicBezTo>
                  <a:cubicBezTo>
                    <a:pt x="81" y="50"/>
                    <a:pt x="61" y="0"/>
                    <a:pt x="5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1"/>
            <p:cNvSpPr/>
            <p:nvPr/>
          </p:nvSpPr>
          <p:spPr>
            <a:xfrm>
              <a:off x="1364107" y="2277994"/>
              <a:ext cx="7650" cy="28968"/>
            </a:xfrm>
            <a:custGeom>
              <a:avLst/>
              <a:gdLst/>
              <a:ahLst/>
              <a:cxnLst/>
              <a:rect l="l" t="t" r="r" b="b"/>
              <a:pathLst>
                <a:path w="61" h="231" extrusionOk="0">
                  <a:moveTo>
                    <a:pt x="40" y="0"/>
                  </a:moveTo>
                  <a:cubicBezTo>
                    <a:pt x="31" y="0"/>
                    <a:pt x="20" y="51"/>
                    <a:pt x="11" y="111"/>
                  </a:cubicBezTo>
                  <a:cubicBezTo>
                    <a:pt x="1" y="180"/>
                    <a:pt x="11" y="230"/>
                    <a:pt x="20" y="230"/>
                  </a:cubicBezTo>
                  <a:cubicBezTo>
                    <a:pt x="31" y="230"/>
                    <a:pt x="40" y="180"/>
                    <a:pt x="51" y="120"/>
                  </a:cubicBezTo>
                  <a:cubicBezTo>
                    <a:pt x="60" y="51"/>
                    <a:pt x="51" y="0"/>
                    <a:pt x="4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1"/>
            <p:cNvSpPr/>
            <p:nvPr/>
          </p:nvSpPr>
          <p:spPr>
            <a:xfrm>
              <a:off x="1311563" y="2457070"/>
              <a:ext cx="7650" cy="20190"/>
            </a:xfrm>
            <a:custGeom>
              <a:avLst/>
              <a:gdLst/>
              <a:ahLst/>
              <a:cxnLst/>
              <a:rect l="l" t="t" r="r" b="b"/>
              <a:pathLst>
                <a:path w="61" h="161" extrusionOk="0">
                  <a:moveTo>
                    <a:pt x="20" y="0"/>
                  </a:moveTo>
                  <a:cubicBezTo>
                    <a:pt x="11" y="0"/>
                    <a:pt x="0" y="40"/>
                    <a:pt x="11" y="90"/>
                  </a:cubicBezTo>
                  <a:cubicBezTo>
                    <a:pt x="11" y="130"/>
                    <a:pt x="31" y="160"/>
                    <a:pt x="40" y="160"/>
                  </a:cubicBezTo>
                  <a:cubicBezTo>
                    <a:pt x="60" y="160"/>
                    <a:pt x="51" y="120"/>
                    <a:pt x="40" y="80"/>
                  </a:cubicBezTo>
                  <a:cubicBezTo>
                    <a:pt x="40" y="40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1"/>
            <p:cNvSpPr/>
            <p:nvPr/>
          </p:nvSpPr>
          <p:spPr>
            <a:xfrm>
              <a:off x="1464304" y="2515884"/>
              <a:ext cx="5142" cy="21444"/>
            </a:xfrm>
            <a:custGeom>
              <a:avLst/>
              <a:gdLst/>
              <a:ahLst/>
              <a:cxnLst/>
              <a:rect l="l" t="t" r="r" b="b"/>
              <a:pathLst>
                <a:path w="41" h="171" extrusionOk="0">
                  <a:moveTo>
                    <a:pt x="20" y="0"/>
                  </a:moveTo>
                  <a:cubicBezTo>
                    <a:pt x="11" y="0"/>
                    <a:pt x="0" y="40"/>
                    <a:pt x="0" y="90"/>
                  </a:cubicBezTo>
                  <a:cubicBezTo>
                    <a:pt x="0" y="130"/>
                    <a:pt x="11" y="170"/>
                    <a:pt x="20" y="170"/>
                  </a:cubicBezTo>
                  <a:cubicBezTo>
                    <a:pt x="30" y="170"/>
                    <a:pt x="40" y="130"/>
                    <a:pt x="40" y="90"/>
                  </a:cubicBezTo>
                  <a:cubicBezTo>
                    <a:pt x="40" y="4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1"/>
            <p:cNvSpPr/>
            <p:nvPr/>
          </p:nvSpPr>
          <p:spPr>
            <a:xfrm>
              <a:off x="1257765" y="2557142"/>
              <a:ext cx="6270" cy="20190"/>
            </a:xfrm>
            <a:custGeom>
              <a:avLst/>
              <a:gdLst/>
              <a:ahLst/>
              <a:cxnLst/>
              <a:rect l="l" t="t" r="r" b="b"/>
              <a:pathLst>
                <a:path w="50" h="161" extrusionOk="0">
                  <a:moveTo>
                    <a:pt x="30" y="1"/>
                  </a:moveTo>
                  <a:cubicBezTo>
                    <a:pt x="20" y="1"/>
                    <a:pt x="0" y="30"/>
                    <a:pt x="0" y="81"/>
                  </a:cubicBezTo>
                  <a:cubicBezTo>
                    <a:pt x="0" y="121"/>
                    <a:pt x="20" y="161"/>
                    <a:pt x="40" y="161"/>
                  </a:cubicBezTo>
                  <a:cubicBezTo>
                    <a:pt x="50" y="150"/>
                    <a:pt x="40" y="121"/>
                    <a:pt x="40" y="81"/>
                  </a:cubicBezTo>
                  <a:cubicBezTo>
                    <a:pt x="40" y="4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1"/>
            <p:cNvSpPr/>
            <p:nvPr/>
          </p:nvSpPr>
          <p:spPr>
            <a:xfrm>
              <a:off x="1304039" y="2658593"/>
              <a:ext cx="6396" cy="22572"/>
            </a:xfrm>
            <a:custGeom>
              <a:avLst/>
              <a:gdLst/>
              <a:ahLst/>
              <a:cxnLst/>
              <a:rect l="l" t="t" r="r" b="b"/>
              <a:pathLst>
                <a:path w="51" h="180" extrusionOk="0">
                  <a:moveTo>
                    <a:pt x="20" y="0"/>
                  </a:moveTo>
                  <a:cubicBezTo>
                    <a:pt x="0" y="0"/>
                    <a:pt x="0" y="40"/>
                    <a:pt x="0" y="90"/>
                  </a:cubicBezTo>
                  <a:cubicBezTo>
                    <a:pt x="11" y="140"/>
                    <a:pt x="20" y="180"/>
                    <a:pt x="31" y="180"/>
                  </a:cubicBezTo>
                  <a:cubicBezTo>
                    <a:pt x="40" y="180"/>
                    <a:pt x="51" y="140"/>
                    <a:pt x="40" y="90"/>
                  </a:cubicBezTo>
                  <a:cubicBezTo>
                    <a:pt x="40" y="40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1"/>
            <p:cNvSpPr/>
            <p:nvPr/>
          </p:nvSpPr>
          <p:spPr>
            <a:xfrm>
              <a:off x="1451764" y="2703613"/>
              <a:ext cx="5142" cy="16428"/>
            </a:xfrm>
            <a:custGeom>
              <a:avLst/>
              <a:gdLst/>
              <a:ahLst/>
              <a:cxnLst/>
              <a:rect l="l" t="t" r="r" b="b"/>
              <a:pathLst>
                <a:path w="41" h="131" extrusionOk="0">
                  <a:moveTo>
                    <a:pt x="20" y="1"/>
                  </a:moveTo>
                  <a:cubicBezTo>
                    <a:pt x="11" y="1"/>
                    <a:pt x="0" y="31"/>
                    <a:pt x="0" y="60"/>
                  </a:cubicBezTo>
                  <a:cubicBezTo>
                    <a:pt x="0" y="100"/>
                    <a:pt x="11" y="131"/>
                    <a:pt x="20" y="131"/>
                  </a:cubicBezTo>
                  <a:cubicBezTo>
                    <a:pt x="31" y="131"/>
                    <a:pt x="40" y="100"/>
                    <a:pt x="40" y="60"/>
                  </a:cubicBezTo>
                  <a:cubicBezTo>
                    <a:pt x="40" y="31"/>
                    <a:pt x="31" y="1"/>
                    <a:pt x="2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1"/>
            <p:cNvSpPr/>
            <p:nvPr/>
          </p:nvSpPr>
          <p:spPr>
            <a:xfrm>
              <a:off x="1375393" y="2748633"/>
              <a:ext cx="6396" cy="14045"/>
            </a:xfrm>
            <a:custGeom>
              <a:avLst/>
              <a:gdLst/>
              <a:ahLst/>
              <a:cxnLst/>
              <a:rect l="l" t="t" r="r" b="b"/>
              <a:pathLst>
                <a:path w="51" h="112" extrusionOk="0">
                  <a:moveTo>
                    <a:pt x="41" y="1"/>
                  </a:moveTo>
                  <a:cubicBezTo>
                    <a:pt x="30" y="1"/>
                    <a:pt x="21" y="21"/>
                    <a:pt x="10" y="51"/>
                  </a:cubicBezTo>
                  <a:cubicBezTo>
                    <a:pt x="1" y="81"/>
                    <a:pt x="1" y="111"/>
                    <a:pt x="10" y="111"/>
                  </a:cubicBezTo>
                  <a:lnTo>
                    <a:pt x="21" y="111"/>
                  </a:lnTo>
                  <a:cubicBezTo>
                    <a:pt x="30" y="111"/>
                    <a:pt x="41" y="91"/>
                    <a:pt x="50" y="61"/>
                  </a:cubicBezTo>
                  <a:cubicBezTo>
                    <a:pt x="50" y="31"/>
                    <a:pt x="50" y="1"/>
                    <a:pt x="4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1"/>
            <p:cNvSpPr/>
            <p:nvPr/>
          </p:nvSpPr>
          <p:spPr>
            <a:xfrm>
              <a:off x="1310309" y="2768697"/>
              <a:ext cx="11412" cy="23952"/>
            </a:xfrm>
            <a:custGeom>
              <a:avLst/>
              <a:gdLst/>
              <a:ahLst/>
              <a:cxnLst/>
              <a:rect l="l" t="t" r="r" b="b"/>
              <a:pathLst>
                <a:path w="91" h="191" extrusionOk="0">
                  <a:moveTo>
                    <a:pt x="21" y="1"/>
                  </a:moveTo>
                  <a:cubicBezTo>
                    <a:pt x="10" y="1"/>
                    <a:pt x="1" y="51"/>
                    <a:pt x="21" y="111"/>
                  </a:cubicBezTo>
                  <a:cubicBezTo>
                    <a:pt x="41" y="160"/>
                    <a:pt x="61" y="191"/>
                    <a:pt x="81" y="191"/>
                  </a:cubicBezTo>
                  <a:cubicBezTo>
                    <a:pt x="90" y="191"/>
                    <a:pt x="70" y="140"/>
                    <a:pt x="61" y="91"/>
                  </a:cubicBezTo>
                  <a:cubicBezTo>
                    <a:pt x="41" y="41"/>
                    <a:pt x="30" y="1"/>
                    <a:pt x="2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1"/>
            <p:cNvSpPr/>
            <p:nvPr/>
          </p:nvSpPr>
          <p:spPr>
            <a:xfrm>
              <a:off x="1475590" y="2826257"/>
              <a:ext cx="5142" cy="12666"/>
            </a:xfrm>
            <a:custGeom>
              <a:avLst/>
              <a:gdLst/>
              <a:ahLst/>
              <a:cxnLst/>
              <a:rect l="l" t="t" r="r" b="b"/>
              <a:pathLst>
                <a:path w="41" h="101" extrusionOk="0">
                  <a:moveTo>
                    <a:pt x="30" y="1"/>
                  </a:moveTo>
                  <a:cubicBezTo>
                    <a:pt x="20" y="1"/>
                    <a:pt x="0" y="21"/>
                    <a:pt x="0" y="51"/>
                  </a:cubicBezTo>
                  <a:cubicBezTo>
                    <a:pt x="0" y="71"/>
                    <a:pt x="10" y="101"/>
                    <a:pt x="20" y="101"/>
                  </a:cubicBezTo>
                  <a:cubicBezTo>
                    <a:pt x="30" y="101"/>
                    <a:pt x="40" y="81"/>
                    <a:pt x="40" y="51"/>
                  </a:cubicBezTo>
                  <a:cubicBezTo>
                    <a:pt x="40" y="2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1"/>
            <p:cNvSpPr/>
            <p:nvPr/>
          </p:nvSpPr>
          <p:spPr>
            <a:xfrm>
              <a:off x="1634476" y="2104060"/>
              <a:ext cx="5142" cy="21318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21" y="0"/>
                  </a:moveTo>
                  <a:cubicBezTo>
                    <a:pt x="11" y="0"/>
                    <a:pt x="1" y="40"/>
                    <a:pt x="1" y="90"/>
                  </a:cubicBezTo>
                  <a:cubicBezTo>
                    <a:pt x="1" y="130"/>
                    <a:pt x="11" y="169"/>
                    <a:pt x="21" y="169"/>
                  </a:cubicBezTo>
                  <a:cubicBezTo>
                    <a:pt x="31" y="169"/>
                    <a:pt x="41" y="130"/>
                    <a:pt x="41" y="90"/>
                  </a:cubicBezTo>
                  <a:cubicBezTo>
                    <a:pt x="41" y="40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1"/>
            <p:cNvSpPr/>
            <p:nvPr/>
          </p:nvSpPr>
          <p:spPr>
            <a:xfrm>
              <a:off x="1727149" y="2279248"/>
              <a:ext cx="5142" cy="15174"/>
            </a:xfrm>
            <a:custGeom>
              <a:avLst/>
              <a:gdLst/>
              <a:ahLst/>
              <a:cxnLst/>
              <a:rect l="l" t="t" r="r" b="b"/>
              <a:pathLst>
                <a:path w="41" h="121" extrusionOk="0">
                  <a:moveTo>
                    <a:pt x="20" y="1"/>
                  </a:moveTo>
                  <a:cubicBezTo>
                    <a:pt x="11" y="1"/>
                    <a:pt x="1" y="30"/>
                    <a:pt x="1" y="61"/>
                  </a:cubicBezTo>
                  <a:cubicBezTo>
                    <a:pt x="1" y="101"/>
                    <a:pt x="11" y="121"/>
                    <a:pt x="20" y="121"/>
                  </a:cubicBezTo>
                  <a:cubicBezTo>
                    <a:pt x="31" y="121"/>
                    <a:pt x="40" y="90"/>
                    <a:pt x="40" y="61"/>
                  </a:cubicBezTo>
                  <a:cubicBezTo>
                    <a:pt x="40" y="30"/>
                    <a:pt x="31" y="10"/>
                    <a:pt x="2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1"/>
            <p:cNvSpPr/>
            <p:nvPr/>
          </p:nvSpPr>
          <p:spPr>
            <a:xfrm>
              <a:off x="1871111" y="2146571"/>
              <a:ext cx="5142" cy="21318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21" y="1"/>
                  </a:moveTo>
                  <a:cubicBezTo>
                    <a:pt x="10" y="1"/>
                    <a:pt x="1" y="41"/>
                    <a:pt x="1" y="90"/>
                  </a:cubicBezTo>
                  <a:cubicBezTo>
                    <a:pt x="1" y="140"/>
                    <a:pt x="10" y="170"/>
                    <a:pt x="21" y="170"/>
                  </a:cubicBezTo>
                  <a:cubicBezTo>
                    <a:pt x="30" y="170"/>
                    <a:pt x="41" y="140"/>
                    <a:pt x="41" y="90"/>
                  </a:cubicBezTo>
                  <a:cubicBezTo>
                    <a:pt x="41" y="41"/>
                    <a:pt x="30" y="10"/>
                    <a:pt x="2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1"/>
            <p:cNvSpPr/>
            <p:nvPr/>
          </p:nvSpPr>
          <p:spPr>
            <a:xfrm>
              <a:off x="1779693" y="2106568"/>
              <a:ext cx="7650" cy="20064"/>
            </a:xfrm>
            <a:custGeom>
              <a:avLst/>
              <a:gdLst/>
              <a:ahLst/>
              <a:cxnLst/>
              <a:rect l="l" t="t" r="r" b="b"/>
              <a:pathLst>
                <a:path w="61" h="160" extrusionOk="0">
                  <a:moveTo>
                    <a:pt x="11" y="0"/>
                  </a:moveTo>
                  <a:cubicBezTo>
                    <a:pt x="1" y="0"/>
                    <a:pt x="1" y="40"/>
                    <a:pt x="11" y="80"/>
                  </a:cubicBezTo>
                  <a:cubicBezTo>
                    <a:pt x="21" y="130"/>
                    <a:pt x="41" y="160"/>
                    <a:pt x="51" y="160"/>
                  </a:cubicBezTo>
                  <a:cubicBezTo>
                    <a:pt x="61" y="160"/>
                    <a:pt x="61" y="120"/>
                    <a:pt x="51" y="70"/>
                  </a:cubicBezTo>
                  <a:cubicBezTo>
                    <a:pt x="41" y="30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1"/>
            <p:cNvSpPr/>
            <p:nvPr/>
          </p:nvSpPr>
          <p:spPr>
            <a:xfrm>
              <a:off x="2021344" y="2176668"/>
              <a:ext cx="8904" cy="32605"/>
            </a:xfrm>
            <a:custGeom>
              <a:avLst/>
              <a:gdLst/>
              <a:ahLst/>
              <a:cxnLst/>
              <a:rect l="l" t="t" r="r" b="b"/>
              <a:pathLst>
                <a:path w="71" h="260" extrusionOk="0">
                  <a:moveTo>
                    <a:pt x="50" y="0"/>
                  </a:moveTo>
                  <a:cubicBezTo>
                    <a:pt x="41" y="0"/>
                    <a:pt x="30" y="60"/>
                    <a:pt x="10" y="130"/>
                  </a:cubicBezTo>
                  <a:cubicBezTo>
                    <a:pt x="1" y="200"/>
                    <a:pt x="1" y="260"/>
                    <a:pt x="10" y="260"/>
                  </a:cubicBezTo>
                  <a:cubicBezTo>
                    <a:pt x="21" y="260"/>
                    <a:pt x="41" y="200"/>
                    <a:pt x="50" y="130"/>
                  </a:cubicBezTo>
                  <a:cubicBezTo>
                    <a:pt x="70" y="60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1"/>
            <p:cNvSpPr/>
            <p:nvPr/>
          </p:nvSpPr>
          <p:spPr>
            <a:xfrm>
              <a:off x="1829854" y="2227958"/>
              <a:ext cx="6396" cy="18936"/>
            </a:xfrm>
            <a:custGeom>
              <a:avLst/>
              <a:gdLst/>
              <a:ahLst/>
              <a:cxnLst/>
              <a:rect l="l" t="t" r="r" b="b"/>
              <a:pathLst>
                <a:path w="51" h="151" extrusionOk="0">
                  <a:moveTo>
                    <a:pt x="20" y="0"/>
                  </a:moveTo>
                  <a:cubicBezTo>
                    <a:pt x="10" y="0"/>
                    <a:pt x="0" y="40"/>
                    <a:pt x="0" y="80"/>
                  </a:cubicBezTo>
                  <a:cubicBezTo>
                    <a:pt x="10" y="120"/>
                    <a:pt x="20" y="150"/>
                    <a:pt x="30" y="150"/>
                  </a:cubicBezTo>
                  <a:cubicBezTo>
                    <a:pt x="40" y="150"/>
                    <a:pt x="50" y="110"/>
                    <a:pt x="40" y="70"/>
                  </a:cubicBezTo>
                  <a:cubicBezTo>
                    <a:pt x="40" y="3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1"/>
            <p:cNvSpPr/>
            <p:nvPr/>
          </p:nvSpPr>
          <p:spPr>
            <a:xfrm>
              <a:off x="1970054" y="2252913"/>
              <a:ext cx="6396" cy="26460"/>
            </a:xfrm>
            <a:custGeom>
              <a:avLst/>
              <a:gdLst/>
              <a:ahLst/>
              <a:cxnLst/>
              <a:rect l="l" t="t" r="r" b="b"/>
              <a:pathLst>
                <a:path w="51" h="211" extrusionOk="0">
                  <a:moveTo>
                    <a:pt x="30" y="1"/>
                  </a:moveTo>
                  <a:cubicBezTo>
                    <a:pt x="20" y="1"/>
                    <a:pt x="11" y="41"/>
                    <a:pt x="0" y="101"/>
                  </a:cubicBezTo>
                  <a:cubicBezTo>
                    <a:pt x="0" y="160"/>
                    <a:pt x="0" y="211"/>
                    <a:pt x="11" y="211"/>
                  </a:cubicBezTo>
                  <a:cubicBezTo>
                    <a:pt x="20" y="211"/>
                    <a:pt x="40" y="160"/>
                    <a:pt x="40" y="111"/>
                  </a:cubicBezTo>
                  <a:cubicBezTo>
                    <a:pt x="50" y="5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1"/>
            <p:cNvSpPr/>
            <p:nvPr/>
          </p:nvSpPr>
          <p:spPr>
            <a:xfrm>
              <a:off x="1916257" y="2317998"/>
              <a:ext cx="5142" cy="18936"/>
            </a:xfrm>
            <a:custGeom>
              <a:avLst/>
              <a:gdLst/>
              <a:ahLst/>
              <a:cxnLst/>
              <a:rect l="l" t="t" r="r" b="b"/>
              <a:pathLst>
                <a:path w="41" h="151" extrusionOk="0">
                  <a:moveTo>
                    <a:pt x="10" y="1"/>
                  </a:moveTo>
                  <a:cubicBezTo>
                    <a:pt x="0" y="1"/>
                    <a:pt x="0" y="31"/>
                    <a:pt x="0" y="81"/>
                  </a:cubicBezTo>
                  <a:cubicBezTo>
                    <a:pt x="0" y="121"/>
                    <a:pt x="10" y="151"/>
                    <a:pt x="20" y="151"/>
                  </a:cubicBezTo>
                  <a:cubicBezTo>
                    <a:pt x="30" y="151"/>
                    <a:pt x="40" y="121"/>
                    <a:pt x="40" y="71"/>
                  </a:cubicBezTo>
                  <a:cubicBezTo>
                    <a:pt x="40" y="31"/>
                    <a:pt x="30" y="1"/>
                    <a:pt x="1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1"/>
            <p:cNvSpPr/>
            <p:nvPr/>
          </p:nvSpPr>
          <p:spPr>
            <a:xfrm>
              <a:off x="2081538" y="2305583"/>
              <a:ext cx="6270" cy="8904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30" y="0"/>
                  </a:moveTo>
                  <a:cubicBezTo>
                    <a:pt x="20" y="0"/>
                    <a:pt x="10" y="10"/>
                    <a:pt x="10" y="30"/>
                  </a:cubicBezTo>
                  <a:cubicBezTo>
                    <a:pt x="0" y="50"/>
                    <a:pt x="10" y="60"/>
                    <a:pt x="20" y="70"/>
                  </a:cubicBezTo>
                  <a:cubicBezTo>
                    <a:pt x="30" y="70"/>
                    <a:pt x="40" y="50"/>
                    <a:pt x="50" y="40"/>
                  </a:cubicBezTo>
                  <a:cubicBezTo>
                    <a:pt x="50" y="2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1"/>
            <p:cNvSpPr/>
            <p:nvPr/>
          </p:nvSpPr>
          <p:spPr>
            <a:xfrm>
              <a:off x="2013820" y="2360635"/>
              <a:ext cx="6396" cy="26460"/>
            </a:xfrm>
            <a:custGeom>
              <a:avLst/>
              <a:gdLst/>
              <a:ahLst/>
              <a:cxnLst/>
              <a:rect l="l" t="t" r="r" b="b"/>
              <a:pathLst>
                <a:path w="51" h="211" extrusionOk="0">
                  <a:moveTo>
                    <a:pt x="41" y="0"/>
                  </a:moveTo>
                  <a:cubicBezTo>
                    <a:pt x="30" y="0"/>
                    <a:pt x="11" y="51"/>
                    <a:pt x="11" y="110"/>
                  </a:cubicBezTo>
                  <a:cubicBezTo>
                    <a:pt x="1" y="160"/>
                    <a:pt x="21" y="210"/>
                    <a:pt x="30" y="210"/>
                  </a:cubicBezTo>
                  <a:cubicBezTo>
                    <a:pt x="41" y="210"/>
                    <a:pt x="41" y="160"/>
                    <a:pt x="50" y="110"/>
                  </a:cubicBezTo>
                  <a:cubicBezTo>
                    <a:pt x="50" y="51"/>
                    <a:pt x="50" y="0"/>
                    <a:pt x="4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1"/>
            <p:cNvSpPr/>
            <p:nvPr/>
          </p:nvSpPr>
          <p:spPr>
            <a:xfrm>
              <a:off x="2121541" y="2391986"/>
              <a:ext cx="6270" cy="20064"/>
            </a:xfrm>
            <a:custGeom>
              <a:avLst/>
              <a:gdLst/>
              <a:ahLst/>
              <a:cxnLst/>
              <a:rect l="l" t="t" r="r" b="b"/>
              <a:pathLst>
                <a:path w="50" h="160" extrusionOk="0">
                  <a:moveTo>
                    <a:pt x="40" y="0"/>
                  </a:moveTo>
                  <a:cubicBezTo>
                    <a:pt x="30" y="0"/>
                    <a:pt x="10" y="30"/>
                    <a:pt x="0" y="80"/>
                  </a:cubicBezTo>
                  <a:cubicBezTo>
                    <a:pt x="0" y="120"/>
                    <a:pt x="10" y="160"/>
                    <a:pt x="20" y="160"/>
                  </a:cubicBezTo>
                  <a:cubicBezTo>
                    <a:pt x="40" y="150"/>
                    <a:pt x="40" y="120"/>
                    <a:pt x="40" y="80"/>
                  </a:cubicBezTo>
                  <a:cubicBezTo>
                    <a:pt x="50" y="40"/>
                    <a:pt x="50" y="10"/>
                    <a:pt x="4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1"/>
            <p:cNvSpPr/>
            <p:nvPr/>
          </p:nvSpPr>
          <p:spPr>
            <a:xfrm>
              <a:off x="1824838" y="2867640"/>
              <a:ext cx="8904" cy="22698"/>
            </a:xfrm>
            <a:custGeom>
              <a:avLst/>
              <a:gdLst/>
              <a:ahLst/>
              <a:cxnLst/>
              <a:rect l="l" t="t" r="r" b="b"/>
              <a:pathLst>
                <a:path w="71" h="181" extrusionOk="0">
                  <a:moveTo>
                    <a:pt x="60" y="1"/>
                  </a:moveTo>
                  <a:cubicBezTo>
                    <a:pt x="50" y="1"/>
                    <a:pt x="31" y="41"/>
                    <a:pt x="20" y="90"/>
                  </a:cubicBezTo>
                  <a:cubicBezTo>
                    <a:pt x="0" y="140"/>
                    <a:pt x="0" y="180"/>
                    <a:pt x="11" y="180"/>
                  </a:cubicBezTo>
                  <a:cubicBezTo>
                    <a:pt x="20" y="180"/>
                    <a:pt x="40" y="140"/>
                    <a:pt x="50" y="100"/>
                  </a:cubicBezTo>
                  <a:cubicBezTo>
                    <a:pt x="70" y="50"/>
                    <a:pt x="70" y="10"/>
                    <a:pt x="6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1"/>
            <p:cNvSpPr/>
            <p:nvPr/>
          </p:nvSpPr>
          <p:spPr>
            <a:xfrm>
              <a:off x="1692036" y="2860116"/>
              <a:ext cx="10158" cy="21444"/>
            </a:xfrm>
            <a:custGeom>
              <a:avLst/>
              <a:gdLst/>
              <a:ahLst/>
              <a:cxnLst/>
              <a:rect l="l" t="t" r="r" b="b"/>
              <a:pathLst>
                <a:path w="81" h="171" extrusionOk="0">
                  <a:moveTo>
                    <a:pt x="61" y="1"/>
                  </a:moveTo>
                  <a:cubicBezTo>
                    <a:pt x="51" y="1"/>
                    <a:pt x="31" y="41"/>
                    <a:pt x="21" y="81"/>
                  </a:cubicBezTo>
                  <a:cubicBezTo>
                    <a:pt x="1" y="130"/>
                    <a:pt x="1" y="170"/>
                    <a:pt x="11" y="170"/>
                  </a:cubicBezTo>
                  <a:cubicBezTo>
                    <a:pt x="21" y="170"/>
                    <a:pt x="41" y="141"/>
                    <a:pt x="61" y="90"/>
                  </a:cubicBezTo>
                  <a:cubicBezTo>
                    <a:pt x="71" y="50"/>
                    <a:pt x="81" y="10"/>
                    <a:pt x="71" y="10"/>
                  </a:cubicBezTo>
                  <a:cubicBezTo>
                    <a:pt x="71" y="1"/>
                    <a:pt x="61" y="1"/>
                    <a:pt x="6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1"/>
            <p:cNvSpPr/>
            <p:nvPr/>
          </p:nvSpPr>
          <p:spPr>
            <a:xfrm>
              <a:off x="1610775" y="2892721"/>
              <a:ext cx="6396" cy="22572"/>
            </a:xfrm>
            <a:custGeom>
              <a:avLst/>
              <a:gdLst/>
              <a:ahLst/>
              <a:cxnLst/>
              <a:rect l="l" t="t" r="r" b="b"/>
              <a:pathLst>
                <a:path w="51" h="180" extrusionOk="0">
                  <a:moveTo>
                    <a:pt x="30" y="0"/>
                  </a:moveTo>
                  <a:cubicBezTo>
                    <a:pt x="20" y="0"/>
                    <a:pt x="10" y="40"/>
                    <a:pt x="1" y="90"/>
                  </a:cubicBezTo>
                  <a:cubicBezTo>
                    <a:pt x="1" y="140"/>
                    <a:pt x="1" y="180"/>
                    <a:pt x="10" y="180"/>
                  </a:cubicBezTo>
                  <a:cubicBezTo>
                    <a:pt x="20" y="180"/>
                    <a:pt x="40" y="140"/>
                    <a:pt x="40" y="90"/>
                  </a:cubicBezTo>
                  <a:cubicBezTo>
                    <a:pt x="50" y="4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1"/>
            <p:cNvSpPr/>
            <p:nvPr/>
          </p:nvSpPr>
          <p:spPr>
            <a:xfrm>
              <a:off x="1439223" y="2877673"/>
              <a:ext cx="6396" cy="8778"/>
            </a:xfrm>
            <a:custGeom>
              <a:avLst/>
              <a:gdLst/>
              <a:ahLst/>
              <a:cxnLst/>
              <a:rect l="l" t="t" r="r" b="b"/>
              <a:pathLst>
                <a:path w="51" h="70" extrusionOk="0">
                  <a:moveTo>
                    <a:pt x="20" y="1"/>
                  </a:moveTo>
                  <a:cubicBezTo>
                    <a:pt x="11" y="1"/>
                    <a:pt x="0" y="20"/>
                    <a:pt x="11" y="40"/>
                  </a:cubicBezTo>
                  <a:cubicBezTo>
                    <a:pt x="11" y="50"/>
                    <a:pt x="20" y="70"/>
                    <a:pt x="31" y="70"/>
                  </a:cubicBezTo>
                  <a:cubicBezTo>
                    <a:pt x="40" y="70"/>
                    <a:pt x="51" y="50"/>
                    <a:pt x="51" y="30"/>
                  </a:cubicBezTo>
                  <a:cubicBezTo>
                    <a:pt x="40" y="10"/>
                    <a:pt x="31" y="1"/>
                    <a:pt x="2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1"/>
            <p:cNvSpPr/>
            <p:nvPr/>
          </p:nvSpPr>
          <p:spPr>
            <a:xfrm>
              <a:off x="1551835" y="2830145"/>
              <a:ext cx="5142" cy="21318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21" y="0"/>
                  </a:moveTo>
                  <a:cubicBezTo>
                    <a:pt x="11" y="0"/>
                    <a:pt x="1" y="40"/>
                    <a:pt x="1" y="90"/>
                  </a:cubicBezTo>
                  <a:cubicBezTo>
                    <a:pt x="1" y="140"/>
                    <a:pt x="11" y="169"/>
                    <a:pt x="21" y="169"/>
                  </a:cubicBezTo>
                  <a:cubicBezTo>
                    <a:pt x="31" y="169"/>
                    <a:pt x="41" y="140"/>
                    <a:pt x="41" y="90"/>
                  </a:cubicBezTo>
                  <a:cubicBezTo>
                    <a:pt x="41" y="40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1"/>
            <p:cNvSpPr/>
            <p:nvPr/>
          </p:nvSpPr>
          <p:spPr>
            <a:xfrm>
              <a:off x="1776056" y="2922693"/>
              <a:ext cx="6270" cy="11412"/>
            </a:xfrm>
            <a:custGeom>
              <a:avLst/>
              <a:gdLst/>
              <a:ahLst/>
              <a:cxnLst/>
              <a:rect l="l" t="t" r="r" b="b"/>
              <a:pathLst>
                <a:path w="50" h="91" extrusionOk="0">
                  <a:moveTo>
                    <a:pt x="30" y="1"/>
                  </a:moveTo>
                  <a:cubicBezTo>
                    <a:pt x="20" y="1"/>
                    <a:pt x="10" y="21"/>
                    <a:pt x="10" y="41"/>
                  </a:cubicBezTo>
                  <a:cubicBezTo>
                    <a:pt x="0" y="70"/>
                    <a:pt x="0" y="90"/>
                    <a:pt x="10" y="90"/>
                  </a:cubicBezTo>
                  <a:lnTo>
                    <a:pt x="20" y="90"/>
                  </a:lnTo>
                  <a:cubicBezTo>
                    <a:pt x="30" y="90"/>
                    <a:pt x="40" y="81"/>
                    <a:pt x="40" y="50"/>
                  </a:cubicBezTo>
                  <a:cubicBezTo>
                    <a:pt x="50" y="30"/>
                    <a:pt x="50" y="10"/>
                    <a:pt x="4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1"/>
            <p:cNvSpPr/>
            <p:nvPr/>
          </p:nvSpPr>
          <p:spPr>
            <a:xfrm>
              <a:off x="1933813" y="2790016"/>
              <a:ext cx="5016" cy="16428"/>
            </a:xfrm>
            <a:custGeom>
              <a:avLst/>
              <a:gdLst/>
              <a:ahLst/>
              <a:cxnLst/>
              <a:rect l="l" t="t" r="r" b="b"/>
              <a:pathLst>
                <a:path w="40" h="131" extrusionOk="0">
                  <a:moveTo>
                    <a:pt x="30" y="1"/>
                  </a:moveTo>
                  <a:cubicBezTo>
                    <a:pt x="20" y="1"/>
                    <a:pt x="0" y="30"/>
                    <a:pt x="0" y="70"/>
                  </a:cubicBezTo>
                  <a:cubicBezTo>
                    <a:pt x="0" y="101"/>
                    <a:pt x="0" y="130"/>
                    <a:pt x="10" y="130"/>
                  </a:cubicBezTo>
                  <a:cubicBezTo>
                    <a:pt x="30" y="130"/>
                    <a:pt x="40" y="110"/>
                    <a:pt x="40" y="70"/>
                  </a:cubicBezTo>
                  <a:cubicBezTo>
                    <a:pt x="40" y="30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1"/>
            <p:cNvSpPr/>
            <p:nvPr/>
          </p:nvSpPr>
          <p:spPr>
            <a:xfrm>
              <a:off x="2046425" y="2798794"/>
              <a:ext cx="6270" cy="21444"/>
            </a:xfrm>
            <a:custGeom>
              <a:avLst/>
              <a:gdLst/>
              <a:ahLst/>
              <a:cxnLst/>
              <a:rect l="l" t="t" r="r" b="b"/>
              <a:pathLst>
                <a:path w="50" h="171" extrusionOk="0">
                  <a:moveTo>
                    <a:pt x="40" y="0"/>
                  </a:moveTo>
                  <a:cubicBezTo>
                    <a:pt x="30" y="0"/>
                    <a:pt x="10" y="40"/>
                    <a:pt x="10" y="90"/>
                  </a:cubicBezTo>
                  <a:cubicBezTo>
                    <a:pt x="0" y="130"/>
                    <a:pt x="10" y="170"/>
                    <a:pt x="20" y="170"/>
                  </a:cubicBezTo>
                  <a:cubicBezTo>
                    <a:pt x="30" y="170"/>
                    <a:pt x="40" y="140"/>
                    <a:pt x="50" y="90"/>
                  </a:cubicBezTo>
                  <a:cubicBezTo>
                    <a:pt x="50" y="40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1"/>
            <p:cNvSpPr/>
            <p:nvPr/>
          </p:nvSpPr>
          <p:spPr>
            <a:xfrm>
              <a:off x="1971308" y="2855100"/>
              <a:ext cx="6396" cy="27714"/>
            </a:xfrm>
            <a:custGeom>
              <a:avLst/>
              <a:gdLst/>
              <a:ahLst/>
              <a:cxnLst/>
              <a:rect l="l" t="t" r="r" b="b"/>
              <a:pathLst>
                <a:path w="51" h="221" extrusionOk="0">
                  <a:moveTo>
                    <a:pt x="40" y="1"/>
                  </a:moveTo>
                  <a:cubicBezTo>
                    <a:pt x="30" y="1"/>
                    <a:pt x="10" y="50"/>
                    <a:pt x="10" y="110"/>
                  </a:cubicBezTo>
                  <a:cubicBezTo>
                    <a:pt x="1" y="170"/>
                    <a:pt x="10" y="220"/>
                    <a:pt x="20" y="220"/>
                  </a:cubicBezTo>
                  <a:cubicBezTo>
                    <a:pt x="30" y="220"/>
                    <a:pt x="40" y="170"/>
                    <a:pt x="50" y="110"/>
                  </a:cubicBezTo>
                  <a:cubicBezTo>
                    <a:pt x="50" y="50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1"/>
            <p:cNvSpPr/>
            <p:nvPr/>
          </p:nvSpPr>
          <p:spPr>
            <a:xfrm>
              <a:off x="1901208" y="2906390"/>
              <a:ext cx="6270" cy="28968"/>
            </a:xfrm>
            <a:custGeom>
              <a:avLst/>
              <a:gdLst/>
              <a:ahLst/>
              <a:cxnLst/>
              <a:rect l="l" t="t" r="r" b="b"/>
              <a:pathLst>
                <a:path w="50" h="231" extrusionOk="0">
                  <a:moveTo>
                    <a:pt x="30" y="1"/>
                  </a:moveTo>
                  <a:cubicBezTo>
                    <a:pt x="20" y="1"/>
                    <a:pt x="10" y="51"/>
                    <a:pt x="10" y="111"/>
                  </a:cubicBezTo>
                  <a:cubicBezTo>
                    <a:pt x="0" y="171"/>
                    <a:pt x="10" y="220"/>
                    <a:pt x="20" y="231"/>
                  </a:cubicBezTo>
                  <a:cubicBezTo>
                    <a:pt x="30" y="231"/>
                    <a:pt x="40" y="180"/>
                    <a:pt x="40" y="121"/>
                  </a:cubicBezTo>
                  <a:cubicBezTo>
                    <a:pt x="50" y="5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1"/>
            <p:cNvSpPr/>
            <p:nvPr/>
          </p:nvSpPr>
          <p:spPr>
            <a:xfrm>
              <a:off x="2076522" y="2881435"/>
              <a:ext cx="5016" cy="12540"/>
            </a:xfrm>
            <a:custGeom>
              <a:avLst/>
              <a:gdLst/>
              <a:ahLst/>
              <a:cxnLst/>
              <a:rect l="l" t="t" r="r" b="b"/>
              <a:pathLst>
                <a:path w="40" h="100" extrusionOk="0">
                  <a:moveTo>
                    <a:pt x="20" y="0"/>
                  </a:moveTo>
                  <a:cubicBezTo>
                    <a:pt x="0" y="0"/>
                    <a:pt x="0" y="20"/>
                    <a:pt x="0" y="50"/>
                  </a:cubicBezTo>
                  <a:cubicBezTo>
                    <a:pt x="0" y="80"/>
                    <a:pt x="10" y="100"/>
                    <a:pt x="20" y="100"/>
                  </a:cubicBezTo>
                  <a:cubicBezTo>
                    <a:pt x="30" y="100"/>
                    <a:pt x="40" y="80"/>
                    <a:pt x="40" y="50"/>
                  </a:cubicBezTo>
                  <a:cubicBezTo>
                    <a:pt x="40" y="2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1"/>
            <p:cNvSpPr/>
            <p:nvPr/>
          </p:nvSpPr>
          <p:spPr>
            <a:xfrm>
              <a:off x="2165307" y="2582222"/>
              <a:ext cx="6396" cy="31351"/>
            </a:xfrm>
            <a:custGeom>
              <a:avLst/>
              <a:gdLst/>
              <a:ahLst/>
              <a:cxnLst/>
              <a:rect l="l" t="t" r="r" b="b"/>
              <a:pathLst>
                <a:path w="51" h="250" extrusionOk="0">
                  <a:moveTo>
                    <a:pt x="31" y="1"/>
                  </a:moveTo>
                  <a:cubicBezTo>
                    <a:pt x="20" y="1"/>
                    <a:pt x="0" y="50"/>
                    <a:pt x="0" y="120"/>
                  </a:cubicBezTo>
                  <a:cubicBezTo>
                    <a:pt x="11" y="200"/>
                    <a:pt x="31" y="250"/>
                    <a:pt x="40" y="250"/>
                  </a:cubicBezTo>
                  <a:cubicBezTo>
                    <a:pt x="51" y="240"/>
                    <a:pt x="51" y="190"/>
                    <a:pt x="40" y="120"/>
                  </a:cubicBezTo>
                  <a:cubicBezTo>
                    <a:pt x="40" y="60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1"/>
            <p:cNvSpPr/>
            <p:nvPr/>
          </p:nvSpPr>
          <p:spPr>
            <a:xfrm>
              <a:off x="2182863" y="2717407"/>
              <a:ext cx="7650" cy="18936"/>
            </a:xfrm>
            <a:custGeom>
              <a:avLst/>
              <a:gdLst/>
              <a:ahLst/>
              <a:cxnLst/>
              <a:rect l="l" t="t" r="r" b="b"/>
              <a:pathLst>
                <a:path w="61" h="151" extrusionOk="0">
                  <a:moveTo>
                    <a:pt x="51" y="1"/>
                  </a:moveTo>
                  <a:cubicBezTo>
                    <a:pt x="40" y="1"/>
                    <a:pt x="20" y="30"/>
                    <a:pt x="11" y="70"/>
                  </a:cubicBezTo>
                  <a:cubicBezTo>
                    <a:pt x="0" y="110"/>
                    <a:pt x="11" y="150"/>
                    <a:pt x="20" y="150"/>
                  </a:cubicBezTo>
                  <a:cubicBezTo>
                    <a:pt x="31" y="150"/>
                    <a:pt x="40" y="121"/>
                    <a:pt x="51" y="81"/>
                  </a:cubicBezTo>
                  <a:cubicBezTo>
                    <a:pt x="60" y="41"/>
                    <a:pt x="60" y="1"/>
                    <a:pt x="51" y="1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1"/>
            <p:cNvSpPr/>
            <p:nvPr/>
          </p:nvSpPr>
          <p:spPr>
            <a:xfrm>
              <a:off x="2122795" y="2736218"/>
              <a:ext cx="5016" cy="15048"/>
            </a:xfrm>
            <a:custGeom>
              <a:avLst/>
              <a:gdLst/>
              <a:ahLst/>
              <a:cxnLst/>
              <a:rect l="l" t="t" r="r" b="b"/>
              <a:pathLst>
                <a:path w="40" h="120" extrusionOk="0">
                  <a:moveTo>
                    <a:pt x="20" y="0"/>
                  </a:moveTo>
                  <a:cubicBezTo>
                    <a:pt x="0" y="0"/>
                    <a:pt x="0" y="30"/>
                    <a:pt x="0" y="60"/>
                  </a:cubicBezTo>
                  <a:cubicBezTo>
                    <a:pt x="0" y="100"/>
                    <a:pt x="20" y="120"/>
                    <a:pt x="30" y="120"/>
                  </a:cubicBezTo>
                  <a:cubicBezTo>
                    <a:pt x="40" y="120"/>
                    <a:pt x="40" y="90"/>
                    <a:pt x="40" y="60"/>
                  </a:cubicBezTo>
                  <a:cubicBezTo>
                    <a:pt x="40" y="3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1"/>
            <p:cNvSpPr/>
            <p:nvPr/>
          </p:nvSpPr>
          <p:spPr>
            <a:xfrm>
              <a:off x="1996389" y="2565920"/>
              <a:ext cx="5142" cy="21444"/>
            </a:xfrm>
            <a:custGeom>
              <a:avLst/>
              <a:gdLst/>
              <a:ahLst/>
              <a:cxnLst/>
              <a:rect l="l" t="t" r="r" b="b"/>
              <a:pathLst>
                <a:path w="41" h="171" extrusionOk="0">
                  <a:moveTo>
                    <a:pt x="30" y="0"/>
                  </a:moveTo>
                  <a:cubicBezTo>
                    <a:pt x="20" y="0"/>
                    <a:pt x="0" y="31"/>
                    <a:pt x="0" y="80"/>
                  </a:cubicBezTo>
                  <a:cubicBezTo>
                    <a:pt x="0" y="131"/>
                    <a:pt x="10" y="171"/>
                    <a:pt x="20" y="171"/>
                  </a:cubicBezTo>
                  <a:cubicBezTo>
                    <a:pt x="40" y="171"/>
                    <a:pt x="40" y="131"/>
                    <a:pt x="40" y="80"/>
                  </a:cubicBezTo>
                  <a:cubicBezTo>
                    <a:pt x="40" y="4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1"/>
            <p:cNvSpPr/>
            <p:nvPr/>
          </p:nvSpPr>
          <p:spPr>
            <a:xfrm>
              <a:off x="1943720" y="2394494"/>
              <a:ext cx="7650" cy="21318"/>
            </a:xfrm>
            <a:custGeom>
              <a:avLst/>
              <a:gdLst/>
              <a:ahLst/>
              <a:cxnLst/>
              <a:rect l="l" t="t" r="r" b="b"/>
              <a:pathLst>
                <a:path w="61" h="170" extrusionOk="0">
                  <a:moveTo>
                    <a:pt x="41" y="0"/>
                  </a:moveTo>
                  <a:cubicBezTo>
                    <a:pt x="30" y="0"/>
                    <a:pt x="10" y="40"/>
                    <a:pt x="1" y="80"/>
                  </a:cubicBezTo>
                  <a:cubicBezTo>
                    <a:pt x="1" y="130"/>
                    <a:pt x="10" y="169"/>
                    <a:pt x="21" y="169"/>
                  </a:cubicBezTo>
                  <a:lnTo>
                    <a:pt x="30" y="169"/>
                  </a:lnTo>
                  <a:cubicBezTo>
                    <a:pt x="41" y="169"/>
                    <a:pt x="41" y="130"/>
                    <a:pt x="41" y="90"/>
                  </a:cubicBezTo>
                  <a:cubicBezTo>
                    <a:pt x="50" y="40"/>
                    <a:pt x="61" y="10"/>
                    <a:pt x="5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1"/>
            <p:cNvSpPr/>
            <p:nvPr/>
          </p:nvSpPr>
          <p:spPr>
            <a:xfrm>
              <a:off x="1768532" y="2169144"/>
              <a:ext cx="5142" cy="27589"/>
            </a:xfrm>
            <a:custGeom>
              <a:avLst/>
              <a:gdLst/>
              <a:ahLst/>
              <a:cxnLst/>
              <a:rect l="l" t="t" r="r" b="b"/>
              <a:pathLst>
                <a:path w="41" h="220" extrusionOk="0">
                  <a:moveTo>
                    <a:pt x="20" y="0"/>
                  </a:moveTo>
                  <a:cubicBezTo>
                    <a:pt x="10" y="0"/>
                    <a:pt x="0" y="50"/>
                    <a:pt x="0" y="110"/>
                  </a:cubicBezTo>
                  <a:cubicBezTo>
                    <a:pt x="0" y="170"/>
                    <a:pt x="0" y="220"/>
                    <a:pt x="10" y="220"/>
                  </a:cubicBezTo>
                  <a:cubicBezTo>
                    <a:pt x="20" y="220"/>
                    <a:pt x="40" y="170"/>
                    <a:pt x="40" y="110"/>
                  </a:cubicBezTo>
                  <a:cubicBezTo>
                    <a:pt x="40" y="5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1"/>
            <p:cNvSpPr/>
            <p:nvPr/>
          </p:nvSpPr>
          <p:spPr>
            <a:xfrm>
              <a:off x="633007" y="2502090"/>
              <a:ext cx="429629" cy="589141"/>
            </a:xfrm>
            <a:custGeom>
              <a:avLst/>
              <a:gdLst/>
              <a:ahLst/>
              <a:cxnLst/>
              <a:rect l="l" t="t" r="r" b="b"/>
              <a:pathLst>
                <a:path w="3426" h="4698" extrusionOk="0">
                  <a:moveTo>
                    <a:pt x="2712" y="0"/>
                  </a:moveTo>
                  <a:cubicBezTo>
                    <a:pt x="2710" y="0"/>
                    <a:pt x="2708" y="0"/>
                    <a:pt x="2706" y="1"/>
                  </a:cubicBezTo>
                  <a:cubicBezTo>
                    <a:pt x="2696" y="1"/>
                    <a:pt x="2686" y="10"/>
                    <a:pt x="2676" y="21"/>
                  </a:cubicBezTo>
                  <a:cubicBezTo>
                    <a:pt x="2297" y="310"/>
                    <a:pt x="2087" y="709"/>
                    <a:pt x="1828" y="1099"/>
                  </a:cubicBezTo>
                  <a:cubicBezTo>
                    <a:pt x="1568" y="1488"/>
                    <a:pt x="1318" y="1877"/>
                    <a:pt x="1089" y="2277"/>
                  </a:cubicBezTo>
                  <a:cubicBezTo>
                    <a:pt x="690" y="2936"/>
                    <a:pt x="330" y="3614"/>
                    <a:pt x="1" y="4303"/>
                  </a:cubicBezTo>
                  <a:cubicBezTo>
                    <a:pt x="610" y="4522"/>
                    <a:pt x="1249" y="4673"/>
                    <a:pt x="1908" y="4693"/>
                  </a:cubicBezTo>
                  <a:cubicBezTo>
                    <a:pt x="1990" y="4696"/>
                    <a:pt x="2073" y="4697"/>
                    <a:pt x="2155" y="4697"/>
                  </a:cubicBezTo>
                  <a:cubicBezTo>
                    <a:pt x="2582" y="4697"/>
                    <a:pt x="3007" y="4653"/>
                    <a:pt x="3425" y="4553"/>
                  </a:cubicBezTo>
                  <a:cubicBezTo>
                    <a:pt x="3415" y="4423"/>
                    <a:pt x="3395" y="4283"/>
                    <a:pt x="3375" y="4154"/>
                  </a:cubicBezTo>
                  <a:cubicBezTo>
                    <a:pt x="3265" y="3295"/>
                    <a:pt x="3225" y="2456"/>
                    <a:pt x="3095" y="1608"/>
                  </a:cubicBezTo>
                  <a:cubicBezTo>
                    <a:pt x="3075" y="1469"/>
                    <a:pt x="2909" y="0"/>
                    <a:pt x="271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1"/>
            <p:cNvSpPr/>
            <p:nvPr/>
          </p:nvSpPr>
          <p:spPr>
            <a:xfrm>
              <a:off x="877167" y="2552251"/>
              <a:ext cx="129039" cy="63830"/>
            </a:xfrm>
            <a:custGeom>
              <a:avLst/>
              <a:gdLst/>
              <a:ahLst/>
              <a:cxnLst/>
              <a:rect l="l" t="t" r="r" b="b"/>
              <a:pathLst>
                <a:path w="1029" h="509" extrusionOk="0">
                  <a:moveTo>
                    <a:pt x="959" y="0"/>
                  </a:moveTo>
                  <a:cubicBezTo>
                    <a:pt x="739" y="20"/>
                    <a:pt x="520" y="50"/>
                    <a:pt x="300" y="69"/>
                  </a:cubicBezTo>
                  <a:cubicBezTo>
                    <a:pt x="190" y="209"/>
                    <a:pt x="100" y="359"/>
                    <a:pt x="1" y="509"/>
                  </a:cubicBezTo>
                  <a:cubicBezTo>
                    <a:pt x="340" y="459"/>
                    <a:pt x="689" y="419"/>
                    <a:pt x="1028" y="389"/>
                  </a:cubicBezTo>
                  <a:cubicBezTo>
                    <a:pt x="1008" y="249"/>
                    <a:pt x="979" y="120"/>
                    <a:pt x="959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1"/>
            <p:cNvSpPr/>
            <p:nvPr/>
          </p:nvSpPr>
          <p:spPr>
            <a:xfrm>
              <a:off x="793272" y="2669879"/>
              <a:ext cx="230490" cy="77750"/>
            </a:xfrm>
            <a:custGeom>
              <a:avLst/>
              <a:gdLst/>
              <a:ahLst/>
              <a:cxnLst/>
              <a:rect l="l" t="t" r="r" b="b"/>
              <a:pathLst>
                <a:path w="1838" h="620" extrusionOk="0">
                  <a:moveTo>
                    <a:pt x="1788" y="0"/>
                  </a:moveTo>
                  <a:cubicBezTo>
                    <a:pt x="1278" y="40"/>
                    <a:pt x="779" y="90"/>
                    <a:pt x="280" y="170"/>
                  </a:cubicBezTo>
                  <a:cubicBezTo>
                    <a:pt x="190" y="320"/>
                    <a:pt x="91" y="469"/>
                    <a:pt x="0" y="619"/>
                  </a:cubicBezTo>
                  <a:cubicBezTo>
                    <a:pt x="610" y="509"/>
                    <a:pt x="1218" y="429"/>
                    <a:pt x="1837" y="380"/>
                  </a:cubicBezTo>
                  <a:cubicBezTo>
                    <a:pt x="1828" y="349"/>
                    <a:pt x="1828" y="309"/>
                    <a:pt x="1817" y="270"/>
                  </a:cubicBezTo>
                  <a:cubicBezTo>
                    <a:pt x="1817" y="240"/>
                    <a:pt x="1808" y="130"/>
                    <a:pt x="178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1"/>
            <p:cNvSpPr/>
            <p:nvPr/>
          </p:nvSpPr>
          <p:spPr>
            <a:xfrm>
              <a:off x="713140" y="2795032"/>
              <a:ext cx="324416" cy="90290"/>
            </a:xfrm>
            <a:custGeom>
              <a:avLst/>
              <a:gdLst/>
              <a:ahLst/>
              <a:cxnLst/>
              <a:rect l="l" t="t" r="r" b="b"/>
              <a:pathLst>
                <a:path w="2587" h="720" extrusionOk="0">
                  <a:moveTo>
                    <a:pt x="2556" y="1"/>
                  </a:moveTo>
                  <a:cubicBezTo>
                    <a:pt x="1777" y="41"/>
                    <a:pt x="1009" y="130"/>
                    <a:pt x="250" y="280"/>
                  </a:cubicBezTo>
                  <a:cubicBezTo>
                    <a:pt x="171" y="430"/>
                    <a:pt x="80" y="569"/>
                    <a:pt x="1" y="719"/>
                  </a:cubicBezTo>
                  <a:cubicBezTo>
                    <a:pt x="849" y="529"/>
                    <a:pt x="1718" y="430"/>
                    <a:pt x="2586" y="380"/>
                  </a:cubicBezTo>
                  <a:cubicBezTo>
                    <a:pt x="2576" y="250"/>
                    <a:pt x="2566" y="120"/>
                    <a:pt x="255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1"/>
            <p:cNvSpPr/>
            <p:nvPr/>
          </p:nvSpPr>
          <p:spPr>
            <a:xfrm>
              <a:off x="648056" y="2911406"/>
              <a:ext cx="402040" cy="97814"/>
            </a:xfrm>
            <a:custGeom>
              <a:avLst/>
              <a:gdLst/>
              <a:ahLst/>
              <a:cxnLst/>
              <a:rect l="l" t="t" r="r" b="b"/>
              <a:pathLst>
                <a:path w="3206" h="780" extrusionOk="0">
                  <a:moveTo>
                    <a:pt x="3165" y="1"/>
                  </a:moveTo>
                  <a:cubicBezTo>
                    <a:pt x="2177" y="61"/>
                    <a:pt x="1198" y="160"/>
                    <a:pt x="230" y="340"/>
                  </a:cubicBezTo>
                  <a:cubicBezTo>
                    <a:pt x="151" y="490"/>
                    <a:pt x="80" y="640"/>
                    <a:pt x="0" y="779"/>
                  </a:cubicBezTo>
                  <a:cubicBezTo>
                    <a:pt x="1059" y="570"/>
                    <a:pt x="2127" y="450"/>
                    <a:pt x="3205" y="390"/>
                  </a:cubicBezTo>
                  <a:cubicBezTo>
                    <a:pt x="3185" y="260"/>
                    <a:pt x="3175" y="131"/>
                    <a:pt x="3165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1"/>
            <p:cNvSpPr/>
            <p:nvPr/>
          </p:nvSpPr>
          <p:spPr>
            <a:xfrm>
              <a:off x="969840" y="2381828"/>
              <a:ext cx="35113" cy="124148"/>
            </a:xfrm>
            <a:custGeom>
              <a:avLst/>
              <a:gdLst/>
              <a:ahLst/>
              <a:cxnLst/>
              <a:rect l="l" t="t" r="r" b="b"/>
              <a:pathLst>
                <a:path w="280" h="990" extrusionOk="0">
                  <a:moveTo>
                    <a:pt x="258" y="1"/>
                  </a:moveTo>
                  <a:cubicBezTo>
                    <a:pt x="237" y="1"/>
                    <a:pt x="168" y="217"/>
                    <a:pt x="110" y="481"/>
                  </a:cubicBezTo>
                  <a:cubicBezTo>
                    <a:pt x="40" y="760"/>
                    <a:pt x="0" y="980"/>
                    <a:pt x="20" y="989"/>
                  </a:cubicBezTo>
                  <a:cubicBezTo>
                    <a:pt x="40" y="989"/>
                    <a:pt x="110" y="770"/>
                    <a:pt x="180" y="500"/>
                  </a:cubicBezTo>
                  <a:cubicBezTo>
                    <a:pt x="240" y="231"/>
                    <a:pt x="280" y="1"/>
                    <a:pt x="260" y="1"/>
                  </a:cubicBezTo>
                  <a:cubicBezTo>
                    <a:pt x="259" y="1"/>
                    <a:pt x="259" y="1"/>
                    <a:pt x="25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1"/>
            <p:cNvSpPr/>
            <p:nvPr/>
          </p:nvSpPr>
          <p:spPr>
            <a:xfrm>
              <a:off x="968460" y="2412803"/>
              <a:ext cx="99193" cy="91920"/>
            </a:xfrm>
            <a:custGeom>
              <a:avLst/>
              <a:gdLst/>
              <a:ahLst/>
              <a:cxnLst/>
              <a:rect l="l" t="t" r="r" b="b"/>
              <a:pathLst>
                <a:path w="791" h="733" extrusionOk="0">
                  <a:moveTo>
                    <a:pt x="771" y="0"/>
                  </a:moveTo>
                  <a:cubicBezTo>
                    <a:pt x="752" y="0"/>
                    <a:pt x="700" y="15"/>
                    <a:pt x="630" y="54"/>
                  </a:cubicBezTo>
                  <a:cubicBezTo>
                    <a:pt x="540" y="94"/>
                    <a:pt x="420" y="163"/>
                    <a:pt x="311" y="273"/>
                  </a:cubicBezTo>
                  <a:cubicBezTo>
                    <a:pt x="201" y="373"/>
                    <a:pt x="121" y="493"/>
                    <a:pt x="71" y="583"/>
                  </a:cubicBezTo>
                  <a:cubicBezTo>
                    <a:pt x="21" y="662"/>
                    <a:pt x="1" y="722"/>
                    <a:pt x="11" y="733"/>
                  </a:cubicBezTo>
                  <a:cubicBezTo>
                    <a:pt x="12" y="733"/>
                    <a:pt x="12" y="733"/>
                    <a:pt x="13" y="733"/>
                  </a:cubicBezTo>
                  <a:cubicBezTo>
                    <a:pt x="36" y="733"/>
                    <a:pt x="145" y="518"/>
                    <a:pt x="360" y="323"/>
                  </a:cubicBezTo>
                  <a:cubicBezTo>
                    <a:pt x="570" y="123"/>
                    <a:pt x="790" y="23"/>
                    <a:pt x="780" y="4"/>
                  </a:cubicBezTo>
                  <a:cubicBezTo>
                    <a:pt x="780" y="1"/>
                    <a:pt x="777" y="0"/>
                    <a:pt x="77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1"/>
            <p:cNvSpPr/>
            <p:nvPr/>
          </p:nvSpPr>
          <p:spPr>
            <a:xfrm>
              <a:off x="967332" y="2448292"/>
              <a:ext cx="122769" cy="55303"/>
            </a:xfrm>
            <a:custGeom>
              <a:avLst/>
              <a:gdLst/>
              <a:ahLst/>
              <a:cxnLst/>
              <a:rect l="l" t="t" r="r" b="b"/>
              <a:pathLst>
                <a:path w="979" h="441" extrusionOk="0">
                  <a:moveTo>
                    <a:pt x="924" y="1"/>
                  </a:moveTo>
                  <a:cubicBezTo>
                    <a:pt x="835" y="1"/>
                    <a:pt x="650" y="27"/>
                    <a:pt x="449" y="120"/>
                  </a:cubicBezTo>
                  <a:cubicBezTo>
                    <a:pt x="170" y="240"/>
                    <a:pt x="0" y="430"/>
                    <a:pt x="10" y="439"/>
                  </a:cubicBezTo>
                  <a:cubicBezTo>
                    <a:pt x="11" y="440"/>
                    <a:pt x="13" y="441"/>
                    <a:pt x="15" y="441"/>
                  </a:cubicBezTo>
                  <a:cubicBezTo>
                    <a:pt x="51" y="441"/>
                    <a:pt x="225" y="293"/>
                    <a:pt x="480" y="180"/>
                  </a:cubicBezTo>
                  <a:cubicBezTo>
                    <a:pt x="739" y="60"/>
                    <a:pt x="979" y="30"/>
                    <a:pt x="979" y="10"/>
                  </a:cubicBezTo>
                  <a:cubicBezTo>
                    <a:pt x="979" y="5"/>
                    <a:pt x="959" y="1"/>
                    <a:pt x="92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1"/>
            <p:cNvSpPr/>
            <p:nvPr/>
          </p:nvSpPr>
          <p:spPr>
            <a:xfrm>
              <a:off x="969840" y="2477385"/>
              <a:ext cx="139949" cy="27714"/>
            </a:xfrm>
            <a:custGeom>
              <a:avLst/>
              <a:gdLst/>
              <a:ahLst/>
              <a:cxnLst/>
              <a:rect l="l" t="t" r="r" b="b"/>
              <a:pathLst>
                <a:path w="1116" h="221" extrusionOk="0">
                  <a:moveTo>
                    <a:pt x="768" y="0"/>
                  </a:moveTo>
                  <a:cubicBezTo>
                    <a:pt x="698" y="0"/>
                    <a:pt x="621" y="5"/>
                    <a:pt x="539" y="18"/>
                  </a:cubicBezTo>
                  <a:cubicBezTo>
                    <a:pt x="230" y="68"/>
                    <a:pt x="0" y="198"/>
                    <a:pt x="10" y="218"/>
                  </a:cubicBezTo>
                  <a:cubicBezTo>
                    <a:pt x="11" y="219"/>
                    <a:pt x="13" y="220"/>
                    <a:pt x="17" y="220"/>
                  </a:cubicBezTo>
                  <a:cubicBezTo>
                    <a:pt x="58" y="220"/>
                    <a:pt x="275" y="124"/>
                    <a:pt x="559" y="87"/>
                  </a:cubicBezTo>
                  <a:cubicBezTo>
                    <a:pt x="706" y="68"/>
                    <a:pt x="841" y="65"/>
                    <a:pt x="940" y="65"/>
                  </a:cubicBezTo>
                  <a:cubicBezTo>
                    <a:pt x="978" y="65"/>
                    <a:pt x="1010" y="66"/>
                    <a:pt x="1036" y="66"/>
                  </a:cubicBezTo>
                  <a:cubicBezTo>
                    <a:pt x="1082" y="66"/>
                    <a:pt x="1108" y="64"/>
                    <a:pt x="1108" y="58"/>
                  </a:cubicBezTo>
                  <a:cubicBezTo>
                    <a:pt x="1116" y="43"/>
                    <a:pt x="974" y="0"/>
                    <a:pt x="76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1"/>
            <p:cNvSpPr/>
            <p:nvPr/>
          </p:nvSpPr>
          <p:spPr>
            <a:xfrm>
              <a:off x="971219" y="2496572"/>
              <a:ext cx="112611" cy="16302"/>
            </a:xfrm>
            <a:custGeom>
              <a:avLst/>
              <a:gdLst/>
              <a:ahLst/>
              <a:cxnLst/>
              <a:rect l="l" t="t" r="r" b="b"/>
              <a:pathLst>
                <a:path w="898" h="130" extrusionOk="0">
                  <a:moveTo>
                    <a:pt x="331" y="0"/>
                  </a:moveTo>
                  <a:cubicBezTo>
                    <a:pt x="139" y="0"/>
                    <a:pt x="1" y="38"/>
                    <a:pt x="9" y="54"/>
                  </a:cubicBezTo>
                  <a:cubicBezTo>
                    <a:pt x="9" y="74"/>
                    <a:pt x="209" y="65"/>
                    <a:pt x="449" y="85"/>
                  </a:cubicBezTo>
                  <a:cubicBezTo>
                    <a:pt x="649" y="93"/>
                    <a:pt x="822" y="129"/>
                    <a:pt x="873" y="129"/>
                  </a:cubicBezTo>
                  <a:cubicBezTo>
                    <a:pt x="883" y="129"/>
                    <a:pt x="888" y="128"/>
                    <a:pt x="888" y="125"/>
                  </a:cubicBezTo>
                  <a:cubicBezTo>
                    <a:pt x="897" y="105"/>
                    <a:pt x="708" y="25"/>
                    <a:pt x="449" y="5"/>
                  </a:cubicBezTo>
                  <a:cubicBezTo>
                    <a:pt x="408" y="2"/>
                    <a:pt x="369" y="0"/>
                    <a:pt x="331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1"/>
            <p:cNvSpPr/>
            <p:nvPr/>
          </p:nvSpPr>
          <p:spPr>
            <a:xfrm>
              <a:off x="975985" y="2502466"/>
              <a:ext cx="84145" cy="44894"/>
            </a:xfrm>
            <a:custGeom>
              <a:avLst/>
              <a:gdLst/>
              <a:ahLst/>
              <a:cxnLst/>
              <a:rect l="l" t="t" r="r" b="b"/>
              <a:pathLst>
                <a:path w="671" h="358" extrusionOk="0">
                  <a:moveTo>
                    <a:pt x="30" y="0"/>
                  </a:moveTo>
                  <a:cubicBezTo>
                    <a:pt x="14" y="0"/>
                    <a:pt x="3" y="3"/>
                    <a:pt x="1" y="7"/>
                  </a:cubicBezTo>
                  <a:cubicBezTo>
                    <a:pt x="1" y="27"/>
                    <a:pt x="161" y="78"/>
                    <a:pt x="331" y="177"/>
                  </a:cubicBezTo>
                  <a:cubicBezTo>
                    <a:pt x="502" y="263"/>
                    <a:pt x="628" y="358"/>
                    <a:pt x="656" y="358"/>
                  </a:cubicBezTo>
                  <a:cubicBezTo>
                    <a:pt x="658" y="358"/>
                    <a:pt x="659" y="358"/>
                    <a:pt x="660" y="357"/>
                  </a:cubicBezTo>
                  <a:cubicBezTo>
                    <a:pt x="670" y="337"/>
                    <a:pt x="560" y="207"/>
                    <a:pt x="371" y="107"/>
                  </a:cubicBezTo>
                  <a:cubicBezTo>
                    <a:pt x="223" y="30"/>
                    <a:pt x="88" y="0"/>
                    <a:pt x="3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1"/>
            <p:cNvSpPr/>
            <p:nvPr/>
          </p:nvSpPr>
          <p:spPr>
            <a:xfrm>
              <a:off x="923441" y="2410671"/>
              <a:ext cx="56557" cy="97814"/>
            </a:xfrm>
            <a:custGeom>
              <a:avLst/>
              <a:gdLst/>
              <a:ahLst/>
              <a:cxnLst/>
              <a:rect l="l" t="t" r="r" b="b"/>
              <a:pathLst>
                <a:path w="451" h="780" extrusionOk="0">
                  <a:moveTo>
                    <a:pt x="11" y="1"/>
                  </a:moveTo>
                  <a:cubicBezTo>
                    <a:pt x="1" y="21"/>
                    <a:pt x="151" y="160"/>
                    <a:pt x="260" y="370"/>
                  </a:cubicBezTo>
                  <a:cubicBezTo>
                    <a:pt x="380" y="580"/>
                    <a:pt x="410" y="779"/>
                    <a:pt x="430" y="779"/>
                  </a:cubicBezTo>
                  <a:cubicBezTo>
                    <a:pt x="440" y="779"/>
                    <a:pt x="450" y="730"/>
                    <a:pt x="430" y="639"/>
                  </a:cubicBezTo>
                  <a:cubicBezTo>
                    <a:pt x="420" y="560"/>
                    <a:pt x="390" y="450"/>
                    <a:pt x="320" y="340"/>
                  </a:cubicBezTo>
                  <a:cubicBezTo>
                    <a:pt x="260" y="220"/>
                    <a:pt x="191" y="131"/>
                    <a:pt x="120" y="80"/>
                  </a:cubicBezTo>
                  <a:cubicBezTo>
                    <a:pt x="61" y="21"/>
                    <a:pt x="21" y="1"/>
                    <a:pt x="1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1"/>
            <p:cNvSpPr/>
            <p:nvPr/>
          </p:nvSpPr>
          <p:spPr>
            <a:xfrm>
              <a:off x="898360" y="2442774"/>
              <a:ext cx="82766" cy="68219"/>
            </a:xfrm>
            <a:custGeom>
              <a:avLst/>
              <a:gdLst/>
              <a:ahLst/>
              <a:cxnLst/>
              <a:rect l="l" t="t" r="r" b="b"/>
              <a:pathLst>
                <a:path w="660" h="544" extrusionOk="0">
                  <a:moveTo>
                    <a:pt x="20" y="0"/>
                  </a:moveTo>
                  <a:cubicBezTo>
                    <a:pt x="14" y="0"/>
                    <a:pt x="11" y="2"/>
                    <a:pt x="11" y="4"/>
                  </a:cubicBezTo>
                  <a:cubicBezTo>
                    <a:pt x="1" y="24"/>
                    <a:pt x="171" y="104"/>
                    <a:pt x="340" y="254"/>
                  </a:cubicBezTo>
                  <a:cubicBezTo>
                    <a:pt x="505" y="399"/>
                    <a:pt x="613" y="544"/>
                    <a:pt x="638" y="544"/>
                  </a:cubicBezTo>
                  <a:cubicBezTo>
                    <a:pt x="638" y="544"/>
                    <a:pt x="639" y="544"/>
                    <a:pt x="640" y="543"/>
                  </a:cubicBezTo>
                  <a:cubicBezTo>
                    <a:pt x="660" y="534"/>
                    <a:pt x="570" y="354"/>
                    <a:pt x="391" y="204"/>
                  </a:cubicBezTo>
                  <a:cubicBezTo>
                    <a:pt x="224" y="64"/>
                    <a:pt x="58" y="0"/>
                    <a:pt x="2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1"/>
            <p:cNvSpPr/>
            <p:nvPr/>
          </p:nvSpPr>
          <p:spPr>
            <a:xfrm>
              <a:off x="884691" y="2482778"/>
              <a:ext cx="96435" cy="24955"/>
            </a:xfrm>
            <a:custGeom>
              <a:avLst/>
              <a:gdLst/>
              <a:ahLst/>
              <a:cxnLst/>
              <a:rect l="l" t="t" r="r" b="b"/>
              <a:pathLst>
                <a:path w="769" h="199" extrusionOk="0">
                  <a:moveTo>
                    <a:pt x="235" y="1"/>
                  </a:moveTo>
                  <a:cubicBezTo>
                    <a:pt x="191" y="1"/>
                    <a:pt x="152" y="6"/>
                    <a:pt x="120" y="15"/>
                  </a:cubicBezTo>
                  <a:cubicBezTo>
                    <a:pt x="40" y="25"/>
                    <a:pt x="1" y="55"/>
                    <a:pt x="10" y="64"/>
                  </a:cubicBezTo>
                  <a:cubicBezTo>
                    <a:pt x="10" y="68"/>
                    <a:pt x="15" y="69"/>
                    <a:pt x="23" y="69"/>
                  </a:cubicBezTo>
                  <a:cubicBezTo>
                    <a:pt x="40" y="69"/>
                    <a:pt x="73" y="64"/>
                    <a:pt x="120" y="64"/>
                  </a:cubicBezTo>
                  <a:cubicBezTo>
                    <a:pt x="190" y="64"/>
                    <a:pt x="290" y="64"/>
                    <a:pt x="389" y="95"/>
                  </a:cubicBezTo>
                  <a:cubicBezTo>
                    <a:pt x="489" y="115"/>
                    <a:pt x="589" y="144"/>
                    <a:pt x="649" y="164"/>
                  </a:cubicBezTo>
                  <a:cubicBezTo>
                    <a:pt x="702" y="187"/>
                    <a:pt x="743" y="198"/>
                    <a:pt x="760" y="198"/>
                  </a:cubicBezTo>
                  <a:cubicBezTo>
                    <a:pt x="766" y="198"/>
                    <a:pt x="769" y="197"/>
                    <a:pt x="769" y="195"/>
                  </a:cubicBezTo>
                  <a:cubicBezTo>
                    <a:pt x="769" y="184"/>
                    <a:pt x="739" y="155"/>
                    <a:pt x="669" y="124"/>
                  </a:cubicBezTo>
                  <a:cubicBezTo>
                    <a:pt x="609" y="84"/>
                    <a:pt x="520" y="44"/>
                    <a:pt x="409" y="25"/>
                  </a:cubicBezTo>
                  <a:cubicBezTo>
                    <a:pt x="349" y="8"/>
                    <a:pt x="289" y="1"/>
                    <a:pt x="23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1"/>
            <p:cNvSpPr/>
            <p:nvPr/>
          </p:nvSpPr>
          <p:spPr>
            <a:xfrm>
              <a:off x="898360" y="2498829"/>
              <a:ext cx="95306" cy="30974"/>
            </a:xfrm>
            <a:custGeom>
              <a:avLst/>
              <a:gdLst/>
              <a:ahLst/>
              <a:cxnLst/>
              <a:rect l="l" t="t" r="r" b="b"/>
              <a:pathLst>
                <a:path w="760" h="247" extrusionOk="0">
                  <a:moveTo>
                    <a:pt x="659" y="0"/>
                  </a:moveTo>
                  <a:cubicBezTo>
                    <a:pt x="585" y="0"/>
                    <a:pt x="479" y="10"/>
                    <a:pt x="360" y="36"/>
                  </a:cubicBezTo>
                  <a:cubicBezTo>
                    <a:pt x="241" y="56"/>
                    <a:pt x="141" y="96"/>
                    <a:pt x="81" y="146"/>
                  </a:cubicBezTo>
                  <a:cubicBezTo>
                    <a:pt x="21" y="196"/>
                    <a:pt x="1" y="236"/>
                    <a:pt x="1" y="246"/>
                  </a:cubicBezTo>
                  <a:cubicBezTo>
                    <a:pt x="11" y="246"/>
                    <a:pt x="51" y="216"/>
                    <a:pt x="111" y="186"/>
                  </a:cubicBezTo>
                  <a:cubicBezTo>
                    <a:pt x="171" y="156"/>
                    <a:pt x="261" y="127"/>
                    <a:pt x="371" y="107"/>
                  </a:cubicBezTo>
                  <a:cubicBezTo>
                    <a:pt x="580" y="56"/>
                    <a:pt x="760" y="36"/>
                    <a:pt x="760" y="16"/>
                  </a:cubicBezTo>
                  <a:cubicBezTo>
                    <a:pt x="760" y="7"/>
                    <a:pt x="721" y="0"/>
                    <a:pt x="65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1"/>
            <p:cNvSpPr/>
            <p:nvPr/>
          </p:nvSpPr>
          <p:spPr>
            <a:xfrm>
              <a:off x="559396" y="2874538"/>
              <a:ext cx="109978" cy="219580"/>
            </a:xfrm>
            <a:custGeom>
              <a:avLst/>
              <a:gdLst/>
              <a:ahLst/>
              <a:cxnLst/>
              <a:rect l="l" t="t" r="r" b="b"/>
              <a:pathLst>
                <a:path w="877" h="1751" extrusionOk="0">
                  <a:moveTo>
                    <a:pt x="176" y="0"/>
                  </a:moveTo>
                  <a:cubicBezTo>
                    <a:pt x="91" y="0"/>
                    <a:pt x="0" y="85"/>
                    <a:pt x="39" y="195"/>
                  </a:cubicBezTo>
                  <a:cubicBezTo>
                    <a:pt x="219" y="684"/>
                    <a:pt x="408" y="1173"/>
                    <a:pt x="588" y="1672"/>
                  </a:cubicBezTo>
                  <a:cubicBezTo>
                    <a:pt x="608" y="1727"/>
                    <a:pt x="652" y="1750"/>
                    <a:pt x="697" y="1750"/>
                  </a:cubicBezTo>
                  <a:cubicBezTo>
                    <a:pt x="783" y="1750"/>
                    <a:pt x="877" y="1667"/>
                    <a:pt x="838" y="1563"/>
                  </a:cubicBezTo>
                  <a:cubicBezTo>
                    <a:pt x="658" y="1064"/>
                    <a:pt x="468" y="574"/>
                    <a:pt x="288" y="85"/>
                  </a:cubicBezTo>
                  <a:cubicBezTo>
                    <a:pt x="267" y="25"/>
                    <a:pt x="222" y="0"/>
                    <a:pt x="176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1"/>
            <p:cNvSpPr/>
            <p:nvPr/>
          </p:nvSpPr>
          <p:spPr>
            <a:xfrm>
              <a:off x="910901" y="2827261"/>
              <a:ext cx="54174" cy="229863"/>
            </a:xfrm>
            <a:custGeom>
              <a:avLst/>
              <a:gdLst/>
              <a:ahLst/>
              <a:cxnLst/>
              <a:rect l="l" t="t" r="r" b="b"/>
              <a:pathLst>
                <a:path w="432" h="1833" extrusionOk="0">
                  <a:moveTo>
                    <a:pt x="280" y="0"/>
                  </a:moveTo>
                  <a:cubicBezTo>
                    <a:pt x="219" y="0"/>
                    <a:pt x="160" y="36"/>
                    <a:pt x="151" y="113"/>
                  </a:cubicBezTo>
                  <a:cubicBezTo>
                    <a:pt x="91" y="642"/>
                    <a:pt x="51" y="1161"/>
                    <a:pt x="11" y="1680"/>
                  </a:cubicBezTo>
                  <a:cubicBezTo>
                    <a:pt x="0" y="1779"/>
                    <a:pt x="76" y="1832"/>
                    <a:pt x="151" y="1832"/>
                  </a:cubicBezTo>
                  <a:cubicBezTo>
                    <a:pt x="212" y="1832"/>
                    <a:pt x="271" y="1797"/>
                    <a:pt x="280" y="1720"/>
                  </a:cubicBezTo>
                  <a:cubicBezTo>
                    <a:pt x="320" y="1191"/>
                    <a:pt x="371" y="672"/>
                    <a:pt x="420" y="153"/>
                  </a:cubicBezTo>
                  <a:cubicBezTo>
                    <a:pt x="431" y="54"/>
                    <a:pt x="355" y="0"/>
                    <a:pt x="28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1"/>
            <p:cNvSpPr/>
            <p:nvPr/>
          </p:nvSpPr>
          <p:spPr>
            <a:xfrm>
              <a:off x="474122" y="2805440"/>
              <a:ext cx="187728" cy="136940"/>
            </a:xfrm>
            <a:custGeom>
              <a:avLst/>
              <a:gdLst/>
              <a:ahLst/>
              <a:cxnLst/>
              <a:rect l="l" t="t" r="r" b="b"/>
              <a:pathLst>
                <a:path w="1497" h="1092" extrusionOk="0">
                  <a:moveTo>
                    <a:pt x="758" y="1"/>
                  </a:moveTo>
                  <a:cubicBezTo>
                    <a:pt x="729" y="1"/>
                    <a:pt x="700" y="3"/>
                    <a:pt x="669" y="7"/>
                  </a:cubicBezTo>
                  <a:cubicBezTo>
                    <a:pt x="1" y="103"/>
                    <a:pt x="117" y="1092"/>
                    <a:pt x="739" y="1092"/>
                  </a:cubicBezTo>
                  <a:cubicBezTo>
                    <a:pt x="768" y="1092"/>
                    <a:pt x="798" y="1090"/>
                    <a:pt x="828" y="1085"/>
                  </a:cubicBezTo>
                  <a:cubicBezTo>
                    <a:pt x="1496" y="990"/>
                    <a:pt x="1380" y="1"/>
                    <a:pt x="758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1"/>
            <p:cNvSpPr/>
            <p:nvPr/>
          </p:nvSpPr>
          <p:spPr>
            <a:xfrm>
              <a:off x="852212" y="2759167"/>
              <a:ext cx="187728" cy="136940"/>
            </a:xfrm>
            <a:custGeom>
              <a:avLst/>
              <a:gdLst/>
              <a:ahLst/>
              <a:cxnLst/>
              <a:rect l="l" t="t" r="r" b="b"/>
              <a:pathLst>
                <a:path w="1497" h="1092" extrusionOk="0">
                  <a:moveTo>
                    <a:pt x="758" y="1"/>
                  </a:moveTo>
                  <a:cubicBezTo>
                    <a:pt x="729" y="1"/>
                    <a:pt x="699" y="3"/>
                    <a:pt x="668" y="7"/>
                  </a:cubicBezTo>
                  <a:cubicBezTo>
                    <a:pt x="1" y="103"/>
                    <a:pt x="117" y="1092"/>
                    <a:pt x="739" y="1092"/>
                  </a:cubicBezTo>
                  <a:cubicBezTo>
                    <a:pt x="767" y="1092"/>
                    <a:pt x="797" y="1090"/>
                    <a:pt x="828" y="1085"/>
                  </a:cubicBezTo>
                  <a:cubicBezTo>
                    <a:pt x="1496" y="990"/>
                    <a:pt x="1380" y="1"/>
                    <a:pt x="758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1"/>
            <p:cNvSpPr/>
            <p:nvPr/>
          </p:nvSpPr>
          <p:spPr>
            <a:xfrm>
              <a:off x="264950" y="3056498"/>
              <a:ext cx="286921" cy="172052"/>
            </a:xfrm>
            <a:custGeom>
              <a:avLst/>
              <a:gdLst/>
              <a:ahLst/>
              <a:cxnLst/>
              <a:rect l="l" t="t" r="r" b="b"/>
              <a:pathLst>
                <a:path w="2288" h="1372" extrusionOk="0">
                  <a:moveTo>
                    <a:pt x="517" y="1"/>
                  </a:moveTo>
                  <a:cubicBezTo>
                    <a:pt x="262" y="1"/>
                    <a:pt x="49" y="103"/>
                    <a:pt x="31" y="461"/>
                  </a:cubicBezTo>
                  <a:cubicBezTo>
                    <a:pt x="1" y="860"/>
                    <a:pt x="320" y="1190"/>
                    <a:pt x="690" y="1310"/>
                  </a:cubicBezTo>
                  <a:cubicBezTo>
                    <a:pt x="826" y="1353"/>
                    <a:pt x="965" y="1371"/>
                    <a:pt x="1104" y="1371"/>
                  </a:cubicBezTo>
                  <a:cubicBezTo>
                    <a:pt x="1415" y="1371"/>
                    <a:pt x="1728" y="1280"/>
                    <a:pt x="2017" y="1170"/>
                  </a:cubicBezTo>
                  <a:lnTo>
                    <a:pt x="2287" y="551"/>
                  </a:lnTo>
                  <a:cubicBezTo>
                    <a:pt x="1868" y="371"/>
                    <a:pt x="1438" y="212"/>
                    <a:pt x="999" y="81"/>
                  </a:cubicBezTo>
                  <a:cubicBezTo>
                    <a:pt x="847" y="40"/>
                    <a:pt x="674" y="1"/>
                    <a:pt x="51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1"/>
            <p:cNvSpPr/>
            <p:nvPr/>
          </p:nvSpPr>
          <p:spPr>
            <a:xfrm>
              <a:off x="363893" y="3149422"/>
              <a:ext cx="162898" cy="49785"/>
            </a:xfrm>
            <a:custGeom>
              <a:avLst/>
              <a:gdLst/>
              <a:ahLst/>
              <a:cxnLst/>
              <a:rect l="l" t="t" r="r" b="b"/>
              <a:pathLst>
                <a:path w="1299" h="397" extrusionOk="0">
                  <a:moveTo>
                    <a:pt x="121" y="0"/>
                  </a:moveTo>
                  <a:cubicBezTo>
                    <a:pt x="98" y="0"/>
                    <a:pt x="79" y="3"/>
                    <a:pt x="70" y="10"/>
                  </a:cubicBezTo>
                  <a:cubicBezTo>
                    <a:pt x="1" y="59"/>
                    <a:pt x="81" y="219"/>
                    <a:pt x="130" y="259"/>
                  </a:cubicBezTo>
                  <a:cubicBezTo>
                    <a:pt x="230" y="349"/>
                    <a:pt x="370" y="379"/>
                    <a:pt x="489" y="389"/>
                  </a:cubicBezTo>
                  <a:cubicBezTo>
                    <a:pt x="532" y="394"/>
                    <a:pt x="575" y="396"/>
                    <a:pt x="618" y="396"/>
                  </a:cubicBezTo>
                  <a:cubicBezTo>
                    <a:pt x="837" y="396"/>
                    <a:pt x="1062" y="339"/>
                    <a:pt x="1279" y="289"/>
                  </a:cubicBezTo>
                  <a:lnTo>
                    <a:pt x="1298" y="179"/>
                  </a:lnTo>
                  <a:cubicBezTo>
                    <a:pt x="989" y="119"/>
                    <a:pt x="689" y="30"/>
                    <a:pt x="380" y="30"/>
                  </a:cubicBezTo>
                  <a:cubicBezTo>
                    <a:pt x="334" y="30"/>
                    <a:pt x="199" y="0"/>
                    <a:pt x="12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1"/>
            <p:cNvSpPr/>
            <p:nvPr/>
          </p:nvSpPr>
          <p:spPr>
            <a:xfrm>
              <a:off x="1032416" y="2921689"/>
              <a:ext cx="285541" cy="199766"/>
            </a:xfrm>
            <a:custGeom>
              <a:avLst/>
              <a:gdLst/>
              <a:ahLst/>
              <a:cxnLst/>
              <a:rect l="l" t="t" r="r" b="b"/>
              <a:pathLst>
                <a:path w="2277" h="1593" extrusionOk="0">
                  <a:moveTo>
                    <a:pt x="1734" y="1"/>
                  </a:moveTo>
                  <a:cubicBezTo>
                    <a:pt x="1528" y="1"/>
                    <a:pt x="1291" y="128"/>
                    <a:pt x="1099" y="248"/>
                  </a:cubicBezTo>
                  <a:cubicBezTo>
                    <a:pt x="719" y="498"/>
                    <a:pt x="349" y="768"/>
                    <a:pt x="1" y="1067"/>
                  </a:cubicBezTo>
                  <a:lnTo>
                    <a:pt x="440" y="1586"/>
                  </a:lnTo>
                  <a:cubicBezTo>
                    <a:pt x="527" y="1590"/>
                    <a:pt x="615" y="1593"/>
                    <a:pt x="703" y="1593"/>
                  </a:cubicBezTo>
                  <a:cubicBezTo>
                    <a:pt x="1070" y="1593"/>
                    <a:pt x="1441" y="1545"/>
                    <a:pt x="1747" y="1336"/>
                  </a:cubicBezTo>
                  <a:cubicBezTo>
                    <a:pt x="2067" y="1117"/>
                    <a:pt x="2277" y="708"/>
                    <a:pt x="2137" y="328"/>
                  </a:cubicBezTo>
                  <a:cubicBezTo>
                    <a:pt x="2051" y="86"/>
                    <a:pt x="1903" y="1"/>
                    <a:pt x="173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1"/>
            <p:cNvSpPr/>
            <p:nvPr/>
          </p:nvSpPr>
          <p:spPr>
            <a:xfrm>
              <a:off x="1069912" y="3027655"/>
              <a:ext cx="151612" cy="76621"/>
            </a:xfrm>
            <a:custGeom>
              <a:avLst/>
              <a:gdLst/>
              <a:ahLst/>
              <a:cxnLst/>
              <a:rect l="l" t="t" r="r" b="b"/>
              <a:pathLst>
                <a:path w="1209" h="611" extrusionOk="0">
                  <a:moveTo>
                    <a:pt x="1114" y="0"/>
                  </a:moveTo>
                  <a:cubicBezTo>
                    <a:pt x="1049" y="0"/>
                    <a:pt x="885" y="94"/>
                    <a:pt x="840" y="112"/>
                  </a:cubicBezTo>
                  <a:cubicBezTo>
                    <a:pt x="540" y="202"/>
                    <a:pt x="280" y="371"/>
                    <a:pt x="1" y="522"/>
                  </a:cubicBezTo>
                  <a:lnTo>
                    <a:pt x="50" y="611"/>
                  </a:lnTo>
                  <a:cubicBezTo>
                    <a:pt x="310" y="601"/>
                    <a:pt x="590" y="581"/>
                    <a:pt x="829" y="482"/>
                  </a:cubicBezTo>
                  <a:cubicBezTo>
                    <a:pt x="949" y="442"/>
                    <a:pt x="1069" y="371"/>
                    <a:pt x="1139" y="262"/>
                  </a:cubicBezTo>
                  <a:cubicBezTo>
                    <a:pt x="1169" y="212"/>
                    <a:pt x="1208" y="32"/>
                    <a:pt x="1129" y="2"/>
                  </a:cubicBezTo>
                  <a:cubicBezTo>
                    <a:pt x="1125" y="1"/>
                    <a:pt x="1119" y="0"/>
                    <a:pt x="1114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1"/>
            <p:cNvSpPr/>
            <p:nvPr/>
          </p:nvSpPr>
          <p:spPr>
            <a:xfrm>
              <a:off x="433993" y="2978622"/>
              <a:ext cx="870168" cy="1110063"/>
            </a:xfrm>
            <a:custGeom>
              <a:avLst/>
              <a:gdLst/>
              <a:ahLst/>
              <a:cxnLst/>
              <a:rect l="l" t="t" r="r" b="b"/>
              <a:pathLst>
                <a:path w="6939" h="8852" extrusionOk="0">
                  <a:moveTo>
                    <a:pt x="3288" y="1"/>
                  </a:moveTo>
                  <a:cubicBezTo>
                    <a:pt x="2729" y="1"/>
                    <a:pt x="2161" y="156"/>
                    <a:pt x="1667" y="393"/>
                  </a:cubicBezTo>
                  <a:cubicBezTo>
                    <a:pt x="1019" y="693"/>
                    <a:pt x="789" y="1332"/>
                    <a:pt x="580" y="1980"/>
                  </a:cubicBezTo>
                  <a:cubicBezTo>
                    <a:pt x="290" y="2859"/>
                    <a:pt x="230" y="3808"/>
                    <a:pt x="150" y="4726"/>
                  </a:cubicBezTo>
                  <a:cubicBezTo>
                    <a:pt x="50" y="5824"/>
                    <a:pt x="1" y="7042"/>
                    <a:pt x="700" y="7970"/>
                  </a:cubicBezTo>
                  <a:cubicBezTo>
                    <a:pt x="1187" y="8626"/>
                    <a:pt x="1947" y="8851"/>
                    <a:pt x="2732" y="8851"/>
                  </a:cubicBezTo>
                  <a:cubicBezTo>
                    <a:pt x="2783" y="8851"/>
                    <a:pt x="2834" y="8850"/>
                    <a:pt x="2885" y="8848"/>
                  </a:cubicBezTo>
                  <a:cubicBezTo>
                    <a:pt x="3495" y="8828"/>
                    <a:pt x="4074" y="8779"/>
                    <a:pt x="4662" y="8619"/>
                  </a:cubicBezTo>
                  <a:cubicBezTo>
                    <a:pt x="5681" y="8349"/>
                    <a:pt x="6739" y="7750"/>
                    <a:pt x="6839" y="6592"/>
                  </a:cubicBezTo>
                  <a:cubicBezTo>
                    <a:pt x="6938" y="5525"/>
                    <a:pt x="6599" y="4476"/>
                    <a:pt x="6230" y="3488"/>
                  </a:cubicBezTo>
                  <a:cubicBezTo>
                    <a:pt x="6150" y="3248"/>
                    <a:pt x="6070" y="3018"/>
                    <a:pt x="5990" y="2799"/>
                  </a:cubicBezTo>
                  <a:cubicBezTo>
                    <a:pt x="5760" y="2130"/>
                    <a:pt x="5531" y="1481"/>
                    <a:pt x="5172" y="853"/>
                  </a:cubicBezTo>
                  <a:cubicBezTo>
                    <a:pt x="4942" y="463"/>
                    <a:pt x="4662" y="354"/>
                    <a:pt x="4263" y="183"/>
                  </a:cubicBezTo>
                  <a:cubicBezTo>
                    <a:pt x="3953" y="56"/>
                    <a:pt x="3622" y="1"/>
                    <a:pt x="328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1"/>
            <p:cNvSpPr/>
            <p:nvPr/>
          </p:nvSpPr>
          <p:spPr>
            <a:xfrm>
              <a:off x="450295" y="3563378"/>
              <a:ext cx="845087" cy="525311"/>
            </a:xfrm>
            <a:custGeom>
              <a:avLst/>
              <a:gdLst/>
              <a:ahLst/>
              <a:cxnLst/>
              <a:rect l="l" t="t" r="r" b="b"/>
              <a:pathLst>
                <a:path w="6739" h="4189" extrusionOk="0">
                  <a:moveTo>
                    <a:pt x="4348" y="0"/>
                  </a:moveTo>
                  <a:cubicBezTo>
                    <a:pt x="4248" y="0"/>
                    <a:pt x="4148" y="28"/>
                    <a:pt x="4064" y="83"/>
                  </a:cubicBezTo>
                  <a:cubicBezTo>
                    <a:pt x="3973" y="152"/>
                    <a:pt x="3924" y="223"/>
                    <a:pt x="3893" y="322"/>
                  </a:cubicBezTo>
                  <a:cubicBezTo>
                    <a:pt x="3893" y="352"/>
                    <a:pt x="3834" y="622"/>
                    <a:pt x="3873" y="622"/>
                  </a:cubicBezTo>
                  <a:cubicBezTo>
                    <a:pt x="3754" y="642"/>
                    <a:pt x="3634" y="652"/>
                    <a:pt x="3504" y="671"/>
                  </a:cubicBezTo>
                  <a:cubicBezTo>
                    <a:pt x="3145" y="702"/>
                    <a:pt x="2786" y="751"/>
                    <a:pt x="2426" y="822"/>
                  </a:cubicBezTo>
                  <a:cubicBezTo>
                    <a:pt x="2406" y="592"/>
                    <a:pt x="2207" y="392"/>
                    <a:pt x="1977" y="372"/>
                  </a:cubicBezTo>
                  <a:cubicBezTo>
                    <a:pt x="1962" y="371"/>
                    <a:pt x="1947" y="370"/>
                    <a:pt x="1932" y="370"/>
                  </a:cubicBezTo>
                  <a:cubicBezTo>
                    <a:pt x="1689" y="370"/>
                    <a:pt x="1535" y="526"/>
                    <a:pt x="1488" y="762"/>
                  </a:cubicBezTo>
                  <a:cubicBezTo>
                    <a:pt x="1478" y="851"/>
                    <a:pt x="1478" y="961"/>
                    <a:pt x="1528" y="1051"/>
                  </a:cubicBezTo>
                  <a:cubicBezTo>
                    <a:pt x="1009" y="1181"/>
                    <a:pt x="530" y="1350"/>
                    <a:pt x="130" y="1720"/>
                  </a:cubicBezTo>
                  <a:cubicBezTo>
                    <a:pt x="90" y="1760"/>
                    <a:pt x="50" y="1790"/>
                    <a:pt x="0" y="1829"/>
                  </a:cubicBezTo>
                  <a:cubicBezTo>
                    <a:pt x="70" y="2359"/>
                    <a:pt x="240" y="2868"/>
                    <a:pt x="570" y="3307"/>
                  </a:cubicBezTo>
                  <a:cubicBezTo>
                    <a:pt x="1057" y="3963"/>
                    <a:pt x="1817" y="4188"/>
                    <a:pt x="2602" y="4188"/>
                  </a:cubicBezTo>
                  <a:cubicBezTo>
                    <a:pt x="2653" y="4188"/>
                    <a:pt x="2704" y="4187"/>
                    <a:pt x="2755" y="4185"/>
                  </a:cubicBezTo>
                  <a:cubicBezTo>
                    <a:pt x="3365" y="4165"/>
                    <a:pt x="3944" y="4116"/>
                    <a:pt x="4532" y="3956"/>
                  </a:cubicBezTo>
                  <a:cubicBezTo>
                    <a:pt x="5551" y="3686"/>
                    <a:pt x="6609" y="3087"/>
                    <a:pt x="6709" y="1929"/>
                  </a:cubicBezTo>
                  <a:cubicBezTo>
                    <a:pt x="6739" y="1590"/>
                    <a:pt x="6728" y="1261"/>
                    <a:pt x="6689" y="931"/>
                  </a:cubicBezTo>
                  <a:cubicBezTo>
                    <a:pt x="6169" y="762"/>
                    <a:pt x="5630" y="652"/>
                    <a:pt x="5091" y="602"/>
                  </a:cubicBezTo>
                  <a:cubicBezTo>
                    <a:pt x="5011" y="592"/>
                    <a:pt x="4922" y="592"/>
                    <a:pt x="4842" y="582"/>
                  </a:cubicBezTo>
                  <a:cubicBezTo>
                    <a:pt x="4872" y="392"/>
                    <a:pt x="4792" y="192"/>
                    <a:pt x="4632" y="83"/>
                  </a:cubicBezTo>
                  <a:cubicBezTo>
                    <a:pt x="4547" y="28"/>
                    <a:pt x="4448" y="0"/>
                    <a:pt x="434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1"/>
            <p:cNvSpPr/>
            <p:nvPr/>
          </p:nvSpPr>
          <p:spPr>
            <a:xfrm>
              <a:off x="666866" y="3642508"/>
              <a:ext cx="48907" cy="40129"/>
            </a:xfrm>
            <a:custGeom>
              <a:avLst/>
              <a:gdLst/>
              <a:ahLst/>
              <a:cxnLst/>
              <a:rect l="l" t="t" r="r" b="b"/>
              <a:pathLst>
                <a:path w="390" h="320" extrusionOk="0">
                  <a:moveTo>
                    <a:pt x="160" y="1"/>
                  </a:moveTo>
                  <a:cubicBezTo>
                    <a:pt x="100" y="11"/>
                    <a:pt x="40" y="60"/>
                    <a:pt x="21" y="120"/>
                  </a:cubicBezTo>
                  <a:cubicBezTo>
                    <a:pt x="1" y="180"/>
                    <a:pt x="10" y="251"/>
                    <a:pt x="40" y="300"/>
                  </a:cubicBezTo>
                  <a:lnTo>
                    <a:pt x="56" y="316"/>
                  </a:lnTo>
                  <a:lnTo>
                    <a:pt x="56" y="316"/>
                  </a:lnTo>
                  <a:cubicBezTo>
                    <a:pt x="56" y="310"/>
                    <a:pt x="63" y="300"/>
                    <a:pt x="70" y="300"/>
                  </a:cubicBezTo>
                  <a:cubicBezTo>
                    <a:pt x="170" y="270"/>
                    <a:pt x="280" y="251"/>
                    <a:pt x="389" y="231"/>
                  </a:cubicBezTo>
                  <a:cubicBezTo>
                    <a:pt x="380" y="180"/>
                    <a:pt x="350" y="120"/>
                    <a:pt x="320" y="71"/>
                  </a:cubicBezTo>
                  <a:cubicBezTo>
                    <a:pt x="280" y="31"/>
                    <a:pt x="220" y="1"/>
                    <a:pt x="160" y="1"/>
                  </a:cubicBezTo>
                  <a:close/>
                  <a:moveTo>
                    <a:pt x="56" y="316"/>
                  </a:moveTo>
                  <a:cubicBezTo>
                    <a:pt x="56" y="318"/>
                    <a:pt x="57" y="320"/>
                    <a:pt x="60" y="320"/>
                  </a:cubicBezTo>
                  <a:lnTo>
                    <a:pt x="56" y="316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1"/>
            <p:cNvSpPr/>
            <p:nvPr/>
          </p:nvSpPr>
          <p:spPr>
            <a:xfrm>
              <a:off x="974856" y="3602002"/>
              <a:ext cx="47653" cy="39376"/>
            </a:xfrm>
            <a:custGeom>
              <a:avLst/>
              <a:gdLst/>
              <a:ahLst/>
              <a:cxnLst/>
              <a:rect l="l" t="t" r="r" b="b"/>
              <a:pathLst>
                <a:path w="380" h="314" extrusionOk="0">
                  <a:moveTo>
                    <a:pt x="181" y="0"/>
                  </a:moveTo>
                  <a:cubicBezTo>
                    <a:pt x="171" y="0"/>
                    <a:pt x="160" y="1"/>
                    <a:pt x="150" y="4"/>
                  </a:cubicBezTo>
                  <a:cubicBezTo>
                    <a:pt x="100" y="14"/>
                    <a:pt x="50" y="64"/>
                    <a:pt x="30" y="114"/>
                  </a:cubicBezTo>
                  <a:cubicBezTo>
                    <a:pt x="10" y="164"/>
                    <a:pt x="10" y="224"/>
                    <a:pt x="10" y="284"/>
                  </a:cubicBezTo>
                  <a:lnTo>
                    <a:pt x="0" y="314"/>
                  </a:lnTo>
                  <a:cubicBezTo>
                    <a:pt x="120" y="304"/>
                    <a:pt x="249" y="304"/>
                    <a:pt x="380" y="284"/>
                  </a:cubicBezTo>
                  <a:cubicBezTo>
                    <a:pt x="380" y="224"/>
                    <a:pt x="360" y="164"/>
                    <a:pt x="340" y="114"/>
                  </a:cubicBezTo>
                  <a:cubicBezTo>
                    <a:pt x="305" y="53"/>
                    <a:pt x="248" y="0"/>
                    <a:pt x="1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1"/>
            <p:cNvSpPr/>
            <p:nvPr/>
          </p:nvSpPr>
          <p:spPr>
            <a:xfrm>
              <a:off x="484154" y="3606392"/>
              <a:ext cx="128914" cy="97814"/>
            </a:xfrm>
            <a:custGeom>
              <a:avLst/>
              <a:gdLst/>
              <a:ahLst/>
              <a:cxnLst/>
              <a:rect l="l" t="t" r="r" b="b"/>
              <a:pathLst>
                <a:path w="1028" h="780" extrusionOk="0">
                  <a:moveTo>
                    <a:pt x="633" y="0"/>
                  </a:moveTo>
                  <a:cubicBezTo>
                    <a:pt x="370" y="0"/>
                    <a:pt x="62" y="170"/>
                    <a:pt x="20" y="408"/>
                  </a:cubicBezTo>
                  <a:cubicBezTo>
                    <a:pt x="0" y="548"/>
                    <a:pt x="100" y="688"/>
                    <a:pt x="240" y="748"/>
                  </a:cubicBezTo>
                  <a:cubicBezTo>
                    <a:pt x="296" y="769"/>
                    <a:pt x="355" y="780"/>
                    <a:pt x="416" y="780"/>
                  </a:cubicBezTo>
                  <a:cubicBezTo>
                    <a:pt x="497" y="780"/>
                    <a:pt x="580" y="762"/>
                    <a:pt x="659" y="728"/>
                  </a:cubicBezTo>
                  <a:cubicBezTo>
                    <a:pt x="779" y="688"/>
                    <a:pt x="899" y="598"/>
                    <a:pt x="968" y="479"/>
                  </a:cubicBezTo>
                  <a:cubicBezTo>
                    <a:pt x="1028" y="359"/>
                    <a:pt x="1018" y="199"/>
                    <a:pt x="918" y="99"/>
                  </a:cubicBezTo>
                  <a:cubicBezTo>
                    <a:pt x="847" y="31"/>
                    <a:pt x="744" y="0"/>
                    <a:pt x="63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1"/>
            <p:cNvSpPr/>
            <p:nvPr/>
          </p:nvSpPr>
          <p:spPr>
            <a:xfrm>
              <a:off x="1087468" y="3529519"/>
              <a:ext cx="135309" cy="92672"/>
            </a:xfrm>
            <a:custGeom>
              <a:avLst/>
              <a:gdLst/>
              <a:ahLst/>
              <a:cxnLst/>
              <a:rect l="l" t="t" r="r" b="b"/>
              <a:pathLst>
                <a:path w="1079" h="739" extrusionOk="0">
                  <a:moveTo>
                    <a:pt x="505" y="0"/>
                  </a:moveTo>
                  <a:cubicBezTo>
                    <a:pt x="326" y="0"/>
                    <a:pt x="152" y="62"/>
                    <a:pt x="70" y="193"/>
                  </a:cubicBezTo>
                  <a:cubicBezTo>
                    <a:pt x="1" y="313"/>
                    <a:pt x="41" y="473"/>
                    <a:pt x="130" y="573"/>
                  </a:cubicBezTo>
                  <a:cubicBezTo>
                    <a:pt x="220" y="672"/>
                    <a:pt x="360" y="722"/>
                    <a:pt x="489" y="732"/>
                  </a:cubicBezTo>
                  <a:cubicBezTo>
                    <a:pt x="519" y="736"/>
                    <a:pt x="549" y="738"/>
                    <a:pt x="579" y="738"/>
                  </a:cubicBezTo>
                  <a:cubicBezTo>
                    <a:pt x="697" y="738"/>
                    <a:pt x="811" y="706"/>
                    <a:pt x="899" y="642"/>
                  </a:cubicBezTo>
                  <a:cubicBezTo>
                    <a:pt x="1019" y="553"/>
                    <a:pt x="1079" y="382"/>
                    <a:pt x="1019" y="253"/>
                  </a:cubicBezTo>
                  <a:cubicBezTo>
                    <a:pt x="943" y="89"/>
                    <a:pt x="720" y="0"/>
                    <a:pt x="505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1"/>
            <p:cNvSpPr/>
            <p:nvPr/>
          </p:nvSpPr>
          <p:spPr>
            <a:xfrm>
              <a:off x="564161" y="3470956"/>
              <a:ext cx="134055" cy="131923"/>
            </a:xfrm>
            <a:custGeom>
              <a:avLst/>
              <a:gdLst/>
              <a:ahLst/>
              <a:cxnLst/>
              <a:rect l="l" t="t" r="r" b="b"/>
              <a:pathLst>
                <a:path w="1069" h="1052" extrusionOk="0">
                  <a:moveTo>
                    <a:pt x="982" y="1"/>
                  </a:moveTo>
                  <a:cubicBezTo>
                    <a:pt x="981" y="1"/>
                    <a:pt x="980" y="1"/>
                    <a:pt x="979" y="1"/>
                  </a:cubicBezTo>
                  <a:cubicBezTo>
                    <a:pt x="959" y="1"/>
                    <a:pt x="979" y="131"/>
                    <a:pt x="959" y="330"/>
                  </a:cubicBezTo>
                  <a:cubicBezTo>
                    <a:pt x="949" y="430"/>
                    <a:pt x="929" y="550"/>
                    <a:pt x="879" y="670"/>
                  </a:cubicBezTo>
                  <a:cubicBezTo>
                    <a:pt x="829" y="780"/>
                    <a:pt x="740" y="889"/>
                    <a:pt x="610" y="889"/>
                  </a:cubicBezTo>
                  <a:cubicBezTo>
                    <a:pt x="599" y="891"/>
                    <a:pt x="587" y="892"/>
                    <a:pt x="576" y="892"/>
                  </a:cubicBezTo>
                  <a:cubicBezTo>
                    <a:pt x="525" y="892"/>
                    <a:pt x="471" y="874"/>
                    <a:pt x="430" y="849"/>
                  </a:cubicBezTo>
                  <a:cubicBezTo>
                    <a:pt x="370" y="820"/>
                    <a:pt x="330" y="780"/>
                    <a:pt x="290" y="730"/>
                  </a:cubicBezTo>
                  <a:cubicBezTo>
                    <a:pt x="210" y="640"/>
                    <a:pt x="161" y="520"/>
                    <a:pt x="130" y="430"/>
                  </a:cubicBezTo>
                  <a:cubicBezTo>
                    <a:pt x="70" y="241"/>
                    <a:pt x="90" y="111"/>
                    <a:pt x="61" y="101"/>
                  </a:cubicBezTo>
                  <a:cubicBezTo>
                    <a:pt x="50" y="101"/>
                    <a:pt x="31" y="131"/>
                    <a:pt x="21" y="191"/>
                  </a:cubicBezTo>
                  <a:cubicBezTo>
                    <a:pt x="11" y="250"/>
                    <a:pt x="1" y="350"/>
                    <a:pt x="21" y="461"/>
                  </a:cubicBezTo>
                  <a:cubicBezTo>
                    <a:pt x="41" y="570"/>
                    <a:pt x="81" y="690"/>
                    <a:pt x="170" y="820"/>
                  </a:cubicBezTo>
                  <a:cubicBezTo>
                    <a:pt x="221" y="880"/>
                    <a:pt x="280" y="940"/>
                    <a:pt x="350" y="989"/>
                  </a:cubicBezTo>
                  <a:cubicBezTo>
                    <a:pt x="419" y="1024"/>
                    <a:pt x="496" y="1051"/>
                    <a:pt x="580" y="1051"/>
                  </a:cubicBezTo>
                  <a:cubicBezTo>
                    <a:pt x="593" y="1051"/>
                    <a:pt x="606" y="1050"/>
                    <a:pt x="620" y="1049"/>
                  </a:cubicBezTo>
                  <a:cubicBezTo>
                    <a:pt x="720" y="1049"/>
                    <a:pt x="820" y="1000"/>
                    <a:pt x="879" y="929"/>
                  </a:cubicBezTo>
                  <a:cubicBezTo>
                    <a:pt x="949" y="869"/>
                    <a:pt x="989" y="800"/>
                    <a:pt x="1009" y="720"/>
                  </a:cubicBezTo>
                  <a:cubicBezTo>
                    <a:pt x="1059" y="580"/>
                    <a:pt x="1069" y="450"/>
                    <a:pt x="1069" y="341"/>
                  </a:cubicBezTo>
                  <a:cubicBezTo>
                    <a:pt x="1069" y="129"/>
                    <a:pt x="1004" y="1"/>
                    <a:pt x="98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1"/>
            <p:cNvSpPr/>
            <p:nvPr/>
          </p:nvSpPr>
          <p:spPr>
            <a:xfrm>
              <a:off x="962316" y="3409383"/>
              <a:ext cx="140325" cy="134933"/>
            </a:xfrm>
            <a:custGeom>
              <a:avLst/>
              <a:gdLst/>
              <a:ahLst/>
              <a:cxnLst/>
              <a:rect l="l" t="t" r="r" b="b"/>
              <a:pathLst>
                <a:path w="1119" h="1076" extrusionOk="0">
                  <a:moveTo>
                    <a:pt x="963" y="1"/>
                  </a:moveTo>
                  <a:cubicBezTo>
                    <a:pt x="962" y="1"/>
                    <a:pt x="960" y="2"/>
                    <a:pt x="959" y="3"/>
                  </a:cubicBezTo>
                  <a:cubicBezTo>
                    <a:pt x="939" y="13"/>
                    <a:pt x="999" y="133"/>
                    <a:pt x="988" y="333"/>
                  </a:cubicBezTo>
                  <a:cubicBezTo>
                    <a:pt x="988" y="432"/>
                    <a:pt x="979" y="552"/>
                    <a:pt x="928" y="662"/>
                  </a:cubicBezTo>
                  <a:cubicBezTo>
                    <a:pt x="899" y="722"/>
                    <a:pt x="869" y="781"/>
                    <a:pt x="829" y="821"/>
                  </a:cubicBezTo>
                  <a:cubicBezTo>
                    <a:pt x="779" y="861"/>
                    <a:pt x="719" y="901"/>
                    <a:pt x="659" y="912"/>
                  </a:cubicBezTo>
                  <a:cubicBezTo>
                    <a:pt x="640" y="916"/>
                    <a:pt x="622" y="918"/>
                    <a:pt x="603" y="918"/>
                  </a:cubicBezTo>
                  <a:cubicBezTo>
                    <a:pt x="503" y="918"/>
                    <a:pt x="407" y="856"/>
                    <a:pt x="340" y="772"/>
                  </a:cubicBezTo>
                  <a:cubicBezTo>
                    <a:pt x="260" y="682"/>
                    <a:pt x="210" y="572"/>
                    <a:pt x="170" y="472"/>
                  </a:cubicBezTo>
                  <a:cubicBezTo>
                    <a:pt x="90" y="293"/>
                    <a:pt x="70" y="162"/>
                    <a:pt x="50" y="162"/>
                  </a:cubicBezTo>
                  <a:cubicBezTo>
                    <a:pt x="30" y="162"/>
                    <a:pt x="0" y="302"/>
                    <a:pt x="60" y="512"/>
                  </a:cubicBezTo>
                  <a:cubicBezTo>
                    <a:pt x="90" y="622"/>
                    <a:pt x="140" y="741"/>
                    <a:pt x="230" y="861"/>
                  </a:cubicBezTo>
                  <a:cubicBezTo>
                    <a:pt x="280" y="921"/>
                    <a:pt x="340" y="981"/>
                    <a:pt x="420" y="1031"/>
                  </a:cubicBezTo>
                  <a:cubicBezTo>
                    <a:pt x="473" y="1058"/>
                    <a:pt x="535" y="1076"/>
                    <a:pt x="600" y="1076"/>
                  </a:cubicBezTo>
                  <a:cubicBezTo>
                    <a:pt x="632" y="1076"/>
                    <a:pt x="666" y="1071"/>
                    <a:pt x="699" y="1061"/>
                  </a:cubicBezTo>
                  <a:cubicBezTo>
                    <a:pt x="789" y="1041"/>
                    <a:pt x="869" y="991"/>
                    <a:pt x="939" y="932"/>
                  </a:cubicBezTo>
                  <a:cubicBezTo>
                    <a:pt x="999" y="861"/>
                    <a:pt x="1039" y="792"/>
                    <a:pt x="1059" y="712"/>
                  </a:cubicBezTo>
                  <a:cubicBezTo>
                    <a:pt x="1108" y="572"/>
                    <a:pt x="1119" y="432"/>
                    <a:pt x="1099" y="322"/>
                  </a:cubicBezTo>
                  <a:cubicBezTo>
                    <a:pt x="1088" y="213"/>
                    <a:pt x="1059" y="123"/>
                    <a:pt x="1028" y="73"/>
                  </a:cubicBezTo>
                  <a:cubicBezTo>
                    <a:pt x="1002" y="29"/>
                    <a:pt x="976" y="1"/>
                    <a:pt x="96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1"/>
            <p:cNvSpPr/>
            <p:nvPr/>
          </p:nvSpPr>
          <p:spPr>
            <a:xfrm>
              <a:off x="599901" y="3051356"/>
              <a:ext cx="103332" cy="86277"/>
            </a:xfrm>
            <a:custGeom>
              <a:avLst/>
              <a:gdLst/>
              <a:ahLst/>
              <a:cxnLst/>
              <a:rect l="l" t="t" r="r" b="b"/>
              <a:pathLst>
                <a:path w="824" h="688" extrusionOk="0">
                  <a:moveTo>
                    <a:pt x="494" y="1"/>
                  </a:moveTo>
                  <a:cubicBezTo>
                    <a:pt x="253" y="1"/>
                    <a:pt x="1" y="331"/>
                    <a:pt x="125" y="552"/>
                  </a:cubicBezTo>
                  <a:cubicBezTo>
                    <a:pt x="167" y="637"/>
                    <a:pt x="261" y="687"/>
                    <a:pt x="354" y="687"/>
                  </a:cubicBezTo>
                  <a:cubicBezTo>
                    <a:pt x="392" y="687"/>
                    <a:pt x="430" y="679"/>
                    <a:pt x="464" y="662"/>
                  </a:cubicBezTo>
                  <a:cubicBezTo>
                    <a:pt x="504" y="642"/>
                    <a:pt x="544" y="612"/>
                    <a:pt x="574" y="582"/>
                  </a:cubicBezTo>
                  <a:cubicBezTo>
                    <a:pt x="634" y="522"/>
                    <a:pt x="694" y="472"/>
                    <a:pt x="734" y="402"/>
                  </a:cubicBezTo>
                  <a:cubicBezTo>
                    <a:pt x="824" y="242"/>
                    <a:pt x="714" y="13"/>
                    <a:pt x="524" y="3"/>
                  </a:cubicBezTo>
                  <a:cubicBezTo>
                    <a:pt x="514" y="2"/>
                    <a:pt x="504" y="1"/>
                    <a:pt x="49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1"/>
            <p:cNvSpPr/>
            <p:nvPr/>
          </p:nvSpPr>
          <p:spPr>
            <a:xfrm>
              <a:off x="721918" y="3013986"/>
              <a:ext cx="113991" cy="105338"/>
            </a:xfrm>
            <a:custGeom>
              <a:avLst/>
              <a:gdLst/>
              <a:ahLst/>
              <a:cxnLst/>
              <a:rect l="l" t="t" r="r" b="b"/>
              <a:pathLst>
                <a:path w="909" h="840" extrusionOk="0">
                  <a:moveTo>
                    <a:pt x="500" y="0"/>
                  </a:moveTo>
                  <a:cubicBezTo>
                    <a:pt x="305" y="0"/>
                    <a:pt x="97" y="84"/>
                    <a:pt x="30" y="241"/>
                  </a:cubicBezTo>
                  <a:cubicBezTo>
                    <a:pt x="1" y="311"/>
                    <a:pt x="10" y="391"/>
                    <a:pt x="21" y="460"/>
                  </a:cubicBezTo>
                  <a:cubicBezTo>
                    <a:pt x="21" y="520"/>
                    <a:pt x="30" y="591"/>
                    <a:pt x="50" y="651"/>
                  </a:cubicBezTo>
                  <a:cubicBezTo>
                    <a:pt x="61" y="710"/>
                    <a:pt x="81" y="770"/>
                    <a:pt x="130" y="800"/>
                  </a:cubicBezTo>
                  <a:cubicBezTo>
                    <a:pt x="161" y="820"/>
                    <a:pt x="190" y="830"/>
                    <a:pt x="230" y="830"/>
                  </a:cubicBezTo>
                  <a:cubicBezTo>
                    <a:pt x="330" y="840"/>
                    <a:pt x="440" y="840"/>
                    <a:pt x="540" y="840"/>
                  </a:cubicBezTo>
                  <a:cubicBezTo>
                    <a:pt x="600" y="840"/>
                    <a:pt x="660" y="830"/>
                    <a:pt x="709" y="810"/>
                  </a:cubicBezTo>
                  <a:cubicBezTo>
                    <a:pt x="819" y="750"/>
                    <a:pt x="869" y="611"/>
                    <a:pt x="889" y="491"/>
                  </a:cubicBezTo>
                  <a:cubicBezTo>
                    <a:pt x="909" y="361"/>
                    <a:pt x="909" y="211"/>
                    <a:pt x="819" y="111"/>
                  </a:cubicBezTo>
                  <a:cubicBezTo>
                    <a:pt x="748" y="36"/>
                    <a:pt x="627" y="0"/>
                    <a:pt x="50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1"/>
            <p:cNvSpPr/>
            <p:nvPr/>
          </p:nvSpPr>
          <p:spPr>
            <a:xfrm>
              <a:off x="857103" y="3020758"/>
              <a:ext cx="80258" cy="89036"/>
            </a:xfrm>
            <a:custGeom>
              <a:avLst/>
              <a:gdLst/>
              <a:ahLst/>
              <a:cxnLst/>
              <a:rect l="l" t="t" r="r" b="b"/>
              <a:pathLst>
                <a:path w="640" h="710" extrusionOk="0">
                  <a:moveTo>
                    <a:pt x="358" y="1"/>
                  </a:moveTo>
                  <a:cubicBezTo>
                    <a:pt x="326" y="1"/>
                    <a:pt x="290" y="6"/>
                    <a:pt x="250" y="18"/>
                  </a:cubicBezTo>
                  <a:cubicBezTo>
                    <a:pt x="201" y="37"/>
                    <a:pt x="150" y="87"/>
                    <a:pt x="121" y="137"/>
                  </a:cubicBezTo>
                  <a:cubicBezTo>
                    <a:pt x="21" y="247"/>
                    <a:pt x="1" y="457"/>
                    <a:pt x="81" y="586"/>
                  </a:cubicBezTo>
                  <a:cubicBezTo>
                    <a:pt x="115" y="655"/>
                    <a:pt x="195" y="710"/>
                    <a:pt x="274" y="710"/>
                  </a:cubicBezTo>
                  <a:cubicBezTo>
                    <a:pt x="286" y="710"/>
                    <a:pt x="298" y="709"/>
                    <a:pt x="310" y="706"/>
                  </a:cubicBezTo>
                  <a:cubicBezTo>
                    <a:pt x="380" y="696"/>
                    <a:pt x="440" y="646"/>
                    <a:pt x="480" y="586"/>
                  </a:cubicBezTo>
                  <a:cubicBezTo>
                    <a:pt x="632" y="398"/>
                    <a:pt x="640" y="1"/>
                    <a:pt x="358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1"/>
            <p:cNvSpPr/>
            <p:nvPr/>
          </p:nvSpPr>
          <p:spPr>
            <a:xfrm>
              <a:off x="680535" y="3129859"/>
              <a:ext cx="92798" cy="87155"/>
            </a:xfrm>
            <a:custGeom>
              <a:avLst/>
              <a:gdLst/>
              <a:ahLst/>
              <a:cxnLst/>
              <a:rect l="l" t="t" r="r" b="b"/>
              <a:pathLst>
                <a:path w="740" h="695" extrusionOk="0">
                  <a:moveTo>
                    <a:pt x="300" y="0"/>
                  </a:moveTo>
                  <a:cubicBezTo>
                    <a:pt x="250" y="0"/>
                    <a:pt x="198" y="9"/>
                    <a:pt x="171" y="36"/>
                  </a:cubicBezTo>
                  <a:cubicBezTo>
                    <a:pt x="141" y="66"/>
                    <a:pt x="121" y="95"/>
                    <a:pt x="111" y="126"/>
                  </a:cubicBezTo>
                  <a:cubicBezTo>
                    <a:pt x="71" y="195"/>
                    <a:pt x="41" y="266"/>
                    <a:pt x="21" y="345"/>
                  </a:cubicBezTo>
                  <a:cubicBezTo>
                    <a:pt x="11" y="375"/>
                    <a:pt x="1" y="395"/>
                    <a:pt x="1" y="425"/>
                  </a:cubicBezTo>
                  <a:cubicBezTo>
                    <a:pt x="1" y="555"/>
                    <a:pt x="111" y="645"/>
                    <a:pt x="221" y="674"/>
                  </a:cubicBezTo>
                  <a:cubicBezTo>
                    <a:pt x="261" y="688"/>
                    <a:pt x="299" y="694"/>
                    <a:pt x="334" y="694"/>
                  </a:cubicBezTo>
                  <a:cubicBezTo>
                    <a:pt x="453" y="694"/>
                    <a:pt x="541" y="621"/>
                    <a:pt x="610" y="505"/>
                  </a:cubicBezTo>
                  <a:cubicBezTo>
                    <a:pt x="640" y="455"/>
                    <a:pt x="670" y="405"/>
                    <a:pt x="690" y="355"/>
                  </a:cubicBezTo>
                  <a:cubicBezTo>
                    <a:pt x="700" y="345"/>
                    <a:pt x="710" y="335"/>
                    <a:pt x="710" y="325"/>
                  </a:cubicBezTo>
                  <a:cubicBezTo>
                    <a:pt x="720" y="305"/>
                    <a:pt x="730" y="295"/>
                    <a:pt x="730" y="275"/>
                  </a:cubicBezTo>
                  <a:cubicBezTo>
                    <a:pt x="740" y="246"/>
                    <a:pt x="730" y="215"/>
                    <a:pt x="710" y="195"/>
                  </a:cubicBezTo>
                  <a:cubicBezTo>
                    <a:pt x="650" y="86"/>
                    <a:pt x="491" y="16"/>
                    <a:pt x="371" y="6"/>
                  </a:cubicBezTo>
                  <a:cubicBezTo>
                    <a:pt x="350" y="3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1"/>
            <p:cNvSpPr/>
            <p:nvPr/>
          </p:nvSpPr>
          <p:spPr>
            <a:xfrm>
              <a:off x="804559" y="3124090"/>
              <a:ext cx="86528" cy="77123"/>
            </a:xfrm>
            <a:custGeom>
              <a:avLst/>
              <a:gdLst/>
              <a:ahLst/>
              <a:cxnLst/>
              <a:rect l="l" t="t" r="r" b="b"/>
              <a:pathLst>
                <a:path w="690" h="615" extrusionOk="0">
                  <a:moveTo>
                    <a:pt x="390" y="1"/>
                  </a:moveTo>
                  <a:cubicBezTo>
                    <a:pt x="381" y="1"/>
                    <a:pt x="371" y="1"/>
                    <a:pt x="360" y="2"/>
                  </a:cubicBezTo>
                  <a:cubicBezTo>
                    <a:pt x="250" y="2"/>
                    <a:pt x="130" y="62"/>
                    <a:pt x="50" y="132"/>
                  </a:cubicBezTo>
                  <a:cubicBezTo>
                    <a:pt x="41" y="132"/>
                    <a:pt x="30" y="141"/>
                    <a:pt x="21" y="152"/>
                  </a:cubicBezTo>
                  <a:cubicBezTo>
                    <a:pt x="21" y="152"/>
                    <a:pt x="10" y="161"/>
                    <a:pt x="10" y="172"/>
                  </a:cubicBezTo>
                  <a:cubicBezTo>
                    <a:pt x="1" y="192"/>
                    <a:pt x="1" y="212"/>
                    <a:pt x="1" y="232"/>
                  </a:cubicBezTo>
                  <a:cubicBezTo>
                    <a:pt x="10" y="312"/>
                    <a:pt x="10" y="391"/>
                    <a:pt x="41" y="461"/>
                  </a:cubicBezTo>
                  <a:cubicBezTo>
                    <a:pt x="61" y="531"/>
                    <a:pt x="120" y="591"/>
                    <a:pt x="190" y="611"/>
                  </a:cubicBezTo>
                  <a:cubicBezTo>
                    <a:pt x="202" y="614"/>
                    <a:pt x="213" y="615"/>
                    <a:pt x="225" y="615"/>
                  </a:cubicBezTo>
                  <a:cubicBezTo>
                    <a:pt x="253" y="615"/>
                    <a:pt x="281" y="608"/>
                    <a:pt x="310" y="601"/>
                  </a:cubicBezTo>
                  <a:cubicBezTo>
                    <a:pt x="380" y="591"/>
                    <a:pt x="449" y="561"/>
                    <a:pt x="520" y="531"/>
                  </a:cubicBezTo>
                  <a:cubicBezTo>
                    <a:pt x="580" y="501"/>
                    <a:pt x="640" y="471"/>
                    <a:pt x="669" y="411"/>
                  </a:cubicBezTo>
                  <a:cubicBezTo>
                    <a:pt x="689" y="371"/>
                    <a:pt x="689" y="312"/>
                    <a:pt x="669" y="272"/>
                  </a:cubicBezTo>
                  <a:cubicBezTo>
                    <a:pt x="660" y="221"/>
                    <a:pt x="629" y="181"/>
                    <a:pt x="600" y="141"/>
                  </a:cubicBezTo>
                  <a:cubicBezTo>
                    <a:pt x="535" y="50"/>
                    <a:pt x="496" y="1"/>
                    <a:pt x="39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1"/>
            <p:cNvSpPr/>
            <p:nvPr/>
          </p:nvSpPr>
          <p:spPr>
            <a:xfrm>
              <a:off x="767063" y="3200712"/>
              <a:ext cx="47653" cy="48782"/>
            </a:xfrm>
            <a:custGeom>
              <a:avLst/>
              <a:gdLst/>
              <a:ahLst/>
              <a:cxnLst/>
              <a:rect l="l" t="t" r="r" b="b"/>
              <a:pathLst>
                <a:path w="380" h="389" extrusionOk="0">
                  <a:moveTo>
                    <a:pt x="189" y="0"/>
                  </a:moveTo>
                  <a:cubicBezTo>
                    <a:pt x="120" y="10"/>
                    <a:pt x="60" y="10"/>
                    <a:pt x="30" y="70"/>
                  </a:cubicBezTo>
                  <a:cubicBezTo>
                    <a:pt x="0" y="129"/>
                    <a:pt x="0" y="189"/>
                    <a:pt x="0" y="249"/>
                  </a:cubicBezTo>
                  <a:cubicBezTo>
                    <a:pt x="0" y="280"/>
                    <a:pt x="0" y="300"/>
                    <a:pt x="20" y="329"/>
                  </a:cubicBezTo>
                  <a:cubicBezTo>
                    <a:pt x="40" y="359"/>
                    <a:pt x="90" y="369"/>
                    <a:pt x="130" y="379"/>
                  </a:cubicBezTo>
                  <a:cubicBezTo>
                    <a:pt x="169" y="389"/>
                    <a:pt x="209" y="389"/>
                    <a:pt x="249" y="389"/>
                  </a:cubicBezTo>
                  <a:cubicBezTo>
                    <a:pt x="380" y="359"/>
                    <a:pt x="360" y="160"/>
                    <a:pt x="309" y="60"/>
                  </a:cubicBezTo>
                  <a:cubicBezTo>
                    <a:pt x="300" y="50"/>
                    <a:pt x="289" y="30"/>
                    <a:pt x="269" y="20"/>
                  </a:cubicBezTo>
                  <a:cubicBezTo>
                    <a:pt x="249" y="0"/>
                    <a:pt x="220" y="0"/>
                    <a:pt x="18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1"/>
            <p:cNvSpPr/>
            <p:nvPr/>
          </p:nvSpPr>
          <p:spPr>
            <a:xfrm>
              <a:off x="897232" y="3112804"/>
              <a:ext cx="50161" cy="47904"/>
            </a:xfrm>
            <a:custGeom>
              <a:avLst/>
              <a:gdLst/>
              <a:ahLst/>
              <a:cxnLst/>
              <a:rect l="l" t="t" r="r" b="b"/>
              <a:pathLst>
                <a:path w="400" h="382" extrusionOk="0">
                  <a:moveTo>
                    <a:pt x="259" y="0"/>
                  </a:moveTo>
                  <a:cubicBezTo>
                    <a:pt x="236" y="0"/>
                    <a:pt x="213" y="6"/>
                    <a:pt x="190" y="12"/>
                  </a:cubicBezTo>
                  <a:cubicBezTo>
                    <a:pt x="130" y="32"/>
                    <a:pt x="70" y="42"/>
                    <a:pt x="50" y="102"/>
                  </a:cubicBezTo>
                  <a:cubicBezTo>
                    <a:pt x="0" y="202"/>
                    <a:pt x="10" y="351"/>
                    <a:pt x="130" y="382"/>
                  </a:cubicBezTo>
                  <a:cubicBezTo>
                    <a:pt x="170" y="382"/>
                    <a:pt x="200" y="382"/>
                    <a:pt x="240" y="371"/>
                  </a:cubicBezTo>
                  <a:cubicBezTo>
                    <a:pt x="280" y="362"/>
                    <a:pt x="320" y="351"/>
                    <a:pt x="349" y="331"/>
                  </a:cubicBezTo>
                  <a:cubicBezTo>
                    <a:pt x="380" y="311"/>
                    <a:pt x="400" y="271"/>
                    <a:pt x="400" y="242"/>
                  </a:cubicBezTo>
                  <a:cubicBezTo>
                    <a:pt x="400" y="222"/>
                    <a:pt x="389" y="202"/>
                    <a:pt x="389" y="182"/>
                  </a:cubicBezTo>
                  <a:cubicBezTo>
                    <a:pt x="380" y="152"/>
                    <a:pt x="369" y="132"/>
                    <a:pt x="360" y="102"/>
                  </a:cubicBezTo>
                  <a:cubicBezTo>
                    <a:pt x="349" y="72"/>
                    <a:pt x="340" y="32"/>
                    <a:pt x="309" y="12"/>
                  </a:cubicBezTo>
                  <a:cubicBezTo>
                    <a:pt x="293" y="3"/>
                    <a:pt x="276" y="0"/>
                    <a:pt x="25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1"/>
            <p:cNvSpPr/>
            <p:nvPr/>
          </p:nvSpPr>
          <p:spPr>
            <a:xfrm>
              <a:off x="790764" y="3797757"/>
              <a:ext cx="141579" cy="92798"/>
            </a:xfrm>
            <a:custGeom>
              <a:avLst/>
              <a:gdLst/>
              <a:ahLst/>
              <a:cxnLst/>
              <a:rect l="l" t="t" r="r" b="b"/>
              <a:pathLst>
                <a:path w="1129" h="740" extrusionOk="0">
                  <a:moveTo>
                    <a:pt x="1079" y="0"/>
                  </a:moveTo>
                  <a:cubicBezTo>
                    <a:pt x="1079" y="0"/>
                    <a:pt x="1069" y="20"/>
                    <a:pt x="1069" y="71"/>
                  </a:cubicBezTo>
                  <a:cubicBezTo>
                    <a:pt x="1059" y="111"/>
                    <a:pt x="1059" y="180"/>
                    <a:pt x="1029" y="260"/>
                  </a:cubicBezTo>
                  <a:cubicBezTo>
                    <a:pt x="1009" y="330"/>
                    <a:pt x="969" y="410"/>
                    <a:pt x="899" y="480"/>
                  </a:cubicBezTo>
                  <a:cubicBezTo>
                    <a:pt x="819" y="550"/>
                    <a:pt x="719" y="599"/>
                    <a:pt x="610" y="619"/>
                  </a:cubicBezTo>
                  <a:cubicBezTo>
                    <a:pt x="591" y="621"/>
                    <a:pt x="573" y="622"/>
                    <a:pt x="555" y="622"/>
                  </a:cubicBezTo>
                  <a:cubicBezTo>
                    <a:pt x="464" y="622"/>
                    <a:pt x="377" y="600"/>
                    <a:pt x="310" y="550"/>
                  </a:cubicBezTo>
                  <a:cubicBezTo>
                    <a:pt x="220" y="500"/>
                    <a:pt x="160" y="430"/>
                    <a:pt x="120" y="370"/>
                  </a:cubicBezTo>
                  <a:cubicBezTo>
                    <a:pt x="40" y="230"/>
                    <a:pt x="40" y="120"/>
                    <a:pt x="20" y="120"/>
                  </a:cubicBezTo>
                  <a:cubicBezTo>
                    <a:pt x="11" y="120"/>
                    <a:pt x="0" y="151"/>
                    <a:pt x="0" y="200"/>
                  </a:cubicBezTo>
                  <a:cubicBezTo>
                    <a:pt x="0" y="250"/>
                    <a:pt x="11" y="320"/>
                    <a:pt x="40" y="400"/>
                  </a:cubicBezTo>
                  <a:cubicBezTo>
                    <a:pt x="80" y="490"/>
                    <a:pt x="151" y="579"/>
                    <a:pt x="250" y="650"/>
                  </a:cubicBezTo>
                  <a:cubicBezTo>
                    <a:pt x="328" y="703"/>
                    <a:pt x="428" y="739"/>
                    <a:pt x="535" y="739"/>
                  </a:cubicBezTo>
                  <a:cubicBezTo>
                    <a:pt x="566" y="739"/>
                    <a:pt x="598" y="736"/>
                    <a:pt x="630" y="730"/>
                  </a:cubicBezTo>
                  <a:cubicBezTo>
                    <a:pt x="770" y="710"/>
                    <a:pt x="889" y="639"/>
                    <a:pt x="969" y="559"/>
                  </a:cubicBezTo>
                  <a:cubicBezTo>
                    <a:pt x="1059" y="470"/>
                    <a:pt x="1099" y="360"/>
                    <a:pt x="1109" y="270"/>
                  </a:cubicBezTo>
                  <a:cubicBezTo>
                    <a:pt x="1129" y="190"/>
                    <a:pt x="1119" y="111"/>
                    <a:pt x="1109" y="71"/>
                  </a:cubicBezTo>
                  <a:cubicBezTo>
                    <a:pt x="1099" y="20"/>
                    <a:pt x="1089" y="0"/>
                    <a:pt x="107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1"/>
            <p:cNvSpPr/>
            <p:nvPr/>
          </p:nvSpPr>
          <p:spPr>
            <a:xfrm>
              <a:off x="712638" y="3976582"/>
              <a:ext cx="189734" cy="285416"/>
            </a:xfrm>
            <a:custGeom>
              <a:avLst/>
              <a:gdLst/>
              <a:ahLst/>
              <a:cxnLst/>
              <a:rect l="l" t="t" r="r" b="b"/>
              <a:pathLst>
                <a:path w="1513" h="2276" extrusionOk="0">
                  <a:moveTo>
                    <a:pt x="367" y="0"/>
                  </a:moveTo>
                  <a:cubicBezTo>
                    <a:pt x="0" y="0"/>
                    <a:pt x="84" y="748"/>
                    <a:pt x="84" y="970"/>
                  </a:cubicBezTo>
                  <a:cubicBezTo>
                    <a:pt x="95" y="1290"/>
                    <a:pt x="155" y="1629"/>
                    <a:pt x="284" y="1929"/>
                  </a:cubicBezTo>
                  <a:cubicBezTo>
                    <a:pt x="348" y="2089"/>
                    <a:pt x="496" y="2275"/>
                    <a:pt x="666" y="2275"/>
                  </a:cubicBezTo>
                  <a:cubicBezTo>
                    <a:pt x="707" y="2275"/>
                    <a:pt x="750" y="2264"/>
                    <a:pt x="794" y="2238"/>
                  </a:cubicBezTo>
                  <a:cubicBezTo>
                    <a:pt x="1153" y="2028"/>
                    <a:pt x="1382" y="1699"/>
                    <a:pt x="1512" y="1310"/>
                  </a:cubicBezTo>
                  <a:lnTo>
                    <a:pt x="1482" y="921"/>
                  </a:lnTo>
                  <a:cubicBezTo>
                    <a:pt x="1353" y="711"/>
                    <a:pt x="1222" y="501"/>
                    <a:pt x="1043" y="331"/>
                  </a:cubicBezTo>
                  <a:cubicBezTo>
                    <a:pt x="873" y="162"/>
                    <a:pt x="643" y="42"/>
                    <a:pt x="404" y="2"/>
                  </a:cubicBezTo>
                  <a:cubicBezTo>
                    <a:pt x="391" y="1"/>
                    <a:pt x="379" y="0"/>
                    <a:pt x="36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1"/>
            <p:cNvSpPr/>
            <p:nvPr/>
          </p:nvSpPr>
          <p:spPr>
            <a:xfrm>
              <a:off x="935981" y="3934948"/>
              <a:ext cx="184216" cy="285792"/>
            </a:xfrm>
            <a:custGeom>
              <a:avLst/>
              <a:gdLst/>
              <a:ahLst/>
              <a:cxnLst/>
              <a:rect l="l" t="t" r="r" b="b"/>
              <a:pathLst>
                <a:path w="1469" h="2279" extrusionOk="0">
                  <a:moveTo>
                    <a:pt x="863" y="1"/>
                  </a:moveTo>
                  <a:cubicBezTo>
                    <a:pt x="830" y="1"/>
                    <a:pt x="796" y="8"/>
                    <a:pt x="759" y="24"/>
                  </a:cubicBezTo>
                  <a:cubicBezTo>
                    <a:pt x="539" y="124"/>
                    <a:pt x="370" y="314"/>
                    <a:pt x="250" y="524"/>
                  </a:cubicBezTo>
                  <a:cubicBezTo>
                    <a:pt x="131" y="734"/>
                    <a:pt x="60" y="973"/>
                    <a:pt x="0" y="1202"/>
                  </a:cubicBezTo>
                  <a:lnTo>
                    <a:pt x="80" y="1592"/>
                  </a:lnTo>
                  <a:cubicBezTo>
                    <a:pt x="310" y="1932"/>
                    <a:pt x="630" y="2171"/>
                    <a:pt x="1039" y="2271"/>
                  </a:cubicBezTo>
                  <a:cubicBezTo>
                    <a:pt x="1060" y="2276"/>
                    <a:pt x="1081" y="2279"/>
                    <a:pt x="1101" y="2279"/>
                  </a:cubicBezTo>
                  <a:cubicBezTo>
                    <a:pt x="1303" y="2279"/>
                    <a:pt x="1420" y="2022"/>
                    <a:pt x="1438" y="1832"/>
                  </a:cubicBezTo>
                  <a:cubicBezTo>
                    <a:pt x="1468" y="1512"/>
                    <a:pt x="1428" y="1173"/>
                    <a:pt x="1348" y="863"/>
                  </a:cubicBezTo>
                  <a:cubicBezTo>
                    <a:pt x="1294" y="656"/>
                    <a:pt x="1167" y="1"/>
                    <a:pt x="86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1"/>
            <p:cNvSpPr/>
            <p:nvPr/>
          </p:nvSpPr>
          <p:spPr>
            <a:xfrm>
              <a:off x="810829" y="4050570"/>
              <a:ext cx="87656" cy="55303"/>
            </a:xfrm>
            <a:custGeom>
              <a:avLst/>
              <a:gdLst/>
              <a:ahLst/>
              <a:cxnLst/>
              <a:rect l="l" t="t" r="r" b="b"/>
              <a:pathLst>
                <a:path w="699" h="441" extrusionOk="0">
                  <a:moveTo>
                    <a:pt x="0" y="1"/>
                  </a:moveTo>
                  <a:lnTo>
                    <a:pt x="0" y="440"/>
                  </a:lnTo>
                  <a:lnTo>
                    <a:pt x="699" y="440"/>
                  </a:lnTo>
                  <a:lnTo>
                    <a:pt x="699" y="1"/>
                  </a:ln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1"/>
            <p:cNvSpPr/>
            <p:nvPr/>
          </p:nvSpPr>
          <p:spPr>
            <a:xfrm>
              <a:off x="829639" y="4107002"/>
              <a:ext cx="66338" cy="6396"/>
            </a:xfrm>
            <a:custGeom>
              <a:avLst/>
              <a:gdLst/>
              <a:ahLst/>
              <a:cxnLst/>
              <a:rect l="l" t="t" r="r" b="b"/>
              <a:pathLst>
                <a:path w="529" h="51" extrusionOk="0">
                  <a:moveTo>
                    <a:pt x="260" y="1"/>
                  </a:moveTo>
                  <a:cubicBezTo>
                    <a:pt x="110" y="1"/>
                    <a:pt x="0" y="40"/>
                    <a:pt x="0" y="50"/>
                  </a:cubicBezTo>
                  <a:lnTo>
                    <a:pt x="20" y="50"/>
                  </a:lnTo>
                  <a:cubicBezTo>
                    <a:pt x="60" y="50"/>
                    <a:pt x="160" y="40"/>
                    <a:pt x="260" y="40"/>
                  </a:cubicBezTo>
                  <a:lnTo>
                    <a:pt x="409" y="40"/>
                  </a:lnTo>
                  <a:cubicBezTo>
                    <a:pt x="449" y="40"/>
                    <a:pt x="469" y="50"/>
                    <a:pt x="489" y="50"/>
                  </a:cubicBezTo>
                  <a:cubicBezTo>
                    <a:pt x="509" y="50"/>
                    <a:pt x="529" y="40"/>
                    <a:pt x="529" y="40"/>
                  </a:cubicBezTo>
                  <a:cubicBezTo>
                    <a:pt x="529" y="30"/>
                    <a:pt x="420" y="1"/>
                    <a:pt x="269" y="1"/>
                  </a:cubicBez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1"/>
            <p:cNvSpPr/>
            <p:nvPr/>
          </p:nvSpPr>
          <p:spPr>
            <a:xfrm>
              <a:off x="900868" y="4119542"/>
              <a:ext cx="4013" cy="2633"/>
            </a:xfrm>
            <a:custGeom>
              <a:avLst/>
              <a:gdLst/>
              <a:ahLst/>
              <a:cxnLst/>
              <a:rect l="l" t="t" r="r" b="b"/>
              <a:pathLst>
                <a:path w="32" h="21" extrusionOk="0">
                  <a:moveTo>
                    <a:pt x="21" y="0"/>
                  </a:moveTo>
                  <a:cubicBezTo>
                    <a:pt x="21" y="0"/>
                    <a:pt x="11" y="10"/>
                    <a:pt x="1" y="10"/>
                  </a:cubicBezTo>
                  <a:lnTo>
                    <a:pt x="1" y="20"/>
                  </a:lnTo>
                  <a:cubicBezTo>
                    <a:pt x="21" y="10"/>
                    <a:pt x="31" y="10"/>
                    <a:pt x="31" y="10"/>
                  </a:cubicBezTo>
                  <a:cubicBezTo>
                    <a:pt x="31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E8C9B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1"/>
            <p:cNvSpPr/>
            <p:nvPr/>
          </p:nvSpPr>
          <p:spPr>
            <a:xfrm>
              <a:off x="815845" y="4120671"/>
              <a:ext cx="85148" cy="55303"/>
            </a:xfrm>
            <a:custGeom>
              <a:avLst/>
              <a:gdLst/>
              <a:ahLst/>
              <a:cxnLst/>
              <a:rect l="l" t="t" r="r" b="b"/>
              <a:pathLst>
                <a:path w="679" h="441" extrusionOk="0">
                  <a:moveTo>
                    <a:pt x="679" y="1"/>
                  </a:moveTo>
                  <a:cubicBezTo>
                    <a:pt x="619" y="11"/>
                    <a:pt x="470" y="51"/>
                    <a:pt x="320" y="151"/>
                  </a:cubicBezTo>
                  <a:cubicBezTo>
                    <a:pt x="120" y="280"/>
                    <a:pt x="0" y="431"/>
                    <a:pt x="10" y="440"/>
                  </a:cubicBezTo>
                  <a:cubicBezTo>
                    <a:pt x="30" y="440"/>
                    <a:pt x="150" y="300"/>
                    <a:pt x="340" y="181"/>
                  </a:cubicBezTo>
                  <a:cubicBezTo>
                    <a:pt x="479" y="91"/>
                    <a:pt x="619" y="41"/>
                    <a:pt x="679" y="11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1"/>
            <p:cNvSpPr/>
            <p:nvPr/>
          </p:nvSpPr>
          <p:spPr>
            <a:xfrm>
              <a:off x="948521" y="4021853"/>
              <a:ext cx="67717" cy="76496"/>
            </a:xfrm>
            <a:custGeom>
              <a:avLst/>
              <a:gdLst/>
              <a:ahLst/>
              <a:cxnLst/>
              <a:rect l="l" t="t" r="r" b="b"/>
              <a:pathLst>
                <a:path w="540" h="610" extrusionOk="0">
                  <a:moveTo>
                    <a:pt x="530" y="1"/>
                  </a:moveTo>
                  <a:cubicBezTo>
                    <a:pt x="519" y="1"/>
                    <a:pt x="370" y="101"/>
                    <a:pt x="230" y="270"/>
                  </a:cubicBezTo>
                  <a:cubicBezTo>
                    <a:pt x="80" y="440"/>
                    <a:pt x="0" y="609"/>
                    <a:pt x="11" y="609"/>
                  </a:cubicBezTo>
                  <a:cubicBezTo>
                    <a:pt x="20" y="609"/>
                    <a:pt x="120" y="460"/>
                    <a:pt x="260" y="290"/>
                  </a:cubicBezTo>
                  <a:cubicBezTo>
                    <a:pt x="400" y="121"/>
                    <a:pt x="539" y="10"/>
                    <a:pt x="530" y="1"/>
                  </a:cubicBez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1"/>
            <p:cNvSpPr/>
            <p:nvPr/>
          </p:nvSpPr>
          <p:spPr>
            <a:xfrm>
              <a:off x="952284" y="4084429"/>
              <a:ext cx="63955" cy="20190"/>
            </a:xfrm>
            <a:custGeom>
              <a:avLst/>
              <a:gdLst/>
              <a:ahLst/>
              <a:cxnLst/>
              <a:rect l="l" t="t" r="r" b="b"/>
              <a:pathLst>
                <a:path w="510" h="161" extrusionOk="0">
                  <a:moveTo>
                    <a:pt x="480" y="1"/>
                  </a:moveTo>
                  <a:cubicBezTo>
                    <a:pt x="429" y="1"/>
                    <a:pt x="340" y="10"/>
                    <a:pt x="240" y="41"/>
                  </a:cubicBezTo>
                  <a:cubicBezTo>
                    <a:pt x="100" y="81"/>
                    <a:pt x="1" y="141"/>
                    <a:pt x="1" y="150"/>
                  </a:cubicBezTo>
                  <a:lnTo>
                    <a:pt x="10" y="161"/>
                  </a:lnTo>
                  <a:cubicBezTo>
                    <a:pt x="30" y="161"/>
                    <a:pt x="130" y="110"/>
                    <a:pt x="260" y="81"/>
                  </a:cubicBezTo>
                  <a:cubicBezTo>
                    <a:pt x="390" y="41"/>
                    <a:pt x="509" y="21"/>
                    <a:pt x="509" y="10"/>
                  </a:cubicBezTo>
                  <a:cubicBezTo>
                    <a:pt x="509" y="1"/>
                    <a:pt x="500" y="1"/>
                    <a:pt x="480" y="1"/>
                  </a:cubicBez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1"/>
            <p:cNvSpPr/>
            <p:nvPr/>
          </p:nvSpPr>
          <p:spPr>
            <a:xfrm>
              <a:off x="946013" y="4113272"/>
              <a:ext cx="100197" cy="28968"/>
            </a:xfrm>
            <a:custGeom>
              <a:avLst/>
              <a:gdLst/>
              <a:ahLst/>
              <a:cxnLst/>
              <a:rect l="l" t="t" r="r" b="b"/>
              <a:pathLst>
                <a:path w="799" h="231" extrusionOk="0">
                  <a:moveTo>
                    <a:pt x="100" y="0"/>
                  </a:moveTo>
                  <a:cubicBezTo>
                    <a:pt x="40" y="0"/>
                    <a:pt x="0" y="0"/>
                    <a:pt x="0" y="10"/>
                  </a:cubicBezTo>
                  <a:cubicBezTo>
                    <a:pt x="0" y="20"/>
                    <a:pt x="190" y="20"/>
                    <a:pt x="410" y="80"/>
                  </a:cubicBezTo>
                  <a:cubicBezTo>
                    <a:pt x="619" y="140"/>
                    <a:pt x="769" y="230"/>
                    <a:pt x="789" y="230"/>
                  </a:cubicBezTo>
                  <a:lnTo>
                    <a:pt x="799" y="230"/>
                  </a:lnTo>
                  <a:cubicBezTo>
                    <a:pt x="799" y="220"/>
                    <a:pt x="650" y="110"/>
                    <a:pt x="420" y="40"/>
                  </a:cubicBezTo>
                  <a:cubicBezTo>
                    <a:pt x="290" y="10"/>
                    <a:pt x="180" y="0"/>
                    <a:pt x="100" y="0"/>
                  </a:cubicBezTo>
                  <a:close/>
                </a:path>
              </a:pathLst>
            </a:custGeom>
            <a:solidFill>
              <a:srgbClr val="89778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1"/>
            <p:cNvSpPr/>
            <p:nvPr/>
          </p:nvSpPr>
          <p:spPr>
            <a:xfrm>
              <a:off x="888453" y="4055210"/>
              <a:ext cx="71479" cy="91920"/>
            </a:xfrm>
            <a:custGeom>
              <a:avLst/>
              <a:gdLst/>
              <a:ahLst/>
              <a:cxnLst/>
              <a:rect l="l" t="t" r="r" b="b"/>
              <a:pathLst>
                <a:path w="570" h="733" extrusionOk="0">
                  <a:moveTo>
                    <a:pt x="264" y="1"/>
                  </a:moveTo>
                  <a:cubicBezTo>
                    <a:pt x="253" y="1"/>
                    <a:pt x="242" y="2"/>
                    <a:pt x="230" y="4"/>
                  </a:cubicBezTo>
                  <a:cubicBezTo>
                    <a:pt x="130" y="24"/>
                    <a:pt x="50" y="74"/>
                    <a:pt x="30" y="184"/>
                  </a:cubicBezTo>
                  <a:cubicBezTo>
                    <a:pt x="0" y="354"/>
                    <a:pt x="0" y="613"/>
                    <a:pt x="180" y="713"/>
                  </a:cubicBezTo>
                  <a:cubicBezTo>
                    <a:pt x="210" y="726"/>
                    <a:pt x="245" y="733"/>
                    <a:pt x="282" y="733"/>
                  </a:cubicBezTo>
                  <a:cubicBezTo>
                    <a:pt x="354" y="733"/>
                    <a:pt x="430" y="706"/>
                    <a:pt x="470" y="653"/>
                  </a:cubicBezTo>
                  <a:cubicBezTo>
                    <a:pt x="570" y="523"/>
                    <a:pt x="550" y="274"/>
                    <a:pt x="479" y="154"/>
                  </a:cubicBezTo>
                  <a:cubicBezTo>
                    <a:pt x="426" y="73"/>
                    <a:pt x="356" y="1"/>
                    <a:pt x="26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1"/>
            <p:cNvSpPr/>
            <p:nvPr/>
          </p:nvSpPr>
          <p:spPr>
            <a:xfrm>
              <a:off x="1605759" y="3245606"/>
              <a:ext cx="538478" cy="693727"/>
            </a:xfrm>
            <a:custGeom>
              <a:avLst/>
              <a:gdLst/>
              <a:ahLst/>
              <a:cxnLst/>
              <a:rect l="l" t="t" r="r" b="b"/>
              <a:pathLst>
                <a:path w="4294" h="5532" extrusionOk="0">
                  <a:moveTo>
                    <a:pt x="2683" y="0"/>
                  </a:moveTo>
                  <a:cubicBezTo>
                    <a:pt x="2639" y="0"/>
                    <a:pt x="2604" y="45"/>
                    <a:pt x="2586" y="81"/>
                  </a:cubicBezTo>
                  <a:cubicBezTo>
                    <a:pt x="2117" y="790"/>
                    <a:pt x="1678" y="1519"/>
                    <a:pt x="1248" y="2258"/>
                  </a:cubicBezTo>
                  <a:cubicBezTo>
                    <a:pt x="819" y="2986"/>
                    <a:pt x="370" y="3705"/>
                    <a:pt x="21" y="4474"/>
                  </a:cubicBezTo>
                  <a:cubicBezTo>
                    <a:pt x="10" y="4483"/>
                    <a:pt x="1" y="4503"/>
                    <a:pt x="1" y="4523"/>
                  </a:cubicBezTo>
                  <a:cubicBezTo>
                    <a:pt x="10" y="4554"/>
                    <a:pt x="30" y="4574"/>
                    <a:pt x="60" y="4593"/>
                  </a:cubicBezTo>
                  <a:cubicBezTo>
                    <a:pt x="210" y="4673"/>
                    <a:pt x="380" y="4733"/>
                    <a:pt x="549" y="4753"/>
                  </a:cubicBezTo>
                  <a:lnTo>
                    <a:pt x="4293" y="5532"/>
                  </a:lnTo>
                  <a:cubicBezTo>
                    <a:pt x="4054" y="4463"/>
                    <a:pt x="3784" y="3405"/>
                    <a:pt x="3475" y="2357"/>
                  </a:cubicBezTo>
                  <a:cubicBezTo>
                    <a:pt x="3344" y="1938"/>
                    <a:pt x="3215" y="1519"/>
                    <a:pt x="3075" y="1109"/>
                  </a:cubicBezTo>
                  <a:cubicBezTo>
                    <a:pt x="2965" y="770"/>
                    <a:pt x="2916" y="410"/>
                    <a:pt x="2776" y="81"/>
                  </a:cubicBezTo>
                  <a:cubicBezTo>
                    <a:pt x="2756" y="41"/>
                    <a:pt x="2736" y="1"/>
                    <a:pt x="2696" y="1"/>
                  </a:cubicBezTo>
                  <a:cubicBezTo>
                    <a:pt x="2691" y="0"/>
                    <a:pt x="2687" y="0"/>
                    <a:pt x="268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1"/>
            <p:cNvSpPr/>
            <p:nvPr/>
          </p:nvSpPr>
          <p:spPr>
            <a:xfrm>
              <a:off x="1679621" y="3634983"/>
              <a:ext cx="437028" cy="187978"/>
            </a:xfrm>
            <a:custGeom>
              <a:avLst/>
              <a:gdLst/>
              <a:ahLst/>
              <a:cxnLst/>
              <a:rect l="l" t="t" r="r" b="b"/>
              <a:pathLst>
                <a:path w="3485" h="1499" extrusionOk="0">
                  <a:moveTo>
                    <a:pt x="170" y="1"/>
                  </a:moveTo>
                  <a:cubicBezTo>
                    <a:pt x="110" y="100"/>
                    <a:pt x="50" y="200"/>
                    <a:pt x="0" y="300"/>
                  </a:cubicBezTo>
                  <a:cubicBezTo>
                    <a:pt x="20" y="320"/>
                    <a:pt x="50" y="340"/>
                    <a:pt x="70" y="370"/>
                  </a:cubicBezTo>
                  <a:cubicBezTo>
                    <a:pt x="150" y="480"/>
                    <a:pt x="240" y="620"/>
                    <a:pt x="360" y="699"/>
                  </a:cubicBezTo>
                  <a:cubicBezTo>
                    <a:pt x="492" y="780"/>
                    <a:pt x="622" y="818"/>
                    <a:pt x="757" y="818"/>
                  </a:cubicBezTo>
                  <a:cubicBezTo>
                    <a:pt x="856" y="818"/>
                    <a:pt x="959" y="798"/>
                    <a:pt x="1069" y="759"/>
                  </a:cubicBezTo>
                  <a:cubicBezTo>
                    <a:pt x="1296" y="675"/>
                    <a:pt x="1512" y="601"/>
                    <a:pt x="1715" y="601"/>
                  </a:cubicBezTo>
                  <a:cubicBezTo>
                    <a:pt x="1921" y="601"/>
                    <a:pt x="2115" y="678"/>
                    <a:pt x="2296" y="899"/>
                  </a:cubicBezTo>
                  <a:cubicBezTo>
                    <a:pt x="2466" y="1089"/>
                    <a:pt x="2646" y="1369"/>
                    <a:pt x="2906" y="1449"/>
                  </a:cubicBezTo>
                  <a:cubicBezTo>
                    <a:pt x="3022" y="1484"/>
                    <a:pt x="3135" y="1498"/>
                    <a:pt x="3247" y="1498"/>
                  </a:cubicBezTo>
                  <a:cubicBezTo>
                    <a:pt x="3327" y="1498"/>
                    <a:pt x="3405" y="1491"/>
                    <a:pt x="3485" y="1478"/>
                  </a:cubicBezTo>
                  <a:cubicBezTo>
                    <a:pt x="3454" y="1369"/>
                    <a:pt x="3425" y="1258"/>
                    <a:pt x="3405" y="1159"/>
                  </a:cubicBezTo>
                  <a:cubicBezTo>
                    <a:pt x="3344" y="1168"/>
                    <a:pt x="3284" y="1175"/>
                    <a:pt x="3226" y="1175"/>
                  </a:cubicBezTo>
                  <a:cubicBezTo>
                    <a:pt x="3161" y="1175"/>
                    <a:pt x="3099" y="1166"/>
                    <a:pt x="3045" y="1139"/>
                  </a:cubicBezTo>
                  <a:cubicBezTo>
                    <a:pt x="2866" y="1049"/>
                    <a:pt x="2755" y="909"/>
                    <a:pt x="2636" y="770"/>
                  </a:cubicBezTo>
                  <a:cubicBezTo>
                    <a:pt x="2456" y="550"/>
                    <a:pt x="2276" y="380"/>
                    <a:pt x="2007" y="291"/>
                  </a:cubicBezTo>
                  <a:cubicBezTo>
                    <a:pt x="1906" y="253"/>
                    <a:pt x="1805" y="238"/>
                    <a:pt x="1705" y="238"/>
                  </a:cubicBezTo>
                  <a:cubicBezTo>
                    <a:pt x="1509" y="238"/>
                    <a:pt x="1317" y="297"/>
                    <a:pt x="1138" y="370"/>
                  </a:cubicBezTo>
                  <a:cubicBezTo>
                    <a:pt x="1015" y="418"/>
                    <a:pt x="884" y="469"/>
                    <a:pt x="759" y="469"/>
                  </a:cubicBezTo>
                  <a:cubicBezTo>
                    <a:pt x="651" y="469"/>
                    <a:pt x="548" y="431"/>
                    <a:pt x="459" y="320"/>
                  </a:cubicBezTo>
                  <a:cubicBezTo>
                    <a:pt x="399" y="240"/>
                    <a:pt x="330" y="140"/>
                    <a:pt x="250" y="71"/>
                  </a:cubicBezTo>
                  <a:cubicBezTo>
                    <a:pt x="220" y="41"/>
                    <a:pt x="200" y="21"/>
                    <a:pt x="17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1"/>
            <p:cNvSpPr/>
            <p:nvPr/>
          </p:nvSpPr>
          <p:spPr>
            <a:xfrm>
              <a:off x="1742197" y="3523625"/>
              <a:ext cx="338085" cy="159010"/>
            </a:xfrm>
            <a:custGeom>
              <a:avLst/>
              <a:gdLst/>
              <a:ahLst/>
              <a:cxnLst/>
              <a:rect l="l" t="t" r="r" b="b"/>
              <a:pathLst>
                <a:path w="2696" h="1268" extrusionOk="0">
                  <a:moveTo>
                    <a:pt x="180" y="1"/>
                  </a:moveTo>
                  <a:cubicBezTo>
                    <a:pt x="120" y="100"/>
                    <a:pt x="60" y="210"/>
                    <a:pt x="0" y="320"/>
                  </a:cubicBezTo>
                  <a:cubicBezTo>
                    <a:pt x="60" y="400"/>
                    <a:pt x="120" y="480"/>
                    <a:pt x="200" y="529"/>
                  </a:cubicBezTo>
                  <a:cubicBezTo>
                    <a:pt x="334" y="611"/>
                    <a:pt x="468" y="652"/>
                    <a:pt x="608" y="652"/>
                  </a:cubicBezTo>
                  <a:cubicBezTo>
                    <a:pt x="708" y="652"/>
                    <a:pt x="811" y="631"/>
                    <a:pt x="919" y="589"/>
                  </a:cubicBezTo>
                  <a:cubicBezTo>
                    <a:pt x="1142" y="510"/>
                    <a:pt x="1357" y="438"/>
                    <a:pt x="1561" y="438"/>
                  </a:cubicBezTo>
                  <a:cubicBezTo>
                    <a:pt x="1769" y="438"/>
                    <a:pt x="1966" y="513"/>
                    <a:pt x="2147" y="729"/>
                  </a:cubicBezTo>
                  <a:cubicBezTo>
                    <a:pt x="2296" y="919"/>
                    <a:pt x="2466" y="1168"/>
                    <a:pt x="2696" y="1268"/>
                  </a:cubicBezTo>
                  <a:cubicBezTo>
                    <a:pt x="2646" y="1068"/>
                    <a:pt x="2586" y="869"/>
                    <a:pt x="2536" y="669"/>
                  </a:cubicBezTo>
                  <a:cubicBezTo>
                    <a:pt x="2516" y="649"/>
                    <a:pt x="2496" y="620"/>
                    <a:pt x="2476" y="600"/>
                  </a:cubicBezTo>
                  <a:cubicBezTo>
                    <a:pt x="2296" y="390"/>
                    <a:pt x="2117" y="220"/>
                    <a:pt x="1847" y="120"/>
                  </a:cubicBezTo>
                  <a:cubicBezTo>
                    <a:pt x="1753" y="88"/>
                    <a:pt x="1658" y="75"/>
                    <a:pt x="1563" y="75"/>
                  </a:cubicBezTo>
                  <a:cubicBezTo>
                    <a:pt x="1365" y="75"/>
                    <a:pt x="1167" y="133"/>
                    <a:pt x="979" y="200"/>
                  </a:cubicBezTo>
                  <a:cubicBezTo>
                    <a:pt x="854" y="254"/>
                    <a:pt x="724" y="309"/>
                    <a:pt x="600" y="309"/>
                  </a:cubicBezTo>
                  <a:cubicBezTo>
                    <a:pt x="496" y="309"/>
                    <a:pt x="397" y="270"/>
                    <a:pt x="310" y="160"/>
                  </a:cubicBezTo>
                  <a:cubicBezTo>
                    <a:pt x="270" y="110"/>
                    <a:pt x="230" y="50"/>
                    <a:pt x="18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1"/>
            <p:cNvSpPr/>
            <p:nvPr/>
          </p:nvSpPr>
          <p:spPr>
            <a:xfrm>
              <a:off x="1808535" y="3393833"/>
              <a:ext cx="202901" cy="72859"/>
            </a:xfrm>
            <a:custGeom>
              <a:avLst/>
              <a:gdLst/>
              <a:ahLst/>
              <a:cxnLst/>
              <a:rect l="l" t="t" r="r" b="b"/>
              <a:pathLst>
                <a:path w="1618" h="581" extrusionOk="0">
                  <a:moveTo>
                    <a:pt x="1378" y="0"/>
                  </a:moveTo>
                  <a:cubicBezTo>
                    <a:pt x="1183" y="0"/>
                    <a:pt x="984" y="61"/>
                    <a:pt x="799" y="137"/>
                  </a:cubicBezTo>
                  <a:cubicBezTo>
                    <a:pt x="675" y="185"/>
                    <a:pt x="543" y="235"/>
                    <a:pt x="419" y="235"/>
                  </a:cubicBezTo>
                  <a:cubicBezTo>
                    <a:pt x="335" y="235"/>
                    <a:pt x="253" y="212"/>
                    <a:pt x="180" y="147"/>
                  </a:cubicBezTo>
                  <a:lnTo>
                    <a:pt x="1" y="446"/>
                  </a:lnTo>
                  <a:cubicBezTo>
                    <a:pt x="10" y="446"/>
                    <a:pt x="10" y="457"/>
                    <a:pt x="21" y="457"/>
                  </a:cubicBezTo>
                  <a:cubicBezTo>
                    <a:pt x="158" y="540"/>
                    <a:pt x="295" y="581"/>
                    <a:pt x="439" y="581"/>
                  </a:cubicBezTo>
                  <a:cubicBezTo>
                    <a:pt x="535" y="581"/>
                    <a:pt x="635" y="562"/>
                    <a:pt x="739" y="526"/>
                  </a:cubicBezTo>
                  <a:cubicBezTo>
                    <a:pt x="960" y="441"/>
                    <a:pt x="1175" y="365"/>
                    <a:pt x="1379" y="365"/>
                  </a:cubicBezTo>
                  <a:cubicBezTo>
                    <a:pt x="1461" y="365"/>
                    <a:pt x="1540" y="378"/>
                    <a:pt x="1618" y="406"/>
                  </a:cubicBezTo>
                  <a:cubicBezTo>
                    <a:pt x="1578" y="277"/>
                    <a:pt x="1528" y="137"/>
                    <a:pt x="1488" y="7"/>
                  </a:cubicBezTo>
                  <a:cubicBezTo>
                    <a:pt x="1451" y="2"/>
                    <a:pt x="1415" y="0"/>
                    <a:pt x="137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1"/>
            <p:cNvSpPr/>
            <p:nvPr/>
          </p:nvSpPr>
          <p:spPr>
            <a:xfrm>
              <a:off x="1886160" y="3258272"/>
              <a:ext cx="82766" cy="63830"/>
            </a:xfrm>
            <a:custGeom>
              <a:avLst/>
              <a:gdLst/>
              <a:ahLst/>
              <a:cxnLst/>
              <a:rect l="l" t="t" r="r" b="b"/>
              <a:pathLst>
                <a:path w="660" h="509" extrusionOk="0">
                  <a:moveTo>
                    <a:pt x="549" y="0"/>
                  </a:moveTo>
                  <a:cubicBezTo>
                    <a:pt x="489" y="20"/>
                    <a:pt x="440" y="40"/>
                    <a:pt x="390" y="60"/>
                  </a:cubicBezTo>
                  <a:cubicBezTo>
                    <a:pt x="350" y="80"/>
                    <a:pt x="300" y="90"/>
                    <a:pt x="260" y="110"/>
                  </a:cubicBezTo>
                  <a:cubicBezTo>
                    <a:pt x="170" y="240"/>
                    <a:pt x="90" y="369"/>
                    <a:pt x="1" y="509"/>
                  </a:cubicBezTo>
                  <a:cubicBezTo>
                    <a:pt x="110" y="509"/>
                    <a:pt x="210" y="489"/>
                    <a:pt x="320" y="449"/>
                  </a:cubicBezTo>
                  <a:cubicBezTo>
                    <a:pt x="440" y="409"/>
                    <a:pt x="549" y="369"/>
                    <a:pt x="660" y="340"/>
                  </a:cubicBezTo>
                  <a:cubicBezTo>
                    <a:pt x="629" y="220"/>
                    <a:pt x="589" y="110"/>
                    <a:pt x="5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1"/>
            <p:cNvSpPr/>
            <p:nvPr/>
          </p:nvSpPr>
          <p:spPr>
            <a:xfrm>
              <a:off x="1817314" y="3059131"/>
              <a:ext cx="257953" cy="235506"/>
            </a:xfrm>
            <a:custGeom>
              <a:avLst/>
              <a:gdLst/>
              <a:ahLst/>
              <a:cxnLst/>
              <a:rect l="l" t="t" r="r" b="b"/>
              <a:pathLst>
                <a:path w="2057" h="1878" extrusionOk="0">
                  <a:moveTo>
                    <a:pt x="1258" y="1"/>
                  </a:moveTo>
                  <a:cubicBezTo>
                    <a:pt x="1238" y="31"/>
                    <a:pt x="1209" y="51"/>
                    <a:pt x="1189" y="80"/>
                  </a:cubicBezTo>
                  <a:cubicBezTo>
                    <a:pt x="1149" y="60"/>
                    <a:pt x="1118" y="31"/>
                    <a:pt x="1078" y="11"/>
                  </a:cubicBezTo>
                  <a:cubicBezTo>
                    <a:pt x="1058" y="51"/>
                    <a:pt x="1038" y="100"/>
                    <a:pt x="1009" y="140"/>
                  </a:cubicBezTo>
                  <a:cubicBezTo>
                    <a:pt x="979" y="120"/>
                    <a:pt x="949" y="100"/>
                    <a:pt x="919" y="71"/>
                  </a:cubicBezTo>
                  <a:cubicBezTo>
                    <a:pt x="899" y="91"/>
                    <a:pt x="889" y="111"/>
                    <a:pt x="899" y="140"/>
                  </a:cubicBezTo>
                  <a:cubicBezTo>
                    <a:pt x="859" y="111"/>
                    <a:pt x="819" y="100"/>
                    <a:pt x="769" y="91"/>
                  </a:cubicBezTo>
                  <a:cubicBezTo>
                    <a:pt x="769" y="131"/>
                    <a:pt x="759" y="180"/>
                    <a:pt x="759" y="220"/>
                  </a:cubicBezTo>
                  <a:cubicBezTo>
                    <a:pt x="709" y="200"/>
                    <a:pt x="659" y="180"/>
                    <a:pt x="619" y="151"/>
                  </a:cubicBezTo>
                  <a:cubicBezTo>
                    <a:pt x="619" y="191"/>
                    <a:pt x="610" y="220"/>
                    <a:pt x="610" y="251"/>
                  </a:cubicBezTo>
                  <a:cubicBezTo>
                    <a:pt x="550" y="240"/>
                    <a:pt x="499" y="231"/>
                    <a:pt x="439" y="211"/>
                  </a:cubicBezTo>
                  <a:lnTo>
                    <a:pt x="439" y="211"/>
                  </a:lnTo>
                  <a:cubicBezTo>
                    <a:pt x="450" y="251"/>
                    <a:pt x="450" y="291"/>
                    <a:pt x="450" y="330"/>
                  </a:cubicBezTo>
                  <a:cubicBezTo>
                    <a:pt x="440" y="325"/>
                    <a:pt x="427" y="323"/>
                    <a:pt x="414" y="323"/>
                  </a:cubicBezTo>
                  <a:cubicBezTo>
                    <a:pt x="400" y="323"/>
                    <a:pt x="385" y="325"/>
                    <a:pt x="370" y="330"/>
                  </a:cubicBezTo>
                  <a:cubicBezTo>
                    <a:pt x="360" y="370"/>
                    <a:pt x="370" y="400"/>
                    <a:pt x="380" y="430"/>
                  </a:cubicBezTo>
                  <a:cubicBezTo>
                    <a:pt x="320" y="440"/>
                    <a:pt x="270" y="440"/>
                    <a:pt x="210" y="450"/>
                  </a:cubicBezTo>
                  <a:cubicBezTo>
                    <a:pt x="210" y="480"/>
                    <a:pt x="220" y="520"/>
                    <a:pt x="220" y="550"/>
                  </a:cubicBezTo>
                  <a:cubicBezTo>
                    <a:pt x="190" y="560"/>
                    <a:pt x="160" y="560"/>
                    <a:pt x="130" y="570"/>
                  </a:cubicBezTo>
                  <a:cubicBezTo>
                    <a:pt x="140" y="650"/>
                    <a:pt x="190" y="670"/>
                    <a:pt x="100" y="710"/>
                  </a:cubicBezTo>
                  <a:cubicBezTo>
                    <a:pt x="100" y="719"/>
                    <a:pt x="100" y="739"/>
                    <a:pt x="91" y="750"/>
                  </a:cubicBezTo>
                  <a:cubicBezTo>
                    <a:pt x="120" y="759"/>
                    <a:pt x="140" y="759"/>
                    <a:pt x="160" y="779"/>
                  </a:cubicBezTo>
                  <a:cubicBezTo>
                    <a:pt x="180" y="799"/>
                    <a:pt x="180" y="830"/>
                    <a:pt x="160" y="850"/>
                  </a:cubicBezTo>
                  <a:cubicBezTo>
                    <a:pt x="130" y="869"/>
                    <a:pt x="60" y="850"/>
                    <a:pt x="60" y="889"/>
                  </a:cubicBezTo>
                  <a:cubicBezTo>
                    <a:pt x="80" y="899"/>
                    <a:pt x="91" y="909"/>
                    <a:pt x="110" y="929"/>
                  </a:cubicBezTo>
                  <a:cubicBezTo>
                    <a:pt x="71" y="929"/>
                    <a:pt x="20" y="949"/>
                    <a:pt x="0" y="989"/>
                  </a:cubicBezTo>
                  <a:cubicBezTo>
                    <a:pt x="20" y="999"/>
                    <a:pt x="40" y="1019"/>
                    <a:pt x="71" y="1029"/>
                  </a:cubicBezTo>
                  <a:cubicBezTo>
                    <a:pt x="91" y="1039"/>
                    <a:pt x="11" y="1099"/>
                    <a:pt x="11" y="1099"/>
                  </a:cubicBezTo>
                  <a:cubicBezTo>
                    <a:pt x="11" y="1139"/>
                    <a:pt x="60" y="1159"/>
                    <a:pt x="91" y="1169"/>
                  </a:cubicBezTo>
                  <a:cubicBezTo>
                    <a:pt x="60" y="1179"/>
                    <a:pt x="40" y="1199"/>
                    <a:pt x="11" y="1218"/>
                  </a:cubicBezTo>
                  <a:cubicBezTo>
                    <a:pt x="60" y="1229"/>
                    <a:pt x="100" y="1238"/>
                    <a:pt x="140" y="1258"/>
                  </a:cubicBezTo>
                  <a:cubicBezTo>
                    <a:pt x="135" y="1257"/>
                    <a:pt x="130" y="1256"/>
                    <a:pt x="124" y="1256"/>
                  </a:cubicBezTo>
                  <a:cubicBezTo>
                    <a:pt x="98" y="1256"/>
                    <a:pt x="69" y="1274"/>
                    <a:pt x="60" y="1298"/>
                  </a:cubicBezTo>
                  <a:cubicBezTo>
                    <a:pt x="91" y="1318"/>
                    <a:pt x="130" y="1329"/>
                    <a:pt x="170" y="1349"/>
                  </a:cubicBezTo>
                  <a:cubicBezTo>
                    <a:pt x="140" y="1349"/>
                    <a:pt x="120" y="1369"/>
                    <a:pt x="100" y="1398"/>
                  </a:cubicBezTo>
                  <a:cubicBezTo>
                    <a:pt x="130" y="1398"/>
                    <a:pt x="150" y="1409"/>
                    <a:pt x="170" y="1409"/>
                  </a:cubicBezTo>
                  <a:lnTo>
                    <a:pt x="240" y="1409"/>
                  </a:lnTo>
                  <a:cubicBezTo>
                    <a:pt x="180" y="1478"/>
                    <a:pt x="260" y="1448"/>
                    <a:pt x="270" y="1488"/>
                  </a:cubicBezTo>
                  <a:cubicBezTo>
                    <a:pt x="280" y="1518"/>
                    <a:pt x="260" y="1548"/>
                    <a:pt x="280" y="1568"/>
                  </a:cubicBezTo>
                  <a:cubicBezTo>
                    <a:pt x="280" y="1578"/>
                    <a:pt x="370" y="1578"/>
                    <a:pt x="370" y="1588"/>
                  </a:cubicBezTo>
                  <a:cubicBezTo>
                    <a:pt x="370" y="1618"/>
                    <a:pt x="380" y="1648"/>
                    <a:pt x="400" y="1658"/>
                  </a:cubicBezTo>
                  <a:cubicBezTo>
                    <a:pt x="450" y="1648"/>
                    <a:pt x="490" y="1648"/>
                    <a:pt x="530" y="1648"/>
                  </a:cubicBezTo>
                  <a:cubicBezTo>
                    <a:pt x="539" y="1698"/>
                    <a:pt x="550" y="1738"/>
                    <a:pt x="570" y="1768"/>
                  </a:cubicBezTo>
                  <a:lnTo>
                    <a:pt x="689" y="1738"/>
                  </a:lnTo>
                  <a:cubicBezTo>
                    <a:pt x="689" y="1768"/>
                    <a:pt x="709" y="1808"/>
                    <a:pt x="749" y="1817"/>
                  </a:cubicBezTo>
                  <a:cubicBezTo>
                    <a:pt x="756" y="1819"/>
                    <a:pt x="763" y="1820"/>
                    <a:pt x="770" y="1820"/>
                  </a:cubicBezTo>
                  <a:cubicBezTo>
                    <a:pt x="802" y="1820"/>
                    <a:pt x="831" y="1801"/>
                    <a:pt x="839" y="1768"/>
                  </a:cubicBezTo>
                  <a:cubicBezTo>
                    <a:pt x="859" y="1808"/>
                    <a:pt x="889" y="1848"/>
                    <a:pt x="919" y="1877"/>
                  </a:cubicBezTo>
                  <a:cubicBezTo>
                    <a:pt x="979" y="1868"/>
                    <a:pt x="1029" y="1828"/>
                    <a:pt x="1058" y="1768"/>
                  </a:cubicBezTo>
                  <a:lnTo>
                    <a:pt x="1149" y="1857"/>
                  </a:lnTo>
                  <a:cubicBezTo>
                    <a:pt x="1189" y="1837"/>
                    <a:pt x="1229" y="1788"/>
                    <a:pt x="1248" y="1738"/>
                  </a:cubicBezTo>
                  <a:cubicBezTo>
                    <a:pt x="1268" y="1778"/>
                    <a:pt x="1298" y="1808"/>
                    <a:pt x="1318" y="1837"/>
                  </a:cubicBezTo>
                  <a:cubicBezTo>
                    <a:pt x="1378" y="1808"/>
                    <a:pt x="1418" y="1758"/>
                    <a:pt x="1428" y="1698"/>
                  </a:cubicBezTo>
                  <a:cubicBezTo>
                    <a:pt x="1437" y="1734"/>
                    <a:pt x="1478" y="1769"/>
                    <a:pt x="1516" y="1769"/>
                  </a:cubicBezTo>
                  <a:cubicBezTo>
                    <a:pt x="1520" y="1769"/>
                    <a:pt x="1524" y="1769"/>
                    <a:pt x="1528" y="1768"/>
                  </a:cubicBezTo>
                  <a:cubicBezTo>
                    <a:pt x="1578" y="1758"/>
                    <a:pt x="1608" y="1708"/>
                    <a:pt x="1597" y="1658"/>
                  </a:cubicBezTo>
                  <a:lnTo>
                    <a:pt x="1597" y="1658"/>
                  </a:lnTo>
                  <a:cubicBezTo>
                    <a:pt x="1637" y="1668"/>
                    <a:pt x="1677" y="1688"/>
                    <a:pt x="1728" y="1698"/>
                  </a:cubicBezTo>
                  <a:cubicBezTo>
                    <a:pt x="1728" y="1648"/>
                    <a:pt x="1737" y="1608"/>
                    <a:pt x="1748" y="1558"/>
                  </a:cubicBezTo>
                  <a:cubicBezTo>
                    <a:pt x="1768" y="1568"/>
                    <a:pt x="1797" y="1578"/>
                    <a:pt x="1808" y="1598"/>
                  </a:cubicBezTo>
                  <a:cubicBezTo>
                    <a:pt x="1827" y="1528"/>
                    <a:pt x="1827" y="1458"/>
                    <a:pt x="1827" y="1389"/>
                  </a:cubicBezTo>
                  <a:cubicBezTo>
                    <a:pt x="1857" y="1398"/>
                    <a:pt x="1877" y="1418"/>
                    <a:pt x="1907" y="1429"/>
                  </a:cubicBezTo>
                  <a:cubicBezTo>
                    <a:pt x="1907" y="1349"/>
                    <a:pt x="1897" y="1278"/>
                    <a:pt x="1877" y="1209"/>
                  </a:cubicBezTo>
                  <a:cubicBezTo>
                    <a:pt x="1907" y="1209"/>
                    <a:pt x="1937" y="1209"/>
                    <a:pt x="1967" y="1189"/>
                  </a:cubicBezTo>
                  <a:cubicBezTo>
                    <a:pt x="1967" y="1189"/>
                    <a:pt x="1917" y="1079"/>
                    <a:pt x="1927" y="1059"/>
                  </a:cubicBezTo>
                  <a:cubicBezTo>
                    <a:pt x="1947" y="1029"/>
                    <a:pt x="2017" y="1049"/>
                    <a:pt x="2057" y="1029"/>
                  </a:cubicBezTo>
                  <a:cubicBezTo>
                    <a:pt x="2047" y="1009"/>
                    <a:pt x="2027" y="979"/>
                    <a:pt x="2017" y="959"/>
                  </a:cubicBezTo>
                  <a:cubicBezTo>
                    <a:pt x="2027" y="949"/>
                    <a:pt x="2047" y="949"/>
                    <a:pt x="2057" y="949"/>
                  </a:cubicBezTo>
                  <a:cubicBezTo>
                    <a:pt x="2047" y="909"/>
                    <a:pt x="2017" y="879"/>
                    <a:pt x="1987" y="859"/>
                  </a:cubicBezTo>
                  <a:cubicBezTo>
                    <a:pt x="2007" y="839"/>
                    <a:pt x="2027" y="830"/>
                    <a:pt x="2047" y="819"/>
                  </a:cubicBezTo>
                  <a:cubicBezTo>
                    <a:pt x="2027" y="790"/>
                    <a:pt x="1987" y="759"/>
                    <a:pt x="1947" y="759"/>
                  </a:cubicBezTo>
                  <a:lnTo>
                    <a:pt x="2027" y="679"/>
                  </a:lnTo>
                  <a:cubicBezTo>
                    <a:pt x="1987" y="679"/>
                    <a:pt x="1957" y="670"/>
                    <a:pt x="1927" y="670"/>
                  </a:cubicBezTo>
                  <a:cubicBezTo>
                    <a:pt x="1927" y="639"/>
                    <a:pt x="1947" y="620"/>
                    <a:pt x="1947" y="600"/>
                  </a:cubicBezTo>
                  <a:cubicBezTo>
                    <a:pt x="1917" y="590"/>
                    <a:pt x="1867" y="590"/>
                    <a:pt x="1827" y="590"/>
                  </a:cubicBezTo>
                  <a:cubicBezTo>
                    <a:pt x="1837" y="590"/>
                    <a:pt x="1877" y="520"/>
                    <a:pt x="1887" y="510"/>
                  </a:cubicBezTo>
                  <a:cubicBezTo>
                    <a:pt x="1797" y="510"/>
                    <a:pt x="1857" y="450"/>
                    <a:pt x="1817" y="430"/>
                  </a:cubicBezTo>
                  <a:cubicBezTo>
                    <a:pt x="1788" y="400"/>
                    <a:pt x="1668" y="440"/>
                    <a:pt x="1688" y="350"/>
                  </a:cubicBezTo>
                  <a:cubicBezTo>
                    <a:pt x="1688" y="330"/>
                    <a:pt x="1697" y="310"/>
                    <a:pt x="1697" y="291"/>
                  </a:cubicBezTo>
                  <a:cubicBezTo>
                    <a:pt x="1697" y="268"/>
                    <a:pt x="1679" y="261"/>
                    <a:pt x="1656" y="261"/>
                  </a:cubicBezTo>
                  <a:cubicBezTo>
                    <a:pt x="1637" y="261"/>
                    <a:pt x="1615" y="266"/>
                    <a:pt x="1597" y="271"/>
                  </a:cubicBezTo>
                  <a:cubicBezTo>
                    <a:pt x="1613" y="223"/>
                    <a:pt x="1560" y="169"/>
                    <a:pt x="1512" y="169"/>
                  </a:cubicBezTo>
                  <a:cubicBezTo>
                    <a:pt x="1500" y="169"/>
                    <a:pt x="1488" y="172"/>
                    <a:pt x="1478" y="180"/>
                  </a:cubicBezTo>
                  <a:cubicBezTo>
                    <a:pt x="1458" y="140"/>
                    <a:pt x="1438" y="100"/>
                    <a:pt x="1418" y="51"/>
                  </a:cubicBezTo>
                  <a:cubicBezTo>
                    <a:pt x="1388" y="71"/>
                    <a:pt x="1368" y="100"/>
                    <a:pt x="1368" y="131"/>
                  </a:cubicBezTo>
                  <a:cubicBezTo>
                    <a:pt x="1318" y="91"/>
                    <a:pt x="1288" y="51"/>
                    <a:pt x="125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1"/>
            <p:cNvSpPr/>
            <p:nvPr/>
          </p:nvSpPr>
          <p:spPr>
            <a:xfrm>
              <a:off x="1302785" y="3624199"/>
              <a:ext cx="1080468" cy="1089246"/>
            </a:xfrm>
            <a:custGeom>
              <a:avLst/>
              <a:gdLst/>
              <a:ahLst/>
              <a:cxnLst/>
              <a:rect l="l" t="t" r="r" b="b"/>
              <a:pathLst>
                <a:path w="8616" h="8686" extrusionOk="0">
                  <a:moveTo>
                    <a:pt x="1953" y="0"/>
                  </a:moveTo>
                  <a:cubicBezTo>
                    <a:pt x="1870" y="0"/>
                    <a:pt x="1786" y="10"/>
                    <a:pt x="1707" y="27"/>
                  </a:cubicBezTo>
                  <a:cubicBezTo>
                    <a:pt x="1279" y="117"/>
                    <a:pt x="1029" y="506"/>
                    <a:pt x="1029" y="925"/>
                  </a:cubicBezTo>
                  <a:cubicBezTo>
                    <a:pt x="1019" y="1235"/>
                    <a:pt x="1148" y="1535"/>
                    <a:pt x="1378" y="1744"/>
                  </a:cubicBezTo>
                  <a:cubicBezTo>
                    <a:pt x="1099" y="2473"/>
                    <a:pt x="640" y="3121"/>
                    <a:pt x="420" y="3871"/>
                  </a:cubicBezTo>
                  <a:cubicBezTo>
                    <a:pt x="280" y="4370"/>
                    <a:pt x="130" y="4838"/>
                    <a:pt x="50" y="5358"/>
                  </a:cubicBezTo>
                  <a:cubicBezTo>
                    <a:pt x="21" y="5537"/>
                    <a:pt x="1" y="5717"/>
                    <a:pt x="10" y="5907"/>
                  </a:cubicBezTo>
                  <a:cubicBezTo>
                    <a:pt x="21" y="6027"/>
                    <a:pt x="30" y="6136"/>
                    <a:pt x="50" y="6256"/>
                  </a:cubicBezTo>
                  <a:cubicBezTo>
                    <a:pt x="340" y="7884"/>
                    <a:pt x="2007" y="8412"/>
                    <a:pt x="3544" y="8612"/>
                  </a:cubicBezTo>
                  <a:cubicBezTo>
                    <a:pt x="3901" y="8660"/>
                    <a:pt x="4263" y="8686"/>
                    <a:pt x="4625" y="8686"/>
                  </a:cubicBezTo>
                  <a:cubicBezTo>
                    <a:pt x="5316" y="8686"/>
                    <a:pt x="6008" y="8592"/>
                    <a:pt x="6669" y="8383"/>
                  </a:cubicBezTo>
                  <a:cubicBezTo>
                    <a:pt x="7468" y="8123"/>
                    <a:pt x="7807" y="7364"/>
                    <a:pt x="7887" y="6586"/>
                  </a:cubicBezTo>
                  <a:cubicBezTo>
                    <a:pt x="7997" y="5577"/>
                    <a:pt x="8027" y="4559"/>
                    <a:pt x="7947" y="3551"/>
                  </a:cubicBezTo>
                  <a:cubicBezTo>
                    <a:pt x="7937" y="3461"/>
                    <a:pt x="7857" y="2722"/>
                    <a:pt x="7927" y="2682"/>
                  </a:cubicBezTo>
                  <a:cubicBezTo>
                    <a:pt x="8436" y="2403"/>
                    <a:pt x="8615" y="1594"/>
                    <a:pt x="8116" y="1225"/>
                  </a:cubicBezTo>
                  <a:cubicBezTo>
                    <a:pt x="8007" y="1135"/>
                    <a:pt x="7877" y="1065"/>
                    <a:pt x="7737" y="1035"/>
                  </a:cubicBezTo>
                  <a:cubicBezTo>
                    <a:pt x="7680" y="1024"/>
                    <a:pt x="7623" y="1018"/>
                    <a:pt x="7567" y="1018"/>
                  </a:cubicBezTo>
                  <a:cubicBezTo>
                    <a:pt x="7383" y="1018"/>
                    <a:pt x="7201" y="1078"/>
                    <a:pt x="7049" y="1185"/>
                  </a:cubicBezTo>
                  <a:cubicBezTo>
                    <a:pt x="6898" y="1305"/>
                    <a:pt x="6789" y="1535"/>
                    <a:pt x="6679" y="1694"/>
                  </a:cubicBezTo>
                  <a:cubicBezTo>
                    <a:pt x="5950" y="1415"/>
                    <a:pt x="5172" y="1305"/>
                    <a:pt x="4393" y="1205"/>
                  </a:cubicBezTo>
                  <a:cubicBezTo>
                    <a:pt x="4051" y="1165"/>
                    <a:pt x="3683" y="1104"/>
                    <a:pt x="3323" y="1104"/>
                  </a:cubicBezTo>
                  <a:cubicBezTo>
                    <a:pt x="3137" y="1104"/>
                    <a:pt x="2953" y="1121"/>
                    <a:pt x="2776" y="1165"/>
                  </a:cubicBezTo>
                  <a:cubicBezTo>
                    <a:pt x="2845" y="1145"/>
                    <a:pt x="2816" y="776"/>
                    <a:pt x="2806" y="726"/>
                  </a:cubicBezTo>
                  <a:cubicBezTo>
                    <a:pt x="2776" y="566"/>
                    <a:pt x="2716" y="416"/>
                    <a:pt x="2616" y="297"/>
                  </a:cubicBezTo>
                  <a:cubicBezTo>
                    <a:pt x="2466" y="86"/>
                    <a:pt x="2208" y="0"/>
                    <a:pt x="195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1"/>
            <p:cNvSpPr/>
            <p:nvPr/>
          </p:nvSpPr>
          <p:spPr>
            <a:xfrm>
              <a:off x="2185371" y="3808165"/>
              <a:ext cx="120261" cy="111232"/>
            </a:xfrm>
            <a:custGeom>
              <a:avLst/>
              <a:gdLst/>
              <a:ahLst/>
              <a:cxnLst/>
              <a:rect l="l" t="t" r="r" b="b"/>
              <a:pathLst>
                <a:path w="959" h="887" extrusionOk="0">
                  <a:moveTo>
                    <a:pt x="533" y="1"/>
                  </a:moveTo>
                  <a:cubicBezTo>
                    <a:pt x="481" y="1"/>
                    <a:pt x="428" y="10"/>
                    <a:pt x="380" y="28"/>
                  </a:cubicBezTo>
                  <a:cubicBezTo>
                    <a:pt x="200" y="97"/>
                    <a:pt x="80" y="257"/>
                    <a:pt x="0" y="437"/>
                  </a:cubicBezTo>
                  <a:cubicBezTo>
                    <a:pt x="190" y="567"/>
                    <a:pt x="370" y="716"/>
                    <a:pt x="519" y="886"/>
                  </a:cubicBezTo>
                  <a:cubicBezTo>
                    <a:pt x="610" y="856"/>
                    <a:pt x="679" y="796"/>
                    <a:pt x="739" y="726"/>
                  </a:cubicBezTo>
                  <a:cubicBezTo>
                    <a:pt x="859" y="587"/>
                    <a:pt x="959" y="387"/>
                    <a:pt x="889" y="207"/>
                  </a:cubicBezTo>
                  <a:cubicBezTo>
                    <a:pt x="830" y="74"/>
                    <a:pt x="682" y="1"/>
                    <a:pt x="533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1"/>
            <p:cNvSpPr/>
            <p:nvPr/>
          </p:nvSpPr>
          <p:spPr>
            <a:xfrm>
              <a:off x="1483114" y="3673357"/>
              <a:ext cx="121515" cy="117001"/>
            </a:xfrm>
            <a:custGeom>
              <a:avLst/>
              <a:gdLst/>
              <a:ahLst/>
              <a:cxnLst/>
              <a:rect l="l" t="t" r="r" b="b"/>
              <a:pathLst>
                <a:path w="969" h="933" extrusionOk="0">
                  <a:moveTo>
                    <a:pt x="449" y="1"/>
                  </a:moveTo>
                  <a:cubicBezTo>
                    <a:pt x="347" y="1"/>
                    <a:pt x="245" y="36"/>
                    <a:pt x="170" y="104"/>
                  </a:cubicBezTo>
                  <a:cubicBezTo>
                    <a:pt x="60" y="204"/>
                    <a:pt x="0" y="364"/>
                    <a:pt x="30" y="504"/>
                  </a:cubicBezTo>
                  <a:cubicBezTo>
                    <a:pt x="50" y="673"/>
                    <a:pt x="180" y="813"/>
                    <a:pt x="300" y="933"/>
                  </a:cubicBezTo>
                  <a:cubicBezTo>
                    <a:pt x="509" y="833"/>
                    <a:pt x="739" y="773"/>
                    <a:pt x="968" y="733"/>
                  </a:cubicBezTo>
                  <a:cubicBezTo>
                    <a:pt x="968" y="593"/>
                    <a:pt x="959" y="453"/>
                    <a:pt x="899" y="324"/>
                  </a:cubicBezTo>
                  <a:cubicBezTo>
                    <a:pt x="839" y="184"/>
                    <a:pt x="729" y="64"/>
                    <a:pt x="589" y="24"/>
                  </a:cubicBezTo>
                  <a:cubicBezTo>
                    <a:pt x="544" y="8"/>
                    <a:pt x="497" y="1"/>
                    <a:pt x="44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1"/>
            <p:cNvSpPr/>
            <p:nvPr/>
          </p:nvSpPr>
          <p:spPr>
            <a:xfrm>
              <a:off x="2060094" y="4224630"/>
              <a:ext cx="154245" cy="121515"/>
            </a:xfrm>
            <a:custGeom>
              <a:avLst/>
              <a:gdLst/>
              <a:ahLst/>
              <a:cxnLst/>
              <a:rect l="l" t="t" r="r" b="b"/>
              <a:pathLst>
                <a:path w="1230" h="969" extrusionOk="0">
                  <a:moveTo>
                    <a:pt x="580" y="1"/>
                  </a:moveTo>
                  <a:cubicBezTo>
                    <a:pt x="311" y="1"/>
                    <a:pt x="1" y="300"/>
                    <a:pt x="111" y="600"/>
                  </a:cubicBezTo>
                  <a:cubicBezTo>
                    <a:pt x="171" y="749"/>
                    <a:pt x="291" y="869"/>
                    <a:pt x="440" y="929"/>
                  </a:cubicBezTo>
                  <a:cubicBezTo>
                    <a:pt x="520" y="959"/>
                    <a:pt x="590" y="969"/>
                    <a:pt x="670" y="969"/>
                  </a:cubicBezTo>
                  <a:cubicBezTo>
                    <a:pt x="750" y="969"/>
                    <a:pt x="839" y="959"/>
                    <a:pt x="910" y="919"/>
                  </a:cubicBezTo>
                  <a:cubicBezTo>
                    <a:pt x="1079" y="859"/>
                    <a:pt x="1229" y="700"/>
                    <a:pt x="1229" y="510"/>
                  </a:cubicBezTo>
                  <a:cubicBezTo>
                    <a:pt x="1229" y="181"/>
                    <a:pt x="879" y="21"/>
                    <a:pt x="600" y="1"/>
                  </a:cubicBezTo>
                  <a:close/>
                </a:path>
              </a:pathLst>
            </a:custGeom>
            <a:solidFill>
              <a:srgbClr val="C46C7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1"/>
            <p:cNvSpPr/>
            <p:nvPr/>
          </p:nvSpPr>
          <p:spPr>
            <a:xfrm>
              <a:off x="1429191" y="4133211"/>
              <a:ext cx="155374" cy="122894"/>
            </a:xfrm>
            <a:custGeom>
              <a:avLst/>
              <a:gdLst/>
              <a:ahLst/>
              <a:cxnLst/>
              <a:rect l="l" t="t" r="r" b="b"/>
              <a:pathLst>
                <a:path w="1239" h="980" extrusionOk="0">
                  <a:moveTo>
                    <a:pt x="590" y="1"/>
                  </a:moveTo>
                  <a:cubicBezTo>
                    <a:pt x="320" y="1"/>
                    <a:pt x="1" y="300"/>
                    <a:pt x="111" y="600"/>
                  </a:cubicBezTo>
                  <a:cubicBezTo>
                    <a:pt x="171" y="750"/>
                    <a:pt x="300" y="879"/>
                    <a:pt x="450" y="930"/>
                  </a:cubicBezTo>
                  <a:cubicBezTo>
                    <a:pt x="520" y="959"/>
                    <a:pt x="590" y="979"/>
                    <a:pt x="670" y="979"/>
                  </a:cubicBezTo>
                  <a:cubicBezTo>
                    <a:pt x="750" y="979"/>
                    <a:pt x="839" y="959"/>
                    <a:pt x="919" y="930"/>
                  </a:cubicBezTo>
                  <a:cubicBezTo>
                    <a:pt x="1089" y="859"/>
                    <a:pt x="1229" y="700"/>
                    <a:pt x="1229" y="510"/>
                  </a:cubicBezTo>
                  <a:cubicBezTo>
                    <a:pt x="1238" y="180"/>
                    <a:pt x="889" y="21"/>
                    <a:pt x="610" y="1"/>
                  </a:cubicBezTo>
                  <a:close/>
                </a:path>
              </a:pathLst>
            </a:custGeom>
            <a:solidFill>
              <a:srgbClr val="C46C7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1"/>
            <p:cNvSpPr/>
            <p:nvPr/>
          </p:nvSpPr>
          <p:spPr>
            <a:xfrm>
              <a:off x="1563247" y="3986991"/>
              <a:ext cx="472015" cy="543494"/>
            </a:xfrm>
            <a:custGeom>
              <a:avLst/>
              <a:gdLst/>
              <a:ahLst/>
              <a:cxnLst/>
              <a:rect l="l" t="t" r="r" b="b"/>
              <a:pathLst>
                <a:path w="3764" h="4334" extrusionOk="0">
                  <a:moveTo>
                    <a:pt x="2086" y="0"/>
                  </a:moveTo>
                  <a:cubicBezTo>
                    <a:pt x="1770" y="0"/>
                    <a:pt x="1456" y="115"/>
                    <a:pt x="1228" y="359"/>
                  </a:cubicBezTo>
                  <a:cubicBezTo>
                    <a:pt x="779" y="827"/>
                    <a:pt x="589" y="1457"/>
                    <a:pt x="340" y="2045"/>
                  </a:cubicBezTo>
                  <a:cubicBezTo>
                    <a:pt x="130" y="2544"/>
                    <a:pt x="0" y="3254"/>
                    <a:pt x="380" y="3702"/>
                  </a:cubicBezTo>
                  <a:cubicBezTo>
                    <a:pt x="409" y="3742"/>
                    <a:pt x="439" y="3782"/>
                    <a:pt x="479" y="3813"/>
                  </a:cubicBezTo>
                  <a:cubicBezTo>
                    <a:pt x="839" y="4152"/>
                    <a:pt x="1407" y="4252"/>
                    <a:pt x="1877" y="4312"/>
                  </a:cubicBezTo>
                  <a:cubicBezTo>
                    <a:pt x="1984" y="4325"/>
                    <a:pt x="2095" y="4333"/>
                    <a:pt x="2207" y="4333"/>
                  </a:cubicBezTo>
                  <a:cubicBezTo>
                    <a:pt x="2583" y="4333"/>
                    <a:pt x="2967" y="4244"/>
                    <a:pt x="3244" y="3982"/>
                  </a:cubicBezTo>
                  <a:cubicBezTo>
                    <a:pt x="3763" y="3473"/>
                    <a:pt x="3694" y="2475"/>
                    <a:pt x="3614" y="1826"/>
                  </a:cubicBezTo>
                  <a:cubicBezTo>
                    <a:pt x="3554" y="1277"/>
                    <a:pt x="3374" y="678"/>
                    <a:pt x="2935" y="308"/>
                  </a:cubicBezTo>
                  <a:cubicBezTo>
                    <a:pt x="2700" y="107"/>
                    <a:pt x="2392" y="0"/>
                    <a:pt x="208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1"/>
            <p:cNvSpPr/>
            <p:nvPr/>
          </p:nvSpPr>
          <p:spPr>
            <a:xfrm>
              <a:off x="1723387" y="4017840"/>
              <a:ext cx="222966" cy="151862"/>
            </a:xfrm>
            <a:custGeom>
              <a:avLst/>
              <a:gdLst/>
              <a:ahLst/>
              <a:cxnLst/>
              <a:rect l="l" t="t" r="r" b="b"/>
              <a:pathLst>
                <a:path w="1778" h="1211" extrusionOk="0">
                  <a:moveTo>
                    <a:pt x="850" y="0"/>
                  </a:moveTo>
                  <a:cubicBezTo>
                    <a:pt x="685" y="0"/>
                    <a:pt x="525" y="33"/>
                    <a:pt x="400" y="113"/>
                  </a:cubicBezTo>
                  <a:cubicBezTo>
                    <a:pt x="1" y="382"/>
                    <a:pt x="390" y="971"/>
                    <a:pt x="689" y="1140"/>
                  </a:cubicBezTo>
                  <a:cubicBezTo>
                    <a:pt x="720" y="1160"/>
                    <a:pt x="749" y="1180"/>
                    <a:pt x="789" y="1191"/>
                  </a:cubicBezTo>
                  <a:cubicBezTo>
                    <a:pt x="839" y="1204"/>
                    <a:pt x="890" y="1211"/>
                    <a:pt x="942" y="1211"/>
                  </a:cubicBezTo>
                  <a:cubicBezTo>
                    <a:pt x="1121" y="1211"/>
                    <a:pt x="1307" y="1135"/>
                    <a:pt x="1438" y="1011"/>
                  </a:cubicBezTo>
                  <a:cubicBezTo>
                    <a:pt x="1598" y="861"/>
                    <a:pt x="1778" y="621"/>
                    <a:pt x="1708" y="392"/>
                  </a:cubicBezTo>
                  <a:cubicBezTo>
                    <a:pt x="1668" y="262"/>
                    <a:pt x="1548" y="182"/>
                    <a:pt x="1428" y="122"/>
                  </a:cubicBezTo>
                  <a:cubicBezTo>
                    <a:pt x="1268" y="50"/>
                    <a:pt x="1055" y="0"/>
                    <a:pt x="85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1"/>
            <p:cNvSpPr/>
            <p:nvPr/>
          </p:nvSpPr>
          <p:spPr>
            <a:xfrm>
              <a:off x="1983849" y="3859079"/>
              <a:ext cx="10158" cy="37746"/>
            </a:xfrm>
            <a:custGeom>
              <a:avLst/>
              <a:gdLst/>
              <a:ahLst/>
              <a:cxnLst/>
              <a:rect l="l" t="t" r="r" b="b"/>
              <a:pathLst>
                <a:path w="81" h="301" extrusionOk="0">
                  <a:moveTo>
                    <a:pt x="60" y="1"/>
                  </a:moveTo>
                  <a:cubicBezTo>
                    <a:pt x="50" y="1"/>
                    <a:pt x="40" y="70"/>
                    <a:pt x="20" y="150"/>
                  </a:cubicBezTo>
                  <a:cubicBezTo>
                    <a:pt x="10" y="230"/>
                    <a:pt x="0" y="290"/>
                    <a:pt x="10" y="300"/>
                  </a:cubicBezTo>
                  <a:cubicBezTo>
                    <a:pt x="20" y="300"/>
                    <a:pt x="50" y="230"/>
                    <a:pt x="60" y="150"/>
                  </a:cubicBezTo>
                  <a:cubicBezTo>
                    <a:pt x="80" y="7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1"/>
            <p:cNvSpPr/>
            <p:nvPr/>
          </p:nvSpPr>
          <p:spPr>
            <a:xfrm>
              <a:off x="2055078" y="3871620"/>
              <a:ext cx="10158" cy="31351"/>
            </a:xfrm>
            <a:custGeom>
              <a:avLst/>
              <a:gdLst/>
              <a:ahLst/>
              <a:cxnLst/>
              <a:rect l="l" t="t" r="r" b="b"/>
              <a:pathLst>
                <a:path w="81" h="250" extrusionOk="0">
                  <a:moveTo>
                    <a:pt x="71" y="1"/>
                  </a:moveTo>
                  <a:cubicBezTo>
                    <a:pt x="51" y="1"/>
                    <a:pt x="31" y="50"/>
                    <a:pt x="21" y="121"/>
                  </a:cubicBezTo>
                  <a:cubicBezTo>
                    <a:pt x="11" y="190"/>
                    <a:pt x="1" y="250"/>
                    <a:pt x="11" y="250"/>
                  </a:cubicBezTo>
                  <a:lnTo>
                    <a:pt x="21" y="250"/>
                  </a:lnTo>
                  <a:cubicBezTo>
                    <a:pt x="31" y="250"/>
                    <a:pt x="51" y="200"/>
                    <a:pt x="61" y="130"/>
                  </a:cubicBezTo>
                  <a:cubicBezTo>
                    <a:pt x="71" y="61"/>
                    <a:pt x="81" y="1"/>
                    <a:pt x="7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1"/>
            <p:cNvSpPr/>
            <p:nvPr/>
          </p:nvSpPr>
          <p:spPr>
            <a:xfrm>
              <a:off x="1958768" y="3946736"/>
              <a:ext cx="6396" cy="17682"/>
            </a:xfrm>
            <a:custGeom>
              <a:avLst/>
              <a:gdLst/>
              <a:ahLst/>
              <a:cxnLst/>
              <a:rect l="l" t="t" r="r" b="b"/>
              <a:pathLst>
                <a:path w="51" h="141" extrusionOk="0">
                  <a:moveTo>
                    <a:pt x="30" y="1"/>
                  </a:moveTo>
                  <a:cubicBezTo>
                    <a:pt x="21" y="1"/>
                    <a:pt x="10" y="30"/>
                    <a:pt x="1" y="70"/>
                  </a:cubicBezTo>
                  <a:cubicBezTo>
                    <a:pt x="1" y="101"/>
                    <a:pt x="1" y="141"/>
                    <a:pt x="10" y="141"/>
                  </a:cubicBezTo>
                  <a:cubicBezTo>
                    <a:pt x="21" y="141"/>
                    <a:pt x="41" y="110"/>
                    <a:pt x="41" y="70"/>
                  </a:cubicBezTo>
                  <a:cubicBezTo>
                    <a:pt x="50" y="30"/>
                    <a:pt x="41" y="1"/>
                    <a:pt x="3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1"/>
            <p:cNvSpPr/>
            <p:nvPr/>
          </p:nvSpPr>
          <p:spPr>
            <a:xfrm>
              <a:off x="2132702" y="3932942"/>
              <a:ext cx="9029" cy="27714"/>
            </a:xfrm>
            <a:custGeom>
              <a:avLst/>
              <a:gdLst/>
              <a:ahLst/>
              <a:cxnLst/>
              <a:rect l="l" t="t" r="r" b="b"/>
              <a:pathLst>
                <a:path w="72" h="221" extrusionOk="0">
                  <a:moveTo>
                    <a:pt x="61" y="1"/>
                  </a:moveTo>
                  <a:cubicBezTo>
                    <a:pt x="51" y="1"/>
                    <a:pt x="31" y="51"/>
                    <a:pt x="21" y="111"/>
                  </a:cubicBezTo>
                  <a:cubicBezTo>
                    <a:pt x="1" y="171"/>
                    <a:pt x="1" y="220"/>
                    <a:pt x="11" y="220"/>
                  </a:cubicBezTo>
                  <a:cubicBezTo>
                    <a:pt x="21" y="220"/>
                    <a:pt x="41" y="171"/>
                    <a:pt x="61" y="111"/>
                  </a:cubicBezTo>
                  <a:cubicBezTo>
                    <a:pt x="71" y="51"/>
                    <a:pt x="71" y="1"/>
                    <a:pt x="6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1"/>
            <p:cNvSpPr/>
            <p:nvPr/>
          </p:nvSpPr>
          <p:spPr>
            <a:xfrm>
              <a:off x="2045171" y="3964293"/>
              <a:ext cx="7524" cy="23826"/>
            </a:xfrm>
            <a:custGeom>
              <a:avLst/>
              <a:gdLst/>
              <a:ahLst/>
              <a:cxnLst/>
              <a:rect l="l" t="t" r="r" b="b"/>
              <a:pathLst>
                <a:path w="60" h="190" extrusionOk="0">
                  <a:moveTo>
                    <a:pt x="50" y="1"/>
                  </a:moveTo>
                  <a:cubicBezTo>
                    <a:pt x="40" y="1"/>
                    <a:pt x="10" y="40"/>
                    <a:pt x="10" y="90"/>
                  </a:cubicBezTo>
                  <a:cubicBezTo>
                    <a:pt x="0" y="140"/>
                    <a:pt x="10" y="190"/>
                    <a:pt x="20" y="190"/>
                  </a:cubicBezTo>
                  <a:cubicBezTo>
                    <a:pt x="30" y="180"/>
                    <a:pt x="40" y="140"/>
                    <a:pt x="50" y="100"/>
                  </a:cubicBezTo>
                  <a:cubicBezTo>
                    <a:pt x="50" y="50"/>
                    <a:pt x="60" y="10"/>
                    <a:pt x="5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1"/>
            <p:cNvSpPr/>
            <p:nvPr/>
          </p:nvSpPr>
          <p:spPr>
            <a:xfrm>
              <a:off x="2205310" y="3974325"/>
              <a:ext cx="12666" cy="30097"/>
            </a:xfrm>
            <a:custGeom>
              <a:avLst/>
              <a:gdLst/>
              <a:ahLst/>
              <a:cxnLst/>
              <a:rect l="l" t="t" r="r" b="b"/>
              <a:pathLst>
                <a:path w="101" h="240" extrusionOk="0">
                  <a:moveTo>
                    <a:pt x="91" y="0"/>
                  </a:moveTo>
                  <a:cubicBezTo>
                    <a:pt x="81" y="0"/>
                    <a:pt x="51" y="50"/>
                    <a:pt x="31" y="120"/>
                  </a:cubicBezTo>
                  <a:cubicBezTo>
                    <a:pt x="11" y="180"/>
                    <a:pt x="1" y="240"/>
                    <a:pt x="11" y="240"/>
                  </a:cubicBezTo>
                  <a:cubicBezTo>
                    <a:pt x="21" y="240"/>
                    <a:pt x="41" y="190"/>
                    <a:pt x="71" y="130"/>
                  </a:cubicBezTo>
                  <a:cubicBezTo>
                    <a:pt x="91" y="60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1"/>
            <p:cNvSpPr/>
            <p:nvPr/>
          </p:nvSpPr>
          <p:spPr>
            <a:xfrm>
              <a:off x="2225375" y="4093207"/>
              <a:ext cx="13920" cy="33984"/>
            </a:xfrm>
            <a:custGeom>
              <a:avLst/>
              <a:gdLst/>
              <a:ahLst/>
              <a:cxnLst/>
              <a:rect l="l" t="t" r="r" b="b"/>
              <a:pathLst>
                <a:path w="111" h="271" extrusionOk="0">
                  <a:moveTo>
                    <a:pt x="91" y="0"/>
                  </a:moveTo>
                  <a:cubicBezTo>
                    <a:pt x="80" y="0"/>
                    <a:pt x="71" y="60"/>
                    <a:pt x="41" y="140"/>
                  </a:cubicBezTo>
                  <a:cubicBezTo>
                    <a:pt x="21" y="210"/>
                    <a:pt x="1" y="270"/>
                    <a:pt x="1" y="270"/>
                  </a:cubicBezTo>
                  <a:lnTo>
                    <a:pt x="11" y="270"/>
                  </a:lnTo>
                  <a:cubicBezTo>
                    <a:pt x="21" y="270"/>
                    <a:pt x="61" y="220"/>
                    <a:pt x="80" y="150"/>
                  </a:cubicBezTo>
                  <a:cubicBezTo>
                    <a:pt x="111" y="71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1"/>
            <p:cNvSpPr/>
            <p:nvPr/>
          </p:nvSpPr>
          <p:spPr>
            <a:xfrm>
              <a:off x="2043917" y="4220868"/>
              <a:ext cx="11286" cy="21444"/>
            </a:xfrm>
            <a:custGeom>
              <a:avLst/>
              <a:gdLst/>
              <a:ahLst/>
              <a:cxnLst/>
              <a:rect l="l" t="t" r="r" b="b"/>
              <a:pathLst>
                <a:path w="90" h="171" extrusionOk="0">
                  <a:moveTo>
                    <a:pt x="80" y="1"/>
                  </a:moveTo>
                  <a:cubicBezTo>
                    <a:pt x="70" y="1"/>
                    <a:pt x="50" y="31"/>
                    <a:pt x="30" y="80"/>
                  </a:cubicBezTo>
                  <a:cubicBezTo>
                    <a:pt x="10" y="131"/>
                    <a:pt x="1" y="171"/>
                    <a:pt x="10" y="171"/>
                  </a:cubicBezTo>
                  <a:cubicBezTo>
                    <a:pt x="20" y="171"/>
                    <a:pt x="50" y="140"/>
                    <a:pt x="60" y="91"/>
                  </a:cubicBezTo>
                  <a:cubicBezTo>
                    <a:pt x="80" y="51"/>
                    <a:pt x="90" y="1"/>
                    <a:pt x="8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1"/>
            <p:cNvSpPr/>
            <p:nvPr/>
          </p:nvSpPr>
          <p:spPr>
            <a:xfrm>
              <a:off x="2172831" y="4155784"/>
              <a:ext cx="6396" cy="20190"/>
            </a:xfrm>
            <a:custGeom>
              <a:avLst/>
              <a:gdLst/>
              <a:ahLst/>
              <a:cxnLst/>
              <a:rect l="l" t="t" r="r" b="b"/>
              <a:pathLst>
                <a:path w="51" h="161" extrusionOk="0">
                  <a:moveTo>
                    <a:pt x="40" y="0"/>
                  </a:moveTo>
                  <a:cubicBezTo>
                    <a:pt x="31" y="0"/>
                    <a:pt x="11" y="40"/>
                    <a:pt x="11" y="80"/>
                  </a:cubicBezTo>
                  <a:cubicBezTo>
                    <a:pt x="0" y="120"/>
                    <a:pt x="0" y="160"/>
                    <a:pt x="11" y="160"/>
                  </a:cubicBezTo>
                  <a:lnTo>
                    <a:pt x="20" y="160"/>
                  </a:lnTo>
                  <a:cubicBezTo>
                    <a:pt x="31" y="160"/>
                    <a:pt x="40" y="120"/>
                    <a:pt x="51" y="80"/>
                  </a:cubicBezTo>
                  <a:cubicBezTo>
                    <a:pt x="51" y="40"/>
                    <a:pt x="51" y="11"/>
                    <a:pt x="4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1"/>
            <p:cNvSpPr/>
            <p:nvPr/>
          </p:nvSpPr>
          <p:spPr>
            <a:xfrm>
              <a:off x="2247948" y="4184626"/>
              <a:ext cx="7650" cy="21318"/>
            </a:xfrm>
            <a:custGeom>
              <a:avLst/>
              <a:gdLst/>
              <a:ahLst/>
              <a:cxnLst/>
              <a:rect l="l" t="t" r="r" b="b"/>
              <a:pathLst>
                <a:path w="61" h="170" extrusionOk="0">
                  <a:moveTo>
                    <a:pt x="51" y="0"/>
                  </a:moveTo>
                  <a:cubicBezTo>
                    <a:pt x="31" y="0"/>
                    <a:pt x="31" y="40"/>
                    <a:pt x="20" y="80"/>
                  </a:cubicBezTo>
                  <a:cubicBezTo>
                    <a:pt x="11" y="130"/>
                    <a:pt x="0" y="170"/>
                    <a:pt x="11" y="170"/>
                  </a:cubicBezTo>
                  <a:cubicBezTo>
                    <a:pt x="20" y="170"/>
                    <a:pt x="40" y="140"/>
                    <a:pt x="51" y="90"/>
                  </a:cubicBezTo>
                  <a:cubicBezTo>
                    <a:pt x="60" y="40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1"/>
            <p:cNvSpPr/>
            <p:nvPr/>
          </p:nvSpPr>
          <p:spPr>
            <a:xfrm>
              <a:off x="2257980" y="4354924"/>
              <a:ext cx="12540" cy="30097"/>
            </a:xfrm>
            <a:custGeom>
              <a:avLst/>
              <a:gdLst/>
              <a:ahLst/>
              <a:cxnLst/>
              <a:rect l="l" t="t" r="r" b="b"/>
              <a:pathLst>
                <a:path w="100" h="240" extrusionOk="0">
                  <a:moveTo>
                    <a:pt x="80" y="0"/>
                  </a:moveTo>
                  <a:cubicBezTo>
                    <a:pt x="70" y="0"/>
                    <a:pt x="60" y="60"/>
                    <a:pt x="40" y="120"/>
                  </a:cubicBezTo>
                  <a:cubicBezTo>
                    <a:pt x="20" y="180"/>
                    <a:pt x="0" y="229"/>
                    <a:pt x="11" y="229"/>
                  </a:cubicBezTo>
                  <a:lnTo>
                    <a:pt x="11" y="240"/>
                  </a:lnTo>
                  <a:cubicBezTo>
                    <a:pt x="20" y="240"/>
                    <a:pt x="60" y="189"/>
                    <a:pt x="80" y="129"/>
                  </a:cubicBezTo>
                  <a:cubicBezTo>
                    <a:pt x="100" y="60"/>
                    <a:pt x="90" y="0"/>
                    <a:pt x="8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1"/>
            <p:cNvSpPr/>
            <p:nvPr/>
          </p:nvSpPr>
          <p:spPr>
            <a:xfrm>
              <a:off x="2122795" y="4376117"/>
              <a:ext cx="16428" cy="30097"/>
            </a:xfrm>
            <a:custGeom>
              <a:avLst/>
              <a:gdLst/>
              <a:ahLst/>
              <a:cxnLst/>
              <a:rect l="l" t="t" r="r" b="b"/>
              <a:pathLst>
                <a:path w="131" h="240" extrusionOk="0">
                  <a:moveTo>
                    <a:pt x="110" y="0"/>
                  </a:moveTo>
                  <a:cubicBezTo>
                    <a:pt x="100" y="0"/>
                    <a:pt x="70" y="51"/>
                    <a:pt x="40" y="111"/>
                  </a:cubicBezTo>
                  <a:cubicBezTo>
                    <a:pt x="10" y="180"/>
                    <a:pt x="0" y="230"/>
                    <a:pt x="10" y="240"/>
                  </a:cubicBezTo>
                  <a:cubicBezTo>
                    <a:pt x="20" y="240"/>
                    <a:pt x="50" y="190"/>
                    <a:pt x="80" y="131"/>
                  </a:cubicBezTo>
                  <a:cubicBezTo>
                    <a:pt x="110" y="60"/>
                    <a:pt x="130" y="0"/>
                    <a:pt x="12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1"/>
            <p:cNvSpPr/>
            <p:nvPr/>
          </p:nvSpPr>
          <p:spPr>
            <a:xfrm>
              <a:off x="2201674" y="4417500"/>
              <a:ext cx="7650" cy="13794"/>
            </a:xfrm>
            <a:custGeom>
              <a:avLst/>
              <a:gdLst/>
              <a:ahLst/>
              <a:cxnLst/>
              <a:rect l="l" t="t" r="r" b="b"/>
              <a:pathLst>
                <a:path w="61" h="110" extrusionOk="0">
                  <a:moveTo>
                    <a:pt x="50" y="0"/>
                  </a:moveTo>
                  <a:cubicBezTo>
                    <a:pt x="40" y="0"/>
                    <a:pt x="20" y="20"/>
                    <a:pt x="10" y="50"/>
                  </a:cubicBezTo>
                  <a:cubicBezTo>
                    <a:pt x="0" y="80"/>
                    <a:pt x="0" y="110"/>
                    <a:pt x="10" y="110"/>
                  </a:cubicBezTo>
                  <a:cubicBezTo>
                    <a:pt x="20" y="110"/>
                    <a:pt x="30" y="90"/>
                    <a:pt x="50" y="70"/>
                  </a:cubicBezTo>
                  <a:cubicBezTo>
                    <a:pt x="60" y="40"/>
                    <a:pt x="60" y="10"/>
                    <a:pt x="5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1"/>
            <p:cNvSpPr/>
            <p:nvPr/>
          </p:nvSpPr>
          <p:spPr>
            <a:xfrm>
              <a:off x="2063981" y="4373609"/>
              <a:ext cx="8778" cy="28968"/>
            </a:xfrm>
            <a:custGeom>
              <a:avLst/>
              <a:gdLst/>
              <a:ahLst/>
              <a:cxnLst/>
              <a:rect l="l" t="t" r="r" b="b"/>
              <a:pathLst>
                <a:path w="70" h="231" extrusionOk="0">
                  <a:moveTo>
                    <a:pt x="60" y="0"/>
                  </a:moveTo>
                  <a:cubicBezTo>
                    <a:pt x="50" y="0"/>
                    <a:pt x="30" y="51"/>
                    <a:pt x="20" y="111"/>
                  </a:cubicBezTo>
                  <a:cubicBezTo>
                    <a:pt x="0" y="180"/>
                    <a:pt x="0" y="230"/>
                    <a:pt x="10" y="230"/>
                  </a:cubicBezTo>
                  <a:cubicBezTo>
                    <a:pt x="20" y="230"/>
                    <a:pt x="40" y="180"/>
                    <a:pt x="50" y="120"/>
                  </a:cubicBezTo>
                  <a:cubicBezTo>
                    <a:pt x="70" y="51"/>
                    <a:pt x="70" y="0"/>
                    <a:pt x="6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1"/>
            <p:cNvSpPr/>
            <p:nvPr/>
          </p:nvSpPr>
          <p:spPr>
            <a:xfrm>
              <a:off x="2093953" y="4024361"/>
              <a:ext cx="10158" cy="20190"/>
            </a:xfrm>
            <a:custGeom>
              <a:avLst/>
              <a:gdLst/>
              <a:ahLst/>
              <a:cxnLst/>
              <a:rect l="l" t="t" r="r" b="b"/>
              <a:pathLst>
                <a:path w="81" h="161" extrusionOk="0">
                  <a:moveTo>
                    <a:pt x="61" y="1"/>
                  </a:moveTo>
                  <a:cubicBezTo>
                    <a:pt x="50" y="1"/>
                    <a:pt x="41" y="30"/>
                    <a:pt x="30" y="81"/>
                  </a:cubicBezTo>
                  <a:cubicBezTo>
                    <a:pt x="21" y="120"/>
                    <a:pt x="1" y="150"/>
                    <a:pt x="10" y="160"/>
                  </a:cubicBezTo>
                  <a:cubicBezTo>
                    <a:pt x="30" y="160"/>
                    <a:pt x="50" y="130"/>
                    <a:pt x="70" y="90"/>
                  </a:cubicBezTo>
                  <a:cubicBezTo>
                    <a:pt x="81" y="41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1"/>
            <p:cNvSpPr/>
            <p:nvPr/>
          </p:nvSpPr>
          <p:spPr>
            <a:xfrm>
              <a:off x="2166561" y="4485093"/>
              <a:ext cx="5142" cy="16302"/>
            </a:xfrm>
            <a:custGeom>
              <a:avLst/>
              <a:gdLst/>
              <a:ahLst/>
              <a:cxnLst/>
              <a:rect l="l" t="t" r="r" b="b"/>
              <a:pathLst>
                <a:path w="41" h="130" extrusionOk="0">
                  <a:moveTo>
                    <a:pt x="21" y="0"/>
                  </a:moveTo>
                  <a:cubicBezTo>
                    <a:pt x="10" y="10"/>
                    <a:pt x="1" y="40"/>
                    <a:pt x="1" y="70"/>
                  </a:cubicBezTo>
                  <a:cubicBezTo>
                    <a:pt x="1" y="110"/>
                    <a:pt x="10" y="130"/>
                    <a:pt x="30" y="130"/>
                  </a:cubicBezTo>
                  <a:cubicBezTo>
                    <a:pt x="41" y="130"/>
                    <a:pt x="41" y="100"/>
                    <a:pt x="41" y="70"/>
                  </a:cubicBezTo>
                  <a:cubicBezTo>
                    <a:pt x="41" y="30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1"/>
            <p:cNvSpPr/>
            <p:nvPr/>
          </p:nvSpPr>
          <p:spPr>
            <a:xfrm>
              <a:off x="2057586" y="4485093"/>
              <a:ext cx="7650" cy="20190"/>
            </a:xfrm>
            <a:custGeom>
              <a:avLst/>
              <a:gdLst/>
              <a:ahLst/>
              <a:cxnLst/>
              <a:rect l="l" t="t" r="r" b="b"/>
              <a:pathLst>
                <a:path w="61" h="161" extrusionOk="0">
                  <a:moveTo>
                    <a:pt x="51" y="0"/>
                  </a:moveTo>
                  <a:cubicBezTo>
                    <a:pt x="41" y="0"/>
                    <a:pt x="21" y="30"/>
                    <a:pt x="11" y="80"/>
                  </a:cubicBezTo>
                  <a:cubicBezTo>
                    <a:pt x="1" y="120"/>
                    <a:pt x="1" y="160"/>
                    <a:pt x="11" y="160"/>
                  </a:cubicBezTo>
                  <a:cubicBezTo>
                    <a:pt x="21" y="160"/>
                    <a:pt x="41" y="130"/>
                    <a:pt x="51" y="90"/>
                  </a:cubicBezTo>
                  <a:cubicBezTo>
                    <a:pt x="61" y="40"/>
                    <a:pt x="61" y="0"/>
                    <a:pt x="5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1"/>
            <p:cNvSpPr/>
            <p:nvPr/>
          </p:nvSpPr>
          <p:spPr>
            <a:xfrm>
              <a:off x="2155275" y="4557701"/>
              <a:ext cx="10158" cy="21318"/>
            </a:xfrm>
            <a:custGeom>
              <a:avLst/>
              <a:gdLst/>
              <a:ahLst/>
              <a:cxnLst/>
              <a:rect l="l" t="t" r="r" b="b"/>
              <a:pathLst>
                <a:path w="81" h="170" extrusionOk="0">
                  <a:moveTo>
                    <a:pt x="51" y="0"/>
                  </a:moveTo>
                  <a:cubicBezTo>
                    <a:pt x="41" y="0"/>
                    <a:pt x="41" y="40"/>
                    <a:pt x="31" y="80"/>
                  </a:cubicBezTo>
                  <a:cubicBezTo>
                    <a:pt x="11" y="130"/>
                    <a:pt x="1" y="160"/>
                    <a:pt x="1" y="170"/>
                  </a:cubicBezTo>
                  <a:lnTo>
                    <a:pt x="11" y="170"/>
                  </a:lnTo>
                  <a:cubicBezTo>
                    <a:pt x="21" y="170"/>
                    <a:pt x="51" y="140"/>
                    <a:pt x="60" y="90"/>
                  </a:cubicBezTo>
                  <a:cubicBezTo>
                    <a:pt x="80" y="40"/>
                    <a:pt x="71" y="0"/>
                    <a:pt x="6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1"/>
            <p:cNvSpPr/>
            <p:nvPr/>
          </p:nvSpPr>
          <p:spPr>
            <a:xfrm>
              <a:off x="2033885" y="4567733"/>
              <a:ext cx="8904" cy="16302"/>
            </a:xfrm>
            <a:custGeom>
              <a:avLst/>
              <a:gdLst/>
              <a:ahLst/>
              <a:cxnLst/>
              <a:rect l="l" t="t" r="r" b="b"/>
              <a:pathLst>
                <a:path w="71" h="130" extrusionOk="0">
                  <a:moveTo>
                    <a:pt x="61" y="0"/>
                  </a:moveTo>
                  <a:cubicBezTo>
                    <a:pt x="50" y="0"/>
                    <a:pt x="30" y="20"/>
                    <a:pt x="21" y="60"/>
                  </a:cubicBezTo>
                  <a:cubicBezTo>
                    <a:pt x="1" y="100"/>
                    <a:pt x="1" y="130"/>
                    <a:pt x="10" y="130"/>
                  </a:cubicBezTo>
                  <a:cubicBezTo>
                    <a:pt x="21" y="130"/>
                    <a:pt x="41" y="110"/>
                    <a:pt x="50" y="70"/>
                  </a:cubicBezTo>
                  <a:cubicBezTo>
                    <a:pt x="70" y="30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1"/>
            <p:cNvSpPr/>
            <p:nvPr/>
          </p:nvSpPr>
          <p:spPr>
            <a:xfrm>
              <a:off x="1941212" y="4562717"/>
              <a:ext cx="7650" cy="15174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50" y="0"/>
                  </a:moveTo>
                  <a:cubicBezTo>
                    <a:pt x="41" y="0"/>
                    <a:pt x="21" y="20"/>
                    <a:pt x="11" y="60"/>
                  </a:cubicBezTo>
                  <a:cubicBezTo>
                    <a:pt x="1" y="90"/>
                    <a:pt x="1" y="120"/>
                    <a:pt x="11" y="120"/>
                  </a:cubicBezTo>
                  <a:lnTo>
                    <a:pt x="21" y="120"/>
                  </a:lnTo>
                  <a:cubicBezTo>
                    <a:pt x="30" y="120"/>
                    <a:pt x="41" y="100"/>
                    <a:pt x="50" y="70"/>
                  </a:cubicBezTo>
                  <a:cubicBezTo>
                    <a:pt x="61" y="30"/>
                    <a:pt x="61" y="0"/>
                    <a:pt x="5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1"/>
            <p:cNvSpPr/>
            <p:nvPr/>
          </p:nvSpPr>
          <p:spPr>
            <a:xfrm>
              <a:off x="2226754" y="4465028"/>
              <a:ext cx="11286" cy="23826"/>
            </a:xfrm>
            <a:custGeom>
              <a:avLst/>
              <a:gdLst/>
              <a:ahLst/>
              <a:cxnLst/>
              <a:rect l="l" t="t" r="r" b="b"/>
              <a:pathLst>
                <a:path w="90" h="190" extrusionOk="0">
                  <a:moveTo>
                    <a:pt x="60" y="1"/>
                  </a:moveTo>
                  <a:cubicBezTo>
                    <a:pt x="50" y="1"/>
                    <a:pt x="50" y="41"/>
                    <a:pt x="30" y="90"/>
                  </a:cubicBezTo>
                  <a:cubicBezTo>
                    <a:pt x="20" y="140"/>
                    <a:pt x="0" y="180"/>
                    <a:pt x="10" y="190"/>
                  </a:cubicBezTo>
                  <a:cubicBezTo>
                    <a:pt x="20" y="190"/>
                    <a:pt x="50" y="160"/>
                    <a:pt x="69" y="100"/>
                  </a:cubicBezTo>
                  <a:cubicBezTo>
                    <a:pt x="89" y="50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1"/>
            <p:cNvSpPr/>
            <p:nvPr/>
          </p:nvSpPr>
          <p:spPr>
            <a:xfrm>
              <a:off x="2057586" y="4646487"/>
              <a:ext cx="6521" cy="12666"/>
            </a:xfrm>
            <a:custGeom>
              <a:avLst/>
              <a:gdLst/>
              <a:ahLst/>
              <a:cxnLst/>
              <a:rect l="l" t="t" r="r" b="b"/>
              <a:pathLst>
                <a:path w="52" h="101" extrusionOk="0">
                  <a:moveTo>
                    <a:pt x="31" y="1"/>
                  </a:moveTo>
                  <a:cubicBezTo>
                    <a:pt x="21" y="1"/>
                    <a:pt x="11" y="21"/>
                    <a:pt x="1" y="51"/>
                  </a:cubicBezTo>
                  <a:cubicBezTo>
                    <a:pt x="1" y="71"/>
                    <a:pt x="1" y="101"/>
                    <a:pt x="11" y="101"/>
                  </a:cubicBezTo>
                  <a:cubicBezTo>
                    <a:pt x="21" y="101"/>
                    <a:pt x="31" y="81"/>
                    <a:pt x="41" y="61"/>
                  </a:cubicBezTo>
                  <a:cubicBezTo>
                    <a:pt x="51" y="31"/>
                    <a:pt x="51" y="11"/>
                    <a:pt x="4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1"/>
            <p:cNvSpPr/>
            <p:nvPr/>
          </p:nvSpPr>
          <p:spPr>
            <a:xfrm>
              <a:off x="1948736" y="4657773"/>
              <a:ext cx="6396" cy="11412"/>
            </a:xfrm>
            <a:custGeom>
              <a:avLst/>
              <a:gdLst/>
              <a:ahLst/>
              <a:cxnLst/>
              <a:rect l="l" t="t" r="r" b="b"/>
              <a:pathLst>
                <a:path w="51" h="91" extrusionOk="0">
                  <a:moveTo>
                    <a:pt x="30" y="1"/>
                  </a:moveTo>
                  <a:cubicBezTo>
                    <a:pt x="21" y="1"/>
                    <a:pt x="10" y="21"/>
                    <a:pt x="1" y="41"/>
                  </a:cubicBezTo>
                  <a:cubicBezTo>
                    <a:pt x="1" y="61"/>
                    <a:pt x="1" y="81"/>
                    <a:pt x="10" y="81"/>
                  </a:cubicBezTo>
                  <a:lnTo>
                    <a:pt x="10" y="90"/>
                  </a:lnTo>
                  <a:cubicBezTo>
                    <a:pt x="21" y="90"/>
                    <a:pt x="30" y="70"/>
                    <a:pt x="41" y="50"/>
                  </a:cubicBezTo>
                  <a:cubicBezTo>
                    <a:pt x="50" y="30"/>
                    <a:pt x="50" y="11"/>
                    <a:pt x="4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1"/>
            <p:cNvSpPr/>
            <p:nvPr/>
          </p:nvSpPr>
          <p:spPr>
            <a:xfrm>
              <a:off x="1866095" y="3941720"/>
              <a:ext cx="5142" cy="16428"/>
            </a:xfrm>
            <a:custGeom>
              <a:avLst/>
              <a:gdLst/>
              <a:ahLst/>
              <a:cxnLst/>
              <a:rect l="l" t="t" r="r" b="b"/>
              <a:pathLst>
                <a:path w="41" h="131" extrusionOk="0">
                  <a:moveTo>
                    <a:pt x="21" y="1"/>
                  </a:moveTo>
                  <a:cubicBezTo>
                    <a:pt x="11" y="1"/>
                    <a:pt x="11" y="30"/>
                    <a:pt x="1" y="70"/>
                  </a:cubicBezTo>
                  <a:cubicBezTo>
                    <a:pt x="1" y="101"/>
                    <a:pt x="11" y="130"/>
                    <a:pt x="21" y="130"/>
                  </a:cubicBezTo>
                  <a:cubicBezTo>
                    <a:pt x="31" y="130"/>
                    <a:pt x="41" y="101"/>
                    <a:pt x="41" y="70"/>
                  </a:cubicBezTo>
                  <a:cubicBezTo>
                    <a:pt x="41" y="30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1"/>
            <p:cNvSpPr/>
            <p:nvPr/>
          </p:nvSpPr>
          <p:spPr>
            <a:xfrm>
              <a:off x="1872365" y="3804027"/>
              <a:ext cx="8904" cy="15174"/>
            </a:xfrm>
            <a:custGeom>
              <a:avLst/>
              <a:gdLst/>
              <a:ahLst/>
              <a:cxnLst/>
              <a:rect l="l" t="t" r="r" b="b"/>
              <a:pathLst>
                <a:path w="71" h="121" extrusionOk="0">
                  <a:moveTo>
                    <a:pt x="51" y="1"/>
                  </a:moveTo>
                  <a:cubicBezTo>
                    <a:pt x="31" y="1"/>
                    <a:pt x="31" y="30"/>
                    <a:pt x="20" y="61"/>
                  </a:cubicBezTo>
                  <a:cubicBezTo>
                    <a:pt x="11" y="90"/>
                    <a:pt x="0" y="121"/>
                    <a:pt x="11" y="121"/>
                  </a:cubicBezTo>
                  <a:lnTo>
                    <a:pt x="20" y="121"/>
                  </a:lnTo>
                  <a:cubicBezTo>
                    <a:pt x="31" y="121"/>
                    <a:pt x="51" y="101"/>
                    <a:pt x="60" y="70"/>
                  </a:cubicBezTo>
                  <a:cubicBezTo>
                    <a:pt x="71" y="30"/>
                    <a:pt x="60" y="1"/>
                    <a:pt x="5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1"/>
            <p:cNvSpPr/>
            <p:nvPr/>
          </p:nvSpPr>
          <p:spPr>
            <a:xfrm>
              <a:off x="1908732" y="3842777"/>
              <a:ext cx="7650" cy="9029"/>
            </a:xfrm>
            <a:custGeom>
              <a:avLst/>
              <a:gdLst/>
              <a:ahLst/>
              <a:cxnLst/>
              <a:rect l="l" t="t" r="r" b="b"/>
              <a:pathLst>
                <a:path w="61" h="72" extrusionOk="0">
                  <a:moveTo>
                    <a:pt x="40" y="1"/>
                  </a:moveTo>
                  <a:cubicBezTo>
                    <a:pt x="30" y="1"/>
                    <a:pt x="20" y="11"/>
                    <a:pt x="10" y="31"/>
                  </a:cubicBezTo>
                  <a:cubicBezTo>
                    <a:pt x="0" y="41"/>
                    <a:pt x="0" y="61"/>
                    <a:pt x="0" y="71"/>
                  </a:cubicBezTo>
                  <a:lnTo>
                    <a:pt x="10" y="71"/>
                  </a:lnTo>
                  <a:cubicBezTo>
                    <a:pt x="20" y="71"/>
                    <a:pt x="40" y="61"/>
                    <a:pt x="50" y="51"/>
                  </a:cubicBezTo>
                  <a:cubicBezTo>
                    <a:pt x="60" y="21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1"/>
            <p:cNvSpPr/>
            <p:nvPr/>
          </p:nvSpPr>
          <p:spPr>
            <a:xfrm>
              <a:off x="1767152" y="3887922"/>
              <a:ext cx="11537" cy="28968"/>
            </a:xfrm>
            <a:custGeom>
              <a:avLst/>
              <a:gdLst/>
              <a:ahLst/>
              <a:cxnLst/>
              <a:rect l="l" t="t" r="r" b="b"/>
              <a:pathLst>
                <a:path w="92" h="231" extrusionOk="0">
                  <a:moveTo>
                    <a:pt x="81" y="0"/>
                  </a:moveTo>
                  <a:cubicBezTo>
                    <a:pt x="61" y="0"/>
                    <a:pt x="51" y="50"/>
                    <a:pt x="41" y="110"/>
                  </a:cubicBezTo>
                  <a:cubicBezTo>
                    <a:pt x="21" y="170"/>
                    <a:pt x="1" y="220"/>
                    <a:pt x="11" y="230"/>
                  </a:cubicBezTo>
                  <a:cubicBezTo>
                    <a:pt x="31" y="230"/>
                    <a:pt x="61" y="180"/>
                    <a:pt x="71" y="120"/>
                  </a:cubicBezTo>
                  <a:cubicBezTo>
                    <a:pt x="91" y="50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1"/>
            <p:cNvSpPr/>
            <p:nvPr/>
          </p:nvSpPr>
          <p:spPr>
            <a:xfrm>
              <a:off x="1695923" y="3942974"/>
              <a:ext cx="5142" cy="15174"/>
            </a:xfrm>
            <a:custGeom>
              <a:avLst/>
              <a:gdLst/>
              <a:ahLst/>
              <a:cxnLst/>
              <a:rect l="l" t="t" r="r" b="b"/>
              <a:pathLst>
                <a:path w="41" h="121" extrusionOk="0">
                  <a:moveTo>
                    <a:pt x="20" y="0"/>
                  </a:moveTo>
                  <a:cubicBezTo>
                    <a:pt x="10" y="0"/>
                    <a:pt x="0" y="20"/>
                    <a:pt x="0" y="60"/>
                  </a:cubicBezTo>
                  <a:cubicBezTo>
                    <a:pt x="0" y="91"/>
                    <a:pt x="10" y="120"/>
                    <a:pt x="20" y="120"/>
                  </a:cubicBezTo>
                  <a:cubicBezTo>
                    <a:pt x="30" y="120"/>
                    <a:pt x="40" y="91"/>
                    <a:pt x="40" y="60"/>
                  </a:cubicBezTo>
                  <a:cubicBezTo>
                    <a:pt x="40" y="20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1"/>
            <p:cNvSpPr/>
            <p:nvPr/>
          </p:nvSpPr>
          <p:spPr>
            <a:xfrm>
              <a:off x="1773548" y="3791487"/>
              <a:ext cx="10158" cy="23952"/>
            </a:xfrm>
            <a:custGeom>
              <a:avLst/>
              <a:gdLst/>
              <a:ahLst/>
              <a:cxnLst/>
              <a:rect l="l" t="t" r="r" b="b"/>
              <a:pathLst>
                <a:path w="81" h="191" extrusionOk="0">
                  <a:moveTo>
                    <a:pt x="70" y="1"/>
                  </a:moveTo>
                  <a:cubicBezTo>
                    <a:pt x="60" y="1"/>
                    <a:pt x="40" y="41"/>
                    <a:pt x="20" y="90"/>
                  </a:cubicBezTo>
                  <a:cubicBezTo>
                    <a:pt x="0" y="150"/>
                    <a:pt x="0" y="190"/>
                    <a:pt x="10" y="190"/>
                  </a:cubicBezTo>
                  <a:cubicBezTo>
                    <a:pt x="20" y="190"/>
                    <a:pt x="40" y="150"/>
                    <a:pt x="60" y="101"/>
                  </a:cubicBezTo>
                  <a:cubicBezTo>
                    <a:pt x="70" y="50"/>
                    <a:pt x="80" y="10"/>
                    <a:pt x="7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1"/>
            <p:cNvSpPr/>
            <p:nvPr/>
          </p:nvSpPr>
          <p:spPr>
            <a:xfrm>
              <a:off x="1635855" y="3835253"/>
              <a:ext cx="5142" cy="20190"/>
            </a:xfrm>
            <a:custGeom>
              <a:avLst/>
              <a:gdLst/>
              <a:ahLst/>
              <a:cxnLst/>
              <a:rect l="l" t="t" r="r" b="b"/>
              <a:pathLst>
                <a:path w="41" h="161" extrusionOk="0">
                  <a:moveTo>
                    <a:pt x="10" y="1"/>
                  </a:moveTo>
                  <a:cubicBezTo>
                    <a:pt x="0" y="1"/>
                    <a:pt x="0" y="41"/>
                    <a:pt x="0" y="81"/>
                  </a:cubicBezTo>
                  <a:cubicBezTo>
                    <a:pt x="0" y="121"/>
                    <a:pt x="0" y="151"/>
                    <a:pt x="10" y="151"/>
                  </a:cubicBezTo>
                  <a:lnTo>
                    <a:pt x="10" y="161"/>
                  </a:lnTo>
                  <a:cubicBezTo>
                    <a:pt x="20" y="161"/>
                    <a:pt x="40" y="121"/>
                    <a:pt x="40" y="81"/>
                  </a:cubicBezTo>
                  <a:cubicBezTo>
                    <a:pt x="40" y="31"/>
                    <a:pt x="20" y="1"/>
                    <a:pt x="1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1"/>
            <p:cNvSpPr/>
            <p:nvPr/>
          </p:nvSpPr>
          <p:spPr>
            <a:xfrm>
              <a:off x="1563247" y="3821584"/>
              <a:ext cx="10158" cy="26335"/>
            </a:xfrm>
            <a:custGeom>
              <a:avLst/>
              <a:gdLst/>
              <a:ahLst/>
              <a:cxnLst/>
              <a:rect l="l" t="t" r="r" b="b"/>
              <a:pathLst>
                <a:path w="81" h="210" extrusionOk="0">
                  <a:moveTo>
                    <a:pt x="70" y="0"/>
                  </a:moveTo>
                  <a:cubicBezTo>
                    <a:pt x="60" y="0"/>
                    <a:pt x="40" y="50"/>
                    <a:pt x="20" y="100"/>
                  </a:cubicBezTo>
                  <a:cubicBezTo>
                    <a:pt x="10" y="160"/>
                    <a:pt x="0" y="210"/>
                    <a:pt x="10" y="210"/>
                  </a:cubicBezTo>
                  <a:cubicBezTo>
                    <a:pt x="20" y="210"/>
                    <a:pt x="40" y="170"/>
                    <a:pt x="60" y="110"/>
                  </a:cubicBezTo>
                  <a:cubicBezTo>
                    <a:pt x="80" y="60"/>
                    <a:pt x="80" y="10"/>
                    <a:pt x="70" y="1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1"/>
            <p:cNvSpPr/>
            <p:nvPr/>
          </p:nvSpPr>
          <p:spPr>
            <a:xfrm>
              <a:off x="1669589" y="3844156"/>
              <a:ext cx="7650" cy="13794"/>
            </a:xfrm>
            <a:custGeom>
              <a:avLst/>
              <a:gdLst/>
              <a:ahLst/>
              <a:cxnLst/>
              <a:rect l="l" t="t" r="r" b="b"/>
              <a:pathLst>
                <a:path w="61" h="110" extrusionOk="0">
                  <a:moveTo>
                    <a:pt x="51" y="0"/>
                  </a:moveTo>
                  <a:cubicBezTo>
                    <a:pt x="40" y="0"/>
                    <a:pt x="20" y="20"/>
                    <a:pt x="11" y="50"/>
                  </a:cubicBezTo>
                  <a:cubicBezTo>
                    <a:pt x="0" y="80"/>
                    <a:pt x="0" y="110"/>
                    <a:pt x="11" y="110"/>
                  </a:cubicBezTo>
                  <a:cubicBezTo>
                    <a:pt x="20" y="110"/>
                    <a:pt x="40" y="90"/>
                    <a:pt x="51" y="60"/>
                  </a:cubicBezTo>
                  <a:cubicBezTo>
                    <a:pt x="60" y="30"/>
                    <a:pt x="60" y="10"/>
                    <a:pt x="5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1"/>
            <p:cNvSpPr/>
            <p:nvPr/>
          </p:nvSpPr>
          <p:spPr>
            <a:xfrm>
              <a:off x="1589456" y="3909241"/>
              <a:ext cx="7650" cy="18810"/>
            </a:xfrm>
            <a:custGeom>
              <a:avLst/>
              <a:gdLst/>
              <a:ahLst/>
              <a:cxnLst/>
              <a:rect l="l" t="t" r="r" b="b"/>
              <a:pathLst>
                <a:path w="61" h="150" extrusionOk="0">
                  <a:moveTo>
                    <a:pt x="40" y="0"/>
                  </a:moveTo>
                  <a:cubicBezTo>
                    <a:pt x="31" y="0"/>
                    <a:pt x="20" y="40"/>
                    <a:pt x="11" y="80"/>
                  </a:cubicBezTo>
                  <a:cubicBezTo>
                    <a:pt x="0" y="120"/>
                    <a:pt x="0" y="150"/>
                    <a:pt x="11" y="150"/>
                  </a:cubicBezTo>
                  <a:cubicBezTo>
                    <a:pt x="20" y="150"/>
                    <a:pt x="40" y="130"/>
                    <a:pt x="51" y="80"/>
                  </a:cubicBezTo>
                  <a:cubicBezTo>
                    <a:pt x="60" y="40"/>
                    <a:pt x="51" y="0"/>
                    <a:pt x="4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1"/>
            <p:cNvSpPr/>
            <p:nvPr/>
          </p:nvSpPr>
          <p:spPr>
            <a:xfrm>
              <a:off x="1493147" y="3949244"/>
              <a:ext cx="7650" cy="15174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40" y="1"/>
                  </a:moveTo>
                  <a:cubicBezTo>
                    <a:pt x="30" y="1"/>
                    <a:pt x="20" y="30"/>
                    <a:pt x="10" y="61"/>
                  </a:cubicBezTo>
                  <a:cubicBezTo>
                    <a:pt x="0" y="90"/>
                    <a:pt x="0" y="121"/>
                    <a:pt x="10" y="121"/>
                  </a:cubicBezTo>
                  <a:cubicBezTo>
                    <a:pt x="20" y="121"/>
                    <a:pt x="40" y="101"/>
                    <a:pt x="50" y="70"/>
                  </a:cubicBezTo>
                  <a:cubicBezTo>
                    <a:pt x="60" y="30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1"/>
            <p:cNvSpPr/>
            <p:nvPr/>
          </p:nvSpPr>
          <p:spPr>
            <a:xfrm>
              <a:off x="1489259" y="4064490"/>
              <a:ext cx="6521" cy="20064"/>
            </a:xfrm>
            <a:custGeom>
              <a:avLst/>
              <a:gdLst/>
              <a:ahLst/>
              <a:cxnLst/>
              <a:rect l="l" t="t" r="r" b="b"/>
              <a:pathLst>
                <a:path w="52" h="160" extrusionOk="0">
                  <a:moveTo>
                    <a:pt x="41" y="0"/>
                  </a:moveTo>
                  <a:cubicBezTo>
                    <a:pt x="21" y="0"/>
                    <a:pt x="11" y="30"/>
                    <a:pt x="11" y="80"/>
                  </a:cubicBezTo>
                  <a:cubicBezTo>
                    <a:pt x="1" y="120"/>
                    <a:pt x="1" y="149"/>
                    <a:pt x="11" y="160"/>
                  </a:cubicBezTo>
                  <a:cubicBezTo>
                    <a:pt x="31" y="160"/>
                    <a:pt x="41" y="120"/>
                    <a:pt x="41" y="80"/>
                  </a:cubicBezTo>
                  <a:cubicBezTo>
                    <a:pt x="51" y="40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1"/>
            <p:cNvSpPr/>
            <p:nvPr/>
          </p:nvSpPr>
          <p:spPr>
            <a:xfrm>
              <a:off x="1385426" y="4086937"/>
              <a:ext cx="6396" cy="28968"/>
            </a:xfrm>
            <a:custGeom>
              <a:avLst/>
              <a:gdLst/>
              <a:ahLst/>
              <a:cxnLst/>
              <a:rect l="l" t="t" r="r" b="b"/>
              <a:pathLst>
                <a:path w="51" h="231" extrusionOk="0">
                  <a:moveTo>
                    <a:pt x="41" y="1"/>
                  </a:moveTo>
                  <a:cubicBezTo>
                    <a:pt x="30" y="1"/>
                    <a:pt x="10" y="50"/>
                    <a:pt x="1" y="110"/>
                  </a:cubicBezTo>
                  <a:cubicBezTo>
                    <a:pt x="1" y="170"/>
                    <a:pt x="1" y="220"/>
                    <a:pt x="10" y="230"/>
                  </a:cubicBezTo>
                  <a:cubicBezTo>
                    <a:pt x="21" y="230"/>
                    <a:pt x="30" y="181"/>
                    <a:pt x="41" y="121"/>
                  </a:cubicBezTo>
                  <a:cubicBezTo>
                    <a:pt x="50" y="50"/>
                    <a:pt x="50" y="1"/>
                    <a:pt x="4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1"/>
            <p:cNvSpPr/>
            <p:nvPr/>
          </p:nvSpPr>
          <p:spPr>
            <a:xfrm>
              <a:off x="1519356" y="4293476"/>
              <a:ext cx="11412" cy="20190"/>
            </a:xfrm>
            <a:custGeom>
              <a:avLst/>
              <a:gdLst/>
              <a:ahLst/>
              <a:cxnLst/>
              <a:rect l="l" t="t" r="r" b="b"/>
              <a:pathLst>
                <a:path w="91" h="161" extrusionOk="0">
                  <a:moveTo>
                    <a:pt x="71" y="1"/>
                  </a:moveTo>
                  <a:cubicBezTo>
                    <a:pt x="60" y="1"/>
                    <a:pt x="51" y="31"/>
                    <a:pt x="31" y="71"/>
                  </a:cubicBezTo>
                  <a:cubicBezTo>
                    <a:pt x="11" y="120"/>
                    <a:pt x="0" y="151"/>
                    <a:pt x="11" y="160"/>
                  </a:cubicBezTo>
                  <a:cubicBezTo>
                    <a:pt x="20" y="160"/>
                    <a:pt x="51" y="131"/>
                    <a:pt x="71" y="91"/>
                  </a:cubicBezTo>
                  <a:cubicBezTo>
                    <a:pt x="91" y="40"/>
                    <a:pt x="91" y="1"/>
                    <a:pt x="8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1"/>
            <p:cNvSpPr/>
            <p:nvPr/>
          </p:nvSpPr>
          <p:spPr>
            <a:xfrm>
              <a:off x="1411635" y="4274791"/>
              <a:ext cx="7650" cy="20064"/>
            </a:xfrm>
            <a:custGeom>
              <a:avLst/>
              <a:gdLst/>
              <a:ahLst/>
              <a:cxnLst/>
              <a:rect l="l" t="t" r="r" b="b"/>
              <a:pathLst>
                <a:path w="61" h="160" extrusionOk="0">
                  <a:moveTo>
                    <a:pt x="41" y="0"/>
                  </a:moveTo>
                  <a:cubicBezTo>
                    <a:pt x="31" y="0"/>
                    <a:pt x="21" y="40"/>
                    <a:pt x="11" y="80"/>
                  </a:cubicBezTo>
                  <a:cubicBezTo>
                    <a:pt x="11" y="120"/>
                    <a:pt x="1" y="150"/>
                    <a:pt x="11" y="160"/>
                  </a:cubicBezTo>
                  <a:cubicBezTo>
                    <a:pt x="21" y="160"/>
                    <a:pt x="41" y="130"/>
                    <a:pt x="51" y="80"/>
                  </a:cubicBezTo>
                  <a:cubicBezTo>
                    <a:pt x="61" y="40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1"/>
            <p:cNvSpPr/>
            <p:nvPr/>
          </p:nvSpPr>
          <p:spPr>
            <a:xfrm>
              <a:off x="1345422" y="4270904"/>
              <a:ext cx="5142" cy="21444"/>
            </a:xfrm>
            <a:custGeom>
              <a:avLst/>
              <a:gdLst/>
              <a:ahLst/>
              <a:cxnLst/>
              <a:rect l="l" t="t" r="r" b="b"/>
              <a:pathLst>
                <a:path w="41" h="171" extrusionOk="0">
                  <a:moveTo>
                    <a:pt x="20" y="1"/>
                  </a:moveTo>
                  <a:cubicBezTo>
                    <a:pt x="10" y="1"/>
                    <a:pt x="0" y="41"/>
                    <a:pt x="0" y="81"/>
                  </a:cubicBezTo>
                  <a:cubicBezTo>
                    <a:pt x="0" y="131"/>
                    <a:pt x="0" y="161"/>
                    <a:pt x="10" y="171"/>
                  </a:cubicBezTo>
                  <a:cubicBezTo>
                    <a:pt x="20" y="171"/>
                    <a:pt x="40" y="131"/>
                    <a:pt x="40" y="81"/>
                  </a:cubicBezTo>
                  <a:cubicBezTo>
                    <a:pt x="40" y="31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1"/>
            <p:cNvSpPr/>
            <p:nvPr/>
          </p:nvSpPr>
          <p:spPr>
            <a:xfrm>
              <a:off x="1441731" y="4356053"/>
              <a:ext cx="6396" cy="13920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40" y="1"/>
                  </a:moveTo>
                  <a:cubicBezTo>
                    <a:pt x="20" y="1"/>
                    <a:pt x="11" y="21"/>
                    <a:pt x="11" y="51"/>
                  </a:cubicBezTo>
                  <a:cubicBezTo>
                    <a:pt x="0" y="81"/>
                    <a:pt x="11" y="111"/>
                    <a:pt x="20" y="111"/>
                  </a:cubicBezTo>
                  <a:cubicBezTo>
                    <a:pt x="31" y="111"/>
                    <a:pt x="40" y="91"/>
                    <a:pt x="51" y="61"/>
                  </a:cubicBezTo>
                  <a:cubicBezTo>
                    <a:pt x="51" y="31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1"/>
            <p:cNvSpPr/>
            <p:nvPr/>
          </p:nvSpPr>
          <p:spPr>
            <a:xfrm>
              <a:off x="1802265" y="4567733"/>
              <a:ext cx="6396" cy="22572"/>
            </a:xfrm>
            <a:custGeom>
              <a:avLst/>
              <a:gdLst/>
              <a:ahLst/>
              <a:cxnLst/>
              <a:rect l="l" t="t" r="r" b="b"/>
              <a:pathLst>
                <a:path w="51" h="180" extrusionOk="0">
                  <a:moveTo>
                    <a:pt x="40" y="0"/>
                  </a:moveTo>
                  <a:cubicBezTo>
                    <a:pt x="31" y="0"/>
                    <a:pt x="11" y="40"/>
                    <a:pt x="11" y="90"/>
                  </a:cubicBezTo>
                  <a:cubicBezTo>
                    <a:pt x="0" y="140"/>
                    <a:pt x="0" y="180"/>
                    <a:pt x="11" y="180"/>
                  </a:cubicBezTo>
                  <a:cubicBezTo>
                    <a:pt x="20" y="180"/>
                    <a:pt x="40" y="140"/>
                    <a:pt x="51" y="90"/>
                  </a:cubicBezTo>
                  <a:cubicBezTo>
                    <a:pt x="51" y="40"/>
                    <a:pt x="51" y="0"/>
                    <a:pt x="40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1"/>
            <p:cNvSpPr/>
            <p:nvPr/>
          </p:nvSpPr>
          <p:spPr>
            <a:xfrm>
              <a:off x="1838632" y="4615261"/>
              <a:ext cx="7650" cy="22698"/>
            </a:xfrm>
            <a:custGeom>
              <a:avLst/>
              <a:gdLst/>
              <a:ahLst/>
              <a:cxnLst/>
              <a:rect l="l" t="t" r="r" b="b"/>
              <a:pathLst>
                <a:path w="61" h="181" extrusionOk="0">
                  <a:moveTo>
                    <a:pt x="30" y="1"/>
                  </a:moveTo>
                  <a:cubicBezTo>
                    <a:pt x="20" y="1"/>
                    <a:pt x="20" y="40"/>
                    <a:pt x="10" y="90"/>
                  </a:cubicBezTo>
                  <a:cubicBezTo>
                    <a:pt x="0" y="140"/>
                    <a:pt x="0" y="180"/>
                    <a:pt x="10" y="180"/>
                  </a:cubicBezTo>
                  <a:cubicBezTo>
                    <a:pt x="20" y="180"/>
                    <a:pt x="40" y="150"/>
                    <a:pt x="50" y="100"/>
                  </a:cubicBezTo>
                  <a:cubicBezTo>
                    <a:pt x="60" y="40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1"/>
            <p:cNvSpPr/>
            <p:nvPr/>
          </p:nvSpPr>
          <p:spPr>
            <a:xfrm>
              <a:off x="1705956" y="4633946"/>
              <a:ext cx="11286" cy="17682"/>
            </a:xfrm>
            <a:custGeom>
              <a:avLst/>
              <a:gdLst/>
              <a:ahLst/>
              <a:cxnLst/>
              <a:rect l="l" t="t" r="r" b="b"/>
              <a:pathLst>
                <a:path w="90" h="141" extrusionOk="0">
                  <a:moveTo>
                    <a:pt x="80" y="1"/>
                  </a:moveTo>
                  <a:cubicBezTo>
                    <a:pt x="60" y="1"/>
                    <a:pt x="40" y="31"/>
                    <a:pt x="30" y="61"/>
                  </a:cubicBezTo>
                  <a:cubicBezTo>
                    <a:pt x="10" y="101"/>
                    <a:pt x="0" y="131"/>
                    <a:pt x="10" y="141"/>
                  </a:cubicBezTo>
                  <a:lnTo>
                    <a:pt x="20" y="141"/>
                  </a:lnTo>
                  <a:cubicBezTo>
                    <a:pt x="30" y="141"/>
                    <a:pt x="50" y="111"/>
                    <a:pt x="60" y="81"/>
                  </a:cubicBezTo>
                  <a:cubicBezTo>
                    <a:pt x="80" y="41"/>
                    <a:pt x="90" y="11"/>
                    <a:pt x="80" y="1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1"/>
            <p:cNvSpPr/>
            <p:nvPr/>
          </p:nvSpPr>
          <p:spPr>
            <a:xfrm>
              <a:off x="1630839" y="4527604"/>
              <a:ext cx="10158" cy="20190"/>
            </a:xfrm>
            <a:custGeom>
              <a:avLst/>
              <a:gdLst/>
              <a:ahLst/>
              <a:cxnLst/>
              <a:rect l="l" t="t" r="r" b="b"/>
              <a:pathLst>
                <a:path w="81" h="161" extrusionOk="0">
                  <a:moveTo>
                    <a:pt x="70" y="1"/>
                  </a:moveTo>
                  <a:cubicBezTo>
                    <a:pt x="60" y="1"/>
                    <a:pt x="40" y="30"/>
                    <a:pt x="20" y="70"/>
                  </a:cubicBezTo>
                  <a:cubicBezTo>
                    <a:pt x="0" y="110"/>
                    <a:pt x="0" y="150"/>
                    <a:pt x="10" y="160"/>
                  </a:cubicBezTo>
                  <a:cubicBezTo>
                    <a:pt x="20" y="160"/>
                    <a:pt x="40" y="130"/>
                    <a:pt x="60" y="90"/>
                  </a:cubicBezTo>
                  <a:cubicBezTo>
                    <a:pt x="80" y="41"/>
                    <a:pt x="80" y="1"/>
                    <a:pt x="7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1"/>
            <p:cNvSpPr/>
            <p:nvPr/>
          </p:nvSpPr>
          <p:spPr>
            <a:xfrm>
              <a:off x="1549327" y="4600213"/>
              <a:ext cx="5142" cy="8904"/>
            </a:xfrm>
            <a:custGeom>
              <a:avLst/>
              <a:gdLst/>
              <a:ahLst/>
              <a:cxnLst/>
              <a:rect l="l" t="t" r="r" b="b"/>
              <a:pathLst>
                <a:path w="41" h="71" extrusionOk="0">
                  <a:moveTo>
                    <a:pt x="21" y="1"/>
                  </a:moveTo>
                  <a:cubicBezTo>
                    <a:pt x="11" y="1"/>
                    <a:pt x="1" y="10"/>
                    <a:pt x="1" y="30"/>
                  </a:cubicBezTo>
                  <a:cubicBezTo>
                    <a:pt x="1" y="50"/>
                    <a:pt x="1" y="70"/>
                    <a:pt x="11" y="70"/>
                  </a:cubicBezTo>
                  <a:cubicBezTo>
                    <a:pt x="21" y="70"/>
                    <a:pt x="31" y="61"/>
                    <a:pt x="41" y="41"/>
                  </a:cubicBezTo>
                  <a:cubicBezTo>
                    <a:pt x="41" y="21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1"/>
            <p:cNvSpPr/>
            <p:nvPr/>
          </p:nvSpPr>
          <p:spPr>
            <a:xfrm>
              <a:off x="1524372" y="4413613"/>
              <a:ext cx="10158" cy="25206"/>
            </a:xfrm>
            <a:custGeom>
              <a:avLst/>
              <a:gdLst/>
              <a:ahLst/>
              <a:cxnLst/>
              <a:rect l="l" t="t" r="r" b="b"/>
              <a:pathLst>
                <a:path w="81" h="201" extrusionOk="0">
                  <a:moveTo>
                    <a:pt x="71" y="1"/>
                  </a:moveTo>
                  <a:cubicBezTo>
                    <a:pt x="60" y="1"/>
                    <a:pt x="40" y="41"/>
                    <a:pt x="31" y="101"/>
                  </a:cubicBezTo>
                  <a:cubicBezTo>
                    <a:pt x="11" y="151"/>
                    <a:pt x="0" y="201"/>
                    <a:pt x="11" y="201"/>
                  </a:cubicBezTo>
                  <a:cubicBezTo>
                    <a:pt x="20" y="201"/>
                    <a:pt x="51" y="161"/>
                    <a:pt x="71" y="111"/>
                  </a:cubicBezTo>
                  <a:cubicBezTo>
                    <a:pt x="80" y="51"/>
                    <a:pt x="80" y="1"/>
                    <a:pt x="71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1"/>
            <p:cNvSpPr/>
            <p:nvPr/>
          </p:nvSpPr>
          <p:spPr>
            <a:xfrm>
              <a:off x="1454272" y="4513810"/>
              <a:ext cx="11412" cy="22698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80" y="1"/>
                  </a:moveTo>
                  <a:cubicBezTo>
                    <a:pt x="71" y="1"/>
                    <a:pt x="51" y="40"/>
                    <a:pt x="31" y="80"/>
                  </a:cubicBezTo>
                  <a:cubicBezTo>
                    <a:pt x="11" y="131"/>
                    <a:pt x="0" y="171"/>
                    <a:pt x="11" y="180"/>
                  </a:cubicBezTo>
                  <a:cubicBezTo>
                    <a:pt x="20" y="180"/>
                    <a:pt x="51" y="140"/>
                    <a:pt x="60" y="100"/>
                  </a:cubicBezTo>
                  <a:cubicBezTo>
                    <a:pt x="91" y="51"/>
                    <a:pt x="91" y="11"/>
                    <a:pt x="8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1"/>
            <p:cNvSpPr/>
            <p:nvPr/>
          </p:nvSpPr>
          <p:spPr>
            <a:xfrm>
              <a:off x="1389188" y="4439947"/>
              <a:ext cx="11412" cy="18936"/>
            </a:xfrm>
            <a:custGeom>
              <a:avLst/>
              <a:gdLst/>
              <a:ahLst/>
              <a:cxnLst/>
              <a:rect l="l" t="t" r="r" b="b"/>
              <a:pathLst>
                <a:path w="91" h="151" extrusionOk="0">
                  <a:moveTo>
                    <a:pt x="80" y="1"/>
                  </a:moveTo>
                  <a:cubicBezTo>
                    <a:pt x="60" y="1"/>
                    <a:pt x="40" y="30"/>
                    <a:pt x="31" y="70"/>
                  </a:cubicBezTo>
                  <a:cubicBezTo>
                    <a:pt x="11" y="110"/>
                    <a:pt x="0" y="150"/>
                    <a:pt x="11" y="150"/>
                  </a:cubicBezTo>
                  <a:cubicBezTo>
                    <a:pt x="20" y="150"/>
                    <a:pt x="50" y="121"/>
                    <a:pt x="60" y="90"/>
                  </a:cubicBezTo>
                  <a:cubicBezTo>
                    <a:pt x="80" y="50"/>
                    <a:pt x="90" y="11"/>
                    <a:pt x="8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1"/>
            <p:cNvSpPr/>
            <p:nvPr/>
          </p:nvSpPr>
          <p:spPr>
            <a:xfrm>
              <a:off x="1356583" y="4386149"/>
              <a:ext cx="5142" cy="7650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21" y="0"/>
                  </a:moveTo>
                  <a:cubicBezTo>
                    <a:pt x="11" y="0"/>
                    <a:pt x="1" y="11"/>
                    <a:pt x="1" y="31"/>
                  </a:cubicBezTo>
                  <a:cubicBezTo>
                    <a:pt x="1" y="40"/>
                    <a:pt x="11" y="60"/>
                    <a:pt x="21" y="60"/>
                  </a:cubicBezTo>
                  <a:cubicBezTo>
                    <a:pt x="31" y="60"/>
                    <a:pt x="41" y="51"/>
                    <a:pt x="41" y="31"/>
                  </a:cubicBezTo>
                  <a:cubicBezTo>
                    <a:pt x="41" y="20"/>
                    <a:pt x="41" y="0"/>
                    <a:pt x="21" y="0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1"/>
            <p:cNvSpPr/>
            <p:nvPr/>
          </p:nvSpPr>
          <p:spPr>
            <a:xfrm>
              <a:off x="1548199" y="4520080"/>
              <a:ext cx="6270" cy="17682"/>
            </a:xfrm>
            <a:custGeom>
              <a:avLst/>
              <a:gdLst/>
              <a:ahLst/>
              <a:cxnLst/>
              <a:rect l="l" t="t" r="r" b="b"/>
              <a:pathLst>
                <a:path w="50" h="141" extrusionOk="0">
                  <a:moveTo>
                    <a:pt x="40" y="1"/>
                  </a:moveTo>
                  <a:cubicBezTo>
                    <a:pt x="30" y="1"/>
                    <a:pt x="10" y="30"/>
                    <a:pt x="10" y="61"/>
                  </a:cubicBezTo>
                  <a:cubicBezTo>
                    <a:pt x="0" y="101"/>
                    <a:pt x="0" y="130"/>
                    <a:pt x="10" y="141"/>
                  </a:cubicBezTo>
                  <a:cubicBezTo>
                    <a:pt x="20" y="141"/>
                    <a:pt x="30" y="110"/>
                    <a:pt x="40" y="70"/>
                  </a:cubicBezTo>
                  <a:cubicBezTo>
                    <a:pt x="50" y="30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DB9A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1"/>
            <p:cNvSpPr/>
            <p:nvPr/>
          </p:nvSpPr>
          <p:spPr>
            <a:xfrm>
              <a:off x="1824085" y="4166694"/>
              <a:ext cx="18309" cy="72483"/>
            </a:xfrm>
            <a:custGeom>
              <a:avLst/>
              <a:gdLst/>
              <a:ahLst/>
              <a:cxnLst/>
              <a:rect l="l" t="t" r="r" b="b"/>
              <a:pathLst>
                <a:path w="146" h="578" extrusionOk="0">
                  <a:moveTo>
                    <a:pt x="110" y="1"/>
                  </a:moveTo>
                  <a:cubicBezTo>
                    <a:pt x="95" y="1"/>
                    <a:pt x="81" y="11"/>
                    <a:pt x="76" y="33"/>
                  </a:cubicBezTo>
                  <a:cubicBezTo>
                    <a:pt x="56" y="203"/>
                    <a:pt x="26" y="373"/>
                    <a:pt x="6" y="543"/>
                  </a:cubicBezTo>
                  <a:cubicBezTo>
                    <a:pt x="1" y="565"/>
                    <a:pt x="20" y="578"/>
                    <a:pt x="40" y="578"/>
                  </a:cubicBezTo>
                  <a:cubicBezTo>
                    <a:pt x="56" y="578"/>
                    <a:pt x="72" y="570"/>
                    <a:pt x="76" y="552"/>
                  </a:cubicBezTo>
                  <a:cubicBezTo>
                    <a:pt x="96" y="383"/>
                    <a:pt x="116" y="213"/>
                    <a:pt x="146" y="44"/>
                  </a:cubicBezTo>
                  <a:cubicBezTo>
                    <a:pt x="146" y="16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1"/>
            <p:cNvSpPr/>
            <p:nvPr/>
          </p:nvSpPr>
          <p:spPr>
            <a:xfrm>
              <a:off x="2022598" y="4054458"/>
              <a:ext cx="127785" cy="126280"/>
            </a:xfrm>
            <a:custGeom>
              <a:avLst/>
              <a:gdLst/>
              <a:ahLst/>
              <a:cxnLst/>
              <a:rect l="l" t="t" r="r" b="b"/>
              <a:pathLst>
                <a:path w="1019" h="1007" extrusionOk="0">
                  <a:moveTo>
                    <a:pt x="71" y="0"/>
                  </a:moveTo>
                  <a:cubicBezTo>
                    <a:pt x="51" y="0"/>
                    <a:pt x="0" y="120"/>
                    <a:pt x="11" y="329"/>
                  </a:cubicBezTo>
                  <a:cubicBezTo>
                    <a:pt x="20" y="440"/>
                    <a:pt x="40" y="569"/>
                    <a:pt x="100" y="699"/>
                  </a:cubicBezTo>
                  <a:cubicBezTo>
                    <a:pt x="131" y="759"/>
                    <a:pt x="171" y="828"/>
                    <a:pt x="240" y="879"/>
                  </a:cubicBezTo>
                  <a:cubicBezTo>
                    <a:pt x="300" y="939"/>
                    <a:pt x="370" y="988"/>
                    <a:pt x="460" y="999"/>
                  </a:cubicBezTo>
                  <a:cubicBezTo>
                    <a:pt x="484" y="1004"/>
                    <a:pt x="509" y="1006"/>
                    <a:pt x="533" y="1006"/>
                  </a:cubicBezTo>
                  <a:cubicBezTo>
                    <a:pt x="601" y="1006"/>
                    <a:pt x="668" y="988"/>
                    <a:pt x="719" y="959"/>
                  </a:cubicBezTo>
                  <a:cubicBezTo>
                    <a:pt x="789" y="919"/>
                    <a:pt x="849" y="859"/>
                    <a:pt x="889" y="799"/>
                  </a:cubicBezTo>
                  <a:cubicBezTo>
                    <a:pt x="969" y="669"/>
                    <a:pt x="999" y="539"/>
                    <a:pt x="1009" y="440"/>
                  </a:cubicBezTo>
                  <a:cubicBezTo>
                    <a:pt x="1019" y="340"/>
                    <a:pt x="1019" y="249"/>
                    <a:pt x="1009" y="190"/>
                  </a:cubicBezTo>
                  <a:cubicBezTo>
                    <a:pt x="999" y="130"/>
                    <a:pt x="989" y="110"/>
                    <a:pt x="979" y="110"/>
                  </a:cubicBezTo>
                  <a:cubicBezTo>
                    <a:pt x="969" y="110"/>
                    <a:pt x="969" y="140"/>
                    <a:pt x="969" y="200"/>
                  </a:cubicBezTo>
                  <a:cubicBezTo>
                    <a:pt x="959" y="249"/>
                    <a:pt x="949" y="329"/>
                    <a:pt x="929" y="429"/>
                  </a:cubicBezTo>
                  <a:cubicBezTo>
                    <a:pt x="899" y="519"/>
                    <a:pt x="869" y="639"/>
                    <a:pt x="799" y="739"/>
                  </a:cubicBezTo>
                  <a:cubicBezTo>
                    <a:pt x="737" y="819"/>
                    <a:pt x="634" y="891"/>
                    <a:pt x="520" y="891"/>
                  </a:cubicBezTo>
                  <a:cubicBezTo>
                    <a:pt x="507" y="891"/>
                    <a:pt x="493" y="890"/>
                    <a:pt x="480" y="888"/>
                  </a:cubicBezTo>
                  <a:cubicBezTo>
                    <a:pt x="420" y="868"/>
                    <a:pt x="360" y="839"/>
                    <a:pt x="310" y="799"/>
                  </a:cubicBezTo>
                  <a:cubicBezTo>
                    <a:pt x="270" y="759"/>
                    <a:pt x="230" y="699"/>
                    <a:pt x="200" y="649"/>
                  </a:cubicBezTo>
                  <a:cubicBezTo>
                    <a:pt x="140" y="539"/>
                    <a:pt x="111" y="420"/>
                    <a:pt x="100" y="329"/>
                  </a:cubicBezTo>
                  <a:cubicBezTo>
                    <a:pt x="71" y="130"/>
                    <a:pt x="91" y="0"/>
                    <a:pt x="7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1"/>
            <p:cNvSpPr/>
            <p:nvPr/>
          </p:nvSpPr>
          <p:spPr>
            <a:xfrm>
              <a:off x="1545691" y="3972945"/>
              <a:ext cx="130293" cy="127158"/>
            </a:xfrm>
            <a:custGeom>
              <a:avLst/>
              <a:gdLst/>
              <a:ahLst/>
              <a:cxnLst/>
              <a:rect l="l" t="t" r="r" b="b"/>
              <a:pathLst>
                <a:path w="1039" h="1014" extrusionOk="0">
                  <a:moveTo>
                    <a:pt x="108" y="0"/>
                  </a:moveTo>
                  <a:cubicBezTo>
                    <a:pt x="94" y="0"/>
                    <a:pt x="20" y="109"/>
                    <a:pt x="10" y="311"/>
                  </a:cubicBezTo>
                  <a:cubicBezTo>
                    <a:pt x="0" y="420"/>
                    <a:pt x="10" y="540"/>
                    <a:pt x="70" y="680"/>
                  </a:cubicBezTo>
                  <a:cubicBezTo>
                    <a:pt x="90" y="740"/>
                    <a:pt x="130" y="810"/>
                    <a:pt x="180" y="870"/>
                  </a:cubicBezTo>
                  <a:cubicBezTo>
                    <a:pt x="230" y="930"/>
                    <a:pt x="300" y="990"/>
                    <a:pt x="400" y="1010"/>
                  </a:cubicBezTo>
                  <a:cubicBezTo>
                    <a:pt x="421" y="1012"/>
                    <a:pt x="442" y="1013"/>
                    <a:pt x="462" y="1013"/>
                  </a:cubicBezTo>
                  <a:cubicBezTo>
                    <a:pt x="530" y="1013"/>
                    <a:pt x="596" y="1000"/>
                    <a:pt x="649" y="970"/>
                  </a:cubicBezTo>
                  <a:cubicBezTo>
                    <a:pt x="719" y="939"/>
                    <a:pt x="779" y="879"/>
                    <a:pt x="829" y="830"/>
                  </a:cubicBezTo>
                  <a:cubicBezTo>
                    <a:pt x="919" y="720"/>
                    <a:pt x="968" y="600"/>
                    <a:pt x="988" y="500"/>
                  </a:cubicBezTo>
                  <a:cubicBezTo>
                    <a:pt x="1039" y="291"/>
                    <a:pt x="999" y="161"/>
                    <a:pt x="988" y="161"/>
                  </a:cubicBezTo>
                  <a:cubicBezTo>
                    <a:pt x="968" y="161"/>
                    <a:pt x="979" y="291"/>
                    <a:pt x="908" y="471"/>
                  </a:cubicBezTo>
                  <a:cubicBezTo>
                    <a:pt x="879" y="560"/>
                    <a:pt x="829" y="660"/>
                    <a:pt x="749" y="760"/>
                  </a:cubicBezTo>
                  <a:cubicBezTo>
                    <a:pt x="709" y="800"/>
                    <a:pt x="659" y="840"/>
                    <a:pt x="599" y="870"/>
                  </a:cubicBezTo>
                  <a:cubicBezTo>
                    <a:pt x="555" y="885"/>
                    <a:pt x="511" y="894"/>
                    <a:pt x="468" y="894"/>
                  </a:cubicBezTo>
                  <a:cubicBezTo>
                    <a:pt x="452" y="894"/>
                    <a:pt x="436" y="892"/>
                    <a:pt x="420" y="890"/>
                  </a:cubicBezTo>
                  <a:cubicBezTo>
                    <a:pt x="300" y="860"/>
                    <a:pt x="220" y="740"/>
                    <a:pt x="170" y="630"/>
                  </a:cubicBezTo>
                  <a:cubicBezTo>
                    <a:pt x="120" y="520"/>
                    <a:pt x="100" y="411"/>
                    <a:pt x="90" y="311"/>
                  </a:cubicBezTo>
                  <a:cubicBezTo>
                    <a:pt x="80" y="121"/>
                    <a:pt x="130" y="1"/>
                    <a:pt x="110" y="1"/>
                  </a:cubicBezTo>
                  <a:cubicBezTo>
                    <a:pt x="109" y="1"/>
                    <a:pt x="109" y="0"/>
                    <a:pt x="10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1"/>
            <p:cNvSpPr/>
            <p:nvPr/>
          </p:nvSpPr>
          <p:spPr>
            <a:xfrm>
              <a:off x="1754737" y="4167070"/>
              <a:ext cx="147850" cy="84897"/>
            </a:xfrm>
            <a:custGeom>
              <a:avLst/>
              <a:gdLst/>
              <a:ahLst/>
              <a:cxnLst/>
              <a:rect l="l" t="t" r="r" b="b"/>
              <a:pathLst>
                <a:path w="1179" h="677" extrusionOk="0">
                  <a:moveTo>
                    <a:pt x="30" y="1"/>
                  </a:moveTo>
                  <a:cubicBezTo>
                    <a:pt x="11" y="1"/>
                    <a:pt x="0" y="101"/>
                    <a:pt x="50" y="260"/>
                  </a:cubicBezTo>
                  <a:cubicBezTo>
                    <a:pt x="80" y="340"/>
                    <a:pt x="120" y="430"/>
                    <a:pt x="200" y="509"/>
                  </a:cubicBezTo>
                  <a:cubicBezTo>
                    <a:pt x="280" y="589"/>
                    <a:pt x="390" y="649"/>
                    <a:pt x="519" y="669"/>
                  </a:cubicBezTo>
                  <a:cubicBezTo>
                    <a:pt x="553" y="674"/>
                    <a:pt x="587" y="677"/>
                    <a:pt x="620" y="677"/>
                  </a:cubicBezTo>
                  <a:cubicBezTo>
                    <a:pt x="714" y="677"/>
                    <a:pt x="805" y="656"/>
                    <a:pt x="879" y="620"/>
                  </a:cubicBezTo>
                  <a:cubicBezTo>
                    <a:pt x="978" y="569"/>
                    <a:pt x="1049" y="489"/>
                    <a:pt x="1098" y="420"/>
                  </a:cubicBezTo>
                  <a:cubicBezTo>
                    <a:pt x="1138" y="350"/>
                    <a:pt x="1158" y="290"/>
                    <a:pt x="1168" y="240"/>
                  </a:cubicBezTo>
                  <a:cubicBezTo>
                    <a:pt x="1178" y="190"/>
                    <a:pt x="1168" y="170"/>
                    <a:pt x="1168" y="170"/>
                  </a:cubicBezTo>
                  <a:cubicBezTo>
                    <a:pt x="1168" y="170"/>
                    <a:pt x="1167" y="169"/>
                    <a:pt x="1166" y="169"/>
                  </a:cubicBezTo>
                  <a:cubicBezTo>
                    <a:pt x="1147" y="169"/>
                    <a:pt x="1124" y="265"/>
                    <a:pt x="1029" y="370"/>
                  </a:cubicBezTo>
                  <a:cubicBezTo>
                    <a:pt x="989" y="430"/>
                    <a:pt x="919" y="480"/>
                    <a:pt x="829" y="520"/>
                  </a:cubicBezTo>
                  <a:cubicBezTo>
                    <a:pt x="768" y="550"/>
                    <a:pt x="695" y="563"/>
                    <a:pt x="615" y="563"/>
                  </a:cubicBezTo>
                  <a:cubicBezTo>
                    <a:pt x="590" y="563"/>
                    <a:pt x="565" y="562"/>
                    <a:pt x="539" y="560"/>
                  </a:cubicBezTo>
                  <a:cubicBezTo>
                    <a:pt x="439" y="540"/>
                    <a:pt x="340" y="489"/>
                    <a:pt x="280" y="430"/>
                  </a:cubicBezTo>
                  <a:cubicBezTo>
                    <a:pt x="210" y="370"/>
                    <a:pt x="160" y="290"/>
                    <a:pt x="130" y="230"/>
                  </a:cubicBezTo>
                  <a:cubicBezTo>
                    <a:pt x="60" y="90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1"/>
            <p:cNvSpPr/>
            <p:nvPr/>
          </p:nvSpPr>
          <p:spPr>
            <a:xfrm>
              <a:off x="1834870" y="4039409"/>
              <a:ext cx="94052" cy="47653"/>
            </a:xfrm>
            <a:custGeom>
              <a:avLst/>
              <a:gdLst/>
              <a:ahLst/>
              <a:cxnLst/>
              <a:rect l="l" t="t" r="r" b="b"/>
              <a:pathLst>
                <a:path w="750" h="380" extrusionOk="0">
                  <a:moveTo>
                    <a:pt x="150" y="0"/>
                  </a:moveTo>
                  <a:cubicBezTo>
                    <a:pt x="30" y="0"/>
                    <a:pt x="0" y="190"/>
                    <a:pt x="130" y="200"/>
                  </a:cubicBezTo>
                  <a:cubicBezTo>
                    <a:pt x="280" y="210"/>
                    <a:pt x="419" y="260"/>
                    <a:pt x="539" y="360"/>
                  </a:cubicBezTo>
                  <a:cubicBezTo>
                    <a:pt x="559" y="380"/>
                    <a:pt x="579" y="380"/>
                    <a:pt x="599" y="380"/>
                  </a:cubicBezTo>
                  <a:cubicBezTo>
                    <a:pt x="679" y="380"/>
                    <a:pt x="749" y="270"/>
                    <a:pt x="669" y="200"/>
                  </a:cubicBezTo>
                  <a:cubicBezTo>
                    <a:pt x="519" y="80"/>
                    <a:pt x="350" y="10"/>
                    <a:pt x="160" y="0"/>
                  </a:cubicBezTo>
                  <a:close/>
                </a:path>
              </a:pathLst>
            </a:custGeom>
            <a:solidFill>
              <a:srgbClr val="7E799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2" name="Google Shape;4222;p31"/>
          <p:cNvSpPr/>
          <p:nvPr/>
        </p:nvSpPr>
        <p:spPr>
          <a:xfrm>
            <a:off x="3669216" y="26625"/>
            <a:ext cx="554781" cy="693734"/>
          </a:xfrm>
          <a:custGeom>
            <a:avLst/>
            <a:gdLst/>
            <a:ahLst/>
            <a:cxnLst/>
            <a:rect l="l" t="t" r="r" b="b"/>
            <a:pathLst>
              <a:path w="2965" h="3484" extrusionOk="0">
                <a:moveTo>
                  <a:pt x="360" y="0"/>
                </a:moveTo>
                <a:cubicBezTo>
                  <a:pt x="130" y="1148"/>
                  <a:pt x="10" y="2316"/>
                  <a:pt x="0" y="3484"/>
                </a:cubicBezTo>
                <a:cubicBezTo>
                  <a:pt x="998" y="3084"/>
                  <a:pt x="1986" y="2655"/>
                  <a:pt x="2965" y="2196"/>
                </a:cubicBezTo>
                <a:cubicBezTo>
                  <a:pt x="2046" y="1537"/>
                  <a:pt x="1178" y="799"/>
                  <a:pt x="36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3" name="Google Shape;4223;p31"/>
          <p:cNvSpPr/>
          <p:nvPr/>
        </p:nvSpPr>
        <p:spPr>
          <a:xfrm>
            <a:off x="4498489" y="672573"/>
            <a:ext cx="610914" cy="658092"/>
          </a:xfrm>
          <a:custGeom>
            <a:avLst/>
            <a:gdLst/>
            <a:ahLst/>
            <a:cxnLst/>
            <a:rect l="l" t="t" r="r" b="b"/>
            <a:pathLst>
              <a:path w="3265" h="3305" extrusionOk="0">
                <a:moveTo>
                  <a:pt x="200" y="0"/>
                </a:moveTo>
                <a:lnTo>
                  <a:pt x="170" y="80"/>
                </a:lnTo>
                <a:cubicBezTo>
                  <a:pt x="30" y="1258"/>
                  <a:pt x="1" y="2116"/>
                  <a:pt x="90" y="3305"/>
                </a:cubicBezTo>
                <a:cubicBezTo>
                  <a:pt x="1178" y="2735"/>
                  <a:pt x="2237" y="2107"/>
                  <a:pt x="3264" y="1448"/>
                </a:cubicBezTo>
                <a:cubicBezTo>
                  <a:pt x="2237" y="878"/>
                  <a:pt x="1218" y="559"/>
                  <a:pt x="20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4" name="Google Shape;4224;p31"/>
          <p:cNvSpPr/>
          <p:nvPr/>
        </p:nvSpPr>
        <p:spPr>
          <a:xfrm>
            <a:off x="5400548" y="1062053"/>
            <a:ext cx="650207" cy="731766"/>
          </a:xfrm>
          <a:custGeom>
            <a:avLst/>
            <a:gdLst/>
            <a:ahLst/>
            <a:cxnLst/>
            <a:rect l="l" t="t" r="r" b="b"/>
            <a:pathLst>
              <a:path w="3475" h="3675" extrusionOk="0">
                <a:moveTo>
                  <a:pt x="1" y="1"/>
                </a:moveTo>
                <a:cubicBezTo>
                  <a:pt x="131" y="1229"/>
                  <a:pt x="260" y="2447"/>
                  <a:pt x="380" y="3674"/>
                </a:cubicBezTo>
                <a:cubicBezTo>
                  <a:pt x="1538" y="2936"/>
                  <a:pt x="2576" y="2037"/>
                  <a:pt x="3475" y="1009"/>
                </a:cubicBezTo>
                <a:cubicBezTo>
                  <a:pt x="2317" y="670"/>
                  <a:pt x="1159" y="330"/>
                  <a:pt x="1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5" name="Google Shape;4225;p31"/>
          <p:cNvSpPr/>
          <p:nvPr/>
        </p:nvSpPr>
        <p:spPr>
          <a:xfrm>
            <a:off x="6360611" y="1318520"/>
            <a:ext cx="650207" cy="751877"/>
          </a:xfrm>
          <a:custGeom>
            <a:avLst/>
            <a:gdLst/>
            <a:ahLst/>
            <a:cxnLst/>
            <a:rect l="l" t="t" r="r" b="b"/>
            <a:pathLst>
              <a:path w="3475" h="3776" extrusionOk="0">
                <a:moveTo>
                  <a:pt x="31" y="1"/>
                </a:moveTo>
                <a:lnTo>
                  <a:pt x="1" y="81"/>
                </a:lnTo>
                <a:lnTo>
                  <a:pt x="1" y="90"/>
                </a:lnTo>
                <a:cubicBezTo>
                  <a:pt x="371" y="1319"/>
                  <a:pt x="730" y="2536"/>
                  <a:pt x="1089" y="3764"/>
                </a:cubicBezTo>
                <a:cubicBezTo>
                  <a:pt x="1095" y="3770"/>
                  <a:pt x="1104" y="3776"/>
                  <a:pt x="1112" y="3776"/>
                </a:cubicBezTo>
                <a:cubicBezTo>
                  <a:pt x="1119" y="3776"/>
                  <a:pt x="1125" y="3772"/>
                  <a:pt x="1129" y="3764"/>
                </a:cubicBezTo>
                <a:cubicBezTo>
                  <a:pt x="1968" y="2806"/>
                  <a:pt x="2747" y="1798"/>
                  <a:pt x="3465" y="749"/>
                </a:cubicBezTo>
                <a:cubicBezTo>
                  <a:pt x="3475" y="740"/>
                  <a:pt x="3465" y="720"/>
                  <a:pt x="3445" y="720"/>
                </a:cubicBezTo>
                <a:cubicBezTo>
                  <a:pt x="2287" y="600"/>
                  <a:pt x="1139" y="360"/>
                  <a:pt x="3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6" name="Google Shape;4226;p31"/>
          <p:cNvSpPr/>
          <p:nvPr/>
        </p:nvSpPr>
        <p:spPr>
          <a:xfrm>
            <a:off x="7311505" y="1483392"/>
            <a:ext cx="683887" cy="739731"/>
          </a:xfrm>
          <a:custGeom>
            <a:avLst/>
            <a:gdLst/>
            <a:ahLst/>
            <a:cxnLst/>
            <a:rect l="l" t="t" r="r" b="b"/>
            <a:pathLst>
              <a:path w="3655" h="3715" extrusionOk="0">
                <a:moveTo>
                  <a:pt x="0" y="1"/>
                </a:moveTo>
                <a:lnTo>
                  <a:pt x="0" y="1"/>
                </a:lnTo>
                <a:cubicBezTo>
                  <a:pt x="400" y="1289"/>
                  <a:pt x="928" y="2537"/>
                  <a:pt x="1578" y="3715"/>
                </a:cubicBezTo>
                <a:cubicBezTo>
                  <a:pt x="2396" y="2636"/>
                  <a:pt x="3095" y="1469"/>
                  <a:pt x="3654" y="241"/>
                </a:cubicBezTo>
                <a:lnTo>
                  <a:pt x="3654" y="241"/>
                </a:lnTo>
                <a:cubicBezTo>
                  <a:pt x="3531" y="243"/>
                  <a:pt x="3409" y="244"/>
                  <a:pt x="3286" y="244"/>
                </a:cubicBezTo>
                <a:cubicBezTo>
                  <a:pt x="2182" y="244"/>
                  <a:pt x="1087" y="163"/>
                  <a:pt x="0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7" name="Google Shape;4227;p31"/>
          <p:cNvSpPr/>
          <p:nvPr/>
        </p:nvSpPr>
        <p:spPr>
          <a:xfrm>
            <a:off x="8301506" y="1519234"/>
            <a:ext cx="749001" cy="658291"/>
          </a:xfrm>
          <a:custGeom>
            <a:avLst/>
            <a:gdLst/>
            <a:ahLst/>
            <a:cxnLst/>
            <a:rect l="l" t="t" r="r" b="b"/>
            <a:pathLst>
              <a:path w="4003" h="3306" extrusionOk="0">
                <a:moveTo>
                  <a:pt x="0" y="1"/>
                </a:moveTo>
                <a:lnTo>
                  <a:pt x="0" y="1"/>
                </a:lnTo>
                <a:cubicBezTo>
                  <a:pt x="529" y="1099"/>
                  <a:pt x="1058" y="2207"/>
                  <a:pt x="1587" y="3305"/>
                </a:cubicBezTo>
                <a:cubicBezTo>
                  <a:pt x="2396" y="2227"/>
                  <a:pt x="3204" y="1159"/>
                  <a:pt x="4003" y="81"/>
                </a:cubicBezTo>
                <a:lnTo>
                  <a:pt x="4003" y="81"/>
                </a:lnTo>
                <a:cubicBezTo>
                  <a:pt x="3468" y="121"/>
                  <a:pt x="2929" y="142"/>
                  <a:pt x="2390" y="142"/>
                </a:cubicBezTo>
                <a:cubicBezTo>
                  <a:pt x="1592" y="142"/>
                  <a:pt x="793" y="96"/>
                  <a:pt x="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8" name="Google Shape;4228;p31"/>
          <p:cNvSpPr/>
          <p:nvPr/>
        </p:nvSpPr>
        <p:spPr>
          <a:xfrm>
            <a:off x="3586326" y="-125503"/>
            <a:ext cx="5780576" cy="1704268"/>
          </a:xfrm>
          <a:custGeom>
            <a:avLst/>
            <a:gdLst/>
            <a:ahLst/>
            <a:cxnLst/>
            <a:rect l="l" t="t" r="r" b="b"/>
            <a:pathLst>
              <a:path w="30894" h="8559" extrusionOk="0">
                <a:moveTo>
                  <a:pt x="196" y="1"/>
                </a:moveTo>
                <a:cubicBezTo>
                  <a:pt x="94" y="1"/>
                  <a:pt x="1" y="157"/>
                  <a:pt x="93" y="265"/>
                </a:cubicBezTo>
                <a:cubicBezTo>
                  <a:pt x="253" y="434"/>
                  <a:pt x="423" y="614"/>
                  <a:pt x="583" y="784"/>
                </a:cubicBezTo>
                <a:cubicBezTo>
                  <a:pt x="1930" y="2162"/>
                  <a:pt x="3518" y="3289"/>
                  <a:pt x="5205" y="4198"/>
                </a:cubicBezTo>
                <a:cubicBezTo>
                  <a:pt x="6922" y="5126"/>
                  <a:pt x="8749" y="5835"/>
                  <a:pt x="10615" y="6404"/>
                </a:cubicBezTo>
                <a:cubicBezTo>
                  <a:pt x="12652" y="7023"/>
                  <a:pt x="14738" y="7472"/>
                  <a:pt x="16835" y="7812"/>
                </a:cubicBezTo>
                <a:cubicBezTo>
                  <a:pt x="19120" y="8191"/>
                  <a:pt x="21427" y="8420"/>
                  <a:pt x="23743" y="8511"/>
                </a:cubicBezTo>
                <a:cubicBezTo>
                  <a:pt x="24492" y="8543"/>
                  <a:pt x="25241" y="8558"/>
                  <a:pt x="25990" y="8558"/>
                </a:cubicBezTo>
                <a:cubicBezTo>
                  <a:pt x="27566" y="8558"/>
                  <a:pt x="29141" y="8489"/>
                  <a:pt x="30711" y="8360"/>
                </a:cubicBezTo>
                <a:cubicBezTo>
                  <a:pt x="30894" y="8341"/>
                  <a:pt x="30881" y="8070"/>
                  <a:pt x="30718" y="8070"/>
                </a:cubicBezTo>
                <a:cubicBezTo>
                  <a:pt x="30712" y="8070"/>
                  <a:pt x="30706" y="8071"/>
                  <a:pt x="30700" y="8071"/>
                </a:cubicBezTo>
                <a:cubicBezTo>
                  <a:pt x="30411" y="8091"/>
                  <a:pt x="30121" y="8121"/>
                  <a:pt x="29842" y="8141"/>
                </a:cubicBezTo>
                <a:cubicBezTo>
                  <a:pt x="28569" y="8229"/>
                  <a:pt x="27293" y="8272"/>
                  <a:pt x="26015" y="8272"/>
                </a:cubicBezTo>
                <a:cubicBezTo>
                  <a:pt x="24989" y="8272"/>
                  <a:pt x="23961" y="8245"/>
                  <a:pt x="22934" y="8191"/>
                </a:cubicBezTo>
                <a:cubicBezTo>
                  <a:pt x="20638" y="8071"/>
                  <a:pt x="18352" y="7801"/>
                  <a:pt x="16086" y="7393"/>
                </a:cubicBezTo>
                <a:cubicBezTo>
                  <a:pt x="14049" y="7033"/>
                  <a:pt x="12033" y="6564"/>
                  <a:pt x="10067" y="5935"/>
                </a:cubicBezTo>
                <a:cubicBezTo>
                  <a:pt x="8230" y="5336"/>
                  <a:pt x="6433" y="4587"/>
                  <a:pt x="4765" y="3629"/>
                </a:cubicBezTo>
                <a:cubicBezTo>
                  <a:pt x="3099" y="2661"/>
                  <a:pt x="1571" y="1472"/>
                  <a:pt x="283" y="45"/>
                </a:cubicBezTo>
                <a:cubicBezTo>
                  <a:pt x="256" y="14"/>
                  <a:pt x="226" y="1"/>
                  <a:pt x="196" y="1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9" name="Google Shape;4229;p31"/>
          <p:cNvSpPr txBox="1">
            <a:spLocks noGrp="1"/>
          </p:cNvSpPr>
          <p:nvPr>
            <p:ph type="title"/>
          </p:nvPr>
        </p:nvSpPr>
        <p:spPr>
          <a:xfrm>
            <a:off x="3499001" y="2433380"/>
            <a:ext cx="4774200" cy="1978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2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230" name="Google Shape;4230;p31"/>
          <p:cNvSpPr txBox="1">
            <a:spLocks noGrp="1"/>
          </p:cNvSpPr>
          <p:nvPr>
            <p:ph type="title" idx="2"/>
          </p:nvPr>
        </p:nvSpPr>
        <p:spPr>
          <a:xfrm>
            <a:off x="3499031" y="4516073"/>
            <a:ext cx="4774200" cy="86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0">
  <p:cSld name="CUSTOM_20">
    <p:bg>
      <p:bgPr>
        <a:solidFill>
          <a:srgbClr val="F0EBF0"/>
        </a:solidFill>
        <a:effectLst/>
      </p:bgPr>
    </p:bg>
    <p:spTree>
      <p:nvGrpSpPr>
        <p:cNvPr id="1" name="Shape 4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8" name="Google Shape;4328;p33"/>
          <p:cNvSpPr txBox="1">
            <a:spLocks noGrp="1"/>
          </p:cNvSpPr>
          <p:nvPr>
            <p:ph type="title"/>
          </p:nvPr>
        </p:nvSpPr>
        <p:spPr>
          <a:xfrm>
            <a:off x="870857" y="1943512"/>
            <a:ext cx="3701100" cy="2061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8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329" name="Google Shape;4329;p33"/>
          <p:cNvSpPr txBox="1">
            <a:spLocks noGrp="1"/>
          </p:cNvSpPr>
          <p:nvPr>
            <p:ph type="title" idx="2"/>
          </p:nvPr>
        </p:nvSpPr>
        <p:spPr>
          <a:xfrm>
            <a:off x="870857" y="4130210"/>
            <a:ext cx="3520500" cy="1735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330" name="Google Shape;4330;p33"/>
          <p:cNvSpPr/>
          <p:nvPr/>
        </p:nvSpPr>
        <p:spPr>
          <a:xfrm>
            <a:off x="6660435" y="6037446"/>
            <a:ext cx="1603442" cy="945369"/>
          </a:xfrm>
          <a:custGeom>
            <a:avLst/>
            <a:gdLst/>
            <a:ahLst/>
            <a:cxnLst/>
            <a:rect l="l" t="t" r="r" b="b"/>
            <a:pathLst>
              <a:path w="8507" h="4713" extrusionOk="0">
                <a:moveTo>
                  <a:pt x="6839" y="1"/>
                </a:moveTo>
                <a:lnTo>
                  <a:pt x="1139" y="230"/>
                </a:lnTo>
                <a:cubicBezTo>
                  <a:pt x="1139" y="230"/>
                  <a:pt x="71" y="3195"/>
                  <a:pt x="1" y="4713"/>
                </a:cubicBezTo>
                <a:lnTo>
                  <a:pt x="8506" y="4713"/>
                </a:lnTo>
                <a:cubicBezTo>
                  <a:pt x="8506" y="4713"/>
                  <a:pt x="7678" y="1368"/>
                  <a:pt x="683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1" name="Google Shape;4331;p33"/>
          <p:cNvSpPr/>
          <p:nvPr/>
        </p:nvSpPr>
        <p:spPr>
          <a:xfrm>
            <a:off x="5489936" y="3505623"/>
            <a:ext cx="3929158" cy="2730397"/>
          </a:xfrm>
          <a:custGeom>
            <a:avLst/>
            <a:gdLst/>
            <a:ahLst/>
            <a:cxnLst/>
            <a:rect l="l" t="t" r="r" b="b"/>
            <a:pathLst>
              <a:path w="20846" h="13612" extrusionOk="0">
                <a:moveTo>
                  <a:pt x="10004" y="0"/>
                </a:moveTo>
                <a:cubicBezTo>
                  <a:pt x="2340" y="0"/>
                  <a:pt x="1" y="13612"/>
                  <a:pt x="9854" y="13612"/>
                </a:cubicBezTo>
                <a:cubicBezTo>
                  <a:pt x="9907" y="13612"/>
                  <a:pt x="9961" y="13612"/>
                  <a:pt x="10015" y="13611"/>
                </a:cubicBezTo>
                <a:cubicBezTo>
                  <a:pt x="20167" y="13451"/>
                  <a:pt x="20846" y="394"/>
                  <a:pt x="10244" y="5"/>
                </a:cubicBezTo>
                <a:cubicBezTo>
                  <a:pt x="10163" y="2"/>
                  <a:pt x="10083" y="0"/>
                  <a:pt x="10004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2" name="Google Shape;4332;p33"/>
          <p:cNvSpPr/>
          <p:nvPr/>
        </p:nvSpPr>
        <p:spPr>
          <a:xfrm>
            <a:off x="6568454" y="4104579"/>
            <a:ext cx="479883" cy="410603"/>
          </a:xfrm>
          <a:custGeom>
            <a:avLst/>
            <a:gdLst/>
            <a:ahLst/>
            <a:cxnLst/>
            <a:rect l="l" t="t" r="r" b="b"/>
            <a:pathLst>
              <a:path w="2546" h="2047" extrusionOk="0">
                <a:moveTo>
                  <a:pt x="1555" y="0"/>
                </a:moveTo>
                <a:cubicBezTo>
                  <a:pt x="1398" y="0"/>
                  <a:pt x="1223" y="39"/>
                  <a:pt x="1028" y="133"/>
                </a:cubicBezTo>
                <a:cubicBezTo>
                  <a:pt x="0" y="622"/>
                  <a:pt x="609" y="1840"/>
                  <a:pt x="919" y="2030"/>
                </a:cubicBezTo>
                <a:cubicBezTo>
                  <a:pt x="936" y="2041"/>
                  <a:pt x="957" y="2046"/>
                  <a:pt x="981" y="2046"/>
                </a:cubicBezTo>
                <a:cubicBezTo>
                  <a:pt x="1369" y="2046"/>
                  <a:pt x="2545" y="702"/>
                  <a:pt x="2545" y="702"/>
                </a:cubicBezTo>
                <a:cubicBezTo>
                  <a:pt x="2545" y="702"/>
                  <a:pt x="2224" y="0"/>
                  <a:pt x="155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3" name="Google Shape;4333;p33"/>
          <p:cNvSpPr/>
          <p:nvPr/>
        </p:nvSpPr>
        <p:spPr>
          <a:xfrm>
            <a:off x="6670048" y="4175988"/>
            <a:ext cx="284235" cy="243513"/>
          </a:xfrm>
          <a:custGeom>
            <a:avLst/>
            <a:gdLst/>
            <a:ahLst/>
            <a:cxnLst/>
            <a:rect l="l" t="t" r="r" b="b"/>
            <a:pathLst>
              <a:path w="1508" h="1214" extrusionOk="0">
                <a:moveTo>
                  <a:pt x="909" y="0"/>
                </a:moveTo>
                <a:cubicBezTo>
                  <a:pt x="816" y="0"/>
                  <a:pt x="713" y="23"/>
                  <a:pt x="599" y="77"/>
                </a:cubicBezTo>
                <a:cubicBezTo>
                  <a:pt x="0" y="376"/>
                  <a:pt x="360" y="1095"/>
                  <a:pt x="539" y="1204"/>
                </a:cubicBezTo>
                <a:cubicBezTo>
                  <a:pt x="550" y="1211"/>
                  <a:pt x="562" y="1214"/>
                  <a:pt x="576" y="1214"/>
                </a:cubicBezTo>
                <a:cubicBezTo>
                  <a:pt x="807" y="1214"/>
                  <a:pt x="1507" y="416"/>
                  <a:pt x="1507" y="416"/>
                </a:cubicBezTo>
                <a:cubicBezTo>
                  <a:pt x="1507" y="416"/>
                  <a:pt x="1309" y="0"/>
                  <a:pt x="90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4" name="Google Shape;4334;p33"/>
          <p:cNvSpPr/>
          <p:nvPr/>
        </p:nvSpPr>
        <p:spPr>
          <a:xfrm>
            <a:off x="7900485" y="4104579"/>
            <a:ext cx="480071" cy="410603"/>
          </a:xfrm>
          <a:custGeom>
            <a:avLst/>
            <a:gdLst/>
            <a:ahLst/>
            <a:cxnLst/>
            <a:rect l="l" t="t" r="r" b="b"/>
            <a:pathLst>
              <a:path w="2547" h="2047" extrusionOk="0">
                <a:moveTo>
                  <a:pt x="995" y="0"/>
                </a:moveTo>
                <a:cubicBezTo>
                  <a:pt x="329" y="0"/>
                  <a:pt x="1" y="702"/>
                  <a:pt x="1" y="702"/>
                </a:cubicBezTo>
                <a:cubicBezTo>
                  <a:pt x="1" y="702"/>
                  <a:pt x="1177" y="2046"/>
                  <a:pt x="1573" y="2046"/>
                </a:cubicBezTo>
                <a:cubicBezTo>
                  <a:pt x="1598" y="2046"/>
                  <a:pt x="1620" y="2041"/>
                  <a:pt x="1638" y="2030"/>
                </a:cubicBezTo>
                <a:cubicBezTo>
                  <a:pt x="1938" y="1840"/>
                  <a:pt x="2546" y="622"/>
                  <a:pt x="1518" y="133"/>
                </a:cubicBezTo>
                <a:cubicBezTo>
                  <a:pt x="1325" y="39"/>
                  <a:pt x="1151" y="0"/>
                  <a:pt x="99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5" name="Google Shape;4335;p33"/>
          <p:cNvSpPr/>
          <p:nvPr/>
        </p:nvSpPr>
        <p:spPr>
          <a:xfrm>
            <a:off x="7973806" y="4200660"/>
            <a:ext cx="293848" cy="251136"/>
          </a:xfrm>
          <a:custGeom>
            <a:avLst/>
            <a:gdLst/>
            <a:ahLst/>
            <a:cxnLst/>
            <a:rect l="l" t="t" r="r" b="b"/>
            <a:pathLst>
              <a:path w="1559" h="1252" extrusionOk="0">
                <a:moveTo>
                  <a:pt x="606" y="1"/>
                </a:moveTo>
                <a:cubicBezTo>
                  <a:pt x="197" y="1"/>
                  <a:pt x="1" y="433"/>
                  <a:pt x="1" y="433"/>
                </a:cubicBezTo>
                <a:cubicBezTo>
                  <a:pt x="1" y="433"/>
                  <a:pt x="715" y="1252"/>
                  <a:pt x="958" y="1252"/>
                </a:cubicBezTo>
                <a:cubicBezTo>
                  <a:pt x="974" y="1252"/>
                  <a:pt x="988" y="1248"/>
                  <a:pt x="999" y="1241"/>
                </a:cubicBezTo>
                <a:cubicBezTo>
                  <a:pt x="1189" y="1121"/>
                  <a:pt x="1558" y="383"/>
                  <a:pt x="930" y="83"/>
                </a:cubicBezTo>
                <a:cubicBezTo>
                  <a:pt x="810" y="24"/>
                  <a:pt x="702" y="1"/>
                  <a:pt x="606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33"/>
          <p:cNvSpPr/>
          <p:nvPr/>
        </p:nvSpPr>
        <p:spPr>
          <a:xfrm>
            <a:off x="6461016" y="4093145"/>
            <a:ext cx="1941961" cy="1756745"/>
          </a:xfrm>
          <a:custGeom>
            <a:avLst/>
            <a:gdLst/>
            <a:ahLst/>
            <a:cxnLst/>
            <a:rect l="l" t="t" r="r" b="b"/>
            <a:pathLst>
              <a:path w="10303" h="8758" extrusionOk="0">
                <a:moveTo>
                  <a:pt x="4983" y="0"/>
                </a:moveTo>
                <a:cubicBezTo>
                  <a:pt x="1748" y="0"/>
                  <a:pt x="1" y="3494"/>
                  <a:pt x="610" y="5701"/>
                </a:cubicBezTo>
                <a:cubicBezTo>
                  <a:pt x="1171" y="7734"/>
                  <a:pt x="2767" y="8758"/>
                  <a:pt x="5006" y="8758"/>
                </a:cubicBezTo>
                <a:cubicBezTo>
                  <a:pt x="5196" y="8758"/>
                  <a:pt x="5391" y="8750"/>
                  <a:pt x="5591" y="8736"/>
                </a:cubicBezTo>
                <a:cubicBezTo>
                  <a:pt x="8137" y="8545"/>
                  <a:pt x="10074" y="7148"/>
                  <a:pt x="10183" y="5282"/>
                </a:cubicBezTo>
                <a:cubicBezTo>
                  <a:pt x="10303" y="3425"/>
                  <a:pt x="9165" y="0"/>
                  <a:pt x="498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7" name="Google Shape;4337;p33"/>
          <p:cNvSpPr/>
          <p:nvPr/>
        </p:nvSpPr>
        <p:spPr>
          <a:xfrm>
            <a:off x="7262648" y="5098694"/>
            <a:ext cx="431065" cy="230074"/>
          </a:xfrm>
          <a:custGeom>
            <a:avLst/>
            <a:gdLst/>
            <a:ahLst/>
            <a:cxnLst/>
            <a:rect l="l" t="t" r="r" b="b"/>
            <a:pathLst>
              <a:path w="2287" h="1147" extrusionOk="0">
                <a:moveTo>
                  <a:pt x="1262" y="0"/>
                </a:moveTo>
                <a:cubicBezTo>
                  <a:pt x="864" y="0"/>
                  <a:pt x="454" y="75"/>
                  <a:pt x="310" y="269"/>
                </a:cubicBezTo>
                <a:cubicBezTo>
                  <a:pt x="0" y="688"/>
                  <a:pt x="730" y="1147"/>
                  <a:pt x="1258" y="1147"/>
                </a:cubicBezTo>
                <a:cubicBezTo>
                  <a:pt x="1788" y="1147"/>
                  <a:pt x="2287" y="418"/>
                  <a:pt x="2137" y="189"/>
                </a:cubicBezTo>
                <a:cubicBezTo>
                  <a:pt x="2056" y="78"/>
                  <a:pt x="1666" y="0"/>
                  <a:pt x="126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8" name="Google Shape;4338;p33"/>
          <p:cNvSpPr/>
          <p:nvPr/>
        </p:nvSpPr>
        <p:spPr>
          <a:xfrm>
            <a:off x="7309770" y="3532903"/>
            <a:ext cx="65970" cy="475794"/>
          </a:xfrm>
          <a:custGeom>
            <a:avLst/>
            <a:gdLst/>
            <a:ahLst/>
            <a:cxnLst/>
            <a:rect l="l" t="t" r="r" b="b"/>
            <a:pathLst>
              <a:path w="350" h="2372" extrusionOk="0">
                <a:moveTo>
                  <a:pt x="33" y="0"/>
                </a:moveTo>
                <a:cubicBezTo>
                  <a:pt x="17" y="0"/>
                  <a:pt x="0" y="11"/>
                  <a:pt x="0" y="28"/>
                </a:cubicBezTo>
                <a:cubicBezTo>
                  <a:pt x="30" y="787"/>
                  <a:pt x="80" y="1595"/>
                  <a:pt x="250" y="2334"/>
                </a:cubicBezTo>
                <a:cubicBezTo>
                  <a:pt x="254" y="2360"/>
                  <a:pt x="273" y="2371"/>
                  <a:pt x="294" y="2371"/>
                </a:cubicBezTo>
                <a:cubicBezTo>
                  <a:pt x="321" y="2371"/>
                  <a:pt x="349" y="2352"/>
                  <a:pt x="349" y="2324"/>
                </a:cubicBezTo>
                <a:cubicBezTo>
                  <a:pt x="300" y="1555"/>
                  <a:pt x="170" y="787"/>
                  <a:pt x="60" y="18"/>
                </a:cubicBezTo>
                <a:cubicBezTo>
                  <a:pt x="56" y="6"/>
                  <a:pt x="45" y="0"/>
                  <a:pt x="3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9" name="Google Shape;4339;p33"/>
          <p:cNvSpPr/>
          <p:nvPr/>
        </p:nvSpPr>
        <p:spPr>
          <a:xfrm>
            <a:off x="6984819" y="3720252"/>
            <a:ext cx="113656" cy="243914"/>
          </a:xfrm>
          <a:custGeom>
            <a:avLst/>
            <a:gdLst/>
            <a:ahLst/>
            <a:cxnLst/>
            <a:rect l="l" t="t" r="r" b="b"/>
            <a:pathLst>
              <a:path w="603" h="1216" extrusionOk="0">
                <a:moveTo>
                  <a:pt x="32" y="0"/>
                </a:moveTo>
                <a:cubicBezTo>
                  <a:pt x="17" y="0"/>
                  <a:pt x="0" y="19"/>
                  <a:pt x="7" y="33"/>
                </a:cubicBezTo>
                <a:cubicBezTo>
                  <a:pt x="197" y="422"/>
                  <a:pt x="336" y="821"/>
                  <a:pt x="526" y="1200"/>
                </a:cubicBezTo>
                <a:cubicBezTo>
                  <a:pt x="533" y="1211"/>
                  <a:pt x="544" y="1215"/>
                  <a:pt x="556" y="1215"/>
                </a:cubicBezTo>
                <a:cubicBezTo>
                  <a:pt x="579" y="1215"/>
                  <a:pt x="603" y="1197"/>
                  <a:pt x="596" y="1171"/>
                </a:cubicBezTo>
                <a:cubicBezTo>
                  <a:pt x="476" y="761"/>
                  <a:pt x="256" y="382"/>
                  <a:pt x="47" y="13"/>
                </a:cubicBezTo>
                <a:cubicBezTo>
                  <a:pt x="44" y="4"/>
                  <a:pt x="38" y="0"/>
                  <a:pt x="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0" name="Google Shape;4340;p33"/>
          <p:cNvSpPr/>
          <p:nvPr/>
        </p:nvSpPr>
        <p:spPr>
          <a:xfrm>
            <a:off x="6627827" y="3726270"/>
            <a:ext cx="191312" cy="264775"/>
          </a:xfrm>
          <a:custGeom>
            <a:avLst/>
            <a:gdLst/>
            <a:ahLst/>
            <a:cxnLst/>
            <a:rect l="l" t="t" r="r" b="b"/>
            <a:pathLst>
              <a:path w="1015" h="1320" extrusionOk="0">
                <a:moveTo>
                  <a:pt x="42" y="0"/>
                </a:moveTo>
                <a:cubicBezTo>
                  <a:pt x="21" y="0"/>
                  <a:pt x="0" y="21"/>
                  <a:pt x="14" y="43"/>
                </a:cubicBezTo>
                <a:cubicBezTo>
                  <a:pt x="304" y="472"/>
                  <a:pt x="573" y="921"/>
                  <a:pt x="923" y="1301"/>
                </a:cubicBezTo>
                <a:cubicBezTo>
                  <a:pt x="931" y="1314"/>
                  <a:pt x="941" y="1319"/>
                  <a:pt x="952" y="1319"/>
                </a:cubicBezTo>
                <a:cubicBezTo>
                  <a:pt x="983" y="1319"/>
                  <a:pt x="1015" y="1277"/>
                  <a:pt x="992" y="1241"/>
                </a:cubicBezTo>
                <a:cubicBezTo>
                  <a:pt x="723" y="811"/>
                  <a:pt x="374" y="422"/>
                  <a:pt x="64" y="12"/>
                </a:cubicBezTo>
                <a:cubicBezTo>
                  <a:pt x="59" y="4"/>
                  <a:pt x="50" y="0"/>
                  <a:pt x="4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1" name="Google Shape;4341;p33"/>
          <p:cNvSpPr/>
          <p:nvPr/>
        </p:nvSpPr>
        <p:spPr>
          <a:xfrm>
            <a:off x="6477603" y="4100968"/>
            <a:ext cx="85761" cy="78630"/>
          </a:xfrm>
          <a:custGeom>
            <a:avLst/>
            <a:gdLst/>
            <a:ahLst/>
            <a:cxnLst/>
            <a:rect l="l" t="t" r="r" b="b"/>
            <a:pathLst>
              <a:path w="455" h="392" extrusionOk="0">
                <a:moveTo>
                  <a:pt x="43" y="1"/>
                </a:moveTo>
                <a:cubicBezTo>
                  <a:pt x="17" y="1"/>
                  <a:pt x="0" y="29"/>
                  <a:pt x="23" y="52"/>
                </a:cubicBezTo>
                <a:cubicBezTo>
                  <a:pt x="132" y="171"/>
                  <a:pt x="252" y="281"/>
                  <a:pt x="382" y="381"/>
                </a:cubicBezTo>
                <a:cubicBezTo>
                  <a:pt x="390" y="388"/>
                  <a:pt x="398" y="391"/>
                  <a:pt x="406" y="391"/>
                </a:cubicBezTo>
                <a:cubicBezTo>
                  <a:pt x="432" y="391"/>
                  <a:pt x="455" y="361"/>
                  <a:pt x="432" y="331"/>
                </a:cubicBezTo>
                <a:cubicBezTo>
                  <a:pt x="322" y="211"/>
                  <a:pt x="192" y="111"/>
                  <a:pt x="72" y="12"/>
                </a:cubicBezTo>
                <a:cubicBezTo>
                  <a:pt x="62" y="4"/>
                  <a:pt x="52" y="1"/>
                  <a:pt x="4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33"/>
          <p:cNvSpPr/>
          <p:nvPr/>
        </p:nvSpPr>
        <p:spPr>
          <a:xfrm>
            <a:off x="6130600" y="4234560"/>
            <a:ext cx="415986" cy="266380"/>
          </a:xfrm>
          <a:custGeom>
            <a:avLst/>
            <a:gdLst/>
            <a:ahLst/>
            <a:cxnLst/>
            <a:rect l="l" t="t" r="r" b="b"/>
            <a:pathLst>
              <a:path w="2207" h="1328" extrusionOk="0">
                <a:moveTo>
                  <a:pt x="51" y="0"/>
                </a:moveTo>
                <a:cubicBezTo>
                  <a:pt x="20" y="0"/>
                  <a:pt x="1" y="48"/>
                  <a:pt x="27" y="74"/>
                </a:cubicBezTo>
                <a:cubicBezTo>
                  <a:pt x="356" y="304"/>
                  <a:pt x="696" y="533"/>
                  <a:pt x="1035" y="743"/>
                </a:cubicBezTo>
                <a:cubicBezTo>
                  <a:pt x="1374" y="952"/>
                  <a:pt x="1734" y="1192"/>
                  <a:pt x="2113" y="1322"/>
                </a:cubicBezTo>
                <a:cubicBezTo>
                  <a:pt x="2122" y="1326"/>
                  <a:pt x="2130" y="1328"/>
                  <a:pt x="2138" y="1328"/>
                </a:cubicBezTo>
                <a:cubicBezTo>
                  <a:pt x="2190" y="1328"/>
                  <a:pt x="2207" y="1247"/>
                  <a:pt x="2163" y="1212"/>
                </a:cubicBezTo>
                <a:cubicBezTo>
                  <a:pt x="1834" y="983"/>
                  <a:pt x="1445" y="823"/>
                  <a:pt x="1105" y="633"/>
                </a:cubicBezTo>
                <a:cubicBezTo>
                  <a:pt x="755" y="433"/>
                  <a:pt x="406" y="224"/>
                  <a:pt x="67" y="4"/>
                </a:cubicBezTo>
                <a:cubicBezTo>
                  <a:pt x="62" y="2"/>
                  <a:pt x="56" y="0"/>
                  <a:pt x="5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3" name="Google Shape;4343;p33"/>
          <p:cNvSpPr/>
          <p:nvPr/>
        </p:nvSpPr>
        <p:spPr>
          <a:xfrm>
            <a:off x="6121553" y="4586993"/>
            <a:ext cx="363588" cy="153249"/>
          </a:xfrm>
          <a:custGeom>
            <a:avLst/>
            <a:gdLst/>
            <a:ahLst/>
            <a:cxnLst/>
            <a:rect l="l" t="t" r="r" b="b"/>
            <a:pathLst>
              <a:path w="1929" h="764" extrusionOk="0">
                <a:moveTo>
                  <a:pt x="49" y="0"/>
                </a:moveTo>
                <a:cubicBezTo>
                  <a:pt x="18" y="0"/>
                  <a:pt x="1" y="47"/>
                  <a:pt x="35" y="64"/>
                </a:cubicBezTo>
                <a:cubicBezTo>
                  <a:pt x="584" y="344"/>
                  <a:pt x="1213" y="673"/>
                  <a:pt x="1832" y="763"/>
                </a:cubicBezTo>
                <a:cubicBezTo>
                  <a:pt x="1835" y="764"/>
                  <a:pt x="1838" y="764"/>
                  <a:pt x="1841" y="764"/>
                </a:cubicBezTo>
                <a:cubicBezTo>
                  <a:pt x="1904" y="764"/>
                  <a:pt x="1929" y="672"/>
                  <a:pt x="1862" y="653"/>
                </a:cubicBezTo>
                <a:cubicBezTo>
                  <a:pt x="1273" y="404"/>
                  <a:pt x="654" y="264"/>
                  <a:pt x="65" y="4"/>
                </a:cubicBezTo>
                <a:cubicBezTo>
                  <a:pt x="59" y="2"/>
                  <a:pt x="54" y="0"/>
                  <a:pt x="4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4" name="Google Shape;4344;p33"/>
          <p:cNvSpPr/>
          <p:nvPr/>
        </p:nvSpPr>
        <p:spPr>
          <a:xfrm>
            <a:off x="6088568" y="4919970"/>
            <a:ext cx="331357" cy="36507"/>
          </a:xfrm>
          <a:custGeom>
            <a:avLst/>
            <a:gdLst/>
            <a:ahLst/>
            <a:cxnLst/>
            <a:rect l="l" t="t" r="r" b="b"/>
            <a:pathLst>
              <a:path w="1758" h="182" extrusionOk="0">
                <a:moveTo>
                  <a:pt x="848" y="0"/>
                </a:moveTo>
                <a:cubicBezTo>
                  <a:pt x="580" y="0"/>
                  <a:pt x="310" y="17"/>
                  <a:pt x="50" y="31"/>
                </a:cubicBezTo>
                <a:cubicBezTo>
                  <a:pt x="0" y="31"/>
                  <a:pt x="0" y="101"/>
                  <a:pt x="50" y="101"/>
                </a:cubicBezTo>
                <a:cubicBezTo>
                  <a:pt x="559" y="110"/>
                  <a:pt x="1086" y="182"/>
                  <a:pt x="1596" y="182"/>
                </a:cubicBezTo>
                <a:cubicBezTo>
                  <a:pt x="1627" y="182"/>
                  <a:pt x="1657" y="182"/>
                  <a:pt x="1688" y="181"/>
                </a:cubicBezTo>
                <a:cubicBezTo>
                  <a:pt x="1748" y="181"/>
                  <a:pt x="1757" y="101"/>
                  <a:pt x="1697" y="81"/>
                </a:cubicBezTo>
                <a:cubicBezTo>
                  <a:pt x="1424" y="19"/>
                  <a:pt x="1136" y="0"/>
                  <a:pt x="8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5" name="Google Shape;4345;p33"/>
          <p:cNvSpPr/>
          <p:nvPr/>
        </p:nvSpPr>
        <p:spPr>
          <a:xfrm>
            <a:off x="6246519" y="5212226"/>
            <a:ext cx="188297" cy="34501"/>
          </a:xfrm>
          <a:custGeom>
            <a:avLst/>
            <a:gdLst/>
            <a:ahLst/>
            <a:cxnLst/>
            <a:rect l="l" t="t" r="r" b="b"/>
            <a:pathLst>
              <a:path w="999" h="172" extrusionOk="0">
                <a:moveTo>
                  <a:pt x="878" y="1"/>
                </a:moveTo>
                <a:cubicBezTo>
                  <a:pt x="598" y="1"/>
                  <a:pt x="311" y="65"/>
                  <a:pt x="41" y="102"/>
                </a:cubicBezTo>
                <a:cubicBezTo>
                  <a:pt x="1" y="111"/>
                  <a:pt x="11" y="171"/>
                  <a:pt x="41" y="171"/>
                </a:cubicBezTo>
                <a:cubicBezTo>
                  <a:pt x="340" y="142"/>
                  <a:pt x="660" y="151"/>
                  <a:pt x="949" y="82"/>
                </a:cubicBezTo>
                <a:cubicBezTo>
                  <a:pt x="999" y="62"/>
                  <a:pt x="989" y="2"/>
                  <a:pt x="939" y="2"/>
                </a:cubicBezTo>
                <a:cubicBezTo>
                  <a:pt x="919" y="1"/>
                  <a:pt x="899" y="1"/>
                  <a:pt x="87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6" name="Google Shape;4346;p33"/>
          <p:cNvSpPr/>
          <p:nvPr/>
        </p:nvSpPr>
        <p:spPr>
          <a:xfrm>
            <a:off x="6145679" y="5377712"/>
            <a:ext cx="368865" cy="176316"/>
          </a:xfrm>
          <a:custGeom>
            <a:avLst/>
            <a:gdLst/>
            <a:ahLst/>
            <a:cxnLst/>
            <a:rect l="l" t="t" r="r" b="b"/>
            <a:pathLst>
              <a:path w="1957" h="879" extrusionOk="0">
                <a:moveTo>
                  <a:pt x="1866" y="1"/>
                </a:moveTo>
                <a:cubicBezTo>
                  <a:pt x="1859" y="1"/>
                  <a:pt x="1851" y="2"/>
                  <a:pt x="1844" y="5"/>
                </a:cubicBezTo>
                <a:cubicBezTo>
                  <a:pt x="1215" y="205"/>
                  <a:pt x="616" y="524"/>
                  <a:pt x="27" y="814"/>
                </a:cubicBezTo>
                <a:cubicBezTo>
                  <a:pt x="1" y="831"/>
                  <a:pt x="12" y="878"/>
                  <a:pt x="41" y="878"/>
                </a:cubicBezTo>
                <a:cubicBezTo>
                  <a:pt x="46" y="878"/>
                  <a:pt x="51" y="877"/>
                  <a:pt x="57" y="874"/>
                </a:cubicBezTo>
                <a:cubicBezTo>
                  <a:pt x="666" y="654"/>
                  <a:pt x="1325" y="444"/>
                  <a:pt x="1893" y="135"/>
                </a:cubicBezTo>
                <a:cubicBezTo>
                  <a:pt x="1956" y="100"/>
                  <a:pt x="1923" y="1"/>
                  <a:pt x="186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33"/>
          <p:cNvSpPr/>
          <p:nvPr/>
        </p:nvSpPr>
        <p:spPr>
          <a:xfrm>
            <a:off x="6450838" y="5590335"/>
            <a:ext cx="186035" cy="165685"/>
          </a:xfrm>
          <a:custGeom>
            <a:avLst/>
            <a:gdLst/>
            <a:ahLst/>
            <a:cxnLst/>
            <a:rect l="l" t="t" r="r" b="b"/>
            <a:pathLst>
              <a:path w="987" h="826" extrusionOk="0">
                <a:moveTo>
                  <a:pt x="932" y="0"/>
                </a:moveTo>
                <a:cubicBezTo>
                  <a:pt x="923" y="0"/>
                  <a:pt x="913" y="4"/>
                  <a:pt x="904" y="14"/>
                </a:cubicBezTo>
                <a:cubicBezTo>
                  <a:pt x="614" y="263"/>
                  <a:pt x="305" y="483"/>
                  <a:pt x="35" y="752"/>
                </a:cubicBezTo>
                <a:cubicBezTo>
                  <a:pt x="0" y="778"/>
                  <a:pt x="33" y="826"/>
                  <a:pt x="68" y="826"/>
                </a:cubicBezTo>
                <a:cubicBezTo>
                  <a:pt x="74" y="826"/>
                  <a:pt x="80" y="825"/>
                  <a:pt x="85" y="822"/>
                </a:cubicBezTo>
                <a:cubicBezTo>
                  <a:pt x="414" y="622"/>
                  <a:pt x="694" y="333"/>
                  <a:pt x="964" y="63"/>
                </a:cubicBezTo>
                <a:cubicBezTo>
                  <a:pt x="986" y="41"/>
                  <a:pt x="963" y="0"/>
                  <a:pt x="93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8" name="Google Shape;4348;p33"/>
          <p:cNvSpPr/>
          <p:nvPr/>
        </p:nvSpPr>
        <p:spPr>
          <a:xfrm>
            <a:off x="6536788" y="5738770"/>
            <a:ext cx="233344" cy="253743"/>
          </a:xfrm>
          <a:custGeom>
            <a:avLst/>
            <a:gdLst/>
            <a:ahLst/>
            <a:cxnLst/>
            <a:rect l="l" t="t" r="r" b="b"/>
            <a:pathLst>
              <a:path w="1238" h="1265" extrusionOk="0">
                <a:moveTo>
                  <a:pt x="1168" y="1"/>
                </a:moveTo>
                <a:cubicBezTo>
                  <a:pt x="1157" y="1"/>
                  <a:pt x="1147" y="4"/>
                  <a:pt x="1136" y="12"/>
                </a:cubicBezTo>
                <a:cubicBezTo>
                  <a:pt x="747" y="372"/>
                  <a:pt x="357" y="761"/>
                  <a:pt x="38" y="1180"/>
                </a:cubicBezTo>
                <a:cubicBezTo>
                  <a:pt x="1" y="1225"/>
                  <a:pt x="42" y="1265"/>
                  <a:pt x="86" y="1265"/>
                </a:cubicBezTo>
                <a:cubicBezTo>
                  <a:pt x="101" y="1265"/>
                  <a:pt x="116" y="1260"/>
                  <a:pt x="128" y="1250"/>
                </a:cubicBezTo>
                <a:cubicBezTo>
                  <a:pt x="517" y="911"/>
                  <a:pt x="877" y="492"/>
                  <a:pt x="1206" y="92"/>
                </a:cubicBezTo>
                <a:cubicBezTo>
                  <a:pt x="1238" y="52"/>
                  <a:pt x="1207" y="1"/>
                  <a:pt x="116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9" name="Google Shape;4349;p33"/>
          <p:cNvSpPr/>
          <p:nvPr/>
        </p:nvSpPr>
        <p:spPr>
          <a:xfrm>
            <a:off x="6831203" y="5847489"/>
            <a:ext cx="75394" cy="142417"/>
          </a:xfrm>
          <a:custGeom>
            <a:avLst/>
            <a:gdLst/>
            <a:ahLst/>
            <a:cxnLst/>
            <a:rect l="l" t="t" r="r" b="b"/>
            <a:pathLst>
              <a:path w="400" h="710" extrusionOk="0">
                <a:moveTo>
                  <a:pt x="344" y="0"/>
                </a:moveTo>
                <a:cubicBezTo>
                  <a:pt x="332" y="0"/>
                  <a:pt x="319" y="6"/>
                  <a:pt x="313" y="19"/>
                </a:cubicBezTo>
                <a:cubicBezTo>
                  <a:pt x="203" y="229"/>
                  <a:pt x="93" y="438"/>
                  <a:pt x="13" y="658"/>
                </a:cubicBezTo>
                <a:cubicBezTo>
                  <a:pt x="1" y="690"/>
                  <a:pt x="24" y="710"/>
                  <a:pt x="51" y="710"/>
                </a:cubicBezTo>
                <a:cubicBezTo>
                  <a:pt x="66" y="710"/>
                  <a:pt x="82" y="703"/>
                  <a:pt x="93" y="688"/>
                </a:cubicBezTo>
                <a:cubicBezTo>
                  <a:pt x="203" y="489"/>
                  <a:pt x="303" y="269"/>
                  <a:pt x="393" y="49"/>
                </a:cubicBezTo>
                <a:cubicBezTo>
                  <a:pt x="400" y="23"/>
                  <a:pt x="370" y="0"/>
                  <a:pt x="34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0" name="Google Shape;4350;p33"/>
          <p:cNvSpPr/>
          <p:nvPr/>
        </p:nvSpPr>
        <p:spPr>
          <a:xfrm>
            <a:off x="7089429" y="5932338"/>
            <a:ext cx="64273" cy="395559"/>
          </a:xfrm>
          <a:custGeom>
            <a:avLst/>
            <a:gdLst/>
            <a:ahLst/>
            <a:cxnLst/>
            <a:rect l="l" t="t" r="r" b="b"/>
            <a:pathLst>
              <a:path w="341" h="1972" extrusionOk="0">
                <a:moveTo>
                  <a:pt x="294" y="0"/>
                </a:moveTo>
                <a:cubicBezTo>
                  <a:pt x="279" y="0"/>
                  <a:pt x="265" y="8"/>
                  <a:pt x="261" y="26"/>
                </a:cubicBezTo>
                <a:cubicBezTo>
                  <a:pt x="211" y="355"/>
                  <a:pt x="181" y="685"/>
                  <a:pt x="131" y="1014"/>
                </a:cubicBezTo>
                <a:cubicBezTo>
                  <a:pt x="91" y="1313"/>
                  <a:pt x="31" y="1613"/>
                  <a:pt x="1" y="1912"/>
                </a:cubicBezTo>
                <a:cubicBezTo>
                  <a:pt x="1" y="1951"/>
                  <a:pt x="29" y="1971"/>
                  <a:pt x="57" y="1971"/>
                </a:cubicBezTo>
                <a:cubicBezTo>
                  <a:pt x="80" y="1971"/>
                  <a:pt x="102" y="1959"/>
                  <a:pt x="111" y="1932"/>
                </a:cubicBezTo>
                <a:cubicBezTo>
                  <a:pt x="280" y="1343"/>
                  <a:pt x="340" y="645"/>
                  <a:pt x="331" y="35"/>
                </a:cubicBezTo>
                <a:cubicBezTo>
                  <a:pt x="331" y="13"/>
                  <a:pt x="312" y="0"/>
                  <a:pt x="29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1" name="Google Shape;4351;p33"/>
          <p:cNvSpPr/>
          <p:nvPr/>
        </p:nvSpPr>
        <p:spPr>
          <a:xfrm>
            <a:off x="7400054" y="5942367"/>
            <a:ext cx="26576" cy="144824"/>
          </a:xfrm>
          <a:custGeom>
            <a:avLst/>
            <a:gdLst/>
            <a:ahLst/>
            <a:cxnLst/>
            <a:rect l="l" t="t" r="r" b="b"/>
            <a:pathLst>
              <a:path w="141" h="722" extrusionOk="0">
                <a:moveTo>
                  <a:pt x="68" y="0"/>
                </a:moveTo>
                <a:cubicBezTo>
                  <a:pt x="45" y="0"/>
                  <a:pt x="25" y="15"/>
                  <a:pt x="30" y="45"/>
                </a:cubicBezTo>
                <a:cubicBezTo>
                  <a:pt x="30" y="255"/>
                  <a:pt x="10" y="464"/>
                  <a:pt x="1" y="675"/>
                </a:cubicBezTo>
                <a:cubicBezTo>
                  <a:pt x="1" y="703"/>
                  <a:pt x="26" y="721"/>
                  <a:pt x="52" y="721"/>
                </a:cubicBezTo>
                <a:cubicBezTo>
                  <a:pt x="72" y="721"/>
                  <a:pt x="92" y="710"/>
                  <a:pt x="100" y="684"/>
                </a:cubicBezTo>
                <a:cubicBezTo>
                  <a:pt x="140" y="475"/>
                  <a:pt x="140" y="265"/>
                  <a:pt x="120" y="45"/>
                </a:cubicBezTo>
                <a:cubicBezTo>
                  <a:pt x="115" y="15"/>
                  <a:pt x="90" y="0"/>
                  <a:pt x="6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3"/>
          <p:cNvSpPr/>
          <p:nvPr/>
        </p:nvSpPr>
        <p:spPr>
          <a:xfrm>
            <a:off x="7663558" y="5904857"/>
            <a:ext cx="54661" cy="363063"/>
          </a:xfrm>
          <a:custGeom>
            <a:avLst/>
            <a:gdLst/>
            <a:ahLst/>
            <a:cxnLst/>
            <a:rect l="l" t="t" r="r" b="b"/>
            <a:pathLst>
              <a:path w="290" h="1810" extrusionOk="0">
                <a:moveTo>
                  <a:pt x="62" y="1"/>
                </a:moveTo>
                <a:cubicBezTo>
                  <a:pt x="32" y="1"/>
                  <a:pt x="0" y="19"/>
                  <a:pt x="0" y="53"/>
                </a:cubicBezTo>
                <a:cubicBezTo>
                  <a:pt x="60" y="622"/>
                  <a:pt x="60" y="1191"/>
                  <a:pt x="100" y="1750"/>
                </a:cubicBezTo>
                <a:cubicBezTo>
                  <a:pt x="105" y="1790"/>
                  <a:pt x="135" y="1809"/>
                  <a:pt x="165" y="1809"/>
                </a:cubicBezTo>
                <a:cubicBezTo>
                  <a:pt x="195" y="1809"/>
                  <a:pt x="224" y="1790"/>
                  <a:pt x="229" y="1750"/>
                </a:cubicBezTo>
                <a:cubicBezTo>
                  <a:pt x="289" y="1191"/>
                  <a:pt x="209" y="592"/>
                  <a:pt x="109" y="33"/>
                </a:cubicBezTo>
                <a:cubicBezTo>
                  <a:pt x="105" y="11"/>
                  <a:pt x="84" y="1"/>
                  <a:pt x="6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3" name="Google Shape;4353;p33"/>
          <p:cNvSpPr/>
          <p:nvPr/>
        </p:nvSpPr>
        <p:spPr>
          <a:xfrm>
            <a:off x="7867500" y="5867748"/>
            <a:ext cx="111395" cy="413611"/>
          </a:xfrm>
          <a:custGeom>
            <a:avLst/>
            <a:gdLst/>
            <a:ahLst/>
            <a:cxnLst/>
            <a:rect l="l" t="t" r="r" b="b"/>
            <a:pathLst>
              <a:path w="591" h="2062" extrusionOk="0">
                <a:moveTo>
                  <a:pt x="38" y="1"/>
                </a:moveTo>
                <a:cubicBezTo>
                  <a:pt x="20" y="1"/>
                  <a:pt x="0" y="14"/>
                  <a:pt x="6" y="38"/>
                </a:cubicBezTo>
                <a:cubicBezTo>
                  <a:pt x="126" y="687"/>
                  <a:pt x="236" y="1396"/>
                  <a:pt x="465" y="2014"/>
                </a:cubicBezTo>
                <a:cubicBezTo>
                  <a:pt x="477" y="2047"/>
                  <a:pt x="502" y="2062"/>
                  <a:pt x="525" y="2062"/>
                </a:cubicBezTo>
                <a:cubicBezTo>
                  <a:pt x="559" y="2062"/>
                  <a:pt x="591" y="2032"/>
                  <a:pt x="585" y="1985"/>
                </a:cubicBezTo>
                <a:cubicBezTo>
                  <a:pt x="495" y="1326"/>
                  <a:pt x="265" y="657"/>
                  <a:pt x="66" y="18"/>
                </a:cubicBezTo>
                <a:cubicBezTo>
                  <a:pt x="62" y="6"/>
                  <a:pt x="50" y="1"/>
                  <a:pt x="3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33"/>
          <p:cNvSpPr/>
          <p:nvPr/>
        </p:nvSpPr>
        <p:spPr>
          <a:xfrm>
            <a:off x="8057683" y="5775879"/>
            <a:ext cx="98012" cy="160671"/>
          </a:xfrm>
          <a:custGeom>
            <a:avLst/>
            <a:gdLst/>
            <a:ahLst/>
            <a:cxnLst/>
            <a:rect l="l" t="t" r="r" b="b"/>
            <a:pathLst>
              <a:path w="520" h="801" extrusionOk="0">
                <a:moveTo>
                  <a:pt x="50" y="0"/>
                </a:moveTo>
                <a:cubicBezTo>
                  <a:pt x="27" y="0"/>
                  <a:pt x="1" y="28"/>
                  <a:pt x="15" y="57"/>
                </a:cubicBezTo>
                <a:cubicBezTo>
                  <a:pt x="135" y="307"/>
                  <a:pt x="255" y="586"/>
                  <a:pt x="434" y="786"/>
                </a:cubicBezTo>
                <a:cubicBezTo>
                  <a:pt x="445" y="796"/>
                  <a:pt x="456" y="800"/>
                  <a:pt x="466" y="800"/>
                </a:cubicBezTo>
                <a:cubicBezTo>
                  <a:pt x="496" y="800"/>
                  <a:pt x="519" y="765"/>
                  <a:pt x="505" y="735"/>
                </a:cubicBezTo>
                <a:cubicBezTo>
                  <a:pt x="385" y="486"/>
                  <a:pt x="215" y="256"/>
                  <a:pt x="75" y="17"/>
                </a:cubicBezTo>
                <a:cubicBezTo>
                  <a:pt x="69" y="5"/>
                  <a:pt x="60" y="0"/>
                  <a:pt x="5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5" name="Google Shape;4355;p33"/>
          <p:cNvSpPr/>
          <p:nvPr/>
        </p:nvSpPr>
        <p:spPr>
          <a:xfrm>
            <a:off x="8223550" y="5637273"/>
            <a:ext cx="191312" cy="271194"/>
          </a:xfrm>
          <a:custGeom>
            <a:avLst/>
            <a:gdLst/>
            <a:ahLst/>
            <a:cxnLst/>
            <a:rect l="l" t="t" r="r" b="b"/>
            <a:pathLst>
              <a:path w="1015" h="1352" extrusionOk="0">
                <a:moveTo>
                  <a:pt x="45" y="1"/>
                </a:moveTo>
                <a:cubicBezTo>
                  <a:pt x="23" y="1"/>
                  <a:pt x="0" y="25"/>
                  <a:pt x="14" y="59"/>
                </a:cubicBezTo>
                <a:cubicBezTo>
                  <a:pt x="253" y="508"/>
                  <a:pt x="523" y="1007"/>
                  <a:pt x="912" y="1337"/>
                </a:cubicBezTo>
                <a:cubicBezTo>
                  <a:pt x="922" y="1347"/>
                  <a:pt x="934" y="1351"/>
                  <a:pt x="946" y="1351"/>
                </a:cubicBezTo>
                <a:cubicBezTo>
                  <a:pt x="981" y="1351"/>
                  <a:pt x="1014" y="1314"/>
                  <a:pt x="992" y="1277"/>
                </a:cubicBezTo>
                <a:cubicBezTo>
                  <a:pt x="692" y="847"/>
                  <a:pt x="343" y="468"/>
                  <a:pt x="73" y="19"/>
                </a:cubicBezTo>
                <a:cubicBezTo>
                  <a:pt x="67" y="6"/>
                  <a:pt x="56" y="1"/>
                  <a:pt x="4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6" name="Google Shape;4356;p33"/>
          <p:cNvSpPr/>
          <p:nvPr/>
        </p:nvSpPr>
        <p:spPr>
          <a:xfrm>
            <a:off x="8388476" y="5464566"/>
            <a:ext cx="167186" cy="125167"/>
          </a:xfrm>
          <a:custGeom>
            <a:avLst/>
            <a:gdLst/>
            <a:ahLst/>
            <a:cxnLst/>
            <a:rect l="l" t="t" r="r" b="b"/>
            <a:pathLst>
              <a:path w="887" h="624" extrusionOk="0">
                <a:moveTo>
                  <a:pt x="59" y="0"/>
                </a:moveTo>
                <a:cubicBezTo>
                  <a:pt x="30" y="0"/>
                  <a:pt x="1" y="44"/>
                  <a:pt x="37" y="62"/>
                </a:cubicBezTo>
                <a:cubicBezTo>
                  <a:pt x="316" y="211"/>
                  <a:pt x="546" y="411"/>
                  <a:pt x="796" y="610"/>
                </a:cubicBezTo>
                <a:cubicBezTo>
                  <a:pt x="805" y="620"/>
                  <a:pt x="815" y="624"/>
                  <a:pt x="825" y="624"/>
                </a:cubicBezTo>
                <a:cubicBezTo>
                  <a:pt x="858" y="624"/>
                  <a:pt x="886" y="581"/>
                  <a:pt x="856" y="550"/>
                </a:cubicBezTo>
                <a:cubicBezTo>
                  <a:pt x="656" y="301"/>
                  <a:pt x="356" y="131"/>
                  <a:pt x="67" y="2"/>
                </a:cubicBezTo>
                <a:cubicBezTo>
                  <a:pt x="65" y="1"/>
                  <a:pt x="62" y="0"/>
                  <a:pt x="5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7" name="Google Shape;4357;p33"/>
          <p:cNvSpPr/>
          <p:nvPr/>
        </p:nvSpPr>
        <p:spPr>
          <a:xfrm>
            <a:off x="8482342" y="5234291"/>
            <a:ext cx="381305" cy="158865"/>
          </a:xfrm>
          <a:custGeom>
            <a:avLst/>
            <a:gdLst/>
            <a:ahLst/>
            <a:cxnLst/>
            <a:rect l="l" t="t" r="r" b="b"/>
            <a:pathLst>
              <a:path w="2023" h="792" extrusionOk="0">
                <a:moveTo>
                  <a:pt x="41" y="0"/>
                </a:moveTo>
                <a:cubicBezTo>
                  <a:pt x="15" y="0"/>
                  <a:pt x="1" y="42"/>
                  <a:pt x="29" y="52"/>
                </a:cubicBezTo>
                <a:cubicBezTo>
                  <a:pt x="637" y="321"/>
                  <a:pt x="1276" y="631"/>
                  <a:pt x="1925" y="790"/>
                </a:cubicBezTo>
                <a:cubicBezTo>
                  <a:pt x="1928" y="791"/>
                  <a:pt x="1930" y="791"/>
                  <a:pt x="1933" y="791"/>
                </a:cubicBezTo>
                <a:cubicBezTo>
                  <a:pt x="1980" y="791"/>
                  <a:pt x="2022" y="710"/>
                  <a:pt x="1965" y="691"/>
                </a:cubicBezTo>
                <a:cubicBezTo>
                  <a:pt x="1346" y="411"/>
                  <a:pt x="677" y="231"/>
                  <a:pt x="48" y="1"/>
                </a:cubicBezTo>
                <a:cubicBezTo>
                  <a:pt x="46" y="1"/>
                  <a:pt x="43" y="0"/>
                  <a:pt x="4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8" name="Google Shape;4358;p33"/>
          <p:cNvSpPr/>
          <p:nvPr/>
        </p:nvSpPr>
        <p:spPr>
          <a:xfrm>
            <a:off x="7528790" y="3774010"/>
            <a:ext cx="59561" cy="228870"/>
          </a:xfrm>
          <a:custGeom>
            <a:avLst/>
            <a:gdLst/>
            <a:ahLst/>
            <a:cxnLst/>
            <a:rect l="l" t="t" r="r" b="b"/>
            <a:pathLst>
              <a:path w="316" h="1141" extrusionOk="0">
                <a:moveTo>
                  <a:pt x="228" y="0"/>
                </a:moveTo>
                <a:cubicBezTo>
                  <a:pt x="206" y="0"/>
                  <a:pt x="181" y="13"/>
                  <a:pt x="176" y="34"/>
                </a:cubicBezTo>
                <a:cubicBezTo>
                  <a:pt x="106" y="384"/>
                  <a:pt x="106" y="733"/>
                  <a:pt x="6" y="1083"/>
                </a:cubicBezTo>
                <a:cubicBezTo>
                  <a:pt x="0" y="1119"/>
                  <a:pt x="31" y="1141"/>
                  <a:pt x="58" y="1141"/>
                </a:cubicBezTo>
                <a:cubicBezTo>
                  <a:pt x="76" y="1141"/>
                  <a:pt x="92" y="1132"/>
                  <a:pt x="96" y="1112"/>
                </a:cubicBezTo>
                <a:cubicBezTo>
                  <a:pt x="206" y="783"/>
                  <a:pt x="316" y="384"/>
                  <a:pt x="265" y="34"/>
                </a:cubicBezTo>
                <a:cubicBezTo>
                  <a:pt x="265" y="11"/>
                  <a:pt x="248" y="0"/>
                  <a:pt x="22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9" name="Google Shape;4359;p33"/>
          <p:cNvSpPr/>
          <p:nvPr/>
        </p:nvSpPr>
        <p:spPr>
          <a:xfrm>
            <a:off x="7691454" y="3492986"/>
            <a:ext cx="310246" cy="509492"/>
          </a:xfrm>
          <a:custGeom>
            <a:avLst/>
            <a:gdLst/>
            <a:ahLst/>
            <a:cxnLst/>
            <a:rect l="l" t="t" r="r" b="b"/>
            <a:pathLst>
              <a:path w="1646" h="2540" extrusionOk="0">
                <a:moveTo>
                  <a:pt x="1577" y="1"/>
                </a:moveTo>
                <a:cubicBezTo>
                  <a:pt x="1560" y="1"/>
                  <a:pt x="1542" y="9"/>
                  <a:pt x="1529" y="28"/>
                </a:cubicBezTo>
                <a:cubicBezTo>
                  <a:pt x="970" y="796"/>
                  <a:pt x="501" y="1655"/>
                  <a:pt x="21" y="2484"/>
                </a:cubicBezTo>
                <a:cubicBezTo>
                  <a:pt x="0" y="2512"/>
                  <a:pt x="29" y="2540"/>
                  <a:pt x="58" y="2540"/>
                </a:cubicBezTo>
                <a:cubicBezTo>
                  <a:pt x="71" y="2540"/>
                  <a:pt x="83" y="2535"/>
                  <a:pt x="92" y="2523"/>
                </a:cubicBezTo>
                <a:cubicBezTo>
                  <a:pt x="620" y="1734"/>
                  <a:pt x="1179" y="926"/>
                  <a:pt x="1619" y="77"/>
                </a:cubicBezTo>
                <a:cubicBezTo>
                  <a:pt x="1646" y="37"/>
                  <a:pt x="1613" y="1"/>
                  <a:pt x="157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0" name="Google Shape;4360;p33"/>
          <p:cNvSpPr/>
          <p:nvPr/>
        </p:nvSpPr>
        <p:spPr>
          <a:xfrm>
            <a:off x="7940444" y="3904994"/>
            <a:ext cx="132128" cy="145827"/>
          </a:xfrm>
          <a:custGeom>
            <a:avLst/>
            <a:gdLst/>
            <a:ahLst/>
            <a:cxnLst/>
            <a:rect l="l" t="t" r="r" b="b"/>
            <a:pathLst>
              <a:path w="701" h="727" extrusionOk="0">
                <a:moveTo>
                  <a:pt x="626" y="1"/>
                </a:moveTo>
                <a:cubicBezTo>
                  <a:pt x="616" y="1"/>
                  <a:pt x="606" y="4"/>
                  <a:pt x="597" y="10"/>
                </a:cubicBezTo>
                <a:cubicBezTo>
                  <a:pt x="397" y="210"/>
                  <a:pt x="218" y="430"/>
                  <a:pt x="38" y="639"/>
                </a:cubicBezTo>
                <a:cubicBezTo>
                  <a:pt x="1" y="677"/>
                  <a:pt x="31" y="726"/>
                  <a:pt x="70" y="726"/>
                </a:cubicBezTo>
                <a:cubicBezTo>
                  <a:pt x="83" y="726"/>
                  <a:pt x="96" y="721"/>
                  <a:pt x="108" y="709"/>
                </a:cubicBezTo>
                <a:cubicBezTo>
                  <a:pt x="298" y="499"/>
                  <a:pt x="508" y="299"/>
                  <a:pt x="677" y="70"/>
                </a:cubicBezTo>
                <a:cubicBezTo>
                  <a:pt x="701" y="39"/>
                  <a:pt x="663" y="1"/>
                  <a:pt x="62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1" name="Google Shape;4361;p33"/>
          <p:cNvSpPr/>
          <p:nvPr/>
        </p:nvSpPr>
        <p:spPr>
          <a:xfrm>
            <a:off x="8197162" y="3819543"/>
            <a:ext cx="347566" cy="255147"/>
          </a:xfrm>
          <a:custGeom>
            <a:avLst/>
            <a:gdLst/>
            <a:ahLst/>
            <a:cxnLst/>
            <a:rect l="l" t="t" r="r" b="b"/>
            <a:pathLst>
              <a:path w="1844" h="1272" extrusionOk="0">
                <a:moveTo>
                  <a:pt x="1748" y="0"/>
                </a:moveTo>
                <a:cubicBezTo>
                  <a:pt x="1739" y="0"/>
                  <a:pt x="1730" y="2"/>
                  <a:pt x="1721" y="7"/>
                </a:cubicBezTo>
                <a:cubicBezTo>
                  <a:pt x="1142" y="366"/>
                  <a:pt x="593" y="805"/>
                  <a:pt x="34" y="1195"/>
                </a:cubicBezTo>
                <a:cubicBezTo>
                  <a:pt x="1" y="1219"/>
                  <a:pt x="22" y="1272"/>
                  <a:pt x="54" y="1272"/>
                </a:cubicBezTo>
                <a:cubicBezTo>
                  <a:pt x="60" y="1272"/>
                  <a:pt x="67" y="1270"/>
                  <a:pt x="74" y="1264"/>
                </a:cubicBezTo>
                <a:cubicBezTo>
                  <a:pt x="673" y="935"/>
                  <a:pt x="1292" y="566"/>
                  <a:pt x="1801" y="106"/>
                </a:cubicBezTo>
                <a:cubicBezTo>
                  <a:pt x="1843" y="64"/>
                  <a:pt x="1799" y="0"/>
                  <a:pt x="17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2" name="Google Shape;4362;p33"/>
          <p:cNvSpPr/>
          <p:nvPr/>
        </p:nvSpPr>
        <p:spPr>
          <a:xfrm>
            <a:off x="8390172" y="4259433"/>
            <a:ext cx="193574" cy="76424"/>
          </a:xfrm>
          <a:custGeom>
            <a:avLst/>
            <a:gdLst/>
            <a:ahLst/>
            <a:cxnLst/>
            <a:rect l="l" t="t" r="r" b="b"/>
            <a:pathLst>
              <a:path w="1027" h="381" extrusionOk="0">
                <a:moveTo>
                  <a:pt x="966" y="0"/>
                </a:moveTo>
                <a:cubicBezTo>
                  <a:pt x="647" y="20"/>
                  <a:pt x="307" y="160"/>
                  <a:pt x="28" y="320"/>
                </a:cubicBezTo>
                <a:cubicBezTo>
                  <a:pt x="1" y="338"/>
                  <a:pt x="15" y="381"/>
                  <a:pt x="48" y="381"/>
                </a:cubicBezTo>
                <a:cubicBezTo>
                  <a:pt x="52" y="381"/>
                  <a:pt x="55" y="380"/>
                  <a:pt x="58" y="380"/>
                </a:cubicBezTo>
                <a:cubicBezTo>
                  <a:pt x="358" y="260"/>
                  <a:pt x="667" y="189"/>
                  <a:pt x="986" y="90"/>
                </a:cubicBezTo>
                <a:cubicBezTo>
                  <a:pt x="1026" y="80"/>
                  <a:pt x="1026" y="0"/>
                  <a:pt x="96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3" name="Google Shape;4363;p33"/>
          <p:cNvSpPr/>
          <p:nvPr/>
        </p:nvSpPr>
        <p:spPr>
          <a:xfrm>
            <a:off x="8390361" y="4403455"/>
            <a:ext cx="484406" cy="176718"/>
          </a:xfrm>
          <a:custGeom>
            <a:avLst/>
            <a:gdLst/>
            <a:ahLst/>
            <a:cxnLst/>
            <a:rect l="l" t="t" r="r" b="b"/>
            <a:pathLst>
              <a:path w="2570" h="881" extrusionOk="0">
                <a:moveTo>
                  <a:pt x="2452" y="0"/>
                </a:moveTo>
                <a:cubicBezTo>
                  <a:pt x="2449" y="0"/>
                  <a:pt x="2446" y="1"/>
                  <a:pt x="2443" y="1"/>
                </a:cubicBezTo>
                <a:cubicBezTo>
                  <a:pt x="2034" y="101"/>
                  <a:pt x="1635" y="270"/>
                  <a:pt x="1235" y="400"/>
                </a:cubicBezTo>
                <a:cubicBezTo>
                  <a:pt x="836" y="540"/>
                  <a:pt x="437" y="669"/>
                  <a:pt x="37" y="809"/>
                </a:cubicBezTo>
                <a:cubicBezTo>
                  <a:pt x="0" y="828"/>
                  <a:pt x="15" y="880"/>
                  <a:pt x="49" y="880"/>
                </a:cubicBezTo>
                <a:cubicBezTo>
                  <a:pt x="52" y="880"/>
                  <a:pt x="54" y="880"/>
                  <a:pt x="57" y="879"/>
                </a:cubicBezTo>
                <a:cubicBezTo>
                  <a:pt x="866" y="680"/>
                  <a:pt x="1734" y="470"/>
                  <a:pt x="2493" y="130"/>
                </a:cubicBezTo>
                <a:cubicBezTo>
                  <a:pt x="2569" y="102"/>
                  <a:pt x="2518" y="0"/>
                  <a:pt x="245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4" name="Google Shape;4364;p33"/>
          <p:cNvSpPr/>
          <p:nvPr/>
        </p:nvSpPr>
        <p:spPr>
          <a:xfrm>
            <a:off x="8466886" y="4749670"/>
            <a:ext cx="293094" cy="50347"/>
          </a:xfrm>
          <a:custGeom>
            <a:avLst/>
            <a:gdLst/>
            <a:ahLst/>
            <a:cxnLst/>
            <a:rect l="l" t="t" r="r" b="b"/>
            <a:pathLst>
              <a:path w="1555" h="251" extrusionOk="0">
                <a:moveTo>
                  <a:pt x="1496" y="1"/>
                </a:moveTo>
                <a:cubicBezTo>
                  <a:pt x="1493" y="1"/>
                  <a:pt x="1491" y="1"/>
                  <a:pt x="1488" y="2"/>
                </a:cubicBezTo>
                <a:cubicBezTo>
                  <a:pt x="1009" y="52"/>
                  <a:pt x="539" y="152"/>
                  <a:pt x="51" y="161"/>
                </a:cubicBezTo>
                <a:cubicBezTo>
                  <a:pt x="0" y="161"/>
                  <a:pt x="11" y="241"/>
                  <a:pt x="51" y="241"/>
                </a:cubicBezTo>
                <a:cubicBezTo>
                  <a:pt x="176" y="246"/>
                  <a:pt x="304" y="250"/>
                  <a:pt x="432" y="250"/>
                </a:cubicBezTo>
                <a:cubicBezTo>
                  <a:pt x="796" y="250"/>
                  <a:pt x="1166" y="219"/>
                  <a:pt x="1498" y="101"/>
                </a:cubicBezTo>
                <a:cubicBezTo>
                  <a:pt x="1555" y="92"/>
                  <a:pt x="1549" y="1"/>
                  <a:pt x="149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5" name="Google Shape;4365;p33"/>
          <p:cNvSpPr/>
          <p:nvPr/>
        </p:nvSpPr>
        <p:spPr>
          <a:xfrm>
            <a:off x="8523809" y="4973928"/>
            <a:ext cx="447463" cy="55964"/>
          </a:xfrm>
          <a:custGeom>
            <a:avLst/>
            <a:gdLst/>
            <a:ahLst/>
            <a:cxnLst/>
            <a:rect l="l" t="t" r="r" b="b"/>
            <a:pathLst>
              <a:path w="2374" h="279" extrusionOk="0">
                <a:moveTo>
                  <a:pt x="42" y="1"/>
                </a:moveTo>
                <a:cubicBezTo>
                  <a:pt x="7" y="1"/>
                  <a:pt x="0" y="72"/>
                  <a:pt x="38" y="72"/>
                </a:cubicBezTo>
                <a:cubicBezTo>
                  <a:pt x="683" y="168"/>
                  <a:pt x="1352" y="279"/>
                  <a:pt x="2009" y="279"/>
                </a:cubicBezTo>
                <a:cubicBezTo>
                  <a:pt x="2104" y="279"/>
                  <a:pt x="2199" y="277"/>
                  <a:pt x="2294" y="272"/>
                </a:cubicBezTo>
                <a:cubicBezTo>
                  <a:pt x="2354" y="272"/>
                  <a:pt x="2374" y="172"/>
                  <a:pt x="2304" y="161"/>
                </a:cubicBezTo>
                <a:cubicBezTo>
                  <a:pt x="1565" y="52"/>
                  <a:pt x="796" y="52"/>
                  <a:pt x="48" y="2"/>
                </a:cubicBezTo>
                <a:cubicBezTo>
                  <a:pt x="46" y="1"/>
                  <a:pt x="44" y="1"/>
                  <a:pt x="4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33"/>
          <p:cNvSpPr/>
          <p:nvPr/>
        </p:nvSpPr>
        <p:spPr>
          <a:xfrm>
            <a:off x="6712457" y="5167495"/>
            <a:ext cx="458584" cy="122960"/>
          </a:xfrm>
          <a:custGeom>
            <a:avLst/>
            <a:gdLst/>
            <a:ahLst/>
            <a:cxnLst/>
            <a:rect l="l" t="t" r="r" b="b"/>
            <a:pathLst>
              <a:path w="2433" h="613" extrusionOk="0">
                <a:moveTo>
                  <a:pt x="1060" y="0"/>
                </a:moveTo>
                <a:cubicBezTo>
                  <a:pt x="699" y="0"/>
                  <a:pt x="341" y="71"/>
                  <a:pt x="64" y="185"/>
                </a:cubicBezTo>
                <a:cubicBezTo>
                  <a:pt x="1" y="212"/>
                  <a:pt x="12" y="307"/>
                  <a:pt x="84" y="307"/>
                </a:cubicBezTo>
                <a:cubicBezTo>
                  <a:pt x="90" y="307"/>
                  <a:pt x="97" y="306"/>
                  <a:pt x="104" y="305"/>
                </a:cubicBezTo>
                <a:cubicBezTo>
                  <a:pt x="409" y="247"/>
                  <a:pt x="769" y="188"/>
                  <a:pt x="1123" y="188"/>
                </a:cubicBezTo>
                <a:cubicBezTo>
                  <a:pt x="1570" y="188"/>
                  <a:pt x="2009" y="282"/>
                  <a:pt x="2320" y="594"/>
                </a:cubicBezTo>
                <a:cubicBezTo>
                  <a:pt x="2331" y="607"/>
                  <a:pt x="2345" y="613"/>
                  <a:pt x="2358" y="613"/>
                </a:cubicBezTo>
                <a:cubicBezTo>
                  <a:pt x="2395" y="613"/>
                  <a:pt x="2432" y="571"/>
                  <a:pt x="2411" y="534"/>
                </a:cubicBezTo>
                <a:cubicBezTo>
                  <a:pt x="2115" y="150"/>
                  <a:pt x="1584" y="0"/>
                  <a:pt x="106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33"/>
          <p:cNvSpPr/>
          <p:nvPr/>
        </p:nvSpPr>
        <p:spPr>
          <a:xfrm>
            <a:off x="6825926" y="5341205"/>
            <a:ext cx="344174" cy="97887"/>
          </a:xfrm>
          <a:custGeom>
            <a:avLst/>
            <a:gdLst/>
            <a:ahLst/>
            <a:cxnLst/>
            <a:rect l="l" t="t" r="r" b="b"/>
            <a:pathLst>
              <a:path w="1826" h="488" extrusionOk="0">
                <a:moveTo>
                  <a:pt x="1154" y="0"/>
                </a:moveTo>
                <a:cubicBezTo>
                  <a:pt x="754" y="0"/>
                  <a:pt x="356" y="131"/>
                  <a:pt x="41" y="387"/>
                </a:cubicBezTo>
                <a:cubicBezTo>
                  <a:pt x="0" y="420"/>
                  <a:pt x="41" y="487"/>
                  <a:pt x="84" y="487"/>
                </a:cubicBezTo>
                <a:cubicBezTo>
                  <a:pt x="93" y="487"/>
                  <a:pt x="103" y="484"/>
                  <a:pt x="112" y="477"/>
                </a:cubicBezTo>
                <a:cubicBezTo>
                  <a:pt x="469" y="252"/>
                  <a:pt x="842" y="131"/>
                  <a:pt x="1236" y="131"/>
                </a:cubicBezTo>
                <a:cubicBezTo>
                  <a:pt x="1403" y="131"/>
                  <a:pt x="1574" y="153"/>
                  <a:pt x="1749" y="198"/>
                </a:cubicBezTo>
                <a:cubicBezTo>
                  <a:pt x="1752" y="198"/>
                  <a:pt x="1754" y="198"/>
                  <a:pt x="1757" y="198"/>
                </a:cubicBezTo>
                <a:cubicBezTo>
                  <a:pt x="1801" y="198"/>
                  <a:pt x="1825" y="126"/>
                  <a:pt x="1769" y="107"/>
                </a:cubicBezTo>
                <a:cubicBezTo>
                  <a:pt x="1571" y="36"/>
                  <a:pt x="1362" y="0"/>
                  <a:pt x="1154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33"/>
          <p:cNvSpPr/>
          <p:nvPr/>
        </p:nvSpPr>
        <p:spPr>
          <a:xfrm>
            <a:off x="6933551" y="5460755"/>
            <a:ext cx="254078" cy="149638"/>
          </a:xfrm>
          <a:custGeom>
            <a:avLst/>
            <a:gdLst/>
            <a:ahLst/>
            <a:cxnLst/>
            <a:rect l="l" t="t" r="r" b="b"/>
            <a:pathLst>
              <a:path w="1348" h="746" extrusionOk="0">
                <a:moveTo>
                  <a:pt x="1298" y="1"/>
                </a:moveTo>
                <a:cubicBezTo>
                  <a:pt x="808" y="50"/>
                  <a:pt x="349" y="270"/>
                  <a:pt x="40" y="649"/>
                </a:cubicBezTo>
                <a:cubicBezTo>
                  <a:pt x="1" y="688"/>
                  <a:pt x="34" y="745"/>
                  <a:pt x="74" y="745"/>
                </a:cubicBezTo>
                <a:cubicBezTo>
                  <a:pt x="86" y="745"/>
                  <a:pt x="98" y="740"/>
                  <a:pt x="109" y="729"/>
                </a:cubicBezTo>
                <a:cubicBezTo>
                  <a:pt x="459" y="400"/>
                  <a:pt x="838" y="170"/>
                  <a:pt x="1307" y="81"/>
                </a:cubicBezTo>
                <a:cubicBezTo>
                  <a:pt x="1347" y="81"/>
                  <a:pt x="1337" y="1"/>
                  <a:pt x="129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33"/>
          <p:cNvSpPr/>
          <p:nvPr/>
        </p:nvSpPr>
        <p:spPr>
          <a:xfrm>
            <a:off x="7776461" y="5167495"/>
            <a:ext cx="459715" cy="122960"/>
          </a:xfrm>
          <a:custGeom>
            <a:avLst/>
            <a:gdLst/>
            <a:ahLst/>
            <a:cxnLst/>
            <a:rect l="l" t="t" r="r" b="b"/>
            <a:pathLst>
              <a:path w="2439" h="613" extrusionOk="0">
                <a:moveTo>
                  <a:pt x="1371" y="0"/>
                </a:moveTo>
                <a:cubicBezTo>
                  <a:pt x="848" y="0"/>
                  <a:pt x="320" y="150"/>
                  <a:pt x="30" y="534"/>
                </a:cubicBezTo>
                <a:cubicBezTo>
                  <a:pt x="0" y="571"/>
                  <a:pt x="35" y="613"/>
                  <a:pt x="76" y="613"/>
                </a:cubicBezTo>
                <a:cubicBezTo>
                  <a:pt x="91" y="613"/>
                  <a:pt x="106" y="607"/>
                  <a:pt x="120" y="594"/>
                </a:cubicBezTo>
                <a:cubicBezTo>
                  <a:pt x="426" y="282"/>
                  <a:pt x="862" y="188"/>
                  <a:pt x="1310" y="188"/>
                </a:cubicBezTo>
                <a:cubicBezTo>
                  <a:pt x="1665" y="188"/>
                  <a:pt x="2027" y="247"/>
                  <a:pt x="2336" y="305"/>
                </a:cubicBezTo>
                <a:cubicBezTo>
                  <a:pt x="2343" y="306"/>
                  <a:pt x="2349" y="307"/>
                  <a:pt x="2355" y="307"/>
                </a:cubicBezTo>
                <a:cubicBezTo>
                  <a:pt x="2420" y="307"/>
                  <a:pt x="2439" y="212"/>
                  <a:pt x="2366" y="185"/>
                </a:cubicBezTo>
                <a:cubicBezTo>
                  <a:pt x="2089" y="71"/>
                  <a:pt x="1731" y="0"/>
                  <a:pt x="137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33"/>
          <p:cNvSpPr/>
          <p:nvPr/>
        </p:nvSpPr>
        <p:spPr>
          <a:xfrm>
            <a:off x="7778723" y="5341205"/>
            <a:ext cx="343797" cy="97887"/>
          </a:xfrm>
          <a:custGeom>
            <a:avLst/>
            <a:gdLst/>
            <a:ahLst/>
            <a:cxnLst/>
            <a:rect l="l" t="t" r="r" b="b"/>
            <a:pathLst>
              <a:path w="1824" h="488" extrusionOk="0">
                <a:moveTo>
                  <a:pt x="670" y="0"/>
                </a:moveTo>
                <a:cubicBezTo>
                  <a:pt x="463" y="0"/>
                  <a:pt x="256" y="36"/>
                  <a:pt x="58" y="107"/>
                </a:cubicBezTo>
                <a:cubicBezTo>
                  <a:pt x="1" y="126"/>
                  <a:pt x="16" y="198"/>
                  <a:pt x="68" y="198"/>
                </a:cubicBezTo>
                <a:cubicBezTo>
                  <a:pt x="71" y="198"/>
                  <a:pt x="74" y="198"/>
                  <a:pt x="77" y="198"/>
                </a:cubicBezTo>
                <a:cubicBezTo>
                  <a:pt x="249" y="153"/>
                  <a:pt x="419" y="131"/>
                  <a:pt x="585" y="131"/>
                </a:cubicBezTo>
                <a:cubicBezTo>
                  <a:pt x="978" y="131"/>
                  <a:pt x="1354" y="252"/>
                  <a:pt x="1705" y="477"/>
                </a:cubicBezTo>
                <a:cubicBezTo>
                  <a:pt x="1716" y="484"/>
                  <a:pt x="1726" y="487"/>
                  <a:pt x="1737" y="487"/>
                </a:cubicBezTo>
                <a:cubicBezTo>
                  <a:pt x="1785" y="487"/>
                  <a:pt x="1824" y="420"/>
                  <a:pt x="1775" y="387"/>
                </a:cubicBezTo>
                <a:cubicBezTo>
                  <a:pt x="1459" y="131"/>
                  <a:pt x="1067" y="0"/>
                  <a:pt x="67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33"/>
          <p:cNvSpPr/>
          <p:nvPr/>
        </p:nvSpPr>
        <p:spPr>
          <a:xfrm>
            <a:off x="7759309" y="5460755"/>
            <a:ext cx="254455" cy="149638"/>
          </a:xfrm>
          <a:custGeom>
            <a:avLst/>
            <a:gdLst/>
            <a:ahLst/>
            <a:cxnLst/>
            <a:rect l="l" t="t" r="r" b="b"/>
            <a:pathLst>
              <a:path w="1350" h="746" extrusionOk="0">
                <a:moveTo>
                  <a:pt x="61" y="1"/>
                </a:moveTo>
                <a:cubicBezTo>
                  <a:pt x="11" y="1"/>
                  <a:pt x="1" y="81"/>
                  <a:pt x="51" y="81"/>
                </a:cubicBezTo>
                <a:cubicBezTo>
                  <a:pt x="520" y="170"/>
                  <a:pt x="899" y="400"/>
                  <a:pt x="1239" y="729"/>
                </a:cubicBezTo>
                <a:cubicBezTo>
                  <a:pt x="1250" y="740"/>
                  <a:pt x="1262" y="745"/>
                  <a:pt x="1274" y="745"/>
                </a:cubicBezTo>
                <a:cubicBezTo>
                  <a:pt x="1315" y="745"/>
                  <a:pt x="1350" y="688"/>
                  <a:pt x="1319" y="649"/>
                </a:cubicBezTo>
                <a:cubicBezTo>
                  <a:pt x="1009" y="270"/>
                  <a:pt x="550" y="50"/>
                  <a:pt x="6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2" name="Google Shape;4372;p33"/>
          <p:cNvSpPr/>
          <p:nvPr/>
        </p:nvSpPr>
        <p:spPr>
          <a:xfrm>
            <a:off x="6956358" y="4769328"/>
            <a:ext cx="291398" cy="186145"/>
          </a:xfrm>
          <a:custGeom>
            <a:avLst/>
            <a:gdLst/>
            <a:ahLst/>
            <a:cxnLst/>
            <a:rect l="l" t="t" r="r" b="b"/>
            <a:pathLst>
              <a:path w="1546" h="928" extrusionOk="0">
                <a:moveTo>
                  <a:pt x="847" y="1"/>
                </a:moveTo>
                <a:cubicBezTo>
                  <a:pt x="419" y="1"/>
                  <a:pt x="114" y="411"/>
                  <a:pt x="19" y="792"/>
                </a:cubicBezTo>
                <a:cubicBezTo>
                  <a:pt x="0" y="876"/>
                  <a:pt x="68" y="927"/>
                  <a:pt x="134" y="927"/>
                </a:cubicBezTo>
                <a:cubicBezTo>
                  <a:pt x="179" y="927"/>
                  <a:pt x="222" y="904"/>
                  <a:pt x="238" y="852"/>
                </a:cubicBezTo>
                <a:cubicBezTo>
                  <a:pt x="318" y="602"/>
                  <a:pt x="478" y="373"/>
                  <a:pt x="717" y="273"/>
                </a:cubicBezTo>
                <a:cubicBezTo>
                  <a:pt x="764" y="256"/>
                  <a:pt x="807" y="248"/>
                  <a:pt x="845" y="248"/>
                </a:cubicBezTo>
                <a:cubicBezTo>
                  <a:pt x="1119" y="248"/>
                  <a:pt x="1196" y="641"/>
                  <a:pt x="1266" y="842"/>
                </a:cubicBezTo>
                <a:cubicBezTo>
                  <a:pt x="1282" y="888"/>
                  <a:pt x="1323" y="913"/>
                  <a:pt x="1364" y="913"/>
                </a:cubicBezTo>
                <a:cubicBezTo>
                  <a:pt x="1403" y="913"/>
                  <a:pt x="1441" y="891"/>
                  <a:pt x="1456" y="842"/>
                </a:cubicBezTo>
                <a:cubicBezTo>
                  <a:pt x="1546" y="493"/>
                  <a:pt x="1296" y="34"/>
                  <a:pt x="907" y="3"/>
                </a:cubicBezTo>
                <a:cubicBezTo>
                  <a:pt x="887" y="2"/>
                  <a:pt x="867" y="1"/>
                  <a:pt x="84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3" name="Google Shape;4373;p33"/>
          <p:cNvSpPr/>
          <p:nvPr/>
        </p:nvSpPr>
        <p:spPr>
          <a:xfrm>
            <a:off x="7698428" y="4769328"/>
            <a:ext cx="292717" cy="186145"/>
          </a:xfrm>
          <a:custGeom>
            <a:avLst/>
            <a:gdLst/>
            <a:ahLst/>
            <a:cxnLst/>
            <a:rect l="l" t="t" r="r" b="b"/>
            <a:pathLst>
              <a:path w="1553" h="928" extrusionOk="0">
                <a:moveTo>
                  <a:pt x="844" y="1"/>
                </a:moveTo>
                <a:cubicBezTo>
                  <a:pt x="416" y="1"/>
                  <a:pt x="120" y="411"/>
                  <a:pt x="24" y="792"/>
                </a:cubicBezTo>
                <a:cubicBezTo>
                  <a:pt x="0" y="876"/>
                  <a:pt x="66" y="927"/>
                  <a:pt x="133" y="927"/>
                </a:cubicBezTo>
                <a:cubicBezTo>
                  <a:pt x="178" y="927"/>
                  <a:pt x="224" y="904"/>
                  <a:pt x="244" y="852"/>
                </a:cubicBezTo>
                <a:cubicBezTo>
                  <a:pt x="324" y="602"/>
                  <a:pt x="484" y="373"/>
                  <a:pt x="723" y="273"/>
                </a:cubicBezTo>
                <a:cubicBezTo>
                  <a:pt x="769" y="256"/>
                  <a:pt x="810" y="248"/>
                  <a:pt x="848" y="248"/>
                </a:cubicBezTo>
                <a:cubicBezTo>
                  <a:pt x="1115" y="248"/>
                  <a:pt x="1192" y="641"/>
                  <a:pt x="1262" y="842"/>
                </a:cubicBezTo>
                <a:cubicBezTo>
                  <a:pt x="1283" y="888"/>
                  <a:pt x="1327" y="913"/>
                  <a:pt x="1368" y="913"/>
                </a:cubicBezTo>
                <a:cubicBezTo>
                  <a:pt x="1407" y="913"/>
                  <a:pt x="1443" y="891"/>
                  <a:pt x="1452" y="842"/>
                </a:cubicBezTo>
                <a:cubicBezTo>
                  <a:pt x="1552" y="493"/>
                  <a:pt x="1293" y="34"/>
                  <a:pt x="903" y="3"/>
                </a:cubicBezTo>
                <a:cubicBezTo>
                  <a:pt x="883" y="2"/>
                  <a:pt x="863" y="1"/>
                  <a:pt x="84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4" name="Google Shape;4374;p33"/>
          <p:cNvSpPr/>
          <p:nvPr/>
        </p:nvSpPr>
        <p:spPr>
          <a:xfrm>
            <a:off x="8036007" y="4914152"/>
            <a:ext cx="207145" cy="218440"/>
          </a:xfrm>
          <a:custGeom>
            <a:avLst/>
            <a:gdLst/>
            <a:ahLst/>
            <a:cxnLst/>
            <a:rect l="l" t="t" r="r" b="b"/>
            <a:pathLst>
              <a:path w="1099" h="1089" extrusionOk="0">
                <a:moveTo>
                  <a:pt x="549" y="0"/>
                </a:moveTo>
                <a:cubicBezTo>
                  <a:pt x="250" y="0"/>
                  <a:pt x="1" y="250"/>
                  <a:pt x="1" y="550"/>
                </a:cubicBezTo>
                <a:cubicBezTo>
                  <a:pt x="1" y="839"/>
                  <a:pt x="250" y="1089"/>
                  <a:pt x="549" y="1089"/>
                </a:cubicBezTo>
                <a:cubicBezTo>
                  <a:pt x="849" y="1089"/>
                  <a:pt x="1099" y="839"/>
                  <a:pt x="1099" y="550"/>
                </a:cubicBezTo>
                <a:cubicBezTo>
                  <a:pt x="1099" y="250"/>
                  <a:pt x="849" y="0"/>
                  <a:pt x="54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5" name="Google Shape;4375;p33"/>
          <p:cNvSpPr/>
          <p:nvPr/>
        </p:nvSpPr>
        <p:spPr>
          <a:xfrm>
            <a:off x="6715096" y="4914152"/>
            <a:ext cx="205260" cy="218440"/>
          </a:xfrm>
          <a:custGeom>
            <a:avLst/>
            <a:gdLst/>
            <a:ahLst/>
            <a:cxnLst/>
            <a:rect l="l" t="t" r="r" b="b"/>
            <a:pathLst>
              <a:path w="1089" h="1089" extrusionOk="0">
                <a:moveTo>
                  <a:pt x="540" y="0"/>
                </a:moveTo>
                <a:cubicBezTo>
                  <a:pt x="250" y="0"/>
                  <a:pt x="1" y="250"/>
                  <a:pt x="1" y="550"/>
                </a:cubicBezTo>
                <a:cubicBezTo>
                  <a:pt x="1" y="839"/>
                  <a:pt x="250" y="1089"/>
                  <a:pt x="540" y="1089"/>
                </a:cubicBezTo>
                <a:cubicBezTo>
                  <a:pt x="839" y="1089"/>
                  <a:pt x="1089" y="839"/>
                  <a:pt x="1089" y="550"/>
                </a:cubicBezTo>
                <a:cubicBezTo>
                  <a:pt x="1089" y="250"/>
                  <a:pt x="839" y="0"/>
                  <a:pt x="540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6" name="Google Shape;4376;p33"/>
          <p:cNvSpPr/>
          <p:nvPr/>
        </p:nvSpPr>
        <p:spPr>
          <a:xfrm>
            <a:off x="7481480" y="5251141"/>
            <a:ext cx="643111" cy="433670"/>
          </a:xfrm>
          <a:custGeom>
            <a:avLst/>
            <a:gdLst/>
            <a:ahLst/>
            <a:cxnLst/>
            <a:rect l="l" t="t" r="r" b="b"/>
            <a:pathLst>
              <a:path w="3412" h="2162" extrusionOk="0">
                <a:moveTo>
                  <a:pt x="2114" y="0"/>
                </a:moveTo>
                <a:cubicBezTo>
                  <a:pt x="2003" y="0"/>
                  <a:pt x="1891" y="24"/>
                  <a:pt x="1785" y="77"/>
                </a:cubicBezTo>
                <a:cubicBezTo>
                  <a:pt x="1475" y="237"/>
                  <a:pt x="1175" y="596"/>
                  <a:pt x="1335" y="966"/>
                </a:cubicBezTo>
                <a:cubicBezTo>
                  <a:pt x="1447" y="1234"/>
                  <a:pt x="1628" y="1334"/>
                  <a:pt x="1796" y="1334"/>
                </a:cubicBezTo>
                <a:cubicBezTo>
                  <a:pt x="2122" y="1334"/>
                  <a:pt x="2403" y="960"/>
                  <a:pt x="2054" y="716"/>
                </a:cubicBezTo>
                <a:cubicBezTo>
                  <a:pt x="2024" y="695"/>
                  <a:pt x="1995" y="686"/>
                  <a:pt x="1968" y="686"/>
                </a:cubicBezTo>
                <a:cubicBezTo>
                  <a:pt x="1853" y="686"/>
                  <a:pt x="1784" y="851"/>
                  <a:pt x="1865" y="956"/>
                </a:cubicBezTo>
                <a:cubicBezTo>
                  <a:pt x="1609" y="636"/>
                  <a:pt x="1851" y="424"/>
                  <a:pt x="2138" y="424"/>
                </a:cubicBezTo>
                <a:cubicBezTo>
                  <a:pt x="2389" y="424"/>
                  <a:pt x="2674" y="585"/>
                  <a:pt x="2693" y="976"/>
                </a:cubicBezTo>
                <a:cubicBezTo>
                  <a:pt x="2713" y="1395"/>
                  <a:pt x="2344" y="1674"/>
                  <a:pt x="2004" y="1814"/>
                </a:cubicBezTo>
                <a:cubicBezTo>
                  <a:pt x="1826" y="1888"/>
                  <a:pt x="1661" y="1920"/>
                  <a:pt x="1507" y="1920"/>
                </a:cubicBezTo>
                <a:cubicBezTo>
                  <a:pt x="927" y="1920"/>
                  <a:pt x="510" y="1454"/>
                  <a:pt x="187" y="926"/>
                </a:cubicBezTo>
                <a:cubicBezTo>
                  <a:pt x="171" y="900"/>
                  <a:pt x="144" y="889"/>
                  <a:pt x="116" y="889"/>
                </a:cubicBezTo>
                <a:cubicBezTo>
                  <a:pt x="59" y="889"/>
                  <a:pt x="1" y="935"/>
                  <a:pt x="28" y="996"/>
                </a:cubicBezTo>
                <a:cubicBezTo>
                  <a:pt x="309" y="1728"/>
                  <a:pt x="856" y="2162"/>
                  <a:pt x="1549" y="2162"/>
                </a:cubicBezTo>
                <a:cubicBezTo>
                  <a:pt x="1716" y="2162"/>
                  <a:pt x="1892" y="2136"/>
                  <a:pt x="2074" y="2084"/>
                </a:cubicBezTo>
                <a:cubicBezTo>
                  <a:pt x="2763" y="1894"/>
                  <a:pt x="3411" y="896"/>
                  <a:pt x="2773" y="287"/>
                </a:cubicBezTo>
                <a:cubicBezTo>
                  <a:pt x="2601" y="115"/>
                  <a:pt x="2359" y="0"/>
                  <a:pt x="2114" y="0"/>
                </a:cubicBezTo>
                <a:close/>
              </a:path>
            </a:pathLst>
          </a:custGeom>
          <a:solidFill>
            <a:srgbClr val="F0EBF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7" name="Google Shape;4377;p33"/>
          <p:cNvSpPr/>
          <p:nvPr/>
        </p:nvSpPr>
        <p:spPr>
          <a:xfrm>
            <a:off x="7395342" y="5305299"/>
            <a:ext cx="232025" cy="165886"/>
          </a:xfrm>
          <a:custGeom>
            <a:avLst/>
            <a:gdLst/>
            <a:ahLst/>
            <a:cxnLst/>
            <a:rect l="l" t="t" r="r" b="b"/>
            <a:pathLst>
              <a:path w="1231" h="827" extrusionOk="0">
                <a:moveTo>
                  <a:pt x="534" y="1"/>
                </a:moveTo>
                <a:cubicBezTo>
                  <a:pt x="509" y="1"/>
                  <a:pt x="485" y="15"/>
                  <a:pt x="485" y="47"/>
                </a:cubicBezTo>
                <a:cubicBezTo>
                  <a:pt x="494" y="217"/>
                  <a:pt x="494" y="397"/>
                  <a:pt x="414" y="556"/>
                </a:cubicBezTo>
                <a:cubicBezTo>
                  <a:pt x="389" y="608"/>
                  <a:pt x="342" y="655"/>
                  <a:pt x="293" y="655"/>
                </a:cubicBezTo>
                <a:cubicBezTo>
                  <a:pt x="267" y="655"/>
                  <a:pt x="240" y="641"/>
                  <a:pt x="215" y="606"/>
                </a:cubicBezTo>
                <a:cubicBezTo>
                  <a:pt x="185" y="546"/>
                  <a:pt x="165" y="486"/>
                  <a:pt x="145" y="426"/>
                </a:cubicBezTo>
                <a:cubicBezTo>
                  <a:pt x="131" y="394"/>
                  <a:pt x="104" y="379"/>
                  <a:pt x="80" y="379"/>
                </a:cubicBezTo>
                <a:cubicBezTo>
                  <a:pt x="51" y="379"/>
                  <a:pt x="26" y="399"/>
                  <a:pt x="26" y="436"/>
                </a:cubicBezTo>
                <a:cubicBezTo>
                  <a:pt x="1" y="625"/>
                  <a:pt x="104" y="827"/>
                  <a:pt x="280" y="827"/>
                </a:cubicBezTo>
                <a:cubicBezTo>
                  <a:pt x="318" y="827"/>
                  <a:pt x="360" y="817"/>
                  <a:pt x="405" y="796"/>
                </a:cubicBezTo>
                <a:cubicBezTo>
                  <a:pt x="465" y="765"/>
                  <a:pt x="514" y="726"/>
                  <a:pt x="545" y="666"/>
                </a:cubicBezTo>
                <a:cubicBezTo>
                  <a:pt x="585" y="726"/>
                  <a:pt x="644" y="776"/>
                  <a:pt x="724" y="796"/>
                </a:cubicBezTo>
                <a:cubicBezTo>
                  <a:pt x="748" y="802"/>
                  <a:pt x="771" y="805"/>
                  <a:pt x="795" y="805"/>
                </a:cubicBezTo>
                <a:cubicBezTo>
                  <a:pt x="999" y="805"/>
                  <a:pt x="1188" y="585"/>
                  <a:pt x="1223" y="406"/>
                </a:cubicBezTo>
                <a:cubicBezTo>
                  <a:pt x="1230" y="356"/>
                  <a:pt x="1196" y="321"/>
                  <a:pt x="1157" y="321"/>
                </a:cubicBezTo>
                <a:cubicBezTo>
                  <a:pt x="1142" y="321"/>
                  <a:pt x="1127" y="326"/>
                  <a:pt x="1113" y="337"/>
                </a:cubicBezTo>
                <a:cubicBezTo>
                  <a:pt x="1013" y="436"/>
                  <a:pt x="964" y="586"/>
                  <a:pt x="814" y="626"/>
                </a:cubicBezTo>
                <a:cubicBezTo>
                  <a:pt x="795" y="630"/>
                  <a:pt x="778" y="633"/>
                  <a:pt x="762" y="633"/>
                </a:cubicBezTo>
                <a:cubicBezTo>
                  <a:pt x="649" y="633"/>
                  <a:pt x="632" y="512"/>
                  <a:pt x="614" y="406"/>
                </a:cubicBezTo>
                <a:cubicBezTo>
                  <a:pt x="634" y="266"/>
                  <a:pt x="614" y="127"/>
                  <a:pt x="585" y="37"/>
                </a:cubicBezTo>
                <a:cubicBezTo>
                  <a:pt x="580" y="13"/>
                  <a:pt x="557" y="1"/>
                  <a:pt x="53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33"/>
          <p:cNvSpPr/>
          <p:nvPr/>
        </p:nvSpPr>
        <p:spPr>
          <a:xfrm>
            <a:off x="7074539" y="4181404"/>
            <a:ext cx="101782" cy="64589"/>
          </a:xfrm>
          <a:custGeom>
            <a:avLst/>
            <a:gdLst/>
            <a:ahLst/>
            <a:cxnLst/>
            <a:rect l="l" t="t" r="r" b="b"/>
            <a:pathLst>
              <a:path w="540" h="322" extrusionOk="0">
                <a:moveTo>
                  <a:pt x="349" y="0"/>
                </a:moveTo>
                <a:cubicBezTo>
                  <a:pt x="230" y="0"/>
                  <a:pt x="93" y="45"/>
                  <a:pt x="30" y="139"/>
                </a:cubicBezTo>
                <a:cubicBezTo>
                  <a:pt x="0" y="190"/>
                  <a:pt x="20" y="269"/>
                  <a:pt x="70" y="299"/>
                </a:cubicBezTo>
                <a:cubicBezTo>
                  <a:pt x="104" y="315"/>
                  <a:pt x="142" y="321"/>
                  <a:pt x="181" y="321"/>
                </a:cubicBezTo>
                <a:cubicBezTo>
                  <a:pt x="292" y="321"/>
                  <a:pt x="416" y="266"/>
                  <a:pt x="490" y="199"/>
                </a:cubicBezTo>
                <a:cubicBezTo>
                  <a:pt x="539" y="139"/>
                  <a:pt x="519" y="30"/>
                  <a:pt x="439" y="10"/>
                </a:cubicBezTo>
                <a:cubicBezTo>
                  <a:pt x="412" y="3"/>
                  <a:pt x="381" y="0"/>
                  <a:pt x="349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9" name="Google Shape;4379;p33"/>
          <p:cNvSpPr/>
          <p:nvPr/>
        </p:nvSpPr>
        <p:spPr>
          <a:xfrm>
            <a:off x="7193285" y="4202265"/>
            <a:ext cx="89530" cy="79633"/>
          </a:xfrm>
          <a:custGeom>
            <a:avLst/>
            <a:gdLst/>
            <a:ahLst/>
            <a:cxnLst/>
            <a:rect l="l" t="t" r="r" b="b"/>
            <a:pathLst>
              <a:path w="475" h="397" extrusionOk="0">
                <a:moveTo>
                  <a:pt x="332" y="0"/>
                </a:moveTo>
                <a:cubicBezTo>
                  <a:pt x="321" y="0"/>
                  <a:pt x="310" y="2"/>
                  <a:pt x="299" y="6"/>
                </a:cubicBezTo>
                <a:cubicBezTo>
                  <a:pt x="219" y="35"/>
                  <a:pt x="169" y="75"/>
                  <a:pt x="109" y="135"/>
                </a:cubicBezTo>
                <a:cubicBezTo>
                  <a:pt x="1" y="251"/>
                  <a:pt x="102" y="397"/>
                  <a:pt x="222" y="397"/>
                </a:cubicBezTo>
                <a:cubicBezTo>
                  <a:pt x="258" y="397"/>
                  <a:pt x="295" y="384"/>
                  <a:pt x="328" y="355"/>
                </a:cubicBezTo>
                <a:cubicBezTo>
                  <a:pt x="388" y="295"/>
                  <a:pt x="419" y="235"/>
                  <a:pt x="448" y="155"/>
                </a:cubicBezTo>
                <a:cubicBezTo>
                  <a:pt x="475" y="85"/>
                  <a:pt x="409" y="0"/>
                  <a:pt x="332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0" name="Google Shape;4380;p33"/>
          <p:cNvSpPr/>
          <p:nvPr/>
        </p:nvSpPr>
        <p:spPr>
          <a:xfrm>
            <a:off x="7317309" y="4140283"/>
            <a:ext cx="79164" cy="58371"/>
          </a:xfrm>
          <a:custGeom>
            <a:avLst/>
            <a:gdLst/>
            <a:ahLst/>
            <a:cxnLst/>
            <a:rect l="l" t="t" r="r" b="b"/>
            <a:pathLst>
              <a:path w="420" h="291" extrusionOk="0">
                <a:moveTo>
                  <a:pt x="226" y="1"/>
                </a:moveTo>
                <a:cubicBezTo>
                  <a:pt x="191" y="1"/>
                  <a:pt x="155" y="8"/>
                  <a:pt x="120" y="15"/>
                </a:cubicBezTo>
                <a:cubicBezTo>
                  <a:pt x="40" y="25"/>
                  <a:pt x="0" y="125"/>
                  <a:pt x="20" y="185"/>
                </a:cubicBezTo>
                <a:cubicBezTo>
                  <a:pt x="35" y="251"/>
                  <a:pt x="98" y="290"/>
                  <a:pt x="159" y="290"/>
                </a:cubicBezTo>
                <a:cubicBezTo>
                  <a:pt x="180" y="290"/>
                  <a:pt x="201" y="285"/>
                  <a:pt x="220" y="275"/>
                </a:cubicBezTo>
                <a:cubicBezTo>
                  <a:pt x="269" y="244"/>
                  <a:pt x="309" y="224"/>
                  <a:pt x="349" y="185"/>
                </a:cubicBezTo>
                <a:cubicBezTo>
                  <a:pt x="420" y="115"/>
                  <a:pt x="360" y="15"/>
                  <a:pt x="269" y="5"/>
                </a:cubicBezTo>
                <a:cubicBezTo>
                  <a:pt x="255" y="2"/>
                  <a:pt x="241" y="1"/>
                  <a:pt x="226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1" name="Google Shape;4381;p33"/>
          <p:cNvSpPr/>
          <p:nvPr/>
        </p:nvSpPr>
        <p:spPr>
          <a:xfrm>
            <a:off x="7407594" y="4187221"/>
            <a:ext cx="86703" cy="62383"/>
          </a:xfrm>
          <a:custGeom>
            <a:avLst/>
            <a:gdLst/>
            <a:ahLst/>
            <a:cxnLst/>
            <a:rect l="l" t="t" r="r" b="b"/>
            <a:pathLst>
              <a:path w="460" h="311" extrusionOk="0">
                <a:moveTo>
                  <a:pt x="137" y="0"/>
                </a:moveTo>
                <a:cubicBezTo>
                  <a:pt x="63" y="0"/>
                  <a:pt x="0" y="85"/>
                  <a:pt x="0" y="161"/>
                </a:cubicBezTo>
                <a:cubicBezTo>
                  <a:pt x="0" y="236"/>
                  <a:pt x="62" y="311"/>
                  <a:pt x="136" y="311"/>
                </a:cubicBezTo>
                <a:cubicBezTo>
                  <a:pt x="140" y="311"/>
                  <a:pt x="145" y="311"/>
                  <a:pt x="150" y="310"/>
                </a:cubicBezTo>
                <a:cubicBezTo>
                  <a:pt x="220" y="310"/>
                  <a:pt x="280" y="300"/>
                  <a:pt x="340" y="270"/>
                </a:cubicBezTo>
                <a:cubicBezTo>
                  <a:pt x="460" y="230"/>
                  <a:pt x="460" y="90"/>
                  <a:pt x="340" y="41"/>
                </a:cubicBezTo>
                <a:cubicBezTo>
                  <a:pt x="280" y="21"/>
                  <a:pt x="220" y="10"/>
                  <a:pt x="150" y="1"/>
                </a:cubicBezTo>
                <a:cubicBezTo>
                  <a:pt x="146" y="0"/>
                  <a:pt x="141" y="0"/>
                  <a:pt x="137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33"/>
          <p:cNvSpPr/>
          <p:nvPr/>
        </p:nvSpPr>
        <p:spPr>
          <a:xfrm>
            <a:off x="7525963" y="4143894"/>
            <a:ext cx="86892" cy="38914"/>
          </a:xfrm>
          <a:custGeom>
            <a:avLst/>
            <a:gdLst/>
            <a:ahLst/>
            <a:cxnLst/>
            <a:rect l="l" t="t" r="r" b="b"/>
            <a:pathLst>
              <a:path w="461" h="194" extrusionOk="0">
                <a:moveTo>
                  <a:pt x="228" y="1"/>
                </a:moveTo>
                <a:cubicBezTo>
                  <a:pt x="193" y="1"/>
                  <a:pt x="158" y="3"/>
                  <a:pt x="121" y="7"/>
                </a:cubicBezTo>
                <a:cubicBezTo>
                  <a:pt x="1" y="7"/>
                  <a:pt x="1" y="186"/>
                  <a:pt x="121" y="186"/>
                </a:cubicBezTo>
                <a:cubicBezTo>
                  <a:pt x="159" y="191"/>
                  <a:pt x="195" y="193"/>
                  <a:pt x="230" y="193"/>
                </a:cubicBezTo>
                <a:cubicBezTo>
                  <a:pt x="280" y="193"/>
                  <a:pt x="328" y="189"/>
                  <a:pt x="380" y="177"/>
                </a:cubicBezTo>
                <a:cubicBezTo>
                  <a:pt x="460" y="157"/>
                  <a:pt x="460" y="37"/>
                  <a:pt x="380" y="17"/>
                </a:cubicBezTo>
                <a:cubicBezTo>
                  <a:pt x="327" y="5"/>
                  <a:pt x="278" y="1"/>
                  <a:pt x="228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3" name="Google Shape;4383;p33"/>
          <p:cNvSpPr/>
          <p:nvPr/>
        </p:nvSpPr>
        <p:spPr>
          <a:xfrm>
            <a:off x="7626049" y="4210489"/>
            <a:ext cx="94054" cy="57167"/>
          </a:xfrm>
          <a:custGeom>
            <a:avLst/>
            <a:gdLst/>
            <a:ahLst/>
            <a:cxnLst/>
            <a:rect l="l" t="t" r="r" b="b"/>
            <a:pathLst>
              <a:path w="499" h="285" extrusionOk="0">
                <a:moveTo>
                  <a:pt x="185" y="0"/>
                </a:moveTo>
                <a:cubicBezTo>
                  <a:pt x="50" y="0"/>
                  <a:pt x="1" y="217"/>
                  <a:pt x="149" y="254"/>
                </a:cubicBezTo>
                <a:cubicBezTo>
                  <a:pt x="219" y="274"/>
                  <a:pt x="279" y="284"/>
                  <a:pt x="348" y="284"/>
                </a:cubicBezTo>
                <a:cubicBezTo>
                  <a:pt x="459" y="264"/>
                  <a:pt x="499" y="144"/>
                  <a:pt x="399" y="74"/>
                </a:cubicBezTo>
                <a:cubicBezTo>
                  <a:pt x="339" y="34"/>
                  <a:pt x="289" y="25"/>
                  <a:pt x="219" y="5"/>
                </a:cubicBezTo>
                <a:cubicBezTo>
                  <a:pt x="207" y="2"/>
                  <a:pt x="196" y="0"/>
                  <a:pt x="185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4" name="Google Shape;4384;p33"/>
          <p:cNvSpPr/>
          <p:nvPr/>
        </p:nvSpPr>
        <p:spPr>
          <a:xfrm>
            <a:off x="6841758" y="6264913"/>
            <a:ext cx="61823" cy="86052"/>
          </a:xfrm>
          <a:custGeom>
            <a:avLst/>
            <a:gdLst/>
            <a:ahLst/>
            <a:cxnLst/>
            <a:rect l="l" t="t" r="r" b="b"/>
            <a:pathLst>
              <a:path w="328" h="429" extrusionOk="0">
                <a:moveTo>
                  <a:pt x="215" y="1"/>
                </a:moveTo>
                <a:cubicBezTo>
                  <a:pt x="177" y="1"/>
                  <a:pt x="138" y="21"/>
                  <a:pt x="117" y="54"/>
                </a:cubicBezTo>
                <a:cubicBezTo>
                  <a:pt x="68" y="145"/>
                  <a:pt x="8" y="234"/>
                  <a:pt x="8" y="344"/>
                </a:cubicBezTo>
                <a:cubicBezTo>
                  <a:pt x="1" y="398"/>
                  <a:pt x="43" y="428"/>
                  <a:pt x="86" y="428"/>
                </a:cubicBezTo>
                <a:cubicBezTo>
                  <a:pt x="108" y="428"/>
                  <a:pt x="131" y="421"/>
                  <a:pt x="147" y="404"/>
                </a:cubicBezTo>
                <a:cubicBezTo>
                  <a:pt x="227" y="344"/>
                  <a:pt x="267" y="254"/>
                  <a:pt x="307" y="165"/>
                </a:cubicBezTo>
                <a:cubicBezTo>
                  <a:pt x="327" y="105"/>
                  <a:pt x="317" y="45"/>
                  <a:pt x="267" y="14"/>
                </a:cubicBezTo>
                <a:cubicBezTo>
                  <a:pt x="251" y="5"/>
                  <a:pt x="233" y="1"/>
                  <a:pt x="21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5" name="Google Shape;4385;p33"/>
          <p:cNvSpPr/>
          <p:nvPr/>
        </p:nvSpPr>
        <p:spPr>
          <a:xfrm>
            <a:off x="6884545" y="6361596"/>
            <a:ext cx="49006" cy="96683"/>
          </a:xfrm>
          <a:custGeom>
            <a:avLst/>
            <a:gdLst/>
            <a:ahLst/>
            <a:cxnLst/>
            <a:rect l="l" t="t" r="r" b="b"/>
            <a:pathLst>
              <a:path w="260" h="482" extrusionOk="0">
                <a:moveTo>
                  <a:pt x="135" y="1"/>
                </a:moveTo>
                <a:cubicBezTo>
                  <a:pt x="83" y="1"/>
                  <a:pt x="35" y="33"/>
                  <a:pt x="40" y="102"/>
                </a:cubicBezTo>
                <a:cubicBezTo>
                  <a:pt x="40" y="202"/>
                  <a:pt x="0" y="291"/>
                  <a:pt x="0" y="381"/>
                </a:cubicBezTo>
                <a:cubicBezTo>
                  <a:pt x="0" y="436"/>
                  <a:pt x="52" y="482"/>
                  <a:pt x="104" y="482"/>
                </a:cubicBezTo>
                <a:cubicBezTo>
                  <a:pt x="128" y="482"/>
                  <a:pt x="151" y="473"/>
                  <a:pt x="170" y="451"/>
                </a:cubicBezTo>
                <a:cubicBezTo>
                  <a:pt x="249" y="351"/>
                  <a:pt x="260" y="231"/>
                  <a:pt x="249" y="102"/>
                </a:cubicBezTo>
                <a:cubicBezTo>
                  <a:pt x="245" y="36"/>
                  <a:pt x="188" y="1"/>
                  <a:pt x="13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6" name="Google Shape;4386;p33"/>
          <p:cNvSpPr/>
          <p:nvPr/>
        </p:nvSpPr>
        <p:spPr>
          <a:xfrm>
            <a:off x="6769568" y="6505017"/>
            <a:ext cx="58619" cy="97887"/>
          </a:xfrm>
          <a:custGeom>
            <a:avLst/>
            <a:gdLst/>
            <a:ahLst/>
            <a:cxnLst/>
            <a:rect l="l" t="t" r="r" b="b"/>
            <a:pathLst>
              <a:path w="311" h="488" extrusionOk="0">
                <a:moveTo>
                  <a:pt x="155" y="1"/>
                </a:moveTo>
                <a:cubicBezTo>
                  <a:pt x="103" y="1"/>
                  <a:pt x="51" y="36"/>
                  <a:pt x="41" y="106"/>
                </a:cubicBezTo>
                <a:cubicBezTo>
                  <a:pt x="31" y="215"/>
                  <a:pt x="1" y="345"/>
                  <a:pt x="71" y="435"/>
                </a:cubicBezTo>
                <a:cubicBezTo>
                  <a:pt x="91" y="470"/>
                  <a:pt x="123" y="487"/>
                  <a:pt x="156" y="487"/>
                </a:cubicBezTo>
                <a:cubicBezTo>
                  <a:pt x="188" y="487"/>
                  <a:pt x="221" y="470"/>
                  <a:pt x="240" y="435"/>
                </a:cubicBezTo>
                <a:cubicBezTo>
                  <a:pt x="311" y="345"/>
                  <a:pt x="271" y="215"/>
                  <a:pt x="260" y="106"/>
                </a:cubicBezTo>
                <a:cubicBezTo>
                  <a:pt x="256" y="36"/>
                  <a:pt x="206" y="1"/>
                  <a:pt x="155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7" name="Google Shape;4387;p33"/>
          <p:cNvSpPr/>
          <p:nvPr/>
        </p:nvSpPr>
        <p:spPr>
          <a:xfrm>
            <a:off x="6841193" y="6563990"/>
            <a:ext cx="64085" cy="93875"/>
          </a:xfrm>
          <a:custGeom>
            <a:avLst/>
            <a:gdLst/>
            <a:ahLst/>
            <a:cxnLst/>
            <a:rect l="l" t="t" r="r" b="b"/>
            <a:pathLst>
              <a:path w="340" h="468" extrusionOk="0">
                <a:moveTo>
                  <a:pt x="170" y="1"/>
                </a:moveTo>
                <a:cubicBezTo>
                  <a:pt x="80" y="1"/>
                  <a:pt x="0" y="81"/>
                  <a:pt x="11" y="171"/>
                </a:cubicBezTo>
                <a:cubicBezTo>
                  <a:pt x="11" y="251"/>
                  <a:pt x="11" y="320"/>
                  <a:pt x="51" y="400"/>
                </a:cubicBezTo>
                <a:cubicBezTo>
                  <a:pt x="75" y="445"/>
                  <a:pt x="123" y="468"/>
                  <a:pt x="170" y="468"/>
                </a:cubicBezTo>
                <a:cubicBezTo>
                  <a:pt x="217" y="468"/>
                  <a:pt x="265" y="445"/>
                  <a:pt x="290" y="400"/>
                </a:cubicBezTo>
                <a:cubicBezTo>
                  <a:pt x="330" y="320"/>
                  <a:pt x="340" y="251"/>
                  <a:pt x="340" y="171"/>
                </a:cubicBezTo>
                <a:cubicBezTo>
                  <a:pt x="340" y="81"/>
                  <a:pt x="260" y="1"/>
                  <a:pt x="17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8" name="Google Shape;4388;p33"/>
          <p:cNvSpPr/>
          <p:nvPr/>
        </p:nvSpPr>
        <p:spPr>
          <a:xfrm>
            <a:off x="7970037" y="6301019"/>
            <a:ext cx="64273" cy="97084"/>
          </a:xfrm>
          <a:custGeom>
            <a:avLst/>
            <a:gdLst/>
            <a:ahLst/>
            <a:cxnLst/>
            <a:rect l="l" t="t" r="r" b="b"/>
            <a:pathLst>
              <a:path w="341" h="484" extrusionOk="0">
                <a:moveTo>
                  <a:pt x="135" y="0"/>
                </a:moveTo>
                <a:cubicBezTo>
                  <a:pt x="83" y="0"/>
                  <a:pt x="33" y="30"/>
                  <a:pt x="11" y="94"/>
                </a:cubicBezTo>
                <a:cubicBezTo>
                  <a:pt x="1" y="144"/>
                  <a:pt x="11" y="204"/>
                  <a:pt x="11" y="264"/>
                </a:cubicBezTo>
                <a:cubicBezTo>
                  <a:pt x="21" y="334"/>
                  <a:pt x="41" y="404"/>
                  <a:pt x="101" y="453"/>
                </a:cubicBezTo>
                <a:cubicBezTo>
                  <a:pt x="128" y="472"/>
                  <a:pt x="162" y="484"/>
                  <a:pt x="195" y="484"/>
                </a:cubicBezTo>
                <a:cubicBezTo>
                  <a:pt x="233" y="484"/>
                  <a:pt x="269" y="467"/>
                  <a:pt x="291" y="424"/>
                </a:cubicBezTo>
                <a:cubicBezTo>
                  <a:pt x="320" y="374"/>
                  <a:pt x="340" y="304"/>
                  <a:pt x="320" y="244"/>
                </a:cubicBezTo>
                <a:cubicBezTo>
                  <a:pt x="311" y="184"/>
                  <a:pt x="300" y="114"/>
                  <a:pt x="260" y="64"/>
                </a:cubicBezTo>
                <a:cubicBezTo>
                  <a:pt x="228" y="23"/>
                  <a:pt x="181" y="0"/>
                  <a:pt x="135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9" name="Google Shape;4389;p33"/>
          <p:cNvSpPr/>
          <p:nvPr/>
        </p:nvSpPr>
        <p:spPr>
          <a:xfrm>
            <a:off x="7872966" y="6442233"/>
            <a:ext cx="91792" cy="59976"/>
          </a:xfrm>
          <a:custGeom>
            <a:avLst/>
            <a:gdLst/>
            <a:ahLst/>
            <a:cxnLst/>
            <a:rect l="l" t="t" r="r" b="b"/>
            <a:pathLst>
              <a:path w="487" h="299" extrusionOk="0">
                <a:moveTo>
                  <a:pt x="163" y="0"/>
                </a:moveTo>
                <a:cubicBezTo>
                  <a:pt x="65" y="0"/>
                  <a:pt x="1" y="136"/>
                  <a:pt x="97" y="189"/>
                </a:cubicBezTo>
                <a:cubicBezTo>
                  <a:pt x="147" y="209"/>
                  <a:pt x="196" y="239"/>
                  <a:pt x="236" y="259"/>
                </a:cubicBezTo>
                <a:cubicBezTo>
                  <a:pt x="287" y="288"/>
                  <a:pt x="336" y="288"/>
                  <a:pt x="386" y="299"/>
                </a:cubicBezTo>
                <a:cubicBezTo>
                  <a:pt x="456" y="299"/>
                  <a:pt x="486" y="209"/>
                  <a:pt x="446" y="169"/>
                </a:cubicBezTo>
                <a:cubicBezTo>
                  <a:pt x="416" y="139"/>
                  <a:pt x="386" y="99"/>
                  <a:pt x="347" y="79"/>
                </a:cubicBezTo>
                <a:cubicBezTo>
                  <a:pt x="296" y="59"/>
                  <a:pt x="247" y="39"/>
                  <a:pt x="207" y="9"/>
                </a:cubicBezTo>
                <a:cubicBezTo>
                  <a:pt x="192" y="3"/>
                  <a:pt x="177" y="0"/>
                  <a:pt x="163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0" name="Google Shape;4390;p33"/>
          <p:cNvSpPr/>
          <p:nvPr/>
        </p:nvSpPr>
        <p:spPr>
          <a:xfrm>
            <a:off x="8001514" y="6486763"/>
            <a:ext cx="61069" cy="81439"/>
          </a:xfrm>
          <a:custGeom>
            <a:avLst/>
            <a:gdLst/>
            <a:ahLst/>
            <a:cxnLst/>
            <a:rect l="l" t="t" r="r" b="b"/>
            <a:pathLst>
              <a:path w="324" h="406" extrusionOk="0">
                <a:moveTo>
                  <a:pt x="156" y="0"/>
                </a:moveTo>
                <a:cubicBezTo>
                  <a:pt x="82" y="0"/>
                  <a:pt x="1" y="67"/>
                  <a:pt x="34" y="146"/>
                </a:cubicBezTo>
                <a:cubicBezTo>
                  <a:pt x="64" y="237"/>
                  <a:pt x="93" y="316"/>
                  <a:pt x="164" y="376"/>
                </a:cubicBezTo>
                <a:cubicBezTo>
                  <a:pt x="184" y="396"/>
                  <a:pt x="207" y="405"/>
                  <a:pt x="229" y="405"/>
                </a:cubicBezTo>
                <a:cubicBezTo>
                  <a:pt x="273" y="405"/>
                  <a:pt x="313" y="370"/>
                  <a:pt x="313" y="316"/>
                </a:cubicBezTo>
                <a:cubicBezTo>
                  <a:pt x="323" y="226"/>
                  <a:pt x="283" y="146"/>
                  <a:pt x="244" y="57"/>
                </a:cubicBezTo>
                <a:cubicBezTo>
                  <a:pt x="227" y="17"/>
                  <a:pt x="192" y="0"/>
                  <a:pt x="156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1" name="Google Shape;4391;p33"/>
          <p:cNvSpPr/>
          <p:nvPr/>
        </p:nvSpPr>
        <p:spPr>
          <a:xfrm>
            <a:off x="8005849" y="6639210"/>
            <a:ext cx="77279" cy="100896"/>
          </a:xfrm>
          <a:custGeom>
            <a:avLst/>
            <a:gdLst/>
            <a:ahLst/>
            <a:cxnLst/>
            <a:rect l="l" t="t" r="r" b="b"/>
            <a:pathLst>
              <a:path w="410" h="503" extrusionOk="0">
                <a:moveTo>
                  <a:pt x="169" y="1"/>
                </a:moveTo>
                <a:cubicBezTo>
                  <a:pt x="142" y="1"/>
                  <a:pt x="114" y="8"/>
                  <a:pt x="90" y="25"/>
                </a:cubicBezTo>
                <a:cubicBezTo>
                  <a:pt x="21" y="65"/>
                  <a:pt x="1" y="155"/>
                  <a:pt x="41" y="225"/>
                </a:cubicBezTo>
                <a:cubicBezTo>
                  <a:pt x="90" y="325"/>
                  <a:pt x="130" y="425"/>
                  <a:pt x="230" y="484"/>
                </a:cubicBezTo>
                <a:cubicBezTo>
                  <a:pt x="250" y="497"/>
                  <a:pt x="272" y="503"/>
                  <a:pt x="292" y="503"/>
                </a:cubicBezTo>
                <a:cubicBezTo>
                  <a:pt x="354" y="503"/>
                  <a:pt x="410" y="452"/>
                  <a:pt x="410" y="385"/>
                </a:cubicBezTo>
                <a:cubicBezTo>
                  <a:pt x="410" y="265"/>
                  <a:pt x="350" y="175"/>
                  <a:pt x="300" y="76"/>
                </a:cubicBezTo>
                <a:cubicBezTo>
                  <a:pt x="274" y="29"/>
                  <a:pt x="222" y="1"/>
                  <a:pt x="169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2" name="Google Shape;4392;p33"/>
          <p:cNvSpPr/>
          <p:nvPr/>
        </p:nvSpPr>
        <p:spPr>
          <a:xfrm>
            <a:off x="7077932" y="3636205"/>
            <a:ext cx="92923" cy="264976"/>
          </a:xfrm>
          <a:custGeom>
            <a:avLst/>
            <a:gdLst/>
            <a:ahLst/>
            <a:cxnLst/>
            <a:rect l="l" t="t" r="r" b="b"/>
            <a:pathLst>
              <a:path w="493" h="1321" extrusionOk="0">
                <a:moveTo>
                  <a:pt x="101" y="1"/>
                </a:moveTo>
                <a:cubicBezTo>
                  <a:pt x="51" y="1"/>
                  <a:pt x="0" y="45"/>
                  <a:pt x="12" y="112"/>
                </a:cubicBezTo>
                <a:cubicBezTo>
                  <a:pt x="92" y="492"/>
                  <a:pt x="162" y="891"/>
                  <a:pt x="302" y="1260"/>
                </a:cubicBezTo>
                <a:cubicBezTo>
                  <a:pt x="320" y="1301"/>
                  <a:pt x="362" y="1321"/>
                  <a:pt x="401" y="1321"/>
                </a:cubicBezTo>
                <a:cubicBezTo>
                  <a:pt x="449" y="1321"/>
                  <a:pt x="492" y="1291"/>
                  <a:pt x="481" y="1230"/>
                </a:cubicBezTo>
                <a:cubicBezTo>
                  <a:pt x="432" y="831"/>
                  <a:pt x="292" y="441"/>
                  <a:pt x="182" y="62"/>
                </a:cubicBezTo>
                <a:cubicBezTo>
                  <a:pt x="166" y="19"/>
                  <a:pt x="134" y="1"/>
                  <a:pt x="10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3" name="Google Shape;4393;p33"/>
          <p:cNvSpPr/>
          <p:nvPr/>
        </p:nvSpPr>
        <p:spPr>
          <a:xfrm>
            <a:off x="6894912" y="3819543"/>
            <a:ext cx="58053" cy="90666"/>
          </a:xfrm>
          <a:custGeom>
            <a:avLst/>
            <a:gdLst/>
            <a:ahLst/>
            <a:cxnLst/>
            <a:rect l="l" t="t" r="r" b="b"/>
            <a:pathLst>
              <a:path w="308" h="452" extrusionOk="0">
                <a:moveTo>
                  <a:pt x="54" y="1"/>
                </a:moveTo>
                <a:cubicBezTo>
                  <a:pt x="27" y="1"/>
                  <a:pt x="0" y="31"/>
                  <a:pt x="15" y="67"/>
                </a:cubicBezTo>
                <a:cubicBezTo>
                  <a:pt x="65" y="186"/>
                  <a:pt x="115" y="316"/>
                  <a:pt x="194" y="426"/>
                </a:cubicBezTo>
                <a:cubicBezTo>
                  <a:pt x="208" y="444"/>
                  <a:pt x="227" y="451"/>
                  <a:pt x="245" y="451"/>
                </a:cubicBezTo>
                <a:cubicBezTo>
                  <a:pt x="278" y="451"/>
                  <a:pt x="307" y="425"/>
                  <a:pt x="294" y="386"/>
                </a:cubicBezTo>
                <a:cubicBezTo>
                  <a:pt x="245" y="257"/>
                  <a:pt x="154" y="137"/>
                  <a:pt x="85" y="17"/>
                </a:cubicBezTo>
                <a:cubicBezTo>
                  <a:pt x="76" y="6"/>
                  <a:pt x="65" y="1"/>
                  <a:pt x="5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4" name="Google Shape;4394;p33"/>
          <p:cNvSpPr/>
          <p:nvPr/>
        </p:nvSpPr>
        <p:spPr>
          <a:xfrm>
            <a:off x="6589187" y="4025346"/>
            <a:ext cx="77844" cy="91869"/>
          </a:xfrm>
          <a:custGeom>
            <a:avLst/>
            <a:gdLst/>
            <a:ahLst/>
            <a:cxnLst/>
            <a:rect l="l" t="t" r="r" b="b"/>
            <a:pathLst>
              <a:path w="413" h="458" extrusionOk="0">
                <a:moveTo>
                  <a:pt x="73" y="0"/>
                </a:moveTo>
                <a:cubicBezTo>
                  <a:pt x="36" y="0"/>
                  <a:pt x="1" y="42"/>
                  <a:pt x="30" y="79"/>
                </a:cubicBezTo>
                <a:cubicBezTo>
                  <a:pt x="119" y="209"/>
                  <a:pt x="210" y="329"/>
                  <a:pt x="319" y="448"/>
                </a:cubicBezTo>
                <a:cubicBezTo>
                  <a:pt x="327" y="455"/>
                  <a:pt x="337" y="457"/>
                  <a:pt x="346" y="457"/>
                </a:cubicBezTo>
                <a:cubicBezTo>
                  <a:pt x="380" y="457"/>
                  <a:pt x="413" y="420"/>
                  <a:pt x="389" y="389"/>
                </a:cubicBezTo>
                <a:cubicBezTo>
                  <a:pt x="309" y="258"/>
                  <a:pt x="210" y="139"/>
                  <a:pt x="110" y="19"/>
                </a:cubicBezTo>
                <a:cubicBezTo>
                  <a:pt x="99" y="6"/>
                  <a:pt x="86" y="0"/>
                  <a:pt x="7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5" name="Google Shape;4395;p33"/>
          <p:cNvSpPr/>
          <p:nvPr/>
        </p:nvSpPr>
        <p:spPr>
          <a:xfrm>
            <a:off x="6448953" y="4285710"/>
            <a:ext cx="108756" cy="97887"/>
          </a:xfrm>
          <a:custGeom>
            <a:avLst/>
            <a:gdLst/>
            <a:ahLst/>
            <a:cxnLst/>
            <a:rect l="l" t="t" r="r" b="b"/>
            <a:pathLst>
              <a:path w="577" h="488" extrusionOk="0">
                <a:moveTo>
                  <a:pt x="107" y="0"/>
                </a:moveTo>
                <a:cubicBezTo>
                  <a:pt x="49" y="0"/>
                  <a:pt x="0" y="71"/>
                  <a:pt x="55" y="118"/>
                </a:cubicBezTo>
                <a:cubicBezTo>
                  <a:pt x="185" y="249"/>
                  <a:pt x="324" y="368"/>
                  <a:pt x="474" y="478"/>
                </a:cubicBezTo>
                <a:cubicBezTo>
                  <a:pt x="483" y="485"/>
                  <a:pt x="492" y="488"/>
                  <a:pt x="501" y="488"/>
                </a:cubicBezTo>
                <a:cubicBezTo>
                  <a:pt x="542" y="488"/>
                  <a:pt x="577" y="421"/>
                  <a:pt x="544" y="388"/>
                </a:cubicBezTo>
                <a:cubicBezTo>
                  <a:pt x="415" y="258"/>
                  <a:pt x="284" y="138"/>
                  <a:pt x="155" y="19"/>
                </a:cubicBezTo>
                <a:cubicBezTo>
                  <a:pt x="140" y="6"/>
                  <a:pt x="123" y="0"/>
                  <a:pt x="10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6" name="Google Shape;4396;p33"/>
          <p:cNvSpPr/>
          <p:nvPr/>
        </p:nvSpPr>
        <p:spPr>
          <a:xfrm>
            <a:off x="6282520" y="4508363"/>
            <a:ext cx="131186" cy="65592"/>
          </a:xfrm>
          <a:custGeom>
            <a:avLst/>
            <a:gdLst/>
            <a:ahLst/>
            <a:cxnLst/>
            <a:rect l="l" t="t" r="r" b="b"/>
            <a:pathLst>
              <a:path w="696" h="327" extrusionOk="0">
                <a:moveTo>
                  <a:pt x="99" y="0"/>
                </a:moveTo>
                <a:cubicBezTo>
                  <a:pt x="22" y="0"/>
                  <a:pt x="0" y="130"/>
                  <a:pt x="89" y="157"/>
                </a:cubicBezTo>
                <a:cubicBezTo>
                  <a:pt x="249" y="226"/>
                  <a:pt x="409" y="286"/>
                  <a:pt x="579" y="326"/>
                </a:cubicBezTo>
                <a:cubicBezTo>
                  <a:pt x="582" y="327"/>
                  <a:pt x="586" y="327"/>
                  <a:pt x="589" y="327"/>
                </a:cubicBezTo>
                <a:cubicBezTo>
                  <a:pt x="653" y="327"/>
                  <a:pt x="695" y="235"/>
                  <a:pt x="628" y="206"/>
                </a:cubicBezTo>
                <a:cubicBezTo>
                  <a:pt x="469" y="117"/>
                  <a:pt x="299" y="57"/>
                  <a:pt x="129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7" name="Google Shape;4397;p33"/>
          <p:cNvSpPr/>
          <p:nvPr/>
        </p:nvSpPr>
        <p:spPr>
          <a:xfrm>
            <a:off x="6302500" y="4805434"/>
            <a:ext cx="75394" cy="40920"/>
          </a:xfrm>
          <a:custGeom>
            <a:avLst/>
            <a:gdLst/>
            <a:ahLst/>
            <a:cxnLst/>
            <a:rect l="l" t="t" r="r" b="b"/>
            <a:pathLst>
              <a:path w="400" h="204" extrusionOk="0">
                <a:moveTo>
                  <a:pt x="84" y="1"/>
                </a:moveTo>
                <a:cubicBezTo>
                  <a:pt x="19" y="1"/>
                  <a:pt x="0" y="96"/>
                  <a:pt x="73" y="123"/>
                </a:cubicBezTo>
                <a:cubicBezTo>
                  <a:pt x="153" y="153"/>
                  <a:pt x="233" y="193"/>
                  <a:pt x="323" y="203"/>
                </a:cubicBezTo>
                <a:cubicBezTo>
                  <a:pt x="326" y="203"/>
                  <a:pt x="330" y="204"/>
                  <a:pt x="333" y="204"/>
                </a:cubicBezTo>
                <a:cubicBezTo>
                  <a:pt x="394" y="204"/>
                  <a:pt x="400" y="121"/>
                  <a:pt x="353" y="93"/>
                </a:cubicBezTo>
                <a:cubicBezTo>
                  <a:pt x="283" y="43"/>
                  <a:pt x="193" y="23"/>
                  <a:pt x="103" y="3"/>
                </a:cubicBezTo>
                <a:cubicBezTo>
                  <a:pt x="96" y="1"/>
                  <a:pt x="90" y="1"/>
                  <a:pt x="8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8" name="Google Shape;4398;p33"/>
          <p:cNvSpPr/>
          <p:nvPr/>
        </p:nvSpPr>
        <p:spPr>
          <a:xfrm>
            <a:off x="6169428" y="5087260"/>
            <a:ext cx="259921" cy="50949"/>
          </a:xfrm>
          <a:custGeom>
            <a:avLst/>
            <a:gdLst/>
            <a:ahLst/>
            <a:cxnLst/>
            <a:rect l="l" t="t" r="r" b="b"/>
            <a:pathLst>
              <a:path w="1379" h="254" extrusionOk="0">
                <a:moveTo>
                  <a:pt x="852" y="1"/>
                </a:moveTo>
                <a:cubicBezTo>
                  <a:pt x="605" y="1"/>
                  <a:pt x="355" y="30"/>
                  <a:pt x="121" y="36"/>
                </a:cubicBezTo>
                <a:cubicBezTo>
                  <a:pt x="1" y="46"/>
                  <a:pt x="1" y="215"/>
                  <a:pt x="121" y="215"/>
                </a:cubicBezTo>
                <a:cubicBezTo>
                  <a:pt x="365" y="222"/>
                  <a:pt x="626" y="253"/>
                  <a:pt x="882" y="253"/>
                </a:cubicBezTo>
                <a:cubicBezTo>
                  <a:pt x="1024" y="253"/>
                  <a:pt x="1164" y="244"/>
                  <a:pt x="1299" y="215"/>
                </a:cubicBezTo>
                <a:cubicBezTo>
                  <a:pt x="1378" y="195"/>
                  <a:pt x="1378" y="66"/>
                  <a:pt x="1299" y="46"/>
                </a:cubicBezTo>
                <a:cubicBezTo>
                  <a:pt x="1154" y="12"/>
                  <a:pt x="1004" y="1"/>
                  <a:pt x="85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9" name="Google Shape;4399;p33"/>
          <p:cNvSpPr/>
          <p:nvPr/>
        </p:nvSpPr>
        <p:spPr>
          <a:xfrm>
            <a:off x="6348113" y="5315128"/>
            <a:ext cx="73698" cy="27280"/>
          </a:xfrm>
          <a:custGeom>
            <a:avLst/>
            <a:gdLst/>
            <a:ahLst/>
            <a:cxnLst/>
            <a:rect l="l" t="t" r="r" b="b"/>
            <a:pathLst>
              <a:path w="391" h="136" extrusionOk="0">
                <a:moveTo>
                  <a:pt x="211" y="0"/>
                </a:moveTo>
                <a:cubicBezTo>
                  <a:pt x="168" y="0"/>
                  <a:pt x="126" y="3"/>
                  <a:pt x="81" y="8"/>
                </a:cubicBezTo>
                <a:cubicBezTo>
                  <a:pt x="1" y="8"/>
                  <a:pt x="1" y="128"/>
                  <a:pt x="81" y="128"/>
                </a:cubicBezTo>
                <a:cubicBezTo>
                  <a:pt x="126" y="133"/>
                  <a:pt x="168" y="135"/>
                  <a:pt x="211" y="135"/>
                </a:cubicBezTo>
                <a:cubicBezTo>
                  <a:pt x="253" y="135"/>
                  <a:pt x="295" y="133"/>
                  <a:pt x="340" y="128"/>
                </a:cubicBezTo>
                <a:cubicBezTo>
                  <a:pt x="391" y="118"/>
                  <a:pt x="391" y="18"/>
                  <a:pt x="340" y="8"/>
                </a:cubicBezTo>
                <a:cubicBezTo>
                  <a:pt x="295" y="3"/>
                  <a:pt x="253" y="0"/>
                  <a:pt x="211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0" name="Google Shape;4400;p33"/>
          <p:cNvSpPr/>
          <p:nvPr/>
        </p:nvSpPr>
        <p:spPr>
          <a:xfrm>
            <a:off x="6378083" y="5548613"/>
            <a:ext cx="172275" cy="100294"/>
          </a:xfrm>
          <a:custGeom>
            <a:avLst/>
            <a:gdLst/>
            <a:ahLst/>
            <a:cxnLst/>
            <a:rect l="l" t="t" r="r" b="b"/>
            <a:pathLst>
              <a:path w="914" h="500" extrusionOk="0">
                <a:moveTo>
                  <a:pt x="751" y="0"/>
                </a:moveTo>
                <a:cubicBezTo>
                  <a:pt x="744" y="0"/>
                  <a:pt x="737" y="1"/>
                  <a:pt x="731" y="2"/>
                </a:cubicBezTo>
                <a:cubicBezTo>
                  <a:pt x="501" y="32"/>
                  <a:pt x="291" y="151"/>
                  <a:pt x="101" y="271"/>
                </a:cubicBezTo>
                <a:cubicBezTo>
                  <a:pt x="1" y="347"/>
                  <a:pt x="62" y="500"/>
                  <a:pt x="161" y="500"/>
                </a:cubicBezTo>
                <a:cubicBezTo>
                  <a:pt x="180" y="500"/>
                  <a:pt x="200" y="494"/>
                  <a:pt x="221" y="481"/>
                </a:cubicBezTo>
                <a:cubicBezTo>
                  <a:pt x="411" y="351"/>
                  <a:pt x="611" y="282"/>
                  <a:pt x="810" y="182"/>
                </a:cubicBezTo>
                <a:cubicBezTo>
                  <a:pt x="913" y="135"/>
                  <a:pt x="849" y="0"/>
                  <a:pt x="751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1" name="Google Shape;4401;p33"/>
          <p:cNvSpPr/>
          <p:nvPr/>
        </p:nvSpPr>
        <p:spPr>
          <a:xfrm>
            <a:off x="6598611" y="5674181"/>
            <a:ext cx="82933" cy="94477"/>
          </a:xfrm>
          <a:custGeom>
            <a:avLst/>
            <a:gdLst/>
            <a:ahLst/>
            <a:cxnLst/>
            <a:rect l="l" t="t" r="r" b="b"/>
            <a:pathLst>
              <a:path w="440" h="471" extrusionOk="0">
                <a:moveTo>
                  <a:pt x="309" y="1"/>
                </a:moveTo>
                <a:cubicBezTo>
                  <a:pt x="272" y="1"/>
                  <a:pt x="236" y="21"/>
                  <a:pt x="209" y="55"/>
                </a:cubicBezTo>
                <a:cubicBezTo>
                  <a:pt x="149" y="144"/>
                  <a:pt x="69" y="235"/>
                  <a:pt x="29" y="344"/>
                </a:cubicBezTo>
                <a:cubicBezTo>
                  <a:pt x="0" y="410"/>
                  <a:pt x="46" y="471"/>
                  <a:pt x="104" y="471"/>
                </a:cubicBezTo>
                <a:cubicBezTo>
                  <a:pt x="125" y="471"/>
                  <a:pt x="148" y="463"/>
                  <a:pt x="169" y="444"/>
                </a:cubicBezTo>
                <a:cubicBezTo>
                  <a:pt x="259" y="364"/>
                  <a:pt x="329" y="264"/>
                  <a:pt x="399" y="164"/>
                </a:cubicBezTo>
                <a:cubicBezTo>
                  <a:pt x="439" y="115"/>
                  <a:pt x="409" y="45"/>
                  <a:pt x="359" y="15"/>
                </a:cubicBezTo>
                <a:cubicBezTo>
                  <a:pt x="343" y="5"/>
                  <a:pt x="326" y="1"/>
                  <a:pt x="30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2" name="Google Shape;4402;p33"/>
          <p:cNvSpPr/>
          <p:nvPr/>
        </p:nvSpPr>
        <p:spPr>
          <a:xfrm>
            <a:off x="6688142" y="5886604"/>
            <a:ext cx="80860" cy="62784"/>
          </a:xfrm>
          <a:custGeom>
            <a:avLst/>
            <a:gdLst/>
            <a:ahLst/>
            <a:cxnLst/>
            <a:rect l="l" t="t" r="r" b="b"/>
            <a:pathLst>
              <a:path w="429" h="313" extrusionOk="0">
                <a:moveTo>
                  <a:pt x="311" y="1"/>
                </a:moveTo>
                <a:cubicBezTo>
                  <a:pt x="305" y="1"/>
                  <a:pt x="299" y="2"/>
                  <a:pt x="293" y="4"/>
                </a:cubicBezTo>
                <a:cubicBezTo>
                  <a:pt x="213" y="34"/>
                  <a:pt x="164" y="74"/>
                  <a:pt x="104" y="114"/>
                </a:cubicBezTo>
                <a:cubicBezTo>
                  <a:pt x="1" y="185"/>
                  <a:pt x="61" y="313"/>
                  <a:pt x="155" y="313"/>
                </a:cubicBezTo>
                <a:cubicBezTo>
                  <a:pt x="180" y="313"/>
                  <a:pt x="206" y="304"/>
                  <a:pt x="233" y="283"/>
                </a:cubicBezTo>
                <a:cubicBezTo>
                  <a:pt x="284" y="234"/>
                  <a:pt x="343" y="194"/>
                  <a:pt x="383" y="134"/>
                </a:cubicBezTo>
                <a:cubicBezTo>
                  <a:pt x="428" y="80"/>
                  <a:pt x="367" y="1"/>
                  <a:pt x="31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3" name="Google Shape;4403;p33"/>
          <p:cNvSpPr/>
          <p:nvPr/>
        </p:nvSpPr>
        <p:spPr>
          <a:xfrm>
            <a:off x="6955981" y="5931736"/>
            <a:ext cx="84818" cy="163880"/>
          </a:xfrm>
          <a:custGeom>
            <a:avLst/>
            <a:gdLst/>
            <a:ahLst/>
            <a:cxnLst/>
            <a:rect l="l" t="t" r="r" b="b"/>
            <a:pathLst>
              <a:path w="450" h="817" extrusionOk="0">
                <a:moveTo>
                  <a:pt x="324" y="1"/>
                </a:moveTo>
                <a:cubicBezTo>
                  <a:pt x="283" y="1"/>
                  <a:pt x="240" y="21"/>
                  <a:pt x="220" y="69"/>
                </a:cubicBezTo>
                <a:cubicBezTo>
                  <a:pt x="180" y="178"/>
                  <a:pt x="140" y="278"/>
                  <a:pt x="100" y="388"/>
                </a:cubicBezTo>
                <a:cubicBezTo>
                  <a:pt x="50" y="498"/>
                  <a:pt x="1" y="608"/>
                  <a:pt x="1" y="737"/>
                </a:cubicBezTo>
                <a:cubicBezTo>
                  <a:pt x="1" y="783"/>
                  <a:pt x="40" y="817"/>
                  <a:pt x="80" y="817"/>
                </a:cubicBezTo>
                <a:cubicBezTo>
                  <a:pt x="102" y="817"/>
                  <a:pt x="123" y="808"/>
                  <a:pt x="140" y="787"/>
                </a:cubicBezTo>
                <a:cubicBezTo>
                  <a:pt x="220" y="708"/>
                  <a:pt x="250" y="597"/>
                  <a:pt x="290" y="488"/>
                </a:cubicBezTo>
                <a:cubicBezTo>
                  <a:pt x="330" y="368"/>
                  <a:pt x="380" y="248"/>
                  <a:pt x="420" y="129"/>
                </a:cubicBezTo>
                <a:cubicBezTo>
                  <a:pt x="450" y="50"/>
                  <a:pt x="388" y="1"/>
                  <a:pt x="32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4" name="Google Shape;4404;p33"/>
          <p:cNvSpPr/>
          <p:nvPr/>
        </p:nvSpPr>
        <p:spPr>
          <a:xfrm>
            <a:off x="7270187" y="5973258"/>
            <a:ext cx="44671" cy="89261"/>
          </a:xfrm>
          <a:custGeom>
            <a:avLst/>
            <a:gdLst/>
            <a:ahLst/>
            <a:cxnLst/>
            <a:rect l="l" t="t" r="r" b="b"/>
            <a:pathLst>
              <a:path w="237" h="445" extrusionOk="0">
                <a:moveTo>
                  <a:pt x="130" y="0"/>
                </a:moveTo>
                <a:cubicBezTo>
                  <a:pt x="87" y="0"/>
                  <a:pt x="45" y="28"/>
                  <a:pt x="40" y="91"/>
                </a:cubicBezTo>
                <a:cubicBezTo>
                  <a:pt x="20" y="181"/>
                  <a:pt x="0" y="281"/>
                  <a:pt x="11" y="370"/>
                </a:cubicBezTo>
                <a:cubicBezTo>
                  <a:pt x="16" y="419"/>
                  <a:pt x="51" y="445"/>
                  <a:pt x="86" y="445"/>
                </a:cubicBezTo>
                <a:cubicBezTo>
                  <a:pt x="116" y="445"/>
                  <a:pt x="147" y="427"/>
                  <a:pt x="160" y="390"/>
                </a:cubicBezTo>
                <a:cubicBezTo>
                  <a:pt x="200" y="301"/>
                  <a:pt x="210" y="211"/>
                  <a:pt x="220" y="121"/>
                </a:cubicBezTo>
                <a:cubicBezTo>
                  <a:pt x="237" y="44"/>
                  <a:pt x="183" y="0"/>
                  <a:pt x="13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5" name="Google Shape;4405;p33"/>
          <p:cNvSpPr/>
          <p:nvPr/>
        </p:nvSpPr>
        <p:spPr>
          <a:xfrm>
            <a:off x="7534822" y="5926120"/>
            <a:ext cx="68609" cy="95680"/>
          </a:xfrm>
          <a:custGeom>
            <a:avLst/>
            <a:gdLst/>
            <a:ahLst/>
            <a:cxnLst/>
            <a:rect l="l" t="t" r="r" b="b"/>
            <a:pathLst>
              <a:path w="364" h="477" extrusionOk="0">
                <a:moveTo>
                  <a:pt x="116" y="0"/>
                </a:moveTo>
                <a:cubicBezTo>
                  <a:pt x="53" y="0"/>
                  <a:pt x="0" y="85"/>
                  <a:pt x="54" y="146"/>
                </a:cubicBezTo>
                <a:cubicBezTo>
                  <a:pt x="134" y="226"/>
                  <a:pt x="164" y="336"/>
                  <a:pt x="213" y="436"/>
                </a:cubicBezTo>
                <a:cubicBezTo>
                  <a:pt x="223" y="463"/>
                  <a:pt x="248" y="476"/>
                  <a:pt x="275" y="476"/>
                </a:cubicBezTo>
                <a:cubicBezTo>
                  <a:pt x="306" y="476"/>
                  <a:pt x="338" y="458"/>
                  <a:pt x="344" y="426"/>
                </a:cubicBezTo>
                <a:cubicBezTo>
                  <a:pt x="364" y="266"/>
                  <a:pt x="284" y="137"/>
                  <a:pt x="174" y="26"/>
                </a:cubicBezTo>
                <a:cubicBezTo>
                  <a:pt x="155" y="8"/>
                  <a:pt x="135" y="0"/>
                  <a:pt x="116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6" name="Google Shape;4406;p33"/>
          <p:cNvSpPr/>
          <p:nvPr/>
        </p:nvSpPr>
        <p:spPr>
          <a:xfrm>
            <a:off x="7802661" y="5909270"/>
            <a:ext cx="47121" cy="170499"/>
          </a:xfrm>
          <a:custGeom>
            <a:avLst/>
            <a:gdLst/>
            <a:ahLst/>
            <a:cxnLst/>
            <a:rect l="l" t="t" r="r" b="b"/>
            <a:pathLst>
              <a:path w="250" h="850" extrusionOk="0">
                <a:moveTo>
                  <a:pt x="125" y="1"/>
                </a:moveTo>
                <a:cubicBezTo>
                  <a:pt x="78" y="1"/>
                  <a:pt x="30" y="31"/>
                  <a:pt x="30" y="90"/>
                </a:cubicBezTo>
                <a:cubicBezTo>
                  <a:pt x="21" y="320"/>
                  <a:pt x="1" y="560"/>
                  <a:pt x="41" y="789"/>
                </a:cubicBezTo>
                <a:cubicBezTo>
                  <a:pt x="51" y="829"/>
                  <a:pt x="88" y="849"/>
                  <a:pt x="125" y="849"/>
                </a:cubicBezTo>
                <a:cubicBezTo>
                  <a:pt x="163" y="849"/>
                  <a:pt x="200" y="829"/>
                  <a:pt x="210" y="789"/>
                </a:cubicBezTo>
                <a:cubicBezTo>
                  <a:pt x="250" y="560"/>
                  <a:pt x="230" y="320"/>
                  <a:pt x="220" y="90"/>
                </a:cubicBezTo>
                <a:cubicBezTo>
                  <a:pt x="220" y="31"/>
                  <a:pt x="173" y="1"/>
                  <a:pt x="125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7" name="Google Shape;4407;p33"/>
          <p:cNvSpPr/>
          <p:nvPr/>
        </p:nvSpPr>
        <p:spPr>
          <a:xfrm>
            <a:off x="7938182" y="5858521"/>
            <a:ext cx="67855" cy="76825"/>
          </a:xfrm>
          <a:custGeom>
            <a:avLst/>
            <a:gdLst/>
            <a:ahLst/>
            <a:cxnLst/>
            <a:rect l="l" t="t" r="r" b="b"/>
            <a:pathLst>
              <a:path w="360" h="383" extrusionOk="0">
                <a:moveTo>
                  <a:pt x="128" y="0"/>
                </a:moveTo>
                <a:cubicBezTo>
                  <a:pt x="89" y="0"/>
                  <a:pt x="51" y="20"/>
                  <a:pt x="30" y="54"/>
                </a:cubicBezTo>
                <a:cubicBezTo>
                  <a:pt x="1" y="104"/>
                  <a:pt x="21" y="164"/>
                  <a:pt x="70" y="194"/>
                </a:cubicBezTo>
                <a:cubicBezTo>
                  <a:pt x="120" y="234"/>
                  <a:pt x="140" y="294"/>
                  <a:pt x="170" y="343"/>
                </a:cubicBezTo>
                <a:cubicBezTo>
                  <a:pt x="188" y="370"/>
                  <a:pt x="215" y="383"/>
                  <a:pt x="243" y="383"/>
                </a:cubicBezTo>
                <a:cubicBezTo>
                  <a:pt x="278" y="383"/>
                  <a:pt x="313" y="363"/>
                  <a:pt x="330" y="323"/>
                </a:cubicBezTo>
                <a:cubicBezTo>
                  <a:pt x="360" y="194"/>
                  <a:pt x="280" y="84"/>
                  <a:pt x="180" y="14"/>
                </a:cubicBezTo>
                <a:cubicBezTo>
                  <a:pt x="164" y="5"/>
                  <a:pt x="146" y="0"/>
                  <a:pt x="128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8" name="Google Shape;4408;p33"/>
          <p:cNvSpPr/>
          <p:nvPr/>
        </p:nvSpPr>
        <p:spPr>
          <a:xfrm>
            <a:off x="8162858" y="5790923"/>
            <a:ext cx="48252" cy="46737"/>
          </a:xfrm>
          <a:custGeom>
            <a:avLst/>
            <a:gdLst/>
            <a:ahLst/>
            <a:cxnLst/>
            <a:rect l="l" t="t" r="r" b="b"/>
            <a:pathLst>
              <a:path w="256" h="233" extrusionOk="0">
                <a:moveTo>
                  <a:pt x="132" y="0"/>
                </a:moveTo>
                <a:cubicBezTo>
                  <a:pt x="67" y="0"/>
                  <a:pt x="0" y="66"/>
                  <a:pt x="46" y="132"/>
                </a:cubicBezTo>
                <a:lnTo>
                  <a:pt x="96" y="201"/>
                </a:lnTo>
                <a:cubicBezTo>
                  <a:pt x="114" y="223"/>
                  <a:pt x="140" y="233"/>
                  <a:pt x="166" y="233"/>
                </a:cubicBezTo>
                <a:cubicBezTo>
                  <a:pt x="212" y="233"/>
                  <a:pt x="255" y="200"/>
                  <a:pt x="236" y="141"/>
                </a:cubicBezTo>
                <a:cubicBezTo>
                  <a:pt x="226" y="112"/>
                  <a:pt x="216" y="92"/>
                  <a:pt x="216" y="61"/>
                </a:cubicBezTo>
                <a:cubicBezTo>
                  <a:pt x="199" y="18"/>
                  <a:pt x="166" y="0"/>
                  <a:pt x="132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9" name="Google Shape;4409;p33"/>
          <p:cNvSpPr/>
          <p:nvPr/>
        </p:nvSpPr>
        <p:spPr>
          <a:xfrm>
            <a:off x="8330234" y="5625438"/>
            <a:ext cx="129301" cy="111727"/>
          </a:xfrm>
          <a:custGeom>
            <a:avLst/>
            <a:gdLst/>
            <a:ahLst/>
            <a:cxnLst/>
            <a:rect l="l" t="t" r="r" b="b"/>
            <a:pathLst>
              <a:path w="686" h="557" extrusionOk="0">
                <a:moveTo>
                  <a:pt x="167" y="1"/>
                </a:moveTo>
                <a:cubicBezTo>
                  <a:pt x="80" y="1"/>
                  <a:pt x="1" y="109"/>
                  <a:pt x="86" y="188"/>
                </a:cubicBezTo>
                <a:cubicBezTo>
                  <a:pt x="217" y="308"/>
                  <a:pt x="346" y="458"/>
                  <a:pt x="506" y="547"/>
                </a:cubicBezTo>
                <a:cubicBezTo>
                  <a:pt x="519" y="554"/>
                  <a:pt x="534" y="557"/>
                  <a:pt x="548" y="557"/>
                </a:cubicBezTo>
                <a:cubicBezTo>
                  <a:pt x="618" y="557"/>
                  <a:pt x="686" y="484"/>
                  <a:pt x="636" y="418"/>
                </a:cubicBezTo>
                <a:cubicBezTo>
                  <a:pt x="526" y="268"/>
                  <a:pt x="376" y="148"/>
                  <a:pt x="237" y="28"/>
                </a:cubicBezTo>
                <a:cubicBezTo>
                  <a:pt x="215" y="9"/>
                  <a:pt x="191" y="1"/>
                  <a:pt x="167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0" name="Google Shape;4410;p33"/>
          <p:cNvSpPr/>
          <p:nvPr/>
        </p:nvSpPr>
        <p:spPr>
          <a:xfrm>
            <a:off x="8449545" y="5380520"/>
            <a:ext cx="81426" cy="62383"/>
          </a:xfrm>
          <a:custGeom>
            <a:avLst/>
            <a:gdLst/>
            <a:ahLst/>
            <a:cxnLst/>
            <a:rect l="l" t="t" r="r" b="b"/>
            <a:pathLst>
              <a:path w="432" h="311" extrusionOk="0">
                <a:moveTo>
                  <a:pt x="152" y="1"/>
                </a:moveTo>
                <a:cubicBezTo>
                  <a:pt x="59" y="1"/>
                  <a:pt x="0" y="123"/>
                  <a:pt x="103" y="201"/>
                </a:cubicBezTo>
                <a:cubicBezTo>
                  <a:pt x="152" y="241"/>
                  <a:pt x="203" y="271"/>
                  <a:pt x="272" y="301"/>
                </a:cubicBezTo>
                <a:cubicBezTo>
                  <a:pt x="286" y="307"/>
                  <a:pt x="300" y="310"/>
                  <a:pt x="313" y="310"/>
                </a:cubicBezTo>
                <a:cubicBezTo>
                  <a:pt x="384" y="310"/>
                  <a:pt x="431" y="229"/>
                  <a:pt x="372" y="161"/>
                </a:cubicBezTo>
                <a:cubicBezTo>
                  <a:pt x="332" y="111"/>
                  <a:pt x="282" y="71"/>
                  <a:pt x="232" y="31"/>
                </a:cubicBezTo>
                <a:cubicBezTo>
                  <a:pt x="204" y="10"/>
                  <a:pt x="177" y="1"/>
                  <a:pt x="152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1" name="Google Shape;4411;p33"/>
          <p:cNvSpPr/>
          <p:nvPr/>
        </p:nvSpPr>
        <p:spPr>
          <a:xfrm>
            <a:off x="8514008" y="5097089"/>
            <a:ext cx="229009" cy="97686"/>
          </a:xfrm>
          <a:custGeom>
            <a:avLst/>
            <a:gdLst/>
            <a:ahLst/>
            <a:cxnLst/>
            <a:rect l="l" t="t" r="r" b="b"/>
            <a:pathLst>
              <a:path w="1215" h="487" extrusionOk="0">
                <a:moveTo>
                  <a:pt x="119" y="1"/>
                </a:moveTo>
                <a:cubicBezTo>
                  <a:pt x="32" y="1"/>
                  <a:pt x="1" y="150"/>
                  <a:pt x="100" y="186"/>
                </a:cubicBezTo>
                <a:cubicBezTo>
                  <a:pt x="420" y="296"/>
                  <a:pt x="739" y="426"/>
                  <a:pt x="1068" y="486"/>
                </a:cubicBezTo>
                <a:cubicBezTo>
                  <a:pt x="1071" y="486"/>
                  <a:pt x="1075" y="486"/>
                  <a:pt x="1078" y="486"/>
                </a:cubicBezTo>
                <a:cubicBezTo>
                  <a:pt x="1153" y="486"/>
                  <a:pt x="1214" y="374"/>
                  <a:pt x="1128" y="326"/>
                </a:cubicBezTo>
                <a:cubicBezTo>
                  <a:pt x="819" y="186"/>
                  <a:pt x="479" y="106"/>
                  <a:pt x="150" y="7"/>
                </a:cubicBezTo>
                <a:cubicBezTo>
                  <a:pt x="139" y="3"/>
                  <a:pt x="129" y="1"/>
                  <a:pt x="119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33"/>
          <p:cNvSpPr/>
          <p:nvPr/>
        </p:nvSpPr>
        <p:spPr>
          <a:xfrm>
            <a:off x="8585444" y="4868017"/>
            <a:ext cx="92358" cy="28885"/>
          </a:xfrm>
          <a:custGeom>
            <a:avLst/>
            <a:gdLst/>
            <a:ahLst/>
            <a:cxnLst/>
            <a:rect l="l" t="t" r="r" b="b"/>
            <a:pathLst>
              <a:path w="490" h="144" extrusionOk="0">
                <a:moveTo>
                  <a:pt x="70" y="1"/>
                </a:moveTo>
                <a:cubicBezTo>
                  <a:pt x="1" y="1"/>
                  <a:pt x="1" y="110"/>
                  <a:pt x="70" y="110"/>
                </a:cubicBezTo>
                <a:cubicBezTo>
                  <a:pt x="169" y="127"/>
                  <a:pt x="267" y="143"/>
                  <a:pt x="365" y="143"/>
                </a:cubicBezTo>
                <a:cubicBezTo>
                  <a:pt x="387" y="143"/>
                  <a:pt x="408" y="142"/>
                  <a:pt x="429" y="141"/>
                </a:cubicBezTo>
                <a:cubicBezTo>
                  <a:pt x="480" y="141"/>
                  <a:pt x="489" y="70"/>
                  <a:pt x="440" y="61"/>
                </a:cubicBezTo>
                <a:cubicBezTo>
                  <a:pt x="320" y="21"/>
                  <a:pt x="200" y="21"/>
                  <a:pt x="7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3" name="Google Shape;4413;p33"/>
          <p:cNvSpPr/>
          <p:nvPr/>
        </p:nvSpPr>
        <p:spPr>
          <a:xfrm>
            <a:off x="8529086" y="4602840"/>
            <a:ext cx="162474" cy="75421"/>
          </a:xfrm>
          <a:custGeom>
            <a:avLst/>
            <a:gdLst/>
            <a:ahLst/>
            <a:cxnLst/>
            <a:rect l="l" t="t" r="r" b="b"/>
            <a:pathLst>
              <a:path w="862" h="376" extrusionOk="0">
                <a:moveTo>
                  <a:pt x="773" y="0"/>
                </a:moveTo>
                <a:cubicBezTo>
                  <a:pt x="766" y="0"/>
                  <a:pt x="757" y="2"/>
                  <a:pt x="748" y="5"/>
                </a:cubicBezTo>
                <a:cubicBezTo>
                  <a:pt x="559" y="85"/>
                  <a:pt x="340" y="145"/>
                  <a:pt x="130" y="175"/>
                </a:cubicBezTo>
                <a:cubicBezTo>
                  <a:pt x="6" y="184"/>
                  <a:pt x="0" y="376"/>
                  <a:pt x="113" y="376"/>
                </a:cubicBezTo>
                <a:cubicBezTo>
                  <a:pt x="118" y="376"/>
                  <a:pt x="124" y="375"/>
                  <a:pt x="130" y="374"/>
                </a:cubicBezTo>
                <a:cubicBezTo>
                  <a:pt x="389" y="354"/>
                  <a:pt x="599" y="285"/>
                  <a:pt x="808" y="145"/>
                </a:cubicBezTo>
                <a:cubicBezTo>
                  <a:pt x="862" y="100"/>
                  <a:pt x="836" y="0"/>
                  <a:pt x="773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4" name="Google Shape;4414;p33"/>
          <p:cNvSpPr/>
          <p:nvPr/>
        </p:nvSpPr>
        <p:spPr>
          <a:xfrm>
            <a:off x="8473106" y="4375373"/>
            <a:ext cx="87457" cy="36507"/>
          </a:xfrm>
          <a:custGeom>
            <a:avLst/>
            <a:gdLst/>
            <a:ahLst/>
            <a:cxnLst/>
            <a:rect l="l" t="t" r="r" b="b"/>
            <a:pathLst>
              <a:path w="464" h="182" extrusionOk="0">
                <a:moveTo>
                  <a:pt x="397" y="0"/>
                </a:moveTo>
                <a:cubicBezTo>
                  <a:pt x="393" y="0"/>
                  <a:pt x="390" y="1"/>
                  <a:pt x="387" y="1"/>
                </a:cubicBezTo>
                <a:cubicBezTo>
                  <a:pt x="287" y="1"/>
                  <a:pt x="187" y="11"/>
                  <a:pt x="87" y="31"/>
                </a:cubicBezTo>
                <a:cubicBezTo>
                  <a:pt x="1" y="50"/>
                  <a:pt x="35" y="181"/>
                  <a:pt x="128" y="181"/>
                </a:cubicBezTo>
                <a:cubicBezTo>
                  <a:pt x="131" y="181"/>
                  <a:pt x="134" y="181"/>
                  <a:pt x="137" y="181"/>
                </a:cubicBezTo>
                <a:cubicBezTo>
                  <a:pt x="227" y="161"/>
                  <a:pt x="317" y="141"/>
                  <a:pt x="407" y="111"/>
                </a:cubicBezTo>
                <a:cubicBezTo>
                  <a:pt x="463" y="92"/>
                  <a:pt x="458" y="0"/>
                  <a:pt x="397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5" name="Google Shape;4415;p33"/>
          <p:cNvSpPr/>
          <p:nvPr/>
        </p:nvSpPr>
        <p:spPr>
          <a:xfrm>
            <a:off x="8363030" y="4136472"/>
            <a:ext cx="93677" cy="72211"/>
          </a:xfrm>
          <a:custGeom>
            <a:avLst/>
            <a:gdLst/>
            <a:ahLst/>
            <a:cxnLst/>
            <a:rect l="l" t="t" r="r" b="b"/>
            <a:pathLst>
              <a:path w="497" h="360" extrusionOk="0">
                <a:moveTo>
                  <a:pt x="375" y="0"/>
                </a:moveTo>
                <a:cubicBezTo>
                  <a:pt x="361" y="0"/>
                  <a:pt x="346" y="5"/>
                  <a:pt x="332" y="14"/>
                </a:cubicBezTo>
                <a:cubicBezTo>
                  <a:pt x="232" y="84"/>
                  <a:pt x="142" y="164"/>
                  <a:pt x="52" y="243"/>
                </a:cubicBezTo>
                <a:cubicBezTo>
                  <a:pt x="0" y="287"/>
                  <a:pt x="46" y="360"/>
                  <a:pt x="104" y="360"/>
                </a:cubicBezTo>
                <a:cubicBezTo>
                  <a:pt x="113" y="360"/>
                  <a:pt x="123" y="358"/>
                  <a:pt x="132" y="354"/>
                </a:cubicBezTo>
                <a:cubicBezTo>
                  <a:pt x="232" y="294"/>
                  <a:pt x="322" y="234"/>
                  <a:pt x="422" y="164"/>
                </a:cubicBezTo>
                <a:cubicBezTo>
                  <a:pt x="497" y="113"/>
                  <a:pt x="446" y="0"/>
                  <a:pt x="375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6" name="Google Shape;4416;p33"/>
          <p:cNvSpPr/>
          <p:nvPr/>
        </p:nvSpPr>
        <p:spPr>
          <a:xfrm>
            <a:off x="8099903" y="3881725"/>
            <a:ext cx="161532" cy="129379"/>
          </a:xfrm>
          <a:custGeom>
            <a:avLst/>
            <a:gdLst/>
            <a:ahLst/>
            <a:cxnLst/>
            <a:rect l="l" t="t" r="r" b="b"/>
            <a:pathLst>
              <a:path w="857" h="645" extrusionOk="0">
                <a:moveTo>
                  <a:pt x="733" y="1"/>
                </a:moveTo>
                <a:cubicBezTo>
                  <a:pt x="719" y="1"/>
                  <a:pt x="704" y="5"/>
                  <a:pt x="689" y="16"/>
                </a:cubicBezTo>
                <a:cubicBezTo>
                  <a:pt x="480" y="176"/>
                  <a:pt x="241" y="326"/>
                  <a:pt x="51" y="515"/>
                </a:cubicBezTo>
                <a:cubicBezTo>
                  <a:pt x="0" y="566"/>
                  <a:pt x="49" y="644"/>
                  <a:pt x="107" y="644"/>
                </a:cubicBezTo>
                <a:cubicBezTo>
                  <a:pt x="118" y="644"/>
                  <a:pt x="130" y="641"/>
                  <a:pt x="141" y="635"/>
                </a:cubicBezTo>
                <a:cubicBezTo>
                  <a:pt x="380" y="506"/>
                  <a:pt x="580" y="316"/>
                  <a:pt x="800" y="146"/>
                </a:cubicBezTo>
                <a:cubicBezTo>
                  <a:pt x="857" y="97"/>
                  <a:pt x="800" y="1"/>
                  <a:pt x="73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7" name="Google Shape;4417;p33"/>
          <p:cNvSpPr/>
          <p:nvPr/>
        </p:nvSpPr>
        <p:spPr>
          <a:xfrm>
            <a:off x="7795875" y="3919035"/>
            <a:ext cx="89719" cy="66796"/>
          </a:xfrm>
          <a:custGeom>
            <a:avLst/>
            <a:gdLst/>
            <a:ahLst/>
            <a:cxnLst/>
            <a:rect l="l" t="t" r="r" b="b"/>
            <a:pathLst>
              <a:path w="476" h="333" extrusionOk="0">
                <a:moveTo>
                  <a:pt x="404" y="0"/>
                </a:moveTo>
                <a:cubicBezTo>
                  <a:pt x="395" y="0"/>
                  <a:pt x="386" y="3"/>
                  <a:pt x="376" y="10"/>
                </a:cubicBezTo>
                <a:cubicBezTo>
                  <a:pt x="256" y="80"/>
                  <a:pt x="137" y="130"/>
                  <a:pt x="37" y="220"/>
                </a:cubicBezTo>
                <a:cubicBezTo>
                  <a:pt x="1" y="256"/>
                  <a:pt x="38" y="332"/>
                  <a:pt x="89" y="332"/>
                </a:cubicBezTo>
                <a:cubicBezTo>
                  <a:pt x="95" y="332"/>
                  <a:pt x="100" y="331"/>
                  <a:pt x="106" y="329"/>
                </a:cubicBezTo>
                <a:cubicBezTo>
                  <a:pt x="226" y="280"/>
                  <a:pt x="326" y="189"/>
                  <a:pt x="426" y="110"/>
                </a:cubicBezTo>
                <a:cubicBezTo>
                  <a:pt x="476" y="76"/>
                  <a:pt x="449" y="0"/>
                  <a:pt x="40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8" name="Google Shape;4418;p33"/>
          <p:cNvSpPr/>
          <p:nvPr/>
        </p:nvSpPr>
        <p:spPr>
          <a:xfrm>
            <a:off x="7612855" y="3639415"/>
            <a:ext cx="101593" cy="184741"/>
          </a:xfrm>
          <a:custGeom>
            <a:avLst/>
            <a:gdLst/>
            <a:ahLst/>
            <a:cxnLst/>
            <a:rect l="l" t="t" r="r" b="b"/>
            <a:pathLst>
              <a:path w="539" h="921" extrusionOk="0">
                <a:moveTo>
                  <a:pt x="451" y="1"/>
                </a:moveTo>
                <a:cubicBezTo>
                  <a:pt x="431" y="1"/>
                  <a:pt x="411" y="11"/>
                  <a:pt x="398" y="37"/>
                </a:cubicBezTo>
                <a:cubicBezTo>
                  <a:pt x="269" y="296"/>
                  <a:pt x="129" y="556"/>
                  <a:pt x="19" y="835"/>
                </a:cubicBezTo>
                <a:cubicBezTo>
                  <a:pt x="0" y="886"/>
                  <a:pt x="42" y="921"/>
                  <a:pt x="86" y="921"/>
                </a:cubicBezTo>
                <a:cubicBezTo>
                  <a:pt x="110" y="921"/>
                  <a:pt x="135" y="910"/>
                  <a:pt x="149" y="885"/>
                </a:cubicBezTo>
                <a:cubicBezTo>
                  <a:pt x="289" y="635"/>
                  <a:pt x="398" y="366"/>
                  <a:pt x="518" y="96"/>
                </a:cubicBezTo>
                <a:cubicBezTo>
                  <a:pt x="539" y="48"/>
                  <a:pt x="494" y="1"/>
                  <a:pt x="451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9" name="Google Shape;4419;p33"/>
          <p:cNvSpPr/>
          <p:nvPr/>
        </p:nvSpPr>
        <p:spPr>
          <a:xfrm>
            <a:off x="7415133" y="3725066"/>
            <a:ext cx="36943" cy="93073"/>
          </a:xfrm>
          <a:custGeom>
            <a:avLst/>
            <a:gdLst/>
            <a:ahLst/>
            <a:cxnLst/>
            <a:rect l="l" t="t" r="r" b="b"/>
            <a:pathLst>
              <a:path w="196" h="464" extrusionOk="0">
                <a:moveTo>
                  <a:pt x="114" y="0"/>
                </a:moveTo>
                <a:cubicBezTo>
                  <a:pt x="82" y="0"/>
                  <a:pt x="49" y="19"/>
                  <a:pt x="40" y="58"/>
                </a:cubicBezTo>
                <a:cubicBezTo>
                  <a:pt x="20" y="169"/>
                  <a:pt x="0" y="278"/>
                  <a:pt x="0" y="398"/>
                </a:cubicBezTo>
                <a:cubicBezTo>
                  <a:pt x="5" y="440"/>
                  <a:pt x="39" y="463"/>
                  <a:pt x="72" y="463"/>
                </a:cubicBezTo>
                <a:cubicBezTo>
                  <a:pt x="102" y="463"/>
                  <a:pt x="131" y="445"/>
                  <a:pt x="140" y="408"/>
                </a:cubicBezTo>
                <a:cubicBezTo>
                  <a:pt x="180" y="308"/>
                  <a:pt x="180" y="189"/>
                  <a:pt x="190" y="78"/>
                </a:cubicBezTo>
                <a:cubicBezTo>
                  <a:pt x="195" y="29"/>
                  <a:pt x="155" y="0"/>
                  <a:pt x="114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0" name="Google Shape;4420;p33"/>
          <p:cNvSpPr/>
          <p:nvPr/>
        </p:nvSpPr>
        <p:spPr>
          <a:xfrm>
            <a:off x="-86804" y="-56"/>
            <a:ext cx="9312101" cy="1081367"/>
          </a:xfrm>
          <a:custGeom>
            <a:avLst/>
            <a:gdLst/>
            <a:ahLst/>
            <a:cxnLst/>
            <a:rect l="l" t="t" r="r" b="b"/>
            <a:pathLst>
              <a:path w="49405" h="5391" extrusionOk="0">
                <a:moveTo>
                  <a:pt x="14802" y="1"/>
                </a:moveTo>
                <a:cubicBezTo>
                  <a:pt x="14781" y="1"/>
                  <a:pt x="14763" y="9"/>
                  <a:pt x="14745" y="22"/>
                </a:cubicBezTo>
                <a:cubicBezTo>
                  <a:pt x="12159" y="2248"/>
                  <a:pt x="9084" y="3825"/>
                  <a:pt x="5770" y="4634"/>
                </a:cubicBezTo>
                <a:cubicBezTo>
                  <a:pt x="4260" y="4994"/>
                  <a:pt x="2690" y="5222"/>
                  <a:pt x="1132" y="5222"/>
                </a:cubicBezTo>
                <a:cubicBezTo>
                  <a:pt x="878" y="5222"/>
                  <a:pt x="623" y="5216"/>
                  <a:pt x="370" y="5203"/>
                </a:cubicBezTo>
                <a:cubicBezTo>
                  <a:pt x="279" y="5193"/>
                  <a:pt x="190" y="5193"/>
                  <a:pt x="100" y="5183"/>
                </a:cubicBezTo>
                <a:cubicBezTo>
                  <a:pt x="97" y="5183"/>
                  <a:pt x="94" y="5183"/>
                  <a:pt x="91" y="5183"/>
                </a:cubicBezTo>
                <a:cubicBezTo>
                  <a:pt x="0" y="5183"/>
                  <a:pt x="3" y="5333"/>
                  <a:pt x="100" y="5343"/>
                </a:cubicBezTo>
                <a:cubicBezTo>
                  <a:pt x="445" y="5376"/>
                  <a:pt x="794" y="5391"/>
                  <a:pt x="1144" y="5391"/>
                </a:cubicBezTo>
                <a:cubicBezTo>
                  <a:pt x="2047" y="5391"/>
                  <a:pt x="2955" y="5293"/>
                  <a:pt x="3833" y="5163"/>
                </a:cubicBezTo>
                <a:cubicBezTo>
                  <a:pt x="6759" y="4753"/>
                  <a:pt x="9583" y="3715"/>
                  <a:pt x="12099" y="2168"/>
                </a:cubicBezTo>
                <a:cubicBezTo>
                  <a:pt x="12868" y="1699"/>
                  <a:pt x="13607" y="1160"/>
                  <a:pt x="14315" y="591"/>
                </a:cubicBezTo>
                <a:cubicBezTo>
                  <a:pt x="14385" y="531"/>
                  <a:pt x="14802" y="174"/>
                  <a:pt x="14775" y="161"/>
                </a:cubicBezTo>
                <a:lnTo>
                  <a:pt x="14775" y="161"/>
                </a:lnTo>
                <a:cubicBezTo>
                  <a:pt x="14825" y="181"/>
                  <a:pt x="14865" y="201"/>
                  <a:pt x="14914" y="232"/>
                </a:cubicBezTo>
                <a:cubicBezTo>
                  <a:pt x="15424" y="481"/>
                  <a:pt x="15963" y="700"/>
                  <a:pt x="16502" y="900"/>
                </a:cubicBezTo>
                <a:cubicBezTo>
                  <a:pt x="18827" y="1779"/>
                  <a:pt x="21293" y="2288"/>
                  <a:pt x="23769" y="2437"/>
                </a:cubicBezTo>
                <a:cubicBezTo>
                  <a:pt x="24232" y="2465"/>
                  <a:pt x="24695" y="2479"/>
                  <a:pt x="25157" y="2479"/>
                </a:cubicBezTo>
                <a:cubicBezTo>
                  <a:pt x="28617" y="2479"/>
                  <a:pt x="32042" y="1697"/>
                  <a:pt x="35162" y="185"/>
                </a:cubicBezTo>
                <a:lnTo>
                  <a:pt x="35162" y="185"/>
                </a:lnTo>
                <a:cubicBezTo>
                  <a:pt x="35550" y="747"/>
                  <a:pt x="36097" y="1226"/>
                  <a:pt x="36616" y="1649"/>
                </a:cubicBezTo>
                <a:cubicBezTo>
                  <a:pt x="38124" y="2867"/>
                  <a:pt x="39921" y="3715"/>
                  <a:pt x="41768" y="4294"/>
                </a:cubicBezTo>
                <a:cubicBezTo>
                  <a:pt x="44203" y="5063"/>
                  <a:pt x="46759" y="5352"/>
                  <a:pt x="49305" y="5383"/>
                </a:cubicBezTo>
                <a:cubicBezTo>
                  <a:pt x="49405" y="5383"/>
                  <a:pt x="49405" y="5223"/>
                  <a:pt x="49305" y="5213"/>
                </a:cubicBezTo>
                <a:cubicBezTo>
                  <a:pt x="46240" y="5183"/>
                  <a:pt x="43145" y="4753"/>
                  <a:pt x="40290" y="3595"/>
                </a:cubicBezTo>
                <a:cubicBezTo>
                  <a:pt x="38743" y="2956"/>
                  <a:pt x="37235" y="2078"/>
                  <a:pt x="36028" y="910"/>
                </a:cubicBezTo>
                <a:cubicBezTo>
                  <a:pt x="35748" y="640"/>
                  <a:pt x="35469" y="361"/>
                  <a:pt x="35259" y="42"/>
                </a:cubicBezTo>
                <a:cubicBezTo>
                  <a:pt x="35239" y="15"/>
                  <a:pt x="35215" y="2"/>
                  <a:pt x="35189" y="2"/>
                </a:cubicBezTo>
                <a:cubicBezTo>
                  <a:pt x="35176" y="2"/>
                  <a:pt x="35163" y="5"/>
                  <a:pt x="35149" y="12"/>
                </a:cubicBezTo>
                <a:cubicBezTo>
                  <a:pt x="32000" y="1554"/>
                  <a:pt x="28563" y="2299"/>
                  <a:pt x="25114" y="2299"/>
                </a:cubicBezTo>
                <a:cubicBezTo>
                  <a:pt x="22244" y="2299"/>
                  <a:pt x="19367" y="1783"/>
                  <a:pt x="16641" y="780"/>
                </a:cubicBezTo>
                <a:cubicBezTo>
                  <a:pt x="16032" y="561"/>
                  <a:pt x="15413" y="311"/>
                  <a:pt x="14845" y="12"/>
                </a:cubicBezTo>
                <a:cubicBezTo>
                  <a:pt x="14829" y="4"/>
                  <a:pt x="14815" y="1"/>
                  <a:pt x="1480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33"/>
          <p:cNvSpPr/>
          <p:nvPr/>
        </p:nvSpPr>
        <p:spPr>
          <a:xfrm>
            <a:off x="-9713" y="1069480"/>
            <a:ext cx="348320" cy="360656"/>
          </a:xfrm>
          <a:custGeom>
            <a:avLst/>
            <a:gdLst/>
            <a:ahLst/>
            <a:cxnLst/>
            <a:rect l="l" t="t" r="r" b="b"/>
            <a:pathLst>
              <a:path w="1848" h="1798" extrusionOk="0">
                <a:moveTo>
                  <a:pt x="869" y="0"/>
                </a:moveTo>
                <a:lnTo>
                  <a:pt x="629" y="599"/>
                </a:lnTo>
                <a:lnTo>
                  <a:pt x="1" y="749"/>
                </a:lnTo>
                <a:lnTo>
                  <a:pt x="500" y="1158"/>
                </a:lnTo>
                <a:lnTo>
                  <a:pt x="449" y="1797"/>
                </a:lnTo>
                <a:lnTo>
                  <a:pt x="989" y="1448"/>
                </a:lnTo>
                <a:lnTo>
                  <a:pt x="1587" y="1708"/>
                </a:lnTo>
                <a:lnTo>
                  <a:pt x="1428" y="1078"/>
                </a:lnTo>
                <a:lnTo>
                  <a:pt x="1847" y="590"/>
                </a:lnTo>
                <a:lnTo>
                  <a:pt x="1208" y="550"/>
                </a:lnTo>
                <a:lnTo>
                  <a:pt x="869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2" name="Google Shape;4422;p33"/>
          <p:cNvSpPr/>
          <p:nvPr/>
        </p:nvSpPr>
        <p:spPr>
          <a:xfrm>
            <a:off x="518991" y="1017327"/>
            <a:ext cx="346435" cy="366875"/>
          </a:xfrm>
          <a:custGeom>
            <a:avLst/>
            <a:gdLst/>
            <a:ahLst/>
            <a:cxnLst/>
            <a:rect l="l" t="t" r="r" b="b"/>
            <a:pathLst>
              <a:path w="1838" h="1829" extrusionOk="0">
                <a:moveTo>
                  <a:pt x="819" y="1"/>
                </a:moveTo>
                <a:lnTo>
                  <a:pt x="619" y="620"/>
                </a:lnTo>
                <a:lnTo>
                  <a:pt x="0" y="799"/>
                </a:lnTo>
                <a:lnTo>
                  <a:pt x="519" y="1179"/>
                </a:lnTo>
                <a:lnTo>
                  <a:pt x="499" y="1828"/>
                </a:lnTo>
                <a:lnTo>
                  <a:pt x="1029" y="1449"/>
                </a:lnTo>
                <a:lnTo>
                  <a:pt x="1638" y="1668"/>
                </a:lnTo>
                <a:lnTo>
                  <a:pt x="1438" y="1049"/>
                </a:lnTo>
                <a:lnTo>
                  <a:pt x="1837" y="540"/>
                </a:lnTo>
                <a:lnTo>
                  <a:pt x="1189" y="540"/>
                </a:lnTo>
                <a:lnTo>
                  <a:pt x="819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3" name="Google Shape;4423;p33"/>
          <p:cNvSpPr/>
          <p:nvPr/>
        </p:nvSpPr>
        <p:spPr>
          <a:xfrm>
            <a:off x="1051464" y="897175"/>
            <a:ext cx="338896" cy="370886"/>
          </a:xfrm>
          <a:custGeom>
            <a:avLst/>
            <a:gdLst/>
            <a:ahLst/>
            <a:cxnLst/>
            <a:rect l="l" t="t" r="r" b="b"/>
            <a:pathLst>
              <a:path w="1798" h="1849" extrusionOk="0">
                <a:moveTo>
                  <a:pt x="609" y="1"/>
                </a:moveTo>
                <a:lnTo>
                  <a:pt x="560" y="640"/>
                </a:lnTo>
                <a:lnTo>
                  <a:pt x="1" y="970"/>
                </a:lnTo>
                <a:lnTo>
                  <a:pt x="600" y="1209"/>
                </a:lnTo>
                <a:lnTo>
                  <a:pt x="740" y="1848"/>
                </a:lnTo>
                <a:lnTo>
                  <a:pt x="1159" y="1349"/>
                </a:lnTo>
                <a:lnTo>
                  <a:pt x="1798" y="1418"/>
                </a:lnTo>
                <a:lnTo>
                  <a:pt x="1458" y="870"/>
                </a:lnTo>
                <a:lnTo>
                  <a:pt x="1718" y="271"/>
                </a:lnTo>
                <a:lnTo>
                  <a:pt x="1089" y="430"/>
                </a:lnTo>
                <a:lnTo>
                  <a:pt x="60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4" name="Google Shape;4424;p33"/>
          <p:cNvSpPr/>
          <p:nvPr/>
        </p:nvSpPr>
        <p:spPr>
          <a:xfrm>
            <a:off x="1546240" y="721058"/>
            <a:ext cx="344739" cy="366674"/>
          </a:xfrm>
          <a:custGeom>
            <a:avLst/>
            <a:gdLst/>
            <a:ahLst/>
            <a:cxnLst/>
            <a:rect l="l" t="t" r="r" b="b"/>
            <a:pathLst>
              <a:path w="1829" h="1828" extrusionOk="0">
                <a:moveTo>
                  <a:pt x="530" y="0"/>
                </a:moveTo>
                <a:lnTo>
                  <a:pt x="530" y="650"/>
                </a:lnTo>
                <a:lnTo>
                  <a:pt x="1" y="1009"/>
                </a:lnTo>
                <a:lnTo>
                  <a:pt x="610" y="1209"/>
                </a:lnTo>
                <a:lnTo>
                  <a:pt x="800" y="1828"/>
                </a:lnTo>
                <a:lnTo>
                  <a:pt x="1179" y="1308"/>
                </a:lnTo>
                <a:lnTo>
                  <a:pt x="1828" y="1318"/>
                </a:lnTo>
                <a:lnTo>
                  <a:pt x="1438" y="799"/>
                </a:lnTo>
                <a:lnTo>
                  <a:pt x="1658" y="190"/>
                </a:lnTo>
                <a:lnTo>
                  <a:pt x="1039" y="390"/>
                </a:lnTo>
                <a:lnTo>
                  <a:pt x="530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5" name="Google Shape;4425;p33"/>
          <p:cNvSpPr/>
          <p:nvPr/>
        </p:nvSpPr>
        <p:spPr>
          <a:xfrm>
            <a:off x="2022356" y="468718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470" y="1"/>
                </a:moveTo>
                <a:lnTo>
                  <a:pt x="510" y="650"/>
                </a:lnTo>
                <a:lnTo>
                  <a:pt x="1" y="1049"/>
                </a:lnTo>
                <a:lnTo>
                  <a:pt x="620" y="1209"/>
                </a:lnTo>
                <a:lnTo>
                  <a:pt x="849" y="1817"/>
                </a:lnTo>
                <a:lnTo>
                  <a:pt x="1188" y="1269"/>
                </a:lnTo>
                <a:lnTo>
                  <a:pt x="1838" y="1249"/>
                </a:lnTo>
                <a:lnTo>
                  <a:pt x="1428" y="750"/>
                </a:lnTo>
                <a:lnTo>
                  <a:pt x="1608" y="131"/>
                </a:lnTo>
                <a:lnTo>
                  <a:pt x="1009" y="360"/>
                </a:lnTo>
                <a:lnTo>
                  <a:pt x="47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6" name="Google Shape;4426;p33"/>
          <p:cNvSpPr/>
          <p:nvPr/>
        </p:nvSpPr>
        <p:spPr>
          <a:xfrm>
            <a:off x="2487163" y="132332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1338" y="0"/>
                </a:moveTo>
                <a:lnTo>
                  <a:pt x="809" y="370"/>
                </a:lnTo>
                <a:lnTo>
                  <a:pt x="210" y="151"/>
                </a:lnTo>
                <a:lnTo>
                  <a:pt x="400" y="770"/>
                </a:lnTo>
                <a:lnTo>
                  <a:pt x="0" y="1278"/>
                </a:lnTo>
                <a:lnTo>
                  <a:pt x="650" y="1278"/>
                </a:lnTo>
                <a:lnTo>
                  <a:pt x="1009" y="1817"/>
                </a:lnTo>
                <a:lnTo>
                  <a:pt x="1218" y="1209"/>
                </a:lnTo>
                <a:lnTo>
                  <a:pt x="1837" y="1029"/>
                </a:lnTo>
                <a:lnTo>
                  <a:pt x="1318" y="639"/>
                </a:lnTo>
                <a:lnTo>
                  <a:pt x="1338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7" name="Google Shape;4427;p33"/>
          <p:cNvSpPr/>
          <p:nvPr/>
        </p:nvSpPr>
        <p:spPr>
          <a:xfrm>
            <a:off x="3049794" y="260508"/>
            <a:ext cx="336823" cy="372692"/>
          </a:xfrm>
          <a:custGeom>
            <a:avLst/>
            <a:gdLst/>
            <a:ahLst/>
            <a:cxnLst/>
            <a:rect l="l" t="t" r="r" b="b"/>
            <a:pathLst>
              <a:path w="1787" h="1858" extrusionOk="0">
                <a:moveTo>
                  <a:pt x="1068" y="0"/>
                </a:moveTo>
                <a:lnTo>
                  <a:pt x="639" y="490"/>
                </a:lnTo>
                <a:lnTo>
                  <a:pt x="0" y="410"/>
                </a:lnTo>
                <a:lnTo>
                  <a:pt x="0" y="410"/>
                </a:lnTo>
                <a:lnTo>
                  <a:pt x="330" y="969"/>
                </a:lnTo>
                <a:lnTo>
                  <a:pt x="60" y="1558"/>
                </a:lnTo>
                <a:lnTo>
                  <a:pt x="689" y="1418"/>
                </a:lnTo>
                <a:lnTo>
                  <a:pt x="1168" y="1857"/>
                </a:lnTo>
                <a:lnTo>
                  <a:pt x="1228" y="1209"/>
                </a:lnTo>
                <a:lnTo>
                  <a:pt x="1787" y="889"/>
                </a:lnTo>
                <a:lnTo>
                  <a:pt x="1198" y="639"/>
                </a:lnTo>
                <a:lnTo>
                  <a:pt x="1068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8" name="Google Shape;4428;p33"/>
          <p:cNvSpPr/>
          <p:nvPr/>
        </p:nvSpPr>
        <p:spPr>
          <a:xfrm>
            <a:off x="3559649" y="400719"/>
            <a:ext cx="342666" cy="368479"/>
          </a:xfrm>
          <a:custGeom>
            <a:avLst/>
            <a:gdLst/>
            <a:ahLst/>
            <a:cxnLst/>
            <a:rect l="l" t="t" r="r" b="b"/>
            <a:pathLst>
              <a:path w="1818" h="1837" extrusionOk="0">
                <a:moveTo>
                  <a:pt x="1049" y="0"/>
                </a:moveTo>
                <a:lnTo>
                  <a:pt x="650" y="510"/>
                </a:lnTo>
                <a:lnTo>
                  <a:pt x="0" y="470"/>
                </a:lnTo>
                <a:lnTo>
                  <a:pt x="360" y="1009"/>
                </a:lnTo>
                <a:lnTo>
                  <a:pt x="131" y="1608"/>
                </a:lnTo>
                <a:lnTo>
                  <a:pt x="750" y="1428"/>
                </a:lnTo>
                <a:lnTo>
                  <a:pt x="1249" y="1837"/>
                </a:lnTo>
                <a:lnTo>
                  <a:pt x="1269" y="1188"/>
                </a:lnTo>
                <a:lnTo>
                  <a:pt x="1817" y="849"/>
                </a:lnTo>
                <a:lnTo>
                  <a:pt x="1209" y="619"/>
                </a:lnTo>
                <a:lnTo>
                  <a:pt x="1049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9" name="Google Shape;4429;p33"/>
          <p:cNvSpPr/>
          <p:nvPr/>
        </p:nvSpPr>
        <p:spPr>
          <a:xfrm>
            <a:off x="4088353" y="462701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899" y="1"/>
                </a:moveTo>
                <a:lnTo>
                  <a:pt x="640" y="590"/>
                </a:lnTo>
                <a:lnTo>
                  <a:pt x="1" y="709"/>
                </a:lnTo>
                <a:lnTo>
                  <a:pt x="480" y="1139"/>
                </a:lnTo>
                <a:lnTo>
                  <a:pt x="400" y="1787"/>
                </a:lnTo>
                <a:lnTo>
                  <a:pt x="400" y="1787"/>
                </a:lnTo>
                <a:lnTo>
                  <a:pt x="959" y="1458"/>
                </a:lnTo>
                <a:lnTo>
                  <a:pt x="1548" y="1738"/>
                </a:lnTo>
                <a:lnTo>
                  <a:pt x="1548" y="1738"/>
                </a:lnTo>
                <a:lnTo>
                  <a:pt x="1408" y="1109"/>
                </a:lnTo>
                <a:lnTo>
                  <a:pt x="1858" y="640"/>
                </a:lnTo>
                <a:lnTo>
                  <a:pt x="1208" y="570"/>
                </a:lnTo>
                <a:lnTo>
                  <a:pt x="89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0" name="Google Shape;4430;p33"/>
          <p:cNvSpPr/>
          <p:nvPr/>
        </p:nvSpPr>
        <p:spPr>
          <a:xfrm>
            <a:off x="4637790" y="482759"/>
            <a:ext cx="348320" cy="362662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1" name="Google Shape;4431;p33"/>
          <p:cNvSpPr/>
          <p:nvPr/>
        </p:nvSpPr>
        <p:spPr>
          <a:xfrm>
            <a:off x="5166494" y="436624"/>
            <a:ext cx="346435" cy="364668"/>
          </a:xfrm>
          <a:custGeom>
            <a:avLst/>
            <a:gdLst/>
            <a:ahLst/>
            <a:cxnLst/>
            <a:rect l="l" t="t" r="r" b="b"/>
            <a:pathLst>
              <a:path w="1838" h="1818" extrusionOk="0">
                <a:moveTo>
                  <a:pt x="830" y="1"/>
                </a:moveTo>
                <a:lnTo>
                  <a:pt x="630" y="610"/>
                </a:lnTo>
                <a:lnTo>
                  <a:pt x="1" y="790"/>
                </a:lnTo>
                <a:lnTo>
                  <a:pt x="520" y="1179"/>
                </a:lnTo>
                <a:lnTo>
                  <a:pt x="500" y="1818"/>
                </a:lnTo>
                <a:lnTo>
                  <a:pt x="1029" y="1449"/>
                </a:lnTo>
                <a:lnTo>
                  <a:pt x="1628" y="1668"/>
                </a:lnTo>
                <a:lnTo>
                  <a:pt x="1438" y="1049"/>
                </a:lnTo>
                <a:lnTo>
                  <a:pt x="1837" y="540"/>
                </a:lnTo>
                <a:lnTo>
                  <a:pt x="1189" y="540"/>
                </a:lnTo>
                <a:lnTo>
                  <a:pt x="830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2" name="Google Shape;4432;p33"/>
          <p:cNvSpPr/>
          <p:nvPr/>
        </p:nvSpPr>
        <p:spPr>
          <a:xfrm>
            <a:off x="5700852" y="318678"/>
            <a:ext cx="338896" cy="370485"/>
          </a:xfrm>
          <a:custGeom>
            <a:avLst/>
            <a:gdLst/>
            <a:ahLst/>
            <a:cxnLst/>
            <a:rect l="l" t="t" r="r" b="b"/>
            <a:pathLst>
              <a:path w="1798" h="1847" extrusionOk="0">
                <a:moveTo>
                  <a:pt x="610" y="0"/>
                </a:moveTo>
                <a:lnTo>
                  <a:pt x="560" y="649"/>
                </a:lnTo>
                <a:lnTo>
                  <a:pt x="1" y="968"/>
                </a:lnTo>
                <a:lnTo>
                  <a:pt x="600" y="1218"/>
                </a:lnTo>
                <a:lnTo>
                  <a:pt x="730" y="1847"/>
                </a:lnTo>
                <a:lnTo>
                  <a:pt x="1149" y="1358"/>
                </a:lnTo>
                <a:lnTo>
                  <a:pt x="1798" y="1427"/>
                </a:lnTo>
                <a:lnTo>
                  <a:pt x="1458" y="879"/>
                </a:lnTo>
                <a:lnTo>
                  <a:pt x="1718" y="289"/>
                </a:lnTo>
                <a:lnTo>
                  <a:pt x="1089" y="439"/>
                </a:lnTo>
                <a:lnTo>
                  <a:pt x="610" y="0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3" name="Google Shape;4433;p33"/>
          <p:cNvSpPr/>
          <p:nvPr/>
        </p:nvSpPr>
        <p:spPr>
          <a:xfrm>
            <a:off x="6184507" y="134338"/>
            <a:ext cx="337011" cy="370686"/>
          </a:xfrm>
          <a:custGeom>
            <a:avLst/>
            <a:gdLst/>
            <a:ahLst/>
            <a:cxnLst/>
            <a:rect l="l" t="t" r="r" b="b"/>
            <a:pathLst>
              <a:path w="1788" h="1848" extrusionOk="0">
                <a:moveTo>
                  <a:pt x="649" y="1"/>
                </a:moveTo>
                <a:lnTo>
                  <a:pt x="580" y="640"/>
                </a:lnTo>
                <a:lnTo>
                  <a:pt x="1" y="939"/>
                </a:lnTo>
                <a:lnTo>
                  <a:pt x="589" y="1208"/>
                </a:lnTo>
                <a:lnTo>
                  <a:pt x="709" y="1847"/>
                </a:lnTo>
                <a:lnTo>
                  <a:pt x="1148" y="1368"/>
                </a:lnTo>
                <a:lnTo>
                  <a:pt x="1787" y="1458"/>
                </a:lnTo>
                <a:lnTo>
                  <a:pt x="1468" y="899"/>
                </a:lnTo>
                <a:lnTo>
                  <a:pt x="1747" y="310"/>
                </a:lnTo>
                <a:lnTo>
                  <a:pt x="1119" y="440"/>
                </a:lnTo>
                <a:lnTo>
                  <a:pt x="649" y="1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4" name="Google Shape;4434;p33"/>
          <p:cNvSpPr/>
          <p:nvPr/>
        </p:nvSpPr>
        <p:spPr>
          <a:xfrm>
            <a:off x="6636120" y="388684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1448" y="0"/>
                </a:moveTo>
                <a:lnTo>
                  <a:pt x="889" y="330"/>
                </a:lnTo>
                <a:lnTo>
                  <a:pt x="310" y="51"/>
                </a:lnTo>
                <a:lnTo>
                  <a:pt x="449" y="689"/>
                </a:lnTo>
                <a:lnTo>
                  <a:pt x="1" y="1158"/>
                </a:lnTo>
                <a:lnTo>
                  <a:pt x="649" y="1218"/>
                </a:lnTo>
                <a:lnTo>
                  <a:pt x="959" y="1788"/>
                </a:lnTo>
                <a:lnTo>
                  <a:pt x="1218" y="1198"/>
                </a:lnTo>
                <a:lnTo>
                  <a:pt x="1857" y="1078"/>
                </a:lnTo>
                <a:lnTo>
                  <a:pt x="1368" y="639"/>
                </a:lnTo>
                <a:lnTo>
                  <a:pt x="1448" y="0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5" name="Google Shape;4435;p33"/>
          <p:cNvSpPr/>
          <p:nvPr/>
        </p:nvSpPr>
        <p:spPr>
          <a:xfrm>
            <a:off x="7142205" y="660882"/>
            <a:ext cx="335126" cy="370886"/>
          </a:xfrm>
          <a:custGeom>
            <a:avLst/>
            <a:gdLst/>
            <a:ahLst/>
            <a:cxnLst/>
            <a:rect l="l" t="t" r="r" b="b"/>
            <a:pathLst>
              <a:path w="1778" h="1849" extrusionOk="0">
                <a:moveTo>
                  <a:pt x="1129" y="1"/>
                </a:moveTo>
                <a:lnTo>
                  <a:pt x="659" y="450"/>
                </a:lnTo>
                <a:lnTo>
                  <a:pt x="31" y="331"/>
                </a:lnTo>
                <a:lnTo>
                  <a:pt x="320" y="910"/>
                </a:lnTo>
                <a:lnTo>
                  <a:pt x="0" y="1469"/>
                </a:lnTo>
                <a:lnTo>
                  <a:pt x="639" y="1378"/>
                </a:lnTo>
                <a:lnTo>
                  <a:pt x="1079" y="1848"/>
                </a:lnTo>
                <a:lnTo>
                  <a:pt x="1189" y="1219"/>
                </a:lnTo>
                <a:lnTo>
                  <a:pt x="1777" y="939"/>
                </a:lnTo>
                <a:lnTo>
                  <a:pt x="1198" y="640"/>
                </a:lnTo>
                <a:lnTo>
                  <a:pt x="112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6" name="Google Shape;4436;p33"/>
          <p:cNvSpPr/>
          <p:nvPr/>
        </p:nvSpPr>
        <p:spPr>
          <a:xfrm>
            <a:off x="7618321" y="867287"/>
            <a:ext cx="336823" cy="372692"/>
          </a:xfrm>
          <a:custGeom>
            <a:avLst/>
            <a:gdLst/>
            <a:ahLst/>
            <a:cxnLst/>
            <a:rect l="l" t="t" r="r" b="b"/>
            <a:pathLst>
              <a:path w="1787" h="1858" extrusionOk="0">
                <a:moveTo>
                  <a:pt x="1168" y="0"/>
                </a:moveTo>
                <a:lnTo>
                  <a:pt x="689" y="440"/>
                </a:lnTo>
                <a:lnTo>
                  <a:pt x="60" y="300"/>
                </a:lnTo>
                <a:lnTo>
                  <a:pt x="330" y="889"/>
                </a:lnTo>
                <a:lnTo>
                  <a:pt x="1" y="1438"/>
                </a:lnTo>
                <a:lnTo>
                  <a:pt x="639" y="1368"/>
                </a:lnTo>
                <a:lnTo>
                  <a:pt x="1068" y="1857"/>
                </a:lnTo>
                <a:lnTo>
                  <a:pt x="1198" y="1218"/>
                </a:lnTo>
                <a:lnTo>
                  <a:pt x="1787" y="968"/>
                </a:lnTo>
                <a:lnTo>
                  <a:pt x="1228" y="649"/>
                </a:lnTo>
                <a:lnTo>
                  <a:pt x="1168" y="0"/>
                </a:ln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7" name="Google Shape;4437;p33"/>
          <p:cNvSpPr/>
          <p:nvPr/>
        </p:nvSpPr>
        <p:spPr>
          <a:xfrm>
            <a:off x="8158334" y="997268"/>
            <a:ext cx="342477" cy="368680"/>
          </a:xfrm>
          <a:custGeom>
            <a:avLst/>
            <a:gdLst/>
            <a:ahLst/>
            <a:cxnLst/>
            <a:rect l="l" t="t" r="r" b="b"/>
            <a:pathLst>
              <a:path w="1817" h="1838" extrusionOk="0">
                <a:moveTo>
                  <a:pt x="1038" y="1"/>
                </a:moveTo>
                <a:lnTo>
                  <a:pt x="649" y="510"/>
                </a:lnTo>
                <a:lnTo>
                  <a:pt x="0" y="480"/>
                </a:lnTo>
                <a:lnTo>
                  <a:pt x="370" y="1010"/>
                </a:lnTo>
                <a:lnTo>
                  <a:pt x="140" y="1618"/>
                </a:lnTo>
                <a:lnTo>
                  <a:pt x="759" y="1429"/>
                </a:lnTo>
                <a:lnTo>
                  <a:pt x="1268" y="1838"/>
                </a:lnTo>
                <a:lnTo>
                  <a:pt x="1278" y="1189"/>
                </a:lnTo>
                <a:lnTo>
                  <a:pt x="1817" y="830"/>
                </a:lnTo>
                <a:lnTo>
                  <a:pt x="1208" y="620"/>
                </a:lnTo>
                <a:lnTo>
                  <a:pt x="1038" y="1"/>
                </a:ln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33"/>
          <p:cNvSpPr/>
          <p:nvPr/>
        </p:nvSpPr>
        <p:spPr>
          <a:xfrm>
            <a:off x="8694577" y="1067474"/>
            <a:ext cx="350205" cy="358650"/>
          </a:xfrm>
          <a:custGeom>
            <a:avLst/>
            <a:gdLst/>
            <a:ahLst/>
            <a:cxnLst/>
            <a:rect l="l" t="t" r="r" b="b"/>
            <a:pathLst>
              <a:path w="1858" h="1788" extrusionOk="0">
                <a:moveTo>
                  <a:pt x="889" y="1"/>
                </a:moveTo>
                <a:lnTo>
                  <a:pt x="640" y="589"/>
                </a:lnTo>
                <a:lnTo>
                  <a:pt x="1" y="720"/>
                </a:lnTo>
                <a:lnTo>
                  <a:pt x="489" y="1148"/>
                </a:lnTo>
                <a:lnTo>
                  <a:pt x="409" y="1787"/>
                </a:lnTo>
                <a:lnTo>
                  <a:pt x="969" y="1458"/>
                </a:lnTo>
                <a:lnTo>
                  <a:pt x="1558" y="1727"/>
                </a:lnTo>
                <a:lnTo>
                  <a:pt x="1418" y="1099"/>
                </a:lnTo>
                <a:lnTo>
                  <a:pt x="1857" y="620"/>
                </a:lnTo>
                <a:lnTo>
                  <a:pt x="1208" y="560"/>
                </a:lnTo>
                <a:lnTo>
                  <a:pt x="889" y="1"/>
                </a:ln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9" name="Google Shape;4439;p33"/>
          <p:cNvSpPr/>
          <p:nvPr/>
        </p:nvSpPr>
        <p:spPr>
          <a:xfrm>
            <a:off x="5932699" y="2348731"/>
            <a:ext cx="643104" cy="669548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0" name="Google Shape;4440;p33"/>
          <p:cNvSpPr/>
          <p:nvPr/>
        </p:nvSpPr>
        <p:spPr>
          <a:xfrm>
            <a:off x="8510860" y="3161382"/>
            <a:ext cx="324273" cy="337621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1" name="Google Shape;4441;p33"/>
          <p:cNvSpPr/>
          <p:nvPr/>
        </p:nvSpPr>
        <p:spPr>
          <a:xfrm>
            <a:off x="5812564" y="5973638"/>
            <a:ext cx="324273" cy="337621"/>
          </a:xfrm>
          <a:custGeom>
            <a:avLst/>
            <a:gdLst/>
            <a:ahLst/>
            <a:cxnLst/>
            <a:rect l="l" t="t" r="r" b="b"/>
            <a:pathLst>
              <a:path w="1848" h="1808" extrusionOk="0">
                <a:moveTo>
                  <a:pt x="879" y="1"/>
                </a:moveTo>
                <a:lnTo>
                  <a:pt x="640" y="600"/>
                </a:lnTo>
                <a:lnTo>
                  <a:pt x="1" y="740"/>
                </a:lnTo>
                <a:lnTo>
                  <a:pt x="500" y="1159"/>
                </a:lnTo>
                <a:lnTo>
                  <a:pt x="440" y="1807"/>
                </a:lnTo>
                <a:lnTo>
                  <a:pt x="440" y="1807"/>
                </a:lnTo>
                <a:lnTo>
                  <a:pt x="989" y="1458"/>
                </a:lnTo>
                <a:lnTo>
                  <a:pt x="1578" y="1718"/>
                </a:lnTo>
                <a:lnTo>
                  <a:pt x="1428" y="1089"/>
                </a:lnTo>
                <a:lnTo>
                  <a:pt x="1847" y="609"/>
                </a:lnTo>
                <a:lnTo>
                  <a:pt x="1208" y="560"/>
                </a:lnTo>
                <a:lnTo>
                  <a:pt x="8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3">
  <p:cSld name="CUSTOM_23">
    <p:bg>
      <p:bgPr>
        <a:solidFill>
          <a:srgbClr val="F0EBF0"/>
        </a:solid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36"/>
          <p:cNvSpPr/>
          <p:nvPr/>
        </p:nvSpPr>
        <p:spPr>
          <a:xfrm>
            <a:off x="6089498" y="131982"/>
            <a:ext cx="710855" cy="948483"/>
          </a:xfrm>
          <a:custGeom>
            <a:avLst/>
            <a:gdLst/>
            <a:ahLst/>
            <a:cxnLst/>
            <a:rect l="l" t="t" r="r" b="b"/>
            <a:pathLst>
              <a:path w="3735" h="4683" extrusionOk="0">
                <a:moveTo>
                  <a:pt x="170" y="1"/>
                </a:moveTo>
                <a:cubicBezTo>
                  <a:pt x="50" y="1548"/>
                  <a:pt x="1" y="3095"/>
                  <a:pt x="30" y="4642"/>
                </a:cubicBezTo>
                <a:lnTo>
                  <a:pt x="50" y="4682"/>
                </a:lnTo>
                <a:cubicBezTo>
                  <a:pt x="1408" y="3963"/>
                  <a:pt x="2656" y="3015"/>
                  <a:pt x="3714" y="1897"/>
                </a:cubicBezTo>
                <a:lnTo>
                  <a:pt x="3734" y="1847"/>
                </a:lnTo>
                <a:cubicBezTo>
                  <a:pt x="2506" y="1318"/>
                  <a:pt x="1319" y="700"/>
                  <a:pt x="17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3" name="Google Shape;4583;p36"/>
          <p:cNvSpPr/>
          <p:nvPr/>
        </p:nvSpPr>
        <p:spPr>
          <a:xfrm>
            <a:off x="7119341" y="623347"/>
            <a:ext cx="784700" cy="966509"/>
          </a:xfrm>
          <a:custGeom>
            <a:avLst/>
            <a:gdLst/>
            <a:ahLst/>
            <a:cxnLst/>
            <a:rect l="l" t="t" r="r" b="b"/>
            <a:pathLst>
              <a:path w="4123" h="4772" extrusionOk="0">
                <a:moveTo>
                  <a:pt x="0" y="0"/>
                </a:moveTo>
                <a:lnTo>
                  <a:pt x="0" y="0"/>
                </a:lnTo>
                <a:cubicBezTo>
                  <a:pt x="329" y="1517"/>
                  <a:pt x="649" y="3215"/>
                  <a:pt x="979" y="4732"/>
                </a:cubicBezTo>
                <a:lnTo>
                  <a:pt x="1008" y="4772"/>
                </a:lnTo>
                <a:cubicBezTo>
                  <a:pt x="2206" y="3644"/>
                  <a:pt x="3255" y="2366"/>
                  <a:pt x="4123" y="978"/>
                </a:cubicBezTo>
                <a:cubicBezTo>
                  <a:pt x="2736" y="779"/>
                  <a:pt x="1358" y="340"/>
                  <a:pt x="0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36"/>
          <p:cNvSpPr/>
          <p:nvPr/>
        </p:nvSpPr>
        <p:spPr>
          <a:xfrm>
            <a:off x="8219413" y="873890"/>
            <a:ext cx="839893" cy="902102"/>
          </a:xfrm>
          <a:custGeom>
            <a:avLst/>
            <a:gdLst/>
            <a:ahLst/>
            <a:cxnLst/>
            <a:rect l="l" t="t" r="r" b="b"/>
            <a:pathLst>
              <a:path w="4413" h="4454" extrusionOk="0">
                <a:moveTo>
                  <a:pt x="0" y="1"/>
                </a:moveTo>
                <a:cubicBezTo>
                  <a:pt x="519" y="1509"/>
                  <a:pt x="1109" y="2996"/>
                  <a:pt x="1777" y="4453"/>
                </a:cubicBezTo>
                <a:cubicBezTo>
                  <a:pt x="2775" y="3126"/>
                  <a:pt x="3654" y="1718"/>
                  <a:pt x="4412" y="241"/>
                </a:cubicBezTo>
                <a:lnTo>
                  <a:pt x="4412" y="241"/>
                </a:lnTo>
                <a:cubicBezTo>
                  <a:pt x="4127" y="250"/>
                  <a:pt x="3841" y="255"/>
                  <a:pt x="3556" y="255"/>
                </a:cubicBezTo>
                <a:cubicBezTo>
                  <a:pt x="2365" y="255"/>
                  <a:pt x="1176" y="170"/>
                  <a:pt x="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6"/>
          <p:cNvSpPr/>
          <p:nvPr/>
        </p:nvSpPr>
        <p:spPr>
          <a:xfrm>
            <a:off x="5774702" y="-125852"/>
            <a:ext cx="3466724" cy="1070006"/>
          </a:xfrm>
          <a:custGeom>
            <a:avLst/>
            <a:gdLst/>
            <a:ahLst/>
            <a:cxnLst/>
            <a:rect l="l" t="t" r="r" b="b"/>
            <a:pathLst>
              <a:path w="18215" h="5283" extrusionOk="0">
                <a:moveTo>
                  <a:pt x="184" y="0"/>
                </a:moveTo>
                <a:cubicBezTo>
                  <a:pt x="76" y="0"/>
                  <a:pt x="1" y="163"/>
                  <a:pt x="107" y="245"/>
                </a:cubicBezTo>
                <a:cubicBezTo>
                  <a:pt x="1245" y="1044"/>
                  <a:pt x="2443" y="1753"/>
                  <a:pt x="3691" y="2372"/>
                </a:cubicBezTo>
                <a:cubicBezTo>
                  <a:pt x="5907" y="3460"/>
                  <a:pt x="8253" y="4269"/>
                  <a:pt x="10679" y="4748"/>
                </a:cubicBezTo>
                <a:cubicBezTo>
                  <a:pt x="12469" y="5103"/>
                  <a:pt x="14293" y="5282"/>
                  <a:pt x="16120" y="5282"/>
                </a:cubicBezTo>
                <a:cubicBezTo>
                  <a:pt x="16759" y="5282"/>
                  <a:pt x="17398" y="5261"/>
                  <a:pt x="18036" y="5216"/>
                </a:cubicBezTo>
                <a:cubicBezTo>
                  <a:pt x="18200" y="5207"/>
                  <a:pt x="18215" y="4956"/>
                  <a:pt x="18064" y="4956"/>
                </a:cubicBezTo>
                <a:cubicBezTo>
                  <a:pt x="18058" y="4956"/>
                  <a:pt x="18052" y="4956"/>
                  <a:pt x="18046" y="4957"/>
                </a:cubicBezTo>
                <a:cubicBezTo>
                  <a:pt x="17397" y="5000"/>
                  <a:pt x="16745" y="5022"/>
                  <a:pt x="16092" y="5022"/>
                </a:cubicBezTo>
                <a:cubicBezTo>
                  <a:pt x="15372" y="5022"/>
                  <a:pt x="14651" y="4995"/>
                  <a:pt x="13934" y="4937"/>
                </a:cubicBezTo>
                <a:cubicBezTo>
                  <a:pt x="11498" y="4737"/>
                  <a:pt x="9072" y="4218"/>
                  <a:pt x="6766" y="3390"/>
                </a:cubicBezTo>
                <a:cubicBezTo>
                  <a:pt x="4460" y="2561"/>
                  <a:pt x="2263" y="1433"/>
                  <a:pt x="257" y="25"/>
                </a:cubicBezTo>
                <a:cubicBezTo>
                  <a:pt x="232" y="8"/>
                  <a:pt x="207" y="0"/>
                  <a:pt x="184" y="0"/>
                </a:cubicBezTo>
                <a:close/>
              </a:path>
            </a:pathLst>
          </a:custGeom>
          <a:solidFill>
            <a:srgbClr val="3F547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6" name="Google Shape;4586;p36"/>
          <p:cNvSpPr/>
          <p:nvPr/>
        </p:nvSpPr>
        <p:spPr>
          <a:xfrm>
            <a:off x="7867885" y="2192229"/>
            <a:ext cx="585432" cy="697944"/>
          </a:xfrm>
          <a:custGeom>
            <a:avLst/>
            <a:gdLst/>
            <a:ahLst/>
            <a:cxnLst/>
            <a:rect l="l" t="t" r="r" b="b"/>
            <a:pathLst>
              <a:path w="3076" h="3446" extrusionOk="0">
                <a:moveTo>
                  <a:pt x="1219" y="1"/>
                </a:moveTo>
                <a:cubicBezTo>
                  <a:pt x="1119" y="460"/>
                  <a:pt x="1028" y="929"/>
                  <a:pt x="939" y="1398"/>
                </a:cubicBezTo>
                <a:cubicBezTo>
                  <a:pt x="629" y="1508"/>
                  <a:pt x="320" y="1628"/>
                  <a:pt x="1" y="1738"/>
                </a:cubicBezTo>
                <a:cubicBezTo>
                  <a:pt x="280" y="1818"/>
                  <a:pt x="560" y="1917"/>
                  <a:pt x="839" y="2028"/>
                </a:cubicBezTo>
                <a:cubicBezTo>
                  <a:pt x="759" y="2496"/>
                  <a:pt x="689" y="2966"/>
                  <a:pt x="629" y="3445"/>
                </a:cubicBezTo>
                <a:cubicBezTo>
                  <a:pt x="979" y="3095"/>
                  <a:pt x="1318" y="2726"/>
                  <a:pt x="1647" y="2357"/>
                </a:cubicBezTo>
                <a:cubicBezTo>
                  <a:pt x="2047" y="2536"/>
                  <a:pt x="2446" y="2726"/>
                  <a:pt x="2845" y="2916"/>
                </a:cubicBezTo>
                <a:cubicBezTo>
                  <a:pt x="2636" y="2507"/>
                  <a:pt x="2426" y="2107"/>
                  <a:pt x="2217" y="1708"/>
                </a:cubicBezTo>
                <a:cubicBezTo>
                  <a:pt x="2506" y="1358"/>
                  <a:pt x="2796" y="999"/>
                  <a:pt x="3075" y="640"/>
                </a:cubicBezTo>
                <a:lnTo>
                  <a:pt x="3075" y="640"/>
                </a:lnTo>
                <a:cubicBezTo>
                  <a:pt x="2676" y="779"/>
                  <a:pt x="2277" y="919"/>
                  <a:pt x="1887" y="1069"/>
                </a:cubicBezTo>
                <a:cubicBezTo>
                  <a:pt x="1687" y="690"/>
                  <a:pt x="1488" y="320"/>
                  <a:pt x="121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7" name="Google Shape;4587;p36"/>
          <p:cNvSpPr/>
          <p:nvPr/>
        </p:nvSpPr>
        <p:spPr>
          <a:xfrm>
            <a:off x="7822397" y="2328337"/>
            <a:ext cx="112100" cy="107952"/>
          </a:xfrm>
          <a:custGeom>
            <a:avLst/>
            <a:gdLst/>
            <a:ahLst/>
            <a:cxnLst/>
            <a:rect l="l" t="t" r="r" b="b"/>
            <a:pathLst>
              <a:path w="589" h="533" extrusionOk="0">
                <a:moveTo>
                  <a:pt x="287" y="1"/>
                </a:moveTo>
                <a:cubicBezTo>
                  <a:pt x="267" y="1"/>
                  <a:pt x="248" y="3"/>
                  <a:pt x="229" y="8"/>
                </a:cubicBezTo>
                <a:cubicBezTo>
                  <a:pt x="189" y="18"/>
                  <a:pt x="160" y="38"/>
                  <a:pt x="129" y="58"/>
                </a:cubicBezTo>
                <a:cubicBezTo>
                  <a:pt x="30" y="138"/>
                  <a:pt x="0" y="307"/>
                  <a:pt x="70" y="407"/>
                </a:cubicBezTo>
                <a:cubicBezTo>
                  <a:pt x="119" y="485"/>
                  <a:pt x="214" y="532"/>
                  <a:pt x="307" y="532"/>
                </a:cubicBezTo>
                <a:cubicBezTo>
                  <a:pt x="346" y="532"/>
                  <a:pt x="384" y="524"/>
                  <a:pt x="419" y="507"/>
                </a:cubicBezTo>
                <a:cubicBezTo>
                  <a:pt x="529" y="447"/>
                  <a:pt x="589" y="297"/>
                  <a:pt x="549" y="167"/>
                </a:cubicBezTo>
                <a:cubicBezTo>
                  <a:pt x="507" y="66"/>
                  <a:pt x="393" y="1"/>
                  <a:pt x="287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8" name="Google Shape;4588;p36"/>
          <p:cNvSpPr/>
          <p:nvPr/>
        </p:nvSpPr>
        <p:spPr>
          <a:xfrm>
            <a:off x="7630360" y="2277094"/>
            <a:ext cx="95161" cy="96003"/>
          </a:xfrm>
          <a:custGeom>
            <a:avLst/>
            <a:gdLst/>
            <a:ahLst/>
            <a:cxnLst/>
            <a:rect l="l" t="t" r="r" b="b"/>
            <a:pathLst>
              <a:path w="500" h="474" extrusionOk="0">
                <a:moveTo>
                  <a:pt x="260" y="0"/>
                </a:moveTo>
                <a:cubicBezTo>
                  <a:pt x="148" y="0"/>
                  <a:pt x="50" y="78"/>
                  <a:pt x="31" y="191"/>
                </a:cubicBezTo>
                <a:lnTo>
                  <a:pt x="0" y="181"/>
                </a:lnTo>
                <a:lnTo>
                  <a:pt x="0" y="181"/>
                </a:lnTo>
                <a:cubicBezTo>
                  <a:pt x="0" y="231"/>
                  <a:pt x="0" y="280"/>
                  <a:pt x="20" y="320"/>
                </a:cubicBezTo>
                <a:cubicBezTo>
                  <a:pt x="56" y="409"/>
                  <a:pt x="162" y="474"/>
                  <a:pt x="261" y="474"/>
                </a:cubicBezTo>
                <a:cubicBezTo>
                  <a:pt x="274" y="474"/>
                  <a:pt x="287" y="473"/>
                  <a:pt x="300" y="471"/>
                </a:cubicBezTo>
                <a:cubicBezTo>
                  <a:pt x="410" y="451"/>
                  <a:pt x="500" y="340"/>
                  <a:pt x="490" y="221"/>
                </a:cubicBezTo>
                <a:cubicBezTo>
                  <a:pt x="490" y="111"/>
                  <a:pt x="390" y="1"/>
                  <a:pt x="280" y="1"/>
                </a:cubicBezTo>
                <a:cubicBezTo>
                  <a:pt x="273" y="0"/>
                  <a:pt x="267" y="0"/>
                  <a:pt x="260" y="0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9" name="Google Shape;4589;p36"/>
          <p:cNvSpPr/>
          <p:nvPr/>
        </p:nvSpPr>
        <p:spPr>
          <a:xfrm>
            <a:off x="7588489" y="2548094"/>
            <a:ext cx="298616" cy="281325"/>
          </a:xfrm>
          <a:custGeom>
            <a:avLst/>
            <a:gdLst/>
            <a:ahLst/>
            <a:cxnLst/>
            <a:rect l="l" t="t" r="r" b="b"/>
            <a:pathLst>
              <a:path w="1569" h="1389" extrusionOk="0">
                <a:moveTo>
                  <a:pt x="810" y="1"/>
                </a:moveTo>
                <a:cubicBezTo>
                  <a:pt x="720" y="151"/>
                  <a:pt x="630" y="300"/>
                  <a:pt x="540" y="460"/>
                </a:cubicBezTo>
                <a:cubicBezTo>
                  <a:pt x="360" y="440"/>
                  <a:pt x="180" y="430"/>
                  <a:pt x="1" y="430"/>
                </a:cubicBezTo>
                <a:cubicBezTo>
                  <a:pt x="131" y="530"/>
                  <a:pt x="251" y="640"/>
                  <a:pt x="371" y="750"/>
                </a:cubicBezTo>
                <a:cubicBezTo>
                  <a:pt x="291" y="890"/>
                  <a:pt x="211" y="1039"/>
                  <a:pt x="141" y="1189"/>
                </a:cubicBezTo>
                <a:cubicBezTo>
                  <a:pt x="291" y="1119"/>
                  <a:pt x="450" y="1059"/>
                  <a:pt x="600" y="989"/>
                </a:cubicBezTo>
                <a:cubicBezTo>
                  <a:pt x="730" y="1119"/>
                  <a:pt x="850" y="1249"/>
                  <a:pt x="959" y="1389"/>
                </a:cubicBezTo>
                <a:cubicBezTo>
                  <a:pt x="939" y="1219"/>
                  <a:pt x="919" y="1039"/>
                  <a:pt x="899" y="859"/>
                </a:cubicBezTo>
                <a:cubicBezTo>
                  <a:pt x="1119" y="770"/>
                  <a:pt x="1338" y="670"/>
                  <a:pt x="1568" y="580"/>
                </a:cubicBezTo>
                <a:cubicBezTo>
                  <a:pt x="1329" y="540"/>
                  <a:pt x="1099" y="510"/>
                  <a:pt x="859" y="480"/>
                </a:cubicBezTo>
                <a:cubicBezTo>
                  <a:pt x="850" y="320"/>
                  <a:pt x="830" y="160"/>
                  <a:pt x="810" y="1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0" name="Google Shape;4590;p36"/>
          <p:cNvSpPr/>
          <p:nvPr/>
        </p:nvSpPr>
        <p:spPr>
          <a:xfrm>
            <a:off x="7858178" y="2182710"/>
            <a:ext cx="260932" cy="378543"/>
          </a:xfrm>
          <a:custGeom>
            <a:avLst/>
            <a:gdLst/>
            <a:ahLst/>
            <a:cxnLst/>
            <a:rect l="l" t="t" r="r" b="b"/>
            <a:pathLst>
              <a:path w="1371" h="1869" extrusionOk="0">
                <a:moveTo>
                  <a:pt x="1273" y="0"/>
                </a:moveTo>
                <a:cubicBezTo>
                  <a:pt x="1242" y="0"/>
                  <a:pt x="1213" y="18"/>
                  <a:pt x="1210" y="58"/>
                </a:cubicBezTo>
                <a:cubicBezTo>
                  <a:pt x="1130" y="447"/>
                  <a:pt x="1059" y="837"/>
                  <a:pt x="990" y="1226"/>
                </a:cubicBezTo>
                <a:cubicBezTo>
                  <a:pt x="980" y="1266"/>
                  <a:pt x="970" y="1316"/>
                  <a:pt x="960" y="1356"/>
                </a:cubicBezTo>
                <a:cubicBezTo>
                  <a:pt x="950" y="1405"/>
                  <a:pt x="960" y="1425"/>
                  <a:pt x="920" y="1445"/>
                </a:cubicBezTo>
                <a:cubicBezTo>
                  <a:pt x="830" y="1476"/>
                  <a:pt x="740" y="1516"/>
                  <a:pt x="640" y="1545"/>
                </a:cubicBezTo>
                <a:cubicBezTo>
                  <a:pt x="461" y="1605"/>
                  <a:pt x="271" y="1665"/>
                  <a:pt x="92" y="1715"/>
                </a:cubicBezTo>
                <a:cubicBezTo>
                  <a:pt x="0" y="1733"/>
                  <a:pt x="26" y="1868"/>
                  <a:pt x="107" y="1868"/>
                </a:cubicBezTo>
                <a:cubicBezTo>
                  <a:pt x="115" y="1868"/>
                  <a:pt x="123" y="1867"/>
                  <a:pt x="131" y="1865"/>
                </a:cubicBezTo>
                <a:cubicBezTo>
                  <a:pt x="331" y="1815"/>
                  <a:pt x="531" y="1755"/>
                  <a:pt x="730" y="1685"/>
                </a:cubicBezTo>
                <a:cubicBezTo>
                  <a:pt x="820" y="1645"/>
                  <a:pt x="920" y="1615"/>
                  <a:pt x="1010" y="1575"/>
                </a:cubicBezTo>
                <a:cubicBezTo>
                  <a:pt x="1090" y="1536"/>
                  <a:pt x="1099" y="1465"/>
                  <a:pt x="1119" y="1385"/>
                </a:cubicBezTo>
                <a:lnTo>
                  <a:pt x="1359" y="98"/>
                </a:lnTo>
                <a:cubicBezTo>
                  <a:pt x="1371" y="38"/>
                  <a:pt x="1319" y="0"/>
                  <a:pt x="1273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1" name="Google Shape;4591;p36"/>
          <p:cNvSpPr/>
          <p:nvPr/>
        </p:nvSpPr>
        <p:spPr>
          <a:xfrm>
            <a:off x="7971992" y="2588197"/>
            <a:ext cx="68897" cy="325680"/>
          </a:xfrm>
          <a:custGeom>
            <a:avLst/>
            <a:gdLst/>
            <a:ahLst/>
            <a:cxnLst/>
            <a:rect l="l" t="t" r="r" b="b"/>
            <a:pathLst>
              <a:path w="362" h="1608" extrusionOk="0">
                <a:moveTo>
                  <a:pt x="264" y="0"/>
                </a:moveTo>
                <a:cubicBezTo>
                  <a:pt x="224" y="0"/>
                  <a:pt x="187" y="27"/>
                  <a:pt x="192" y="82"/>
                </a:cubicBezTo>
                <a:cubicBezTo>
                  <a:pt x="202" y="312"/>
                  <a:pt x="142" y="561"/>
                  <a:pt x="112" y="791"/>
                </a:cubicBezTo>
                <a:cubicBezTo>
                  <a:pt x="73" y="1031"/>
                  <a:pt x="42" y="1271"/>
                  <a:pt x="13" y="1510"/>
                </a:cubicBezTo>
                <a:cubicBezTo>
                  <a:pt x="1" y="1570"/>
                  <a:pt x="49" y="1608"/>
                  <a:pt x="94" y="1608"/>
                </a:cubicBezTo>
                <a:cubicBezTo>
                  <a:pt x="125" y="1608"/>
                  <a:pt x="154" y="1590"/>
                  <a:pt x="162" y="1550"/>
                </a:cubicBezTo>
                <a:cubicBezTo>
                  <a:pt x="202" y="1300"/>
                  <a:pt x="232" y="1060"/>
                  <a:pt x="272" y="811"/>
                </a:cubicBezTo>
                <a:cubicBezTo>
                  <a:pt x="302" y="572"/>
                  <a:pt x="362" y="322"/>
                  <a:pt x="352" y="82"/>
                </a:cubicBezTo>
                <a:cubicBezTo>
                  <a:pt x="347" y="27"/>
                  <a:pt x="304" y="0"/>
                  <a:pt x="26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2" name="Google Shape;4592;p36"/>
          <p:cNvSpPr/>
          <p:nvPr/>
        </p:nvSpPr>
        <p:spPr>
          <a:xfrm>
            <a:off x="8163077" y="2655238"/>
            <a:ext cx="253510" cy="139953"/>
          </a:xfrm>
          <a:custGeom>
            <a:avLst/>
            <a:gdLst/>
            <a:ahLst/>
            <a:cxnLst/>
            <a:rect l="l" t="t" r="r" b="b"/>
            <a:pathLst>
              <a:path w="1332" h="691" extrusionOk="0">
                <a:moveTo>
                  <a:pt x="118" y="0"/>
                </a:moveTo>
                <a:cubicBezTo>
                  <a:pt x="47" y="0"/>
                  <a:pt x="0" y="108"/>
                  <a:pt x="76" y="150"/>
                </a:cubicBezTo>
                <a:cubicBezTo>
                  <a:pt x="436" y="321"/>
                  <a:pt x="806" y="500"/>
                  <a:pt x="1175" y="680"/>
                </a:cubicBezTo>
                <a:cubicBezTo>
                  <a:pt x="1188" y="687"/>
                  <a:pt x="1201" y="690"/>
                  <a:pt x="1213" y="690"/>
                </a:cubicBezTo>
                <a:cubicBezTo>
                  <a:pt x="1285" y="690"/>
                  <a:pt x="1331" y="582"/>
                  <a:pt x="1254" y="540"/>
                </a:cubicBezTo>
                <a:cubicBezTo>
                  <a:pt x="885" y="370"/>
                  <a:pt x="516" y="190"/>
                  <a:pt x="156" y="11"/>
                </a:cubicBezTo>
                <a:cubicBezTo>
                  <a:pt x="143" y="3"/>
                  <a:pt x="130" y="0"/>
                  <a:pt x="118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3" name="Google Shape;4593;p36"/>
          <p:cNvSpPr/>
          <p:nvPr/>
        </p:nvSpPr>
        <p:spPr>
          <a:xfrm>
            <a:off x="8280126" y="2319223"/>
            <a:ext cx="184613" cy="232513"/>
          </a:xfrm>
          <a:custGeom>
            <a:avLst/>
            <a:gdLst/>
            <a:ahLst/>
            <a:cxnLst/>
            <a:rect l="l" t="t" r="r" b="b"/>
            <a:pathLst>
              <a:path w="970" h="1148" extrusionOk="0">
                <a:moveTo>
                  <a:pt x="874" y="0"/>
                </a:moveTo>
                <a:cubicBezTo>
                  <a:pt x="854" y="0"/>
                  <a:pt x="834" y="8"/>
                  <a:pt x="819" y="23"/>
                </a:cubicBezTo>
                <a:cubicBezTo>
                  <a:pt x="560" y="352"/>
                  <a:pt x="290" y="682"/>
                  <a:pt x="31" y="1011"/>
                </a:cubicBezTo>
                <a:cubicBezTo>
                  <a:pt x="0" y="1041"/>
                  <a:pt x="0" y="1091"/>
                  <a:pt x="31" y="1121"/>
                </a:cubicBezTo>
                <a:cubicBezTo>
                  <a:pt x="47" y="1137"/>
                  <a:pt x="69" y="1147"/>
                  <a:pt x="90" y="1147"/>
                </a:cubicBezTo>
                <a:cubicBezTo>
                  <a:pt x="108" y="1147"/>
                  <a:pt x="127" y="1140"/>
                  <a:pt x="140" y="1121"/>
                </a:cubicBezTo>
                <a:cubicBezTo>
                  <a:pt x="400" y="791"/>
                  <a:pt x="670" y="462"/>
                  <a:pt x="929" y="143"/>
                </a:cubicBezTo>
                <a:cubicBezTo>
                  <a:pt x="959" y="103"/>
                  <a:pt x="969" y="63"/>
                  <a:pt x="929" y="23"/>
                </a:cubicBezTo>
                <a:cubicBezTo>
                  <a:pt x="914" y="8"/>
                  <a:pt x="894" y="0"/>
                  <a:pt x="874" y="0"/>
                </a:cubicBezTo>
                <a:close/>
              </a:path>
            </a:pathLst>
          </a:custGeom>
          <a:solidFill>
            <a:srgbClr val="8E8BB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4" name="Google Shape;4594;p36"/>
          <p:cNvGrpSpPr/>
          <p:nvPr/>
        </p:nvGrpSpPr>
        <p:grpSpPr>
          <a:xfrm>
            <a:off x="-252273" y="4030191"/>
            <a:ext cx="2757833" cy="3349386"/>
            <a:chOff x="-208577" y="3130975"/>
            <a:chExt cx="2280143" cy="2602071"/>
          </a:xfrm>
        </p:grpSpPr>
        <p:sp>
          <p:nvSpPr>
            <p:cNvPr id="4595" name="Google Shape;4595;p36"/>
            <p:cNvSpPr/>
            <p:nvPr/>
          </p:nvSpPr>
          <p:spPr>
            <a:xfrm>
              <a:off x="-135808" y="3692945"/>
              <a:ext cx="1065612" cy="618019"/>
            </a:xfrm>
            <a:custGeom>
              <a:avLst/>
              <a:gdLst/>
              <a:ahLst/>
              <a:cxnLst/>
              <a:rect l="l" t="t" r="r" b="b"/>
              <a:pathLst>
                <a:path w="9504" h="5512" extrusionOk="0">
                  <a:moveTo>
                    <a:pt x="3894" y="1"/>
                  </a:moveTo>
                  <a:cubicBezTo>
                    <a:pt x="3858" y="1"/>
                    <a:pt x="3821" y="4"/>
                    <a:pt x="3784" y="11"/>
                  </a:cubicBezTo>
                  <a:cubicBezTo>
                    <a:pt x="3325" y="81"/>
                    <a:pt x="3095" y="600"/>
                    <a:pt x="3045" y="1059"/>
                  </a:cubicBezTo>
                  <a:cubicBezTo>
                    <a:pt x="2935" y="1987"/>
                    <a:pt x="3255" y="2956"/>
                    <a:pt x="3884" y="3635"/>
                  </a:cubicBezTo>
                  <a:cubicBezTo>
                    <a:pt x="2975" y="3415"/>
                    <a:pt x="2047" y="3195"/>
                    <a:pt x="1109" y="3195"/>
                  </a:cubicBezTo>
                  <a:cubicBezTo>
                    <a:pt x="729" y="3195"/>
                    <a:pt x="260" y="3285"/>
                    <a:pt x="130" y="3655"/>
                  </a:cubicBezTo>
                  <a:cubicBezTo>
                    <a:pt x="0" y="4004"/>
                    <a:pt x="280" y="4373"/>
                    <a:pt x="590" y="4593"/>
                  </a:cubicBezTo>
                  <a:cubicBezTo>
                    <a:pt x="1428" y="5202"/>
                    <a:pt x="2516" y="5341"/>
                    <a:pt x="3544" y="5461"/>
                  </a:cubicBezTo>
                  <a:lnTo>
                    <a:pt x="3554" y="5511"/>
                  </a:lnTo>
                  <a:cubicBezTo>
                    <a:pt x="3604" y="5511"/>
                    <a:pt x="3654" y="5501"/>
                    <a:pt x="3704" y="5501"/>
                  </a:cubicBezTo>
                  <a:cubicBezTo>
                    <a:pt x="4472" y="5421"/>
                    <a:pt x="5251" y="5352"/>
                    <a:pt x="6020" y="5292"/>
                  </a:cubicBezTo>
                  <a:cubicBezTo>
                    <a:pt x="6499" y="5252"/>
                    <a:pt x="6979" y="5202"/>
                    <a:pt x="7458" y="5172"/>
                  </a:cubicBezTo>
                  <a:lnTo>
                    <a:pt x="7458" y="5122"/>
                  </a:lnTo>
                  <a:cubicBezTo>
                    <a:pt x="8077" y="5072"/>
                    <a:pt x="8685" y="4793"/>
                    <a:pt x="9135" y="4343"/>
                  </a:cubicBezTo>
                  <a:cubicBezTo>
                    <a:pt x="9324" y="4154"/>
                    <a:pt x="9504" y="3864"/>
                    <a:pt x="9394" y="3604"/>
                  </a:cubicBezTo>
                  <a:cubicBezTo>
                    <a:pt x="9282" y="3353"/>
                    <a:pt x="8969" y="3284"/>
                    <a:pt x="8700" y="3284"/>
                  </a:cubicBezTo>
                  <a:cubicBezTo>
                    <a:pt x="8682" y="3284"/>
                    <a:pt x="8663" y="3284"/>
                    <a:pt x="8645" y="3285"/>
                  </a:cubicBezTo>
                  <a:cubicBezTo>
                    <a:pt x="8046" y="3325"/>
                    <a:pt x="7458" y="3555"/>
                    <a:pt x="6998" y="3924"/>
                  </a:cubicBezTo>
                  <a:cubicBezTo>
                    <a:pt x="7587" y="3165"/>
                    <a:pt x="8206" y="2346"/>
                    <a:pt x="8286" y="1388"/>
                  </a:cubicBezTo>
                  <a:cubicBezTo>
                    <a:pt x="8316" y="1059"/>
                    <a:pt x="8226" y="669"/>
                    <a:pt x="7917" y="560"/>
                  </a:cubicBezTo>
                  <a:cubicBezTo>
                    <a:pt x="7867" y="541"/>
                    <a:pt x="7816" y="533"/>
                    <a:pt x="7765" y="533"/>
                  </a:cubicBezTo>
                  <a:cubicBezTo>
                    <a:pt x="7571" y="533"/>
                    <a:pt x="7374" y="653"/>
                    <a:pt x="7208" y="780"/>
                  </a:cubicBezTo>
                  <a:cubicBezTo>
                    <a:pt x="6459" y="1368"/>
                    <a:pt x="5940" y="2267"/>
                    <a:pt x="5810" y="3215"/>
                  </a:cubicBezTo>
                  <a:cubicBezTo>
                    <a:pt x="5591" y="2227"/>
                    <a:pt x="5351" y="1188"/>
                    <a:pt x="4682" y="440"/>
                  </a:cubicBezTo>
                  <a:cubicBezTo>
                    <a:pt x="4469" y="209"/>
                    <a:pt x="4192" y="1"/>
                    <a:pt x="389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36"/>
            <p:cNvSpPr/>
            <p:nvPr/>
          </p:nvSpPr>
          <p:spPr>
            <a:xfrm>
              <a:off x="906278" y="4463131"/>
              <a:ext cx="1165289" cy="1261490"/>
            </a:xfrm>
            <a:custGeom>
              <a:avLst/>
              <a:gdLst/>
              <a:ahLst/>
              <a:cxnLst/>
              <a:rect l="l" t="t" r="r" b="b"/>
              <a:pathLst>
                <a:path w="10393" h="11251" extrusionOk="0">
                  <a:moveTo>
                    <a:pt x="1178" y="0"/>
                  </a:moveTo>
                  <a:lnTo>
                    <a:pt x="1" y="9633"/>
                  </a:lnTo>
                  <a:lnTo>
                    <a:pt x="7277" y="11250"/>
                  </a:lnTo>
                  <a:lnTo>
                    <a:pt x="10392" y="1946"/>
                  </a:lnTo>
                  <a:lnTo>
                    <a:pt x="1178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36"/>
            <p:cNvSpPr/>
            <p:nvPr/>
          </p:nvSpPr>
          <p:spPr>
            <a:xfrm>
              <a:off x="1840835" y="4909612"/>
              <a:ext cx="154617" cy="294546"/>
            </a:xfrm>
            <a:custGeom>
              <a:avLst/>
              <a:gdLst/>
              <a:ahLst/>
              <a:cxnLst/>
              <a:rect l="l" t="t" r="r" b="b"/>
              <a:pathLst>
                <a:path w="1379" h="2627" extrusionOk="0">
                  <a:moveTo>
                    <a:pt x="1378" y="1"/>
                  </a:moveTo>
                  <a:cubicBezTo>
                    <a:pt x="1258" y="1"/>
                    <a:pt x="1139" y="31"/>
                    <a:pt x="1039" y="71"/>
                  </a:cubicBezTo>
                  <a:cubicBezTo>
                    <a:pt x="580" y="280"/>
                    <a:pt x="231" y="710"/>
                    <a:pt x="111" y="1199"/>
                  </a:cubicBezTo>
                  <a:cubicBezTo>
                    <a:pt x="1" y="1688"/>
                    <a:pt x="131" y="2237"/>
                    <a:pt x="460" y="2616"/>
                  </a:cubicBezTo>
                  <a:lnTo>
                    <a:pt x="490" y="2627"/>
                  </a:lnTo>
                  <a:cubicBezTo>
                    <a:pt x="790" y="1748"/>
                    <a:pt x="1079" y="879"/>
                    <a:pt x="137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36"/>
            <p:cNvSpPr/>
            <p:nvPr/>
          </p:nvSpPr>
          <p:spPr>
            <a:xfrm>
              <a:off x="1590125" y="5575634"/>
              <a:ext cx="181414" cy="149011"/>
            </a:xfrm>
            <a:custGeom>
              <a:avLst/>
              <a:gdLst/>
              <a:ahLst/>
              <a:cxnLst/>
              <a:rect l="l" t="t" r="r" b="b"/>
              <a:pathLst>
                <a:path w="1618" h="1329" extrusionOk="0">
                  <a:moveTo>
                    <a:pt x="1618" y="1"/>
                  </a:moveTo>
                  <a:cubicBezTo>
                    <a:pt x="1329" y="50"/>
                    <a:pt x="1039" y="150"/>
                    <a:pt x="790" y="300"/>
                  </a:cubicBezTo>
                  <a:cubicBezTo>
                    <a:pt x="460" y="490"/>
                    <a:pt x="191" y="769"/>
                    <a:pt x="1" y="1089"/>
                  </a:cubicBezTo>
                  <a:cubicBezTo>
                    <a:pt x="390" y="1168"/>
                    <a:pt x="790" y="1248"/>
                    <a:pt x="1178" y="1328"/>
                  </a:cubicBezTo>
                  <a:lnTo>
                    <a:pt x="1198" y="1248"/>
                  </a:lnTo>
                  <a:cubicBezTo>
                    <a:pt x="1338" y="829"/>
                    <a:pt x="1478" y="420"/>
                    <a:pt x="161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36"/>
            <p:cNvSpPr/>
            <p:nvPr/>
          </p:nvSpPr>
          <p:spPr>
            <a:xfrm>
              <a:off x="1217423" y="4157142"/>
              <a:ext cx="765685" cy="454881"/>
            </a:xfrm>
            <a:custGeom>
              <a:avLst/>
              <a:gdLst/>
              <a:ahLst/>
              <a:cxnLst/>
              <a:rect l="l" t="t" r="r" b="b"/>
              <a:pathLst>
                <a:path w="6829" h="4057" extrusionOk="0">
                  <a:moveTo>
                    <a:pt x="5481" y="3068"/>
                  </a:moveTo>
                  <a:lnTo>
                    <a:pt x="5481" y="3068"/>
                  </a:lnTo>
                  <a:cubicBezTo>
                    <a:pt x="5411" y="3108"/>
                    <a:pt x="5331" y="3138"/>
                    <a:pt x="5252" y="3158"/>
                  </a:cubicBezTo>
                  <a:cubicBezTo>
                    <a:pt x="5331" y="3128"/>
                    <a:pt x="5411" y="3098"/>
                    <a:pt x="5481" y="3068"/>
                  </a:cubicBezTo>
                  <a:close/>
                  <a:moveTo>
                    <a:pt x="4176" y="0"/>
                  </a:moveTo>
                  <a:cubicBezTo>
                    <a:pt x="4004" y="0"/>
                    <a:pt x="3818" y="116"/>
                    <a:pt x="3684" y="243"/>
                  </a:cubicBezTo>
                  <a:cubicBezTo>
                    <a:pt x="3065" y="832"/>
                    <a:pt x="2856" y="1820"/>
                    <a:pt x="3195" y="2619"/>
                  </a:cubicBezTo>
                  <a:cubicBezTo>
                    <a:pt x="2506" y="2020"/>
                    <a:pt x="1747" y="1411"/>
                    <a:pt x="839" y="1361"/>
                  </a:cubicBezTo>
                  <a:cubicBezTo>
                    <a:pt x="808" y="1359"/>
                    <a:pt x="777" y="1357"/>
                    <a:pt x="746" y="1357"/>
                  </a:cubicBezTo>
                  <a:cubicBezTo>
                    <a:pt x="513" y="1357"/>
                    <a:pt x="272" y="1426"/>
                    <a:pt x="140" y="1611"/>
                  </a:cubicBezTo>
                  <a:cubicBezTo>
                    <a:pt x="1" y="1831"/>
                    <a:pt x="70" y="2140"/>
                    <a:pt x="200" y="2370"/>
                  </a:cubicBezTo>
                  <a:cubicBezTo>
                    <a:pt x="529" y="2898"/>
                    <a:pt x="1128" y="3178"/>
                    <a:pt x="1718" y="3397"/>
                  </a:cubicBezTo>
                  <a:lnTo>
                    <a:pt x="4832" y="4056"/>
                  </a:lnTo>
                  <a:cubicBezTo>
                    <a:pt x="4842" y="4047"/>
                    <a:pt x="4842" y="4027"/>
                    <a:pt x="4852" y="4007"/>
                  </a:cubicBezTo>
                  <a:cubicBezTo>
                    <a:pt x="5028" y="4021"/>
                    <a:pt x="5205" y="4028"/>
                    <a:pt x="5384" y="4028"/>
                  </a:cubicBezTo>
                  <a:cubicBezTo>
                    <a:pt x="5592" y="4028"/>
                    <a:pt x="5801" y="4018"/>
                    <a:pt x="6010" y="3996"/>
                  </a:cubicBezTo>
                  <a:cubicBezTo>
                    <a:pt x="6239" y="3976"/>
                    <a:pt x="6499" y="3917"/>
                    <a:pt x="6619" y="3717"/>
                  </a:cubicBezTo>
                  <a:cubicBezTo>
                    <a:pt x="6789" y="3437"/>
                    <a:pt x="6519" y="3058"/>
                    <a:pt x="6200" y="2978"/>
                  </a:cubicBezTo>
                  <a:cubicBezTo>
                    <a:pt x="6137" y="2965"/>
                    <a:pt x="6073" y="2959"/>
                    <a:pt x="6009" y="2959"/>
                  </a:cubicBezTo>
                  <a:cubicBezTo>
                    <a:pt x="5836" y="2959"/>
                    <a:pt x="5658" y="3003"/>
                    <a:pt x="5491" y="3068"/>
                  </a:cubicBezTo>
                  <a:cubicBezTo>
                    <a:pt x="5930" y="2869"/>
                    <a:pt x="6310" y="2549"/>
                    <a:pt x="6569" y="2160"/>
                  </a:cubicBezTo>
                  <a:cubicBezTo>
                    <a:pt x="6719" y="1940"/>
                    <a:pt x="6829" y="1651"/>
                    <a:pt x="6689" y="1421"/>
                  </a:cubicBezTo>
                  <a:cubicBezTo>
                    <a:pt x="6594" y="1282"/>
                    <a:pt x="6432" y="1230"/>
                    <a:pt x="6256" y="1230"/>
                  </a:cubicBezTo>
                  <a:cubicBezTo>
                    <a:pt x="6116" y="1230"/>
                    <a:pt x="5968" y="1263"/>
                    <a:pt x="5840" y="1312"/>
                  </a:cubicBezTo>
                  <a:cubicBezTo>
                    <a:pt x="5152" y="1561"/>
                    <a:pt x="4573" y="2080"/>
                    <a:pt x="4233" y="2719"/>
                  </a:cubicBezTo>
                  <a:cubicBezTo>
                    <a:pt x="4483" y="2050"/>
                    <a:pt x="4593" y="1341"/>
                    <a:pt x="4582" y="622"/>
                  </a:cubicBezTo>
                  <a:cubicBezTo>
                    <a:pt x="4573" y="413"/>
                    <a:pt x="4533" y="154"/>
                    <a:pt x="4343" y="43"/>
                  </a:cubicBezTo>
                  <a:cubicBezTo>
                    <a:pt x="4290" y="13"/>
                    <a:pt x="4234" y="0"/>
                    <a:pt x="4176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36"/>
            <p:cNvSpPr/>
            <p:nvPr/>
          </p:nvSpPr>
          <p:spPr>
            <a:xfrm>
              <a:off x="1697540" y="4611921"/>
              <a:ext cx="212809" cy="195990"/>
            </a:xfrm>
            <a:custGeom>
              <a:avLst/>
              <a:gdLst/>
              <a:ahLst/>
              <a:cxnLst/>
              <a:rect l="l" t="t" r="r" b="b"/>
              <a:pathLst>
                <a:path w="1898" h="1748" extrusionOk="0">
                  <a:moveTo>
                    <a:pt x="550" y="0"/>
                  </a:moveTo>
                  <a:cubicBezTo>
                    <a:pt x="371" y="570"/>
                    <a:pt x="191" y="1138"/>
                    <a:pt x="1" y="1708"/>
                  </a:cubicBezTo>
                  <a:cubicBezTo>
                    <a:pt x="99" y="1735"/>
                    <a:pt x="199" y="1748"/>
                    <a:pt x="298" y="1748"/>
                  </a:cubicBezTo>
                  <a:cubicBezTo>
                    <a:pt x="633" y="1748"/>
                    <a:pt x="965" y="1602"/>
                    <a:pt x="1219" y="1378"/>
                  </a:cubicBezTo>
                  <a:cubicBezTo>
                    <a:pt x="1549" y="1089"/>
                    <a:pt x="1748" y="699"/>
                    <a:pt x="1898" y="300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36"/>
            <p:cNvSpPr/>
            <p:nvPr/>
          </p:nvSpPr>
          <p:spPr>
            <a:xfrm>
              <a:off x="1504013" y="5114464"/>
              <a:ext cx="147777" cy="296788"/>
            </a:xfrm>
            <a:custGeom>
              <a:avLst/>
              <a:gdLst/>
              <a:ahLst/>
              <a:cxnLst/>
              <a:rect l="l" t="t" r="r" b="b"/>
              <a:pathLst>
                <a:path w="1318" h="2647" extrusionOk="0">
                  <a:moveTo>
                    <a:pt x="848" y="1"/>
                  </a:moveTo>
                  <a:cubicBezTo>
                    <a:pt x="559" y="879"/>
                    <a:pt x="280" y="1768"/>
                    <a:pt x="0" y="2646"/>
                  </a:cubicBezTo>
                  <a:cubicBezTo>
                    <a:pt x="440" y="2426"/>
                    <a:pt x="839" y="2097"/>
                    <a:pt x="1048" y="1658"/>
                  </a:cubicBezTo>
                  <a:cubicBezTo>
                    <a:pt x="1318" y="1119"/>
                    <a:pt x="1268" y="410"/>
                    <a:pt x="84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36"/>
            <p:cNvSpPr/>
            <p:nvPr/>
          </p:nvSpPr>
          <p:spPr>
            <a:xfrm>
              <a:off x="1234242" y="4532424"/>
              <a:ext cx="525070" cy="1130643"/>
            </a:xfrm>
            <a:custGeom>
              <a:avLst/>
              <a:gdLst/>
              <a:ahLst/>
              <a:cxnLst/>
              <a:rect l="l" t="t" r="r" b="b"/>
              <a:pathLst>
                <a:path w="4683" h="10084" extrusionOk="0">
                  <a:moveTo>
                    <a:pt x="1308" y="1"/>
                  </a:moveTo>
                  <a:cubicBezTo>
                    <a:pt x="1218" y="660"/>
                    <a:pt x="1128" y="1328"/>
                    <a:pt x="1049" y="1987"/>
                  </a:cubicBezTo>
                  <a:cubicBezTo>
                    <a:pt x="918" y="2886"/>
                    <a:pt x="799" y="3784"/>
                    <a:pt x="679" y="4682"/>
                  </a:cubicBezTo>
                  <a:cubicBezTo>
                    <a:pt x="549" y="5671"/>
                    <a:pt x="419" y="6649"/>
                    <a:pt x="280" y="7637"/>
                  </a:cubicBezTo>
                  <a:cubicBezTo>
                    <a:pt x="190" y="8327"/>
                    <a:pt x="100" y="9015"/>
                    <a:pt x="0" y="9704"/>
                  </a:cubicBezTo>
                  <a:cubicBezTo>
                    <a:pt x="559" y="9834"/>
                    <a:pt x="1128" y="9964"/>
                    <a:pt x="1688" y="10084"/>
                  </a:cubicBezTo>
                  <a:lnTo>
                    <a:pt x="2406" y="7837"/>
                  </a:lnTo>
                  <a:cubicBezTo>
                    <a:pt x="2686" y="6959"/>
                    <a:pt x="2965" y="6070"/>
                    <a:pt x="3254" y="5192"/>
                  </a:cubicBezTo>
                  <a:cubicBezTo>
                    <a:pt x="3544" y="4263"/>
                    <a:pt x="3844" y="3345"/>
                    <a:pt x="4133" y="2417"/>
                  </a:cubicBezTo>
                  <a:cubicBezTo>
                    <a:pt x="4323" y="1847"/>
                    <a:pt x="4503" y="1279"/>
                    <a:pt x="4682" y="709"/>
                  </a:cubicBezTo>
                  <a:lnTo>
                    <a:pt x="1568" y="50"/>
                  </a:lnTo>
                  <a:cubicBezTo>
                    <a:pt x="1477" y="31"/>
                    <a:pt x="1398" y="21"/>
                    <a:pt x="1308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36"/>
            <p:cNvSpPr/>
            <p:nvPr/>
          </p:nvSpPr>
          <p:spPr>
            <a:xfrm>
              <a:off x="1177170" y="5056271"/>
              <a:ext cx="133202" cy="332555"/>
            </a:xfrm>
            <a:custGeom>
              <a:avLst/>
              <a:gdLst/>
              <a:ahLst/>
              <a:cxnLst/>
              <a:rect l="l" t="t" r="r" b="b"/>
              <a:pathLst>
                <a:path w="1188" h="2966" extrusionOk="0">
                  <a:moveTo>
                    <a:pt x="1098" y="1"/>
                  </a:moveTo>
                  <a:cubicBezTo>
                    <a:pt x="549" y="230"/>
                    <a:pt x="130" y="780"/>
                    <a:pt x="70" y="1388"/>
                  </a:cubicBezTo>
                  <a:cubicBezTo>
                    <a:pt x="0" y="1987"/>
                    <a:pt x="280" y="2616"/>
                    <a:pt x="769" y="2965"/>
                  </a:cubicBezTo>
                  <a:lnTo>
                    <a:pt x="789" y="2965"/>
                  </a:lnTo>
                  <a:cubicBezTo>
                    <a:pt x="928" y="1977"/>
                    <a:pt x="1058" y="999"/>
                    <a:pt x="1188" y="10"/>
                  </a:cubicBezTo>
                  <a:lnTo>
                    <a:pt x="1098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36"/>
            <p:cNvSpPr/>
            <p:nvPr/>
          </p:nvSpPr>
          <p:spPr>
            <a:xfrm>
              <a:off x="1189392" y="4494414"/>
              <a:ext cx="191617" cy="260909"/>
            </a:xfrm>
            <a:custGeom>
              <a:avLst/>
              <a:gdLst/>
              <a:ahLst/>
              <a:cxnLst/>
              <a:rect l="l" t="t" r="r" b="b"/>
              <a:pathLst>
                <a:path w="1709" h="2327" extrusionOk="0">
                  <a:moveTo>
                    <a:pt x="71" y="1"/>
                  </a:moveTo>
                  <a:lnTo>
                    <a:pt x="71" y="1"/>
                  </a:lnTo>
                  <a:cubicBezTo>
                    <a:pt x="1" y="529"/>
                    <a:pt x="131" y="1088"/>
                    <a:pt x="430" y="1528"/>
                  </a:cubicBezTo>
                  <a:cubicBezTo>
                    <a:pt x="680" y="1887"/>
                    <a:pt x="1039" y="2166"/>
                    <a:pt x="1449" y="2326"/>
                  </a:cubicBezTo>
                  <a:cubicBezTo>
                    <a:pt x="1528" y="1667"/>
                    <a:pt x="1618" y="999"/>
                    <a:pt x="1708" y="340"/>
                  </a:cubicBezTo>
                  <a:cubicBezTo>
                    <a:pt x="1169" y="220"/>
                    <a:pt x="620" y="110"/>
                    <a:pt x="7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36"/>
            <p:cNvSpPr/>
            <p:nvPr/>
          </p:nvSpPr>
          <p:spPr>
            <a:xfrm>
              <a:off x="906278" y="5396571"/>
              <a:ext cx="143405" cy="181414"/>
            </a:xfrm>
            <a:custGeom>
              <a:avLst/>
              <a:gdLst/>
              <a:ahLst/>
              <a:cxnLst/>
              <a:rect l="l" t="t" r="r" b="b"/>
              <a:pathLst>
                <a:path w="1279" h="1618" extrusionOk="0">
                  <a:moveTo>
                    <a:pt x="160" y="1"/>
                  </a:moveTo>
                  <a:cubicBezTo>
                    <a:pt x="110" y="429"/>
                    <a:pt x="50" y="869"/>
                    <a:pt x="1" y="1308"/>
                  </a:cubicBezTo>
                  <a:cubicBezTo>
                    <a:pt x="429" y="1408"/>
                    <a:pt x="849" y="1518"/>
                    <a:pt x="1278" y="1618"/>
                  </a:cubicBezTo>
                  <a:cubicBezTo>
                    <a:pt x="1278" y="1288"/>
                    <a:pt x="1178" y="959"/>
                    <a:pt x="999" y="679"/>
                  </a:cubicBezTo>
                  <a:cubicBezTo>
                    <a:pt x="799" y="370"/>
                    <a:pt x="500" y="130"/>
                    <a:pt x="16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6"/>
            <p:cNvSpPr/>
            <p:nvPr/>
          </p:nvSpPr>
          <p:spPr>
            <a:xfrm>
              <a:off x="958864" y="4767550"/>
              <a:ext cx="108647" cy="345898"/>
            </a:xfrm>
            <a:custGeom>
              <a:avLst/>
              <a:gdLst/>
              <a:ahLst/>
              <a:cxnLst/>
              <a:rect l="l" t="t" r="r" b="b"/>
              <a:pathLst>
                <a:path w="969" h="3085" extrusionOk="0">
                  <a:moveTo>
                    <a:pt x="380" y="0"/>
                  </a:moveTo>
                  <a:cubicBezTo>
                    <a:pt x="250" y="1028"/>
                    <a:pt x="130" y="2057"/>
                    <a:pt x="0" y="3085"/>
                  </a:cubicBezTo>
                  <a:cubicBezTo>
                    <a:pt x="479" y="2756"/>
                    <a:pt x="809" y="2236"/>
                    <a:pt x="889" y="1667"/>
                  </a:cubicBezTo>
                  <a:cubicBezTo>
                    <a:pt x="969" y="1068"/>
                    <a:pt x="779" y="449"/>
                    <a:pt x="3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6"/>
            <p:cNvSpPr/>
            <p:nvPr/>
          </p:nvSpPr>
          <p:spPr>
            <a:xfrm>
              <a:off x="1223029" y="4329478"/>
              <a:ext cx="648180" cy="1288848"/>
            </a:xfrm>
            <a:custGeom>
              <a:avLst/>
              <a:gdLst/>
              <a:ahLst/>
              <a:cxnLst/>
              <a:rect l="l" t="t" r="r" b="b"/>
              <a:pathLst>
                <a:path w="5781" h="11495" extrusionOk="0">
                  <a:moveTo>
                    <a:pt x="3725" y="1"/>
                  </a:moveTo>
                  <a:cubicBezTo>
                    <a:pt x="3472" y="1"/>
                    <a:pt x="3351" y="363"/>
                    <a:pt x="3275" y="553"/>
                  </a:cubicBezTo>
                  <a:cubicBezTo>
                    <a:pt x="3175" y="802"/>
                    <a:pt x="3115" y="1072"/>
                    <a:pt x="3095" y="1341"/>
                  </a:cubicBezTo>
                  <a:cubicBezTo>
                    <a:pt x="2866" y="1172"/>
                    <a:pt x="2636" y="1002"/>
                    <a:pt x="2376" y="873"/>
                  </a:cubicBezTo>
                  <a:cubicBezTo>
                    <a:pt x="2207" y="782"/>
                    <a:pt x="2037" y="713"/>
                    <a:pt x="1857" y="663"/>
                  </a:cubicBezTo>
                  <a:cubicBezTo>
                    <a:pt x="1734" y="624"/>
                    <a:pt x="1581" y="580"/>
                    <a:pt x="1445" y="580"/>
                  </a:cubicBezTo>
                  <a:cubicBezTo>
                    <a:pt x="1404" y="580"/>
                    <a:pt x="1365" y="584"/>
                    <a:pt x="1328" y="593"/>
                  </a:cubicBezTo>
                  <a:cubicBezTo>
                    <a:pt x="998" y="673"/>
                    <a:pt x="1118" y="1042"/>
                    <a:pt x="1258" y="1232"/>
                  </a:cubicBezTo>
                  <a:cubicBezTo>
                    <a:pt x="1448" y="1492"/>
                    <a:pt x="1688" y="1691"/>
                    <a:pt x="1967" y="1831"/>
                  </a:cubicBezTo>
                  <a:cubicBezTo>
                    <a:pt x="1797" y="1791"/>
                    <a:pt x="1637" y="1761"/>
                    <a:pt x="1468" y="1731"/>
                  </a:cubicBezTo>
                  <a:cubicBezTo>
                    <a:pt x="1458" y="1729"/>
                    <a:pt x="1448" y="1728"/>
                    <a:pt x="1438" y="1728"/>
                  </a:cubicBezTo>
                  <a:cubicBezTo>
                    <a:pt x="1394" y="1728"/>
                    <a:pt x="1361" y="1748"/>
                    <a:pt x="1328" y="1781"/>
                  </a:cubicBezTo>
                  <a:cubicBezTo>
                    <a:pt x="1328" y="1781"/>
                    <a:pt x="1328" y="1791"/>
                    <a:pt x="1318" y="1791"/>
                  </a:cubicBezTo>
                  <a:cubicBezTo>
                    <a:pt x="1298" y="1811"/>
                    <a:pt x="1278" y="1841"/>
                    <a:pt x="1278" y="1891"/>
                  </a:cubicBezTo>
                  <a:cubicBezTo>
                    <a:pt x="1248" y="2499"/>
                    <a:pt x="1109" y="3109"/>
                    <a:pt x="1009" y="3708"/>
                  </a:cubicBezTo>
                  <a:cubicBezTo>
                    <a:pt x="899" y="4327"/>
                    <a:pt x="799" y="4935"/>
                    <a:pt x="709" y="5554"/>
                  </a:cubicBezTo>
                  <a:cubicBezTo>
                    <a:pt x="519" y="6782"/>
                    <a:pt x="370" y="8020"/>
                    <a:pt x="240" y="9258"/>
                  </a:cubicBezTo>
                  <a:cubicBezTo>
                    <a:pt x="160" y="9957"/>
                    <a:pt x="80" y="10656"/>
                    <a:pt x="11" y="11364"/>
                  </a:cubicBezTo>
                  <a:cubicBezTo>
                    <a:pt x="1" y="11451"/>
                    <a:pt x="64" y="11494"/>
                    <a:pt x="134" y="11494"/>
                  </a:cubicBezTo>
                  <a:cubicBezTo>
                    <a:pt x="208" y="11494"/>
                    <a:pt x="289" y="11447"/>
                    <a:pt x="300" y="11354"/>
                  </a:cubicBezTo>
                  <a:cubicBezTo>
                    <a:pt x="559" y="8859"/>
                    <a:pt x="829" y="6363"/>
                    <a:pt x="1268" y="3887"/>
                  </a:cubicBezTo>
                  <a:cubicBezTo>
                    <a:pt x="1378" y="3278"/>
                    <a:pt x="1508" y="2659"/>
                    <a:pt x="1558" y="2040"/>
                  </a:cubicBezTo>
                  <a:cubicBezTo>
                    <a:pt x="2416" y="2210"/>
                    <a:pt x="3285" y="2380"/>
                    <a:pt x="4143" y="2550"/>
                  </a:cubicBezTo>
                  <a:cubicBezTo>
                    <a:pt x="4155" y="2552"/>
                    <a:pt x="4167" y="2554"/>
                    <a:pt x="4178" y="2554"/>
                  </a:cubicBezTo>
                  <a:cubicBezTo>
                    <a:pt x="4331" y="2554"/>
                    <a:pt x="4381" y="2307"/>
                    <a:pt x="4213" y="2270"/>
                  </a:cubicBezTo>
                  <a:lnTo>
                    <a:pt x="2167" y="1871"/>
                  </a:lnTo>
                  <a:cubicBezTo>
                    <a:pt x="2267" y="1821"/>
                    <a:pt x="2316" y="1671"/>
                    <a:pt x="2187" y="1621"/>
                  </a:cubicBezTo>
                  <a:cubicBezTo>
                    <a:pt x="1967" y="1512"/>
                    <a:pt x="1768" y="1381"/>
                    <a:pt x="1597" y="1192"/>
                  </a:cubicBezTo>
                  <a:cubicBezTo>
                    <a:pt x="1548" y="1142"/>
                    <a:pt x="1408" y="1002"/>
                    <a:pt x="1408" y="913"/>
                  </a:cubicBezTo>
                  <a:cubicBezTo>
                    <a:pt x="1408" y="877"/>
                    <a:pt x="1413" y="867"/>
                    <a:pt x="1428" y="867"/>
                  </a:cubicBezTo>
                  <a:cubicBezTo>
                    <a:pt x="1443" y="867"/>
                    <a:pt x="1468" y="877"/>
                    <a:pt x="1508" y="882"/>
                  </a:cubicBezTo>
                  <a:cubicBezTo>
                    <a:pt x="1577" y="893"/>
                    <a:pt x="1648" y="902"/>
                    <a:pt x="1717" y="922"/>
                  </a:cubicBezTo>
                  <a:cubicBezTo>
                    <a:pt x="2247" y="1052"/>
                    <a:pt x="2696" y="1401"/>
                    <a:pt x="3125" y="1731"/>
                  </a:cubicBezTo>
                  <a:cubicBezTo>
                    <a:pt x="3157" y="1753"/>
                    <a:pt x="3195" y="1765"/>
                    <a:pt x="3230" y="1765"/>
                  </a:cubicBezTo>
                  <a:cubicBezTo>
                    <a:pt x="3306" y="1765"/>
                    <a:pt x="3374" y="1716"/>
                    <a:pt x="3374" y="1621"/>
                  </a:cubicBezTo>
                  <a:cubicBezTo>
                    <a:pt x="3374" y="1381"/>
                    <a:pt x="3394" y="1142"/>
                    <a:pt x="3465" y="913"/>
                  </a:cubicBezTo>
                  <a:cubicBezTo>
                    <a:pt x="3494" y="793"/>
                    <a:pt x="3534" y="683"/>
                    <a:pt x="3574" y="573"/>
                  </a:cubicBezTo>
                  <a:cubicBezTo>
                    <a:pt x="3594" y="523"/>
                    <a:pt x="3674" y="314"/>
                    <a:pt x="3734" y="314"/>
                  </a:cubicBezTo>
                  <a:cubicBezTo>
                    <a:pt x="3844" y="314"/>
                    <a:pt x="3654" y="1601"/>
                    <a:pt x="3634" y="1721"/>
                  </a:cubicBezTo>
                  <a:cubicBezTo>
                    <a:pt x="3620" y="1821"/>
                    <a:pt x="3693" y="1901"/>
                    <a:pt x="3780" y="1901"/>
                  </a:cubicBezTo>
                  <a:cubicBezTo>
                    <a:pt x="3814" y="1901"/>
                    <a:pt x="3850" y="1889"/>
                    <a:pt x="3884" y="1860"/>
                  </a:cubicBezTo>
                  <a:cubicBezTo>
                    <a:pt x="4153" y="1611"/>
                    <a:pt x="4433" y="1352"/>
                    <a:pt x="4772" y="1212"/>
                  </a:cubicBezTo>
                  <a:cubicBezTo>
                    <a:pt x="4820" y="1193"/>
                    <a:pt x="4970" y="1164"/>
                    <a:pt x="4964" y="1118"/>
                  </a:cubicBezTo>
                  <a:lnTo>
                    <a:pt x="4964" y="1118"/>
                  </a:lnTo>
                  <a:cubicBezTo>
                    <a:pt x="4972" y="1174"/>
                    <a:pt x="4842" y="1333"/>
                    <a:pt x="4822" y="1361"/>
                  </a:cubicBezTo>
                  <a:cubicBezTo>
                    <a:pt x="4702" y="1521"/>
                    <a:pt x="4552" y="1661"/>
                    <a:pt x="4403" y="1791"/>
                  </a:cubicBezTo>
                  <a:cubicBezTo>
                    <a:pt x="4290" y="1894"/>
                    <a:pt x="4398" y="2042"/>
                    <a:pt x="4520" y="2042"/>
                  </a:cubicBezTo>
                  <a:cubicBezTo>
                    <a:pt x="4528" y="2042"/>
                    <a:pt x="4535" y="2041"/>
                    <a:pt x="4543" y="2040"/>
                  </a:cubicBezTo>
                  <a:cubicBezTo>
                    <a:pt x="4696" y="2011"/>
                    <a:pt x="4855" y="1992"/>
                    <a:pt x="5015" y="1992"/>
                  </a:cubicBezTo>
                  <a:cubicBezTo>
                    <a:pt x="5074" y="1992"/>
                    <a:pt x="5132" y="1995"/>
                    <a:pt x="5191" y="2000"/>
                  </a:cubicBezTo>
                  <a:cubicBezTo>
                    <a:pt x="5222" y="2011"/>
                    <a:pt x="5431" y="2040"/>
                    <a:pt x="5431" y="2040"/>
                  </a:cubicBezTo>
                  <a:cubicBezTo>
                    <a:pt x="5411" y="2091"/>
                    <a:pt x="5142" y="2110"/>
                    <a:pt x="5102" y="2110"/>
                  </a:cubicBezTo>
                  <a:cubicBezTo>
                    <a:pt x="4922" y="2110"/>
                    <a:pt x="4922" y="2400"/>
                    <a:pt x="5111" y="2400"/>
                  </a:cubicBezTo>
                  <a:cubicBezTo>
                    <a:pt x="5291" y="2400"/>
                    <a:pt x="5511" y="2350"/>
                    <a:pt x="5650" y="2220"/>
                  </a:cubicBezTo>
                  <a:cubicBezTo>
                    <a:pt x="5770" y="2110"/>
                    <a:pt x="5781" y="1940"/>
                    <a:pt x="5650" y="1831"/>
                  </a:cubicBezTo>
                  <a:cubicBezTo>
                    <a:pt x="5511" y="1721"/>
                    <a:pt x="5291" y="1721"/>
                    <a:pt x="5122" y="1711"/>
                  </a:cubicBezTo>
                  <a:cubicBezTo>
                    <a:pt x="5087" y="1706"/>
                    <a:pt x="5052" y="1703"/>
                    <a:pt x="5017" y="1703"/>
                  </a:cubicBezTo>
                  <a:cubicBezTo>
                    <a:pt x="4982" y="1703"/>
                    <a:pt x="4947" y="1706"/>
                    <a:pt x="4912" y="1711"/>
                  </a:cubicBezTo>
                  <a:cubicBezTo>
                    <a:pt x="5022" y="1591"/>
                    <a:pt x="5122" y="1461"/>
                    <a:pt x="5191" y="1312"/>
                  </a:cubicBezTo>
                  <a:cubicBezTo>
                    <a:pt x="5281" y="1142"/>
                    <a:pt x="5291" y="882"/>
                    <a:pt x="5042" y="853"/>
                  </a:cubicBezTo>
                  <a:cubicBezTo>
                    <a:pt x="5029" y="852"/>
                    <a:pt x="5017" y="851"/>
                    <a:pt x="5004" y="851"/>
                  </a:cubicBezTo>
                  <a:cubicBezTo>
                    <a:pt x="4781" y="851"/>
                    <a:pt x="4512" y="1009"/>
                    <a:pt x="4333" y="1122"/>
                  </a:cubicBezTo>
                  <a:cubicBezTo>
                    <a:pt x="4213" y="1202"/>
                    <a:pt x="4093" y="1292"/>
                    <a:pt x="3984" y="1381"/>
                  </a:cubicBezTo>
                  <a:cubicBezTo>
                    <a:pt x="4013" y="1172"/>
                    <a:pt x="4033" y="952"/>
                    <a:pt x="4044" y="733"/>
                  </a:cubicBezTo>
                  <a:cubicBezTo>
                    <a:pt x="4053" y="503"/>
                    <a:pt x="4084" y="44"/>
                    <a:pt x="3764" y="4"/>
                  </a:cubicBezTo>
                  <a:cubicBezTo>
                    <a:pt x="3751" y="2"/>
                    <a:pt x="3738" y="1"/>
                    <a:pt x="372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6"/>
            <p:cNvSpPr/>
            <p:nvPr/>
          </p:nvSpPr>
          <p:spPr>
            <a:xfrm>
              <a:off x="1380901" y="4761944"/>
              <a:ext cx="42607" cy="156299"/>
            </a:xfrm>
            <a:custGeom>
              <a:avLst/>
              <a:gdLst/>
              <a:ahLst/>
              <a:cxnLst/>
              <a:rect l="l" t="t" r="r" b="b"/>
              <a:pathLst>
                <a:path w="380" h="1394" extrusionOk="0">
                  <a:moveTo>
                    <a:pt x="240" y="0"/>
                  </a:moveTo>
                  <a:cubicBezTo>
                    <a:pt x="160" y="0"/>
                    <a:pt x="90" y="70"/>
                    <a:pt x="90" y="150"/>
                  </a:cubicBezTo>
                  <a:cubicBezTo>
                    <a:pt x="90" y="510"/>
                    <a:pt x="70" y="859"/>
                    <a:pt x="20" y="1218"/>
                  </a:cubicBezTo>
                  <a:cubicBezTo>
                    <a:pt x="0" y="1288"/>
                    <a:pt x="40" y="1368"/>
                    <a:pt x="120" y="1388"/>
                  </a:cubicBezTo>
                  <a:cubicBezTo>
                    <a:pt x="132" y="1391"/>
                    <a:pt x="145" y="1393"/>
                    <a:pt x="158" y="1393"/>
                  </a:cubicBezTo>
                  <a:cubicBezTo>
                    <a:pt x="221" y="1393"/>
                    <a:pt x="291" y="1354"/>
                    <a:pt x="300" y="1288"/>
                  </a:cubicBezTo>
                  <a:cubicBezTo>
                    <a:pt x="349" y="909"/>
                    <a:pt x="380" y="530"/>
                    <a:pt x="380" y="140"/>
                  </a:cubicBezTo>
                  <a:cubicBezTo>
                    <a:pt x="380" y="60"/>
                    <a:pt x="309" y="0"/>
                    <a:pt x="24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6"/>
            <p:cNvSpPr/>
            <p:nvPr/>
          </p:nvSpPr>
          <p:spPr>
            <a:xfrm>
              <a:off x="1315084" y="4985409"/>
              <a:ext cx="89362" cy="465420"/>
            </a:xfrm>
            <a:custGeom>
              <a:avLst/>
              <a:gdLst/>
              <a:ahLst/>
              <a:cxnLst/>
              <a:rect l="l" t="t" r="r" b="b"/>
              <a:pathLst>
                <a:path w="797" h="4151" extrusionOk="0">
                  <a:moveTo>
                    <a:pt x="660" y="0"/>
                  </a:moveTo>
                  <a:cubicBezTo>
                    <a:pt x="586" y="0"/>
                    <a:pt x="507" y="47"/>
                    <a:pt x="497" y="143"/>
                  </a:cubicBezTo>
                  <a:cubicBezTo>
                    <a:pt x="357" y="1421"/>
                    <a:pt x="197" y="2699"/>
                    <a:pt x="18" y="3967"/>
                  </a:cubicBezTo>
                  <a:cubicBezTo>
                    <a:pt x="0" y="4080"/>
                    <a:pt x="93" y="4151"/>
                    <a:pt x="177" y="4151"/>
                  </a:cubicBezTo>
                  <a:cubicBezTo>
                    <a:pt x="233" y="4151"/>
                    <a:pt x="285" y="4119"/>
                    <a:pt x="297" y="4047"/>
                  </a:cubicBezTo>
                  <a:cubicBezTo>
                    <a:pt x="477" y="2739"/>
                    <a:pt x="647" y="1441"/>
                    <a:pt x="787" y="134"/>
                  </a:cubicBezTo>
                  <a:cubicBezTo>
                    <a:pt x="797" y="45"/>
                    <a:pt x="731" y="0"/>
                    <a:pt x="660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6"/>
            <p:cNvSpPr/>
            <p:nvPr/>
          </p:nvSpPr>
          <p:spPr>
            <a:xfrm>
              <a:off x="1431132" y="4865883"/>
              <a:ext cx="53931" cy="192066"/>
            </a:xfrm>
            <a:custGeom>
              <a:avLst/>
              <a:gdLst/>
              <a:ahLst/>
              <a:cxnLst/>
              <a:rect l="l" t="t" r="r" b="b"/>
              <a:pathLst>
                <a:path w="481" h="1713" extrusionOk="0">
                  <a:moveTo>
                    <a:pt x="345" y="1"/>
                  </a:moveTo>
                  <a:cubicBezTo>
                    <a:pt x="340" y="1"/>
                    <a:pt x="335" y="1"/>
                    <a:pt x="331" y="2"/>
                  </a:cubicBezTo>
                  <a:cubicBezTo>
                    <a:pt x="241" y="2"/>
                    <a:pt x="191" y="62"/>
                    <a:pt x="191" y="142"/>
                  </a:cubicBezTo>
                  <a:cubicBezTo>
                    <a:pt x="141" y="610"/>
                    <a:pt x="81" y="1070"/>
                    <a:pt x="11" y="1529"/>
                  </a:cubicBezTo>
                  <a:cubicBezTo>
                    <a:pt x="1" y="1609"/>
                    <a:pt x="31" y="1689"/>
                    <a:pt x="111" y="1708"/>
                  </a:cubicBezTo>
                  <a:cubicBezTo>
                    <a:pt x="122" y="1712"/>
                    <a:pt x="133" y="1713"/>
                    <a:pt x="145" y="1713"/>
                  </a:cubicBezTo>
                  <a:cubicBezTo>
                    <a:pt x="209" y="1713"/>
                    <a:pt x="282" y="1668"/>
                    <a:pt x="291" y="1609"/>
                  </a:cubicBezTo>
                  <a:cubicBezTo>
                    <a:pt x="360" y="1120"/>
                    <a:pt x="431" y="630"/>
                    <a:pt x="480" y="142"/>
                  </a:cubicBezTo>
                  <a:cubicBezTo>
                    <a:pt x="480" y="67"/>
                    <a:pt x="411" y="1"/>
                    <a:pt x="34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6"/>
            <p:cNvSpPr/>
            <p:nvPr/>
          </p:nvSpPr>
          <p:spPr>
            <a:xfrm>
              <a:off x="886095" y="4450797"/>
              <a:ext cx="419675" cy="1094091"/>
            </a:xfrm>
            <a:custGeom>
              <a:avLst/>
              <a:gdLst/>
              <a:ahLst/>
              <a:cxnLst/>
              <a:rect l="l" t="t" r="r" b="b"/>
              <a:pathLst>
                <a:path w="3743" h="9758" extrusionOk="0">
                  <a:moveTo>
                    <a:pt x="1316" y="1"/>
                  </a:moveTo>
                  <a:cubicBezTo>
                    <a:pt x="1297" y="1"/>
                    <a:pt x="1278" y="4"/>
                    <a:pt x="1259" y="10"/>
                  </a:cubicBezTo>
                  <a:cubicBezTo>
                    <a:pt x="1128" y="10"/>
                    <a:pt x="1069" y="200"/>
                    <a:pt x="1168" y="270"/>
                  </a:cubicBezTo>
                  <a:cubicBezTo>
                    <a:pt x="829" y="2686"/>
                    <a:pt x="510" y="5101"/>
                    <a:pt x="240" y="7517"/>
                  </a:cubicBezTo>
                  <a:cubicBezTo>
                    <a:pt x="161" y="8216"/>
                    <a:pt x="81" y="8924"/>
                    <a:pt x="10" y="9623"/>
                  </a:cubicBezTo>
                  <a:cubicBezTo>
                    <a:pt x="0" y="9713"/>
                    <a:pt x="68" y="9758"/>
                    <a:pt x="140" y="9758"/>
                  </a:cubicBezTo>
                  <a:cubicBezTo>
                    <a:pt x="213" y="9758"/>
                    <a:pt x="290" y="9713"/>
                    <a:pt x="300" y="9623"/>
                  </a:cubicBezTo>
                  <a:cubicBezTo>
                    <a:pt x="549" y="7167"/>
                    <a:pt x="849" y="4722"/>
                    <a:pt x="1179" y="2276"/>
                  </a:cubicBezTo>
                  <a:cubicBezTo>
                    <a:pt x="1268" y="1637"/>
                    <a:pt x="1358" y="989"/>
                    <a:pt x="1448" y="350"/>
                  </a:cubicBezTo>
                  <a:cubicBezTo>
                    <a:pt x="2127" y="529"/>
                    <a:pt x="2816" y="689"/>
                    <a:pt x="3504" y="829"/>
                  </a:cubicBezTo>
                  <a:cubicBezTo>
                    <a:pt x="3516" y="831"/>
                    <a:pt x="3528" y="833"/>
                    <a:pt x="3539" y="833"/>
                  </a:cubicBezTo>
                  <a:cubicBezTo>
                    <a:pt x="3692" y="833"/>
                    <a:pt x="3742" y="587"/>
                    <a:pt x="3575" y="549"/>
                  </a:cubicBezTo>
                  <a:cubicBezTo>
                    <a:pt x="2856" y="399"/>
                    <a:pt x="2137" y="230"/>
                    <a:pt x="1428" y="50"/>
                  </a:cubicBezTo>
                  <a:cubicBezTo>
                    <a:pt x="1394" y="16"/>
                    <a:pt x="1356" y="1"/>
                    <a:pt x="131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6"/>
            <p:cNvSpPr/>
            <p:nvPr/>
          </p:nvSpPr>
          <p:spPr>
            <a:xfrm>
              <a:off x="1473740" y="5215601"/>
              <a:ext cx="444678" cy="517445"/>
            </a:xfrm>
            <a:custGeom>
              <a:avLst/>
              <a:gdLst/>
              <a:ahLst/>
              <a:cxnLst/>
              <a:rect l="l" t="t" r="r" b="b"/>
              <a:pathLst>
                <a:path w="3966" h="4615" extrusionOk="0">
                  <a:moveTo>
                    <a:pt x="3791" y="0"/>
                  </a:moveTo>
                  <a:cubicBezTo>
                    <a:pt x="3733" y="0"/>
                    <a:pt x="3672" y="30"/>
                    <a:pt x="3644" y="97"/>
                  </a:cubicBezTo>
                  <a:cubicBezTo>
                    <a:pt x="3085" y="1484"/>
                    <a:pt x="2566" y="2882"/>
                    <a:pt x="2087" y="4290"/>
                  </a:cubicBezTo>
                  <a:cubicBezTo>
                    <a:pt x="1448" y="4130"/>
                    <a:pt x="799" y="4010"/>
                    <a:pt x="150" y="3931"/>
                  </a:cubicBezTo>
                  <a:cubicBezTo>
                    <a:pt x="146" y="3930"/>
                    <a:pt x="142" y="3930"/>
                    <a:pt x="138" y="3930"/>
                  </a:cubicBezTo>
                  <a:cubicBezTo>
                    <a:pt x="63" y="3930"/>
                    <a:pt x="0" y="4014"/>
                    <a:pt x="0" y="4080"/>
                  </a:cubicBezTo>
                  <a:cubicBezTo>
                    <a:pt x="0" y="4170"/>
                    <a:pt x="71" y="4220"/>
                    <a:pt x="150" y="4220"/>
                  </a:cubicBezTo>
                  <a:cubicBezTo>
                    <a:pt x="829" y="4300"/>
                    <a:pt x="1508" y="4430"/>
                    <a:pt x="2167" y="4609"/>
                  </a:cubicBezTo>
                  <a:cubicBezTo>
                    <a:pt x="2181" y="4613"/>
                    <a:pt x="2194" y="4614"/>
                    <a:pt x="2206" y="4614"/>
                  </a:cubicBezTo>
                  <a:cubicBezTo>
                    <a:pt x="2302" y="4614"/>
                    <a:pt x="2355" y="4519"/>
                    <a:pt x="2347" y="4439"/>
                  </a:cubicBezTo>
                  <a:cubicBezTo>
                    <a:pt x="2826" y="3002"/>
                    <a:pt x="3355" y="1575"/>
                    <a:pt x="3924" y="177"/>
                  </a:cubicBezTo>
                  <a:cubicBezTo>
                    <a:pt x="3966" y="69"/>
                    <a:pt x="3881" y="0"/>
                    <a:pt x="3791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36"/>
            <p:cNvSpPr/>
            <p:nvPr/>
          </p:nvSpPr>
          <p:spPr>
            <a:xfrm>
              <a:off x="-208577" y="4233611"/>
              <a:ext cx="1288400" cy="1175380"/>
            </a:xfrm>
            <a:custGeom>
              <a:avLst/>
              <a:gdLst/>
              <a:ahLst/>
              <a:cxnLst/>
              <a:rect l="l" t="t" r="r" b="b"/>
              <a:pathLst>
                <a:path w="11491" h="10483" extrusionOk="0">
                  <a:moveTo>
                    <a:pt x="11331" y="0"/>
                  </a:moveTo>
                  <a:lnTo>
                    <a:pt x="1" y="1029"/>
                  </a:lnTo>
                  <a:lnTo>
                    <a:pt x="1" y="1098"/>
                  </a:lnTo>
                  <a:lnTo>
                    <a:pt x="1488" y="10482"/>
                  </a:lnTo>
                  <a:lnTo>
                    <a:pt x="11490" y="9604"/>
                  </a:lnTo>
                  <a:lnTo>
                    <a:pt x="1133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36"/>
            <p:cNvSpPr/>
            <p:nvPr/>
          </p:nvSpPr>
          <p:spPr>
            <a:xfrm>
              <a:off x="637627" y="4561577"/>
              <a:ext cx="435484" cy="369444"/>
            </a:xfrm>
            <a:custGeom>
              <a:avLst/>
              <a:gdLst/>
              <a:ahLst/>
              <a:cxnLst/>
              <a:rect l="l" t="t" r="r" b="b"/>
              <a:pathLst>
                <a:path w="3884" h="3295" extrusionOk="0">
                  <a:moveTo>
                    <a:pt x="3824" y="1"/>
                  </a:moveTo>
                  <a:cubicBezTo>
                    <a:pt x="2556" y="120"/>
                    <a:pt x="1278" y="250"/>
                    <a:pt x="1" y="369"/>
                  </a:cubicBezTo>
                  <a:cubicBezTo>
                    <a:pt x="240" y="1348"/>
                    <a:pt x="469" y="2326"/>
                    <a:pt x="699" y="3295"/>
                  </a:cubicBezTo>
                  <a:lnTo>
                    <a:pt x="729" y="3284"/>
                  </a:lnTo>
                  <a:lnTo>
                    <a:pt x="3884" y="3284"/>
                  </a:lnTo>
                  <a:cubicBezTo>
                    <a:pt x="3864" y="2186"/>
                    <a:pt x="3844" y="1099"/>
                    <a:pt x="3824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6"/>
            <p:cNvSpPr/>
            <p:nvPr/>
          </p:nvSpPr>
          <p:spPr>
            <a:xfrm>
              <a:off x="299568" y="4270608"/>
              <a:ext cx="524054" cy="1102501"/>
            </a:xfrm>
            <a:custGeom>
              <a:avLst/>
              <a:gdLst/>
              <a:ahLst/>
              <a:cxnLst/>
              <a:rect l="l" t="t" r="r" b="b"/>
              <a:pathLst>
                <a:path w="4573" h="9833" extrusionOk="0">
                  <a:moveTo>
                    <a:pt x="2317" y="0"/>
                  </a:moveTo>
                  <a:cubicBezTo>
                    <a:pt x="1538" y="70"/>
                    <a:pt x="769" y="140"/>
                    <a:pt x="1" y="209"/>
                  </a:cubicBezTo>
                  <a:lnTo>
                    <a:pt x="1" y="249"/>
                  </a:lnTo>
                  <a:cubicBezTo>
                    <a:pt x="110" y="1287"/>
                    <a:pt x="201" y="2316"/>
                    <a:pt x="280" y="3354"/>
                  </a:cubicBezTo>
                  <a:cubicBezTo>
                    <a:pt x="350" y="4222"/>
                    <a:pt x="410" y="5081"/>
                    <a:pt x="450" y="5950"/>
                  </a:cubicBezTo>
                  <a:cubicBezTo>
                    <a:pt x="530" y="7247"/>
                    <a:pt x="580" y="8535"/>
                    <a:pt x="620" y="9833"/>
                  </a:cubicBezTo>
                  <a:cubicBezTo>
                    <a:pt x="1938" y="9713"/>
                    <a:pt x="3255" y="9603"/>
                    <a:pt x="4573" y="9484"/>
                  </a:cubicBezTo>
                  <a:cubicBezTo>
                    <a:pt x="4283" y="8286"/>
                    <a:pt x="4004" y="7088"/>
                    <a:pt x="3714" y="5890"/>
                  </a:cubicBezTo>
                  <a:cubicBezTo>
                    <a:pt x="3484" y="4921"/>
                    <a:pt x="3255" y="3943"/>
                    <a:pt x="3016" y="2964"/>
                  </a:cubicBezTo>
                  <a:cubicBezTo>
                    <a:pt x="2786" y="1977"/>
                    <a:pt x="2546" y="988"/>
                    <a:pt x="23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6"/>
            <p:cNvSpPr/>
            <p:nvPr/>
          </p:nvSpPr>
          <p:spPr>
            <a:xfrm>
              <a:off x="-153748" y="4646679"/>
              <a:ext cx="503766" cy="313495"/>
            </a:xfrm>
            <a:custGeom>
              <a:avLst/>
              <a:gdLst/>
              <a:ahLst/>
              <a:cxnLst/>
              <a:rect l="l" t="t" r="r" b="b"/>
              <a:pathLst>
                <a:path w="4493" h="2796" extrusionOk="0">
                  <a:moveTo>
                    <a:pt x="4323" y="0"/>
                  </a:moveTo>
                  <a:cubicBezTo>
                    <a:pt x="2895" y="240"/>
                    <a:pt x="1448" y="409"/>
                    <a:pt x="0" y="499"/>
                  </a:cubicBezTo>
                  <a:cubicBezTo>
                    <a:pt x="120" y="1268"/>
                    <a:pt x="240" y="2026"/>
                    <a:pt x="360" y="2795"/>
                  </a:cubicBezTo>
                  <a:cubicBezTo>
                    <a:pt x="1737" y="2725"/>
                    <a:pt x="3115" y="2656"/>
                    <a:pt x="4493" y="2596"/>
                  </a:cubicBezTo>
                  <a:cubicBezTo>
                    <a:pt x="4453" y="1727"/>
                    <a:pt x="4393" y="868"/>
                    <a:pt x="4323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6"/>
            <p:cNvSpPr/>
            <p:nvPr/>
          </p:nvSpPr>
          <p:spPr>
            <a:xfrm>
              <a:off x="54468" y="3921007"/>
              <a:ext cx="676099" cy="1452659"/>
            </a:xfrm>
            <a:custGeom>
              <a:avLst/>
              <a:gdLst/>
              <a:ahLst/>
              <a:cxnLst/>
              <a:rect l="l" t="t" r="r" b="b"/>
              <a:pathLst>
                <a:path w="6030" h="12956" extrusionOk="0">
                  <a:moveTo>
                    <a:pt x="2911" y="1"/>
                  </a:moveTo>
                  <a:cubicBezTo>
                    <a:pt x="2896" y="1"/>
                    <a:pt x="2881" y="2"/>
                    <a:pt x="2866" y="3"/>
                  </a:cubicBezTo>
                  <a:cubicBezTo>
                    <a:pt x="2456" y="43"/>
                    <a:pt x="2367" y="592"/>
                    <a:pt x="2356" y="911"/>
                  </a:cubicBezTo>
                  <a:cubicBezTo>
                    <a:pt x="2347" y="1321"/>
                    <a:pt x="2446" y="1730"/>
                    <a:pt x="2576" y="2120"/>
                  </a:cubicBezTo>
                  <a:cubicBezTo>
                    <a:pt x="2157" y="2010"/>
                    <a:pt x="1768" y="1810"/>
                    <a:pt x="1328" y="1760"/>
                  </a:cubicBezTo>
                  <a:cubicBezTo>
                    <a:pt x="1210" y="1747"/>
                    <a:pt x="1063" y="1731"/>
                    <a:pt x="912" y="1731"/>
                  </a:cubicBezTo>
                  <a:cubicBezTo>
                    <a:pt x="617" y="1731"/>
                    <a:pt x="309" y="1792"/>
                    <a:pt x="190" y="2049"/>
                  </a:cubicBezTo>
                  <a:cubicBezTo>
                    <a:pt x="0" y="2469"/>
                    <a:pt x="410" y="2779"/>
                    <a:pt x="729" y="2938"/>
                  </a:cubicBezTo>
                  <a:cubicBezTo>
                    <a:pt x="1158" y="3158"/>
                    <a:pt x="1608" y="3338"/>
                    <a:pt x="2067" y="3497"/>
                  </a:cubicBezTo>
                  <a:cubicBezTo>
                    <a:pt x="2316" y="4665"/>
                    <a:pt x="2367" y="5863"/>
                    <a:pt x="2436" y="7051"/>
                  </a:cubicBezTo>
                  <a:cubicBezTo>
                    <a:pt x="2516" y="8279"/>
                    <a:pt x="2596" y="9507"/>
                    <a:pt x="2666" y="10734"/>
                  </a:cubicBezTo>
                  <a:cubicBezTo>
                    <a:pt x="2716" y="11433"/>
                    <a:pt x="2755" y="12132"/>
                    <a:pt x="2806" y="12831"/>
                  </a:cubicBezTo>
                  <a:cubicBezTo>
                    <a:pt x="2810" y="12915"/>
                    <a:pt x="2876" y="12955"/>
                    <a:pt x="2942" y="12955"/>
                  </a:cubicBezTo>
                  <a:cubicBezTo>
                    <a:pt x="3018" y="12955"/>
                    <a:pt x="3096" y="12902"/>
                    <a:pt x="3085" y="12801"/>
                  </a:cubicBezTo>
                  <a:cubicBezTo>
                    <a:pt x="2935" y="10355"/>
                    <a:pt x="2815" y="7899"/>
                    <a:pt x="2626" y="5464"/>
                  </a:cubicBezTo>
                  <a:cubicBezTo>
                    <a:pt x="2566" y="4815"/>
                    <a:pt x="2496" y="4166"/>
                    <a:pt x="2367" y="3527"/>
                  </a:cubicBezTo>
                  <a:cubicBezTo>
                    <a:pt x="2446" y="3467"/>
                    <a:pt x="2476" y="3338"/>
                    <a:pt x="2347" y="3298"/>
                  </a:cubicBezTo>
                  <a:cubicBezTo>
                    <a:pt x="1957" y="3168"/>
                    <a:pt x="1568" y="3018"/>
                    <a:pt x="1189" y="2839"/>
                  </a:cubicBezTo>
                  <a:cubicBezTo>
                    <a:pt x="1018" y="2759"/>
                    <a:pt x="839" y="2688"/>
                    <a:pt x="679" y="2589"/>
                  </a:cubicBezTo>
                  <a:cubicBezTo>
                    <a:pt x="539" y="2499"/>
                    <a:pt x="330" y="2289"/>
                    <a:pt x="479" y="2129"/>
                  </a:cubicBezTo>
                  <a:cubicBezTo>
                    <a:pt x="559" y="2043"/>
                    <a:pt x="717" y="2024"/>
                    <a:pt x="855" y="2024"/>
                  </a:cubicBezTo>
                  <a:cubicBezTo>
                    <a:pt x="907" y="2024"/>
                    <a:pt x="957" y="2027"/>
                    <a:pt x="999" y="2030"/>
                  </a:cubicBezTo>
                  <a:cubicBezTo>
                    <a:pt x="1198" y="2030"/>
                    <a:pt x="1398" y="2049"/>
                    <a:pt x="1597" y="2100"/>
                  </a:cubicBezTo>
                  <a:cubicBezTo>
                    <a:pt x="1997" y="2189"/>
                    <a:pt x="2356" y="2389"/>
                    <a:pt x="2766" y="2459"/>
                  </a:cubicBezTo>
                  <a:cubicBezTo>
                    <a:pt x="2775" y="2461"/>
                    <a:pt x="2783" y="2462"/>
                    <a:pt x="2792" y="2462"/>
                  </a:cubicBezTo>
                  <a:cubicBezTo>
                    <a:pt x="2889" y="2462"/>
                    <a:pt x="2962" y="2361"/>
                    <a:pt x="2926" y="2269"/>
                  </a:cubicBezTo>
                  <a:cubicBezTo>
                    <a:pt x="2815" y="1920"/>
                    <a:pt x="2696" y="1570"/>
                    <a:pt x="2656" y="1211"/>
                  </a:cubicBezTo>
                  <a:cubicBezTo>
                    <a:pt x="2647" y="1081"/>
                    <a:pt x="2637" y="288"/>
                    <a:pt x="2884" y="288"/>
                  </a:cubicBezTo>
                  <a:cubicBezTo>
                    <a:pt x="2903" y="288"/>
                    <a:pt x="2924" y="293"/>
                    <a:pt x="2946" y="303"/>
                  </a:cubicBezTo>
                  <a:cubicBezTo>
                    <a:pt x="3075" y="363"/>
                    <a:pt x="3165" y="602"/>
                    <a:pt x="3215" y="722"/>
                  </a:cubicBezTo>
                  <a:cubicBezTo>
                    <a:pt x="3295" y="882"/>
                    <a:pt x="3354" y="1051"/>
                    <a:pt x="3414" y="1231"/>
                  </a:cubicBezTo>
                  <a:cubicBezTo>
                    <a:pt x="3525" y="1581"/>
                    <a:pt x="3594" y="1950"/>
                    <a:pt x="3664" y="2319"/>
                  </a:cubicBezTo>
                  <a:cubicBezTo>
                    <a:pt x="3676" y="2397"/>
                    <a:pt x="3753" y="2454"/>
                    <a:pt x="3824" y="2454"/>
                  </a:cubicBezTo>
                  <a:cubicBezTo>
                    <a:pt x="3870" y="2454"/>
                    <a:pt x="3914" y="2429"/>
                    <a:pt x="3933" y="2369"/>
                  </a:cubicBezTo>
                  <a:cubicBezTo>
                    <a:pt x="4143" y="1780"/>
                    <a:pt x="4523" y="1261"/>
                    <a:pt x="5042" y="911"/>
                  </a:cubicBezTo>
                  <a:cubicBezTo>
                    <a:pt x="5062" y="891"/>
                    <a:pt x="5111" y="842"/>
                    <a:pt x="5131" y="842"/>
                  </a:cubicBezTo>
                  <a:cubicBezTo>
                    <a:pt x="5141" y="839"/>
                    <a:pt x="5145" y="836"/>
                    <a:pt x="5147" y="836"/>
                  </a:cubicBezTo>
                  <a:cubicBezTo>
                    <a:pt x="5151" y="836"/>
                    <a:pt x="5142" y="847"/>
                    <a:pt x="5142" y="882"/>
                  </a:cubicBezTo>
                  <a:cubicBezTo>
                    <a:pt x="5131" y="951"/>
                    <a:pt x="5102" y="1031"/>
                    <a:pt x="5082" y="1102"/>
                  </a:cubicBezTo>
                  <a:cubicBezTo>
                    <a:pt x="5032" y="1271"/>
                    <a:pt x="4972" y="1421"/>
                    <a:pt x="4902" y="1581"/>
                  </a:cubicBezTo>
                  <a:cubicBezTo>
                    <a:pt x="4762" y="1890"/>
                    <a:pt x="4583" y="2180"/>
                    <a:pt x="4363" y="2439"/>
                  </a:cubicBezTo>
                  <a:cubicBezTo>
                    <a:pt x="4285" y="2534"/>
                    <a:pt x="4357" y="2680"/>
                    <a:pt x="4467" y="2680"/>
                  </a:cubicBezTo>
                  <a:cubicBezTo>
                    <a:pt x="4485" y="2680"/>
                    <a:pt x="4504" y="2677"/>
                    <a:pt x="4523" y="2668"/>
                  </a:cubicBezTo>
                  <a:cubicBezTo>
                    <a:pt x="4722" y="2589"/>
                    <a:pt x="4932" y="2509"/>
                    <a:pt x="5142" y="2469"/>
                  </a:cubicBezTo>
                  <a:cubicBezTo>
                    <a:pt x="5172" y="2465"/>
                    <a:pt x="5263" y="2457"/>
                    <a:pt x="5364" y="2457"/>
                  </a:cubicBezTo>
                  <a:cubicBezTo>
                    <a:pt x="5531" y="2457"/>
                    <a:pt x="5722" y="2479"/>
                    <a:pt x="5690" y="2579"/>
                  </a:cubicBezTo>
                  <a:cubicBezTo>
                    <a:pt x="5670" y="2648"/>
                    <a:pt x="5521" y="2708"/>
                    <a:pt x="5471" y="2748"/>
                  </a:cubicBezTo>
                  <a:cubicBezTo>
                    <a:pt x="5381" y="2799"/>
                    <a:pt x="5291" y="2848"/>
                    <a:pt x="5202" y="2888"/>
                  </a:cubicBezTo>
                  <a:cubicBezTo>
                    <a:pt x="5002" y="2988"/>
                    <a:pt x="4782" y="3048"/>
                    <a:pt x="4563" y="3078"/>
                  </a:cubicBezTo>
                  <a:cubicBezTo>
                    <a:pt x="4389" y="3097"/>
                    <a:pt x="4402" y="3368"/>
                    <a:pt x="4574" y="3368"/>
                  </a:cubicBezTo>
                  <a:cubicBezTo>
                    <a:pt x="4580" y="3368"/>
                    <a:pt x="4586" y="3368"/>
                    <a:pt x="4592" y="3367"/>
                  </a:cubicBezTo>
                  <a:cubicBezTo>
                    <a:pt x="4912" y="3318"/>
                    <a:pt x="5222" y="3218"/>
                    <a:pt x="5501" y="3058"/>
                  </a:cubicBezTo>
                  <a:cubicBezTo>
                    <a:pt x="5690" y="2958"/>
                    <a:pt x="6030" y="2788"/>
                    <a:pt x="5990" y="2519"/>
                  </a:cubicBezTo>
                  <a:cubicBezTo>
                    <a:pt x="5950" y="2260"/>
                    <a:pt x="5631" y="2180"/>
                    <a:pt x="5411" y="2169"/>
                  </a:cubicBezTo>
                  <a:cubicBezTo>
                    <a:pt x="5387" y="2168"/>
                    <a:pt x="5363" y="2167"/>
                    <a:pt x="5340" y="2167"/>
                  </a:cubicBezTo>
                  <a:cubicBezTo>
                    <a:pt x="5176" y="2167"/>
                    <a:pt x="5019" y="2196"/>
                    <a:pt x="4862" y="2240"/>
                  </a:cubicBezTo>
                  <a:cubicBezTo>
                    <a:pt x="5022" y="2000"/>
                    <a:pt x="5162" y="1750"/>
                    <a:pt x="5262" y="1481"/>
                  </a:cubicBezTo>
                  <a:cubicBezTo>
                    <a:pt x="5341" y="1261"/>
                    <a:pt x="5611" y="662"/>
                    <a:pt x="5262" y="542"/>
                  </a:cubicBezTo>
                  <a:cubicBezTo>
                    <a:pt x="5236" y="534"/>
                    <a:pt x="5210" y="530"/>
                    <a:pt x="5183" y="530"/>
                  </a:cubicBezTo>
                  <a:cubicBezTo>
                    <a:pt x="5028" y="530"/>
                    <a:pt x="4873" y="666"/>
                    <a:pt x="4762" y="752"/>
                  </a:cubicBezTo>
                  <a:cubicBezTo>
                    <a:pt x="4603" y="872"/>
                    <a:pt x="4453" y="1011"/>
                    <a:pt x="4323" y="1161"/>
                  </a:cubicBezTo>
                  <a:cubicBezTo>
                    <a:pt x="4133" y="1361"/>
                    <a:pt x="3984" y="1590"/>
                    <a:pt x="3854" y="1830"/>
                  </a:cubicBezTo>
                  <a:cubicBezTo>
                    <a:pt x="3794" y="1510"/>
                    <a:pt x="3714" y="1191"/>
                    <a:pt x="3604" y="882"/>
                  </a:cubicBezTo>
                  <a:cubicBezTo>
                    <a:pt x="3498" y="603"/>
                    <a:pt x="3291" y="1"/>
                    <a:pt x="291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6"/>
            <p:cNvSpPr/>
            <p:nvPr/>
          </p:nvSpPr>
          <p:spPr>
            <a:xfrm>
              <a:off x="620360" y="4552494"/>
              <a:ext cx="452078" cy="71983"/>
            </a:xfrm>
            <a:custGeom>
              <a:avLst/>
              <a:gdLst/>
              <a:ahLst/>
              <a:cxnLst/>
              <a:rect l="l" t="t" r="r" b="b"/>
              <a:pathLst>
                <a:path w="4032" h="642" extrusionOk="0">
                  <a:moveTo>
                    <a:pt x="3847" y="1"/>
                  </a:moveTo>
                  <a:cubicBezTo>
                    <a:pt x="3841" y="1"/>
                    <a:pt x="3835" y="1"/>
                    <a:pt x="3828" y="2"/>
                  </a:cubicBezTo>
                  <a:cubicBezTo>
                    <a:pt x="2610" y="111"/>
                    <a:pt x="1393" y="231"/>
                    <a:pt x="175" y="351"/>
                  </a:cubicBezTo>
                  <a:cubicBezTo>
                    <a:pt x="1" y="370"/>
                    <a:pt x="14" y="642"/>
                    <a:pt x="186" y="642"/>
                  </a:cubicBezTo>
                  <a:cubicBezTo>
                    <a:pt x="192" y="642"/>
                    <a:pt x="198" y="641"/>
                    <a:pt x="204" y="641"/>
                  </a:cubicBezTo>
                  <a:cubicBezTo>
                    <a:pt x="1422" y="521"/>
                    <a:pt x="2640" y="401"/>
                    <a:pt x="3858" y="291"/>
                  </a:cubicBezTo>
                  <a:cubicBezTo>
                    <a:pt x="4032" y="271"/>
                    <a:pt x="4019" y="1"/>
                    <a:pt x="3847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6"/>
            <p:cNvSpPr/>
            <p:nvPr/>
          </p:nvSpPr>
          <p:spPr>
            <a:xfrm>
              <a:off x="-172809" y="4619545"/>
              <a:ext cx="524061" cy="104610"/>
            </a:xfrm>
            <a:custGeom>
              <a:avLst/>
              <a:gdLst/>
              <a:ahLst/>
              <a:cxnLst/>
              <a:rect l="l" t="t" r="r" b="b"/>
              <a:pathLst>
                <a:path w="4674" h="933" extrusionOk="0">
                  <a:moveTo>
                    <a:pt x="4499" y="0"/>
                  </a:moveTo>
                  <a:cubicBezTo>
                    <a:pt x="4491" y="0"/>
                    <a:pt x="4482" y="1"/>
                    <a:pt x="4473" y="3"/>
                  </a:cubicBezTo>
                  <a:cubicBezTo>
                    <a:pt x="3036" y="182"/>
                    <a:pt x="1598" y="392"/>
                    <a:pt x="181" y="642"/>
                  </a:cubicBezTo>
                  <a:cubicBezTo>
                    <a:pt x="0" y="670"/>
                    <a:pt x="19" y="933"/>
                    <a:pt x="175" y="933"/>
                  </a:cubicBezTo>
                  <a:cubicBezTo>
                    <a:pt x="183" y="933"/>
                    <a:pt x="192" y="932"/>
                    <a:pt x="201" y="931"/>
                  </a:cubicBezTo>
                  <a:cubicBezTo>
                    <a:pt x="1628" y="681"/>
                    <a:pt x="3056" y="471"/>
                    <a:pt x="4493" y="292"/>
                  </a:cubicBezTo>
                  <a:cubicBezTo>
                    <a:pt x="4673" y="264"/>
                    <a:pt x="4656" y="0"/>
                    <a:pt x="44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6"/>
            <p:cNvSpPr/>
            <p:nvPr/>
          </p:nvSpPr>
          <p:spPr>
            <a:xfrm>
              <a:off x="-130986" y="4920825"/>
              <a:ext cx="495245" cy="66264"/>
            </a:xfrm>
            <a:custGeom>
              <a:avLst/>
              <a:gdLst/>
              <a:ahLst/>
              <a:cxnLst/>
              <a:rect l="l" t="t" r="r" b="b"/>
              <a:pathLst>
                <a:path w="4417" h="591" extrusionOk="0">
                  <a:moveTo>
                    <a:pt x="4219" y="0"/>
                  </a:moveTo>
                  <a:cubicBezTo>
                    <a:pt x="4216" y="0"/>
                    <a:pt x="4213" y="0"/>
                    <a:pt x="4210" y="1"/>
                  </a:cubicBezTo>
                  <a:cubicBezTo>
                    <a:pt x="2863" y="100"/>
                    <a:pt x="1525" y="200"/>
                    <a:pt x="177" y="300"/>
                  </a:cubicBezTo>
                  <a:cubicBezTo>
                    <a:pt x="0" y="320"/>
                    <a:pt x="16" y="590"/>
                    <a:pt x="198" y="590"/>
                  </a:cubicBezTo>
                  <a:cubicBezTo>
                    <a:pt x="201" y="590"/>
                    <a:pt x="204" y="590"/>
                    <a:pt x="207" y="590"/>
                  </a:cubicBezTo>
                  <a:cubicBezTo>
                    <a:pt x="1545" y="490"/>
                    <a:pt x="2892" y="390"/>
                    <a:pt x="4230" y="290"/>
                  </a:cubicBezTo>
                  <a:cubicBezTo>
                    <a:pt x="4417" y="280"/>
                    <a:pt x="4390" y="0"/>
                    <a:pt x="421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6"/>
            <p:cNvSpPr/>
            <p:nvPr/>
          </p:nvSpPr>
          <p:spPr>
            <a:xfrm>
              <a:off x="696156" y="4914097"/>
              <a:ext cx="392653" cy="41597"/>
            </a:xfrm>
            <a:custGeom>
              <a:avLst/>
              <a:gdLst/>
              <a:ahLst/>
              <a:cxnLst/>
              <a:rect l="l" t="t" r="r" b="b"/>
              <a:pathLst>
                <a:path w="3502" h="371" extrusionOk="0">
                  <a:moveTo>
                    <a:pt x="3292" y="1"/>
                  </a:moveTo>
                  <a:cubicBezTo>
                    <a:pt x="2254" y="1"/>
                    <a:pt x="1216" y="31"/>
                    <a:pt x="187" y="91"/>
                  </a:cubicBezTo>
                  <a:cubicBezTo>
                    <a:pt x="1" y="100"/>
                    <a:pt x="17" y="371"/>
                    <a:pt x="198" y="371"/>
                  </a:cubicBezTo>
                  <a:cubicBezTo>
                    <a:pt x="201" y="371"/>
                    <a:pt x="204" y="371"/>
                    <a:pt x="207" y="370"/>
                  </a:cubicBezTo>
                  <a:cubicBezTo>
                    <a:pt x="1245" y="320"/>
                    <a:pt x="2283" y="291"/>
                    <a:pt x="3312" y="291"/>
                  </a:cubicBezTo>
                  <a:cubicBezTo>
                    <a:pt x="3501" y="291"/>
                    <a:pt x="3472" y="1"/>
                    <a:pt x="3292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36"/>
            <p:cNvSpPr/>
            <p:nvPr/>
          </p:nvSpPr>
          <p:spPr>
            <a:xfrm>
              <a:off x="55365" y="3831195"/>
              <a:ext cx="139256" cy="160784"/>
            </a:xfrm>
            <a:custGeom>
              <a:avLst/>
              <a:gdLst/>
              <a:ahLst/>
              <a:cxnLst/>
              <a:rect l="l" t="t" r="r" b="b"/>
              <a:pathLst>
                <a:path w="1242" h="1434" extrusionOk="0">
                  <a:moveTo>
                    <a:pt x="214" y="1"/>
                  </a:moveTo>
                  <a:cubicBezTo>
                    <a:pt x="99" y="1"/>
                    <a:pt x="1" y="160"/>
                    <a:pt x="112" y="255"/>
                  </a:cubicBezTo>
                  <a:cubicBezTo>
                    <a:pt x="282" y="395"/>
                    <a:pt x="392" y="594"/>
                    <a:pt x="511" y="764"/>
                  </a:cubicBezTo>
                  <a:cubicBezTo>
                    <a:pt x="651" y="974"/>
                    <a:pt x="791" y="1173"/>
                    <a:pt x="931" y="1373"/>
                  </a:cubicBezTo>
                  <a:cubicBezTo>
                    <a:pt x="959" y="1415"/>
                    <a:pt x="998" y="1433"/>
                    <a:pt x="1038" y="1433"/>
                  </a:cubicBezTo>
                  <a:cubicBezTo>
                    <a:pt x="1139" y="1433"/>
                    <a:pt x="1242" y="1318"/>
                    <a:pt x="1170" y="1204"/>
                  </a:cubicBezTo>
                  <a:cubicBezTo>
                    <a:pt x="1021" y="994"/>
                    <a:pt x="881" y="794"/>
                    <a:pt x="731" y="585"/>
                  </a:cubicBezTo>
                  <a:cubicBezTo>
                    <a:pt x="602" y="395"/>
                    <a:pt x="482" y="185"/>
                    <a:pt x="302" y="35"/>
                  </a:cubicBezTo>
                  <a:cubicBezTo>
                    <a:pt x="274" y="11"/>
                    <a:pt x="243" y="1"/>
                    <a:pt x="214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36"/>
            <p:cNvSpPr/>
            <p:nvPr/>
          </p:nvSpPr>
          <p:spPr>
            <a:xfrm>
              <a:off x="-2604" y="3937938"/>
              <a:ext cx="134435" cy="83756"/>
            </a:xfrm>
            <a:custGeom>
              <a:avLst/>
              <a:gdLst/>
              <a:ahLst/>
              <a:cxnLst/>
              <a:rect l="l" t="t" r="r" b="b"/>
              <a:pathLst>
                <a:path w="1199" h="747" extrusionOk="0">
                  <a:moveTo>
                    <a:pt x="171" y="0"/>
                  </a:moveTo>
                  <a:cubicBezTo>
                    <a:pt x="113" y="0"/>
                    <a:pt x="52" y="30"/>
                    <a:pt x="30" y="82"/>
                  </a:cubicBezTo>
                  <a:cubicBezTo>
                    <a:pt x="1" y="152"/>
                    <a:pt x="30" y="232"/>
                    <a:pt x="100" y="272"/>
                  </a:cubicBezTo>
                  <a:cubicBezTo>
                    <a:pt x="389" y="431"/>
                    <a:pt x="679" y="581"/>
                    <a:pt x="968" y="731"/>
                  </a:cubicBezTo>
                  <a:cubicBezTo>
                    <a:pt x="988" y="742"/>
                    <a:pt x="1009" y="747"/>
                    <a:pt x="1031" y="747"/>
                  </a:cubicBezTo>
                  <a:cubicBezTo>
                    <a:pt x="1088" y="747"/>
                    <a:pt x="1147" y="712"/>
                    <a:pt x="1168" y="661"/>
                  </a:cubicBezTo>
                  <a:cubicBezTo>
                    <a:pt x="1198" y="591"/>
                    <a:pt x="1168" y="511"/>
                    <a:pt x="1099" y="471"/>
                  </a:cubicBezTo>
                  <a:cubicBezTo>
                    <a:pt x="809" y="321"/>
                    <a:pt x="520" y="161"/>
                    <a:pt x="230" y="12"/>
                  </a:cubicBezTo>
                  <a:cubicBezTo>
                    <a:pt x="212" y="4"/>
                    <a:pt x="191" y="0"/>
                    <a:pt x="17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36"/>
            <p:cNvSpPr/>
            <p:nvPr/>
          </p:nvSpPr>
          <p:spPr>
            <a:xfrm>
              <a:off x="476504" y="3702588"/>
              <a:ext cx="56061" cy="154056"/>
            </a:xfrm>
            <a:custGeom>
              <a:avLst/>
              <a:gdLst/>
              <a:ahLst/>
              <a:cxnLst/>
              <a:rect l="l" t="t" r="r" b="b"/>
              <a:pathLst>
                <a:path w="500" h="1374" extrusionOk="0">
                  <a:moveTo>
                    <a:pt x="335" y="0"/>
                  </a:moveTo>
                  <a:cubicBezTo>
                    <a:pt x="264" y="0"/>
                    <a:pt x="217" y="54"/>
                    <a:pt x="200" y="115"/>
                  </a:cubicBezTo>
                  <a:cubicBezTo>
                    <a:pt x="100" y="474"/>
                    <a:pt x="40" y="833"/>
                    <a:pt x="0" y="1202"/>
                  </a:cubicBezTo>
                  <a:cubicBezTo>
                    <a:pt x="0" y="1273"/>
                    <a:pt x="40" y="1352"/>
                    <a:pt x="120" y="1372"/>
                  </a:cubicBezTo>
                  <a:cubicBezTo>
                    <a:pt x="126" y="1373"/>
                    <a:pt x="132" y="1374"/>
                    <a:pt x="138" y="1374"/>
                  </a:cubicBezTo>
                  <a:cubicBezTo>
                    <a:pt x="204" y="1374"/>
                    <a:pt x="280" y="1326"/>
                    <a:pt x="289" y="1253"/>
                  </a:cubicBezTo>
                  <a:cubicBezTo>
                    <a:pt x="329" y="883"/>
                    <a:pt x="389" y="523"/>
                    <a:pt x="479" y="174"/>
                  </a:cubicBezTo>
                  <a:cubicBezTo>
                    <a:pt x="499" y="95"/>
                    <a:pt x="439" y="15"/>
                    <a:pt x="369" y="4"/>
                  </a:cubicBezTo>
                  <a:cubicBezTo>
                    <a:pt x="357" y="2"/>
                    <a:pt x="346" y="0"/>
                    <a:pt x="335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36"/>
            <p:cNvSpPr/>
            <p:nvPr/>
          </p:nvSpPr>
          <p:spPr>
            <a:xfrm>
              <a:off x="533464" y="3725237"/>
              <a:ext cx="96425" cy="124120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691" y="1"/>
                  </a:moveTo>
                  <a:cubicBezTo>
                    <a:pt x="651" y="1"/>
                    <a:pt x="611" y="16"/>
                    <a:pt x="590" y="52"/>
                  </a:cubicBezTo>
                  <a:cubicBezTo>
                    <a:pt x="411" y="321"/>
                    <a:pt x="231" y="601"/>
                    <a:pt x="51" y="871"/>
                  </a:cubicBezTo>
                  <a:cubicBezTo>
                    <a:pt x="11" y="931"/>
                    <a:pt x="1" y="1020"/>
                    <a:pt x="71" y="1071"/>
                  </a:cubicBezTo>
                  <a:cubicBezTo>
                    <a:pt x="95" y="1094"/>
                    <a:pt x="130" y="1107"/>
                    <a:pt x="165" y="1107"/>
                  </a:cubicBezTo>
                  <a:cubicBezTo>
                    <a:pt x="205" y="1107"/>
                    <a:pt x="244" y="1092"/>
                    <a:pt x="271" y="1060"/>
                  </a:cubicBezTo>
                  <a:cubicBezTo>
                    <a:pt x="450" y="781"/>
                    <a:pt x="630" y="512"/>
                    <a:pt x="810" y="242"/>
                  </a:cubicBezTo>
                  <a:cubicBezTo>
                    <a:pt x="850" y="182"/>
                    <a:pt x="859" y="92"/>
                    <a:pt x="790" y="32"/>
                  </a:cubicBezTo>
                  <a:cubicBezTo>
                    <a:pt x="766" y="13"/>
                    <a:pt x="728" y="1"/>
                    <a:pt x="69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6"/>
            <p:cNvSpPr/>
            <p:nvPr/>
          </p:nvSpPr>
          <p:spPr>
            <a:xfrm>
              <a:off x="-206334" y="4322863"/>
              <a:ext cx="169193" cy="243866"/>
            </a:xfrm>
            <a:custGeom>
              <a:avLst/>
              <a:gdLst/>
              <a:ahLst/>
              <a:cxnLst/>
              <a:rect l="l" t="t" r="r" b="b"/>
              <a:pathLst>
                <a:path w="1509" h="2175" extrusionOk="0">
                  <a:moveTo>
                    <a:pt x="1311" y="0"/>
                  </a:moveTo>
                  <a:cubicBezTo>
                    <a:pt x="1264" y="0"/>
                    <a:pt x="1217" y="22"/>
                    <a:pt x="1188" y="73"/>
                  </a:cubicBezTo>
                  <a:cubicBezTo>
                    <a:pt x="829" y="702"/>
                    <a:pt x="450" y="1331"/>
                    <a:pt x="50" y="1939"/>
                  </a:cubicBezTo>
                  <a:cubicBezTo>
                    <a:pt x="10" y="1999"/>
                    <a:pt x="1" y="2090"/>
                    <a:pt x="70" y="2139"/>
                  </a:cubicBezTo>
                  <a:cubicBezTo>
                    <a:pt x="93" y="2162"/>
                    <a:pt x="129" y="2175"/>
                    <a:pt x="164" y="2175"/>
                  </a:cubicBezTo>
                  <a:cubicBezTo>
                    <a:pt x="206" y="2175"/>
                    <a:pt x="248" y="2157"/>
                    <a:pt x="270" y="2119"/>
                  </a:cubicBezTo>
                  <a:cubicBezTo>
                    <a:pt x="680" y="1491"/>
                    <a:pt x="1079" y="852"/>
                    <a:pt x="1448" y="202"/>
                  </a:cubicBezTo>
                  <a:cubicBezTo>
                    <a:pt x="1509" y="94"/>
                    <a:pt x="1410" y="0"/>
                    <a:pt x="13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6"/>
            <p:cNvSpPr/>
            <p:nvPr/>
          </p:nvSpPr>
          <p:spPr>
            <a:xfrm>
              <a:off x="-111252" y="4308511"/>
              <a:ext cx="274700" cy="380880"/>
            </a:xfrm>
            <a:custGeom>
              <a:avLst/>
              <a:gdLst/>
              <a:ahLst/>
              <a:cxnLst/>
              <a:rect l="l" t="t" r="r" b="b"/>
              <a:pathLst>
                <a:path w="2450" h="3397" extrusionOk="0">
                  <a:moveTo>
                    <a:pt x="2255" y="1"/>
                  </a:moveTo>
                  <a:cubicBezTo>
                    <a:pt x="2219" y="1"/>
                    <a:pt x="2184" y="18"/>
                    <a:pt x="2157" y="61"/>
                  </a:cubicBezTo>
                  <a:cubicBezTo>
                    <a:pt x="1478" y="1100"/>
                    <a:pt x="790" y="2138"/>
                    <a:pt x="81" y="3156"/>
                  </a:cubicBezTo>
                  <a:cubicBezTo>
                    <a:pt x="1" y="3265"/>
                    <a:pt x="102" y="3396"/>
                    <a:pt x="201" y="3396"/>
                  </a:cubicBezTo>
                  <a:cubicBezTo>
                    <a:pt x="237" y="3396"/>
                    <a:pt x="273" y="3379"/>
                    <a:pt x="300" y="3336"/>
                  </a:cubicBezTo>
                  <a:cubicBezTo>
                    <a:pt x="1009" y="2317"/>
                    <a:pt x="1708" y="1289"/>
                    <a:pt x="2377" y="241"/>
                  </a:cubicBezTo>
                  <a:cubicBezTo>
                    <a:pt x="2450" y="131"/>
                    <a:pt x="2352" y="1"/>
                    <a:pt x="225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6"/>
            <p:cNvSpPr/>
            <p:nvPr/>
          </p:nvSpPr>
          <p:spPr>
            <a:xfrm>
              <a:off x="52337" y="4354370"/>
              <a:ext cx="256648" cy="318652"/>
            </a:xfrm>
            <a:custGeom>
              <a:avLst/>
              <a:gdLst/>
              <a:ahLst/>
              <a:cxnLst/>
              <a:rect l="l" t="t" r="r" b="b"/>
              <a:pathLst>
                <a:path w="2289" h="2842" extrusionOk="0">
                  <a:moveTo>
                    <a:pt x="2094" y="1"/>
                  </a:moveTo>
                  <a:cubicBezTo>
                    <a:pt x="2058" y="1"/>
                    <a:pt x="2023" y="18"/>
                    <a:pt x="1996" y="61"/>
                  </a:cubicBezTo>
                  <a:cubicBezTo>
                    <a:pt x="1407" y="940"/>
                    <a:pt x="768" y="1789"/>
                    <a:pt x="90" y="2607"/>
                  </a:cubicBezTo>
                  <a:cubicBezTo>
                    <a:pt x="1" y="2711"/>
                    <a:pt x="98" y="2842"/>
                    <a:pt x="204" y="2842"/>
                  </a:cubicBezTo>
                  <a:cubicBezTo>
                    <a:pt x="240" y="2842"/>
                    <a:pt x="278" y="2826"/>
                    <a:pt x="309" y="2787"/>
                  </a:cubicBezTo>
                  <a:cubicBezTo>
                    <a:pt x="988" y="1978"/>
                    <a:pt x="1627" y="1130"/>
                    <a:pt x="2215" y="241"/>
                  </a:cubicBezTo>
                  <a:cubicBezTo>
                    <a:pt x="2288" y="132"/>
                    <a:pt x="2191" y="1"/>
                    <a:pt x="209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6"/>
            <p:cNvSpPr/>
            <p:nvPr/>
          </p:nvSpPr>
          <p:spPr>
            <a:xfrm>
              <a:off x="-94434" y="4979130"/>
              <a:ext cx="118065" cy="179284"/>
            </a:xfrm>
            <a:custGeom>
              <a:avLst/>
              <a:gdLst/>
              <a:ahLst/>
              <a:cxnLst/>
              <a:rect l="l" t="t" r="r" b="b"/>
              <a:pathLst>
                <a:path w="1053" h="1599" extrusionOk="0">
                  <a:moveTo>
                    <a:pt x="859" y="0"/>
                  </a:moveTo>
                  <a:cubicBezTo>
                    <a:pt x="812" y="0"/>
                    <a:pt x="766" y="24"/>
                    <a:pt x="740" y="80"/>
                  </a:cubicBezTo>
                  <a:cubicBezTo>
                    <a:pt x="510" y="519"/>
                    <a:pt x="280" y="958"/>
                    <a:pt x="41" y="1388"/>
                  </a:cubicBezTo>
                  <a:cubicBezTo>
                    <a:pt x="1" y="1457"/>
                    <a:pt x="41" y="1557"/>
                    <a:pt x="110" y="1587"/>
                  </a:cubicBezTo>
                  <a:cubicBezTo>
                    <a:pt x="129" y="1595"/>
                    <a:pt x="148" y="1599"/>
                    <a:pt x="168" y="1599"/>
                  </a:cubicBezTo>
                  <a:cubicBezTo>
                    <a:pt x="223" y="1599"/>
                    <a:pt x="278" y="1569"/>
                    <a:pt x="300" y="1517"/>
                  </a:cubicBezTo>
                  <a:cubicBezTo>
                    <a:pt x="540" y="1088"/>
                    <a:pt x="769" y="649"/>
                    <a:pt x="999" y="210"/>
                  </a:cubicBezTo>
                  <a:cubicBezTo>
                    <a:pt x="1053" y="96"/>
                    <a:pt x="954" y="0"/>
                    <a:pt x="859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36"/>
            <p:cNvSpPr/>
            <p:nvPr/>
          </p:nvSpPr>
          <p:spPr>
            <a:xfrm>
              <a:off x="-33662" y="4961077"/>
              <a:ext cx="284455" cy="426178"/>
            </a:xfrm>
            <a:custGeom>
              <a:avLst/>
              <a:gdLst/>
              <a:ahLst/>
              <a:cxnLst/>
              <a:rect l="l" t="t" r="r" b="b"/>
              <a:pathLst>
                <a:path w="2537" h="3801" extrusionOk="0">
                  <a:moveTo>
                    <a:pt x="2341" y="0"/>
                  </a:moveTo>
                  <a:cubicBezTo>
                    <a:pt x="2306" y="0"/>
                    <a:pt x="2270" y="18"/>
                    <a:pt x="2244" y="61"/>
                  </a:cubicBezTo>
                  <a:cubicBezTo>
                    <a:pt x="1475" y="1219"/>
                    <a:pt x="746" y="2397"/>
                    <a:pt x="68" y="3605"/>
                  </a:cubicBezTo>
                  <a:cubicBezTo>
                    <a:pt x="1" y="3712"/>
                    <a:pt x="99" y="3800"/>
                    <a:pt x="198" y="3800"/>
                  </a:cubicBezTo>
                  <a:cubicBezTo>
                    <a:pt x="247" y="3800"/>
                    <a:pt x="297" y="3778"/>
                    <a:pt x="327" y="3725"/>
                  </a:cubicBezTo>
                  <a:cubicBezTo>
                    <a:pt x="996" y="2547"/>
                    <a:pt x="1715" y="1379"/>
                    <a:pt x="2463" y="251"/>
                  </a:cubicBezTo>
                  <a:cubicBezTo>
                    <a:pt x="2537" y="134"/>
                    <a:pt x="2438" y="0"/>
                    <a:pt x="234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6"/>
            <p:cNvSpPr/>
            <p:nvPr/>
          </p:nvSpPr>
          <p:spPr>
            <a:xfrm>
              <a:off x="154707" y="5106279"/>
              <a:ext cx="204399" cy="290958"/>
            </a:xfrm>
            <a:custGeom>
              <a:avLst/>
              <a:gdLst/>
              <a:ahLst/>
              <a:cxnLst/>
              <a:rect l="l" t="t" r="r" b="b"/>
              <a:pathLst>
                <a:path w="1823" h="2595" extrusionOk="0">
                  <a:moveTo>
                    <a:pt x="1625" y="1"/>
                  </a:moveTo>
                  <a:cubicBezTo>
                    <a:pt x="1578" y="1"/>
                    <a:pt x="1531" y="22"/>
                    <a:pt x="1502" y="74"/>
                  </a:cubicBezTo>
                  <a:cubicBezTo>
                    <a:pt x="1073" y="862"/>
                    <a:pt x="594" y="1621"/>
                    <a:pt x="75" y="2350"/>
                  </a:cubicBezTo>
                  <a:cubicBezTo>
                    <a:pt x="1" y="2461"/>
                    <a:pt x="103" y="2594"/>
                    <a:pt x="201" y="2594"/>
                  </a:cubicBezTo>
                  <a:cubicBezTo>
                    <a:pt x="235" y="2594"/>
                    <a:pt x="269" y="2578"/>
                    <a:pt x="295" y="2539"/>
                  </a:cubicBezTo>
                  <a:cubicBezTo>
                    <a:pt x="834" y="1791"/>
                    <a:pt x="1322" y="1012"/>
                    <a:pt x="1762" y="203"/>
                  </a:cubicBezTo>
                  <a:cubicBezTo>
                    <a:pt x="1823" y="95"/>
                    <a:pt x="1724" y="1"/>
                    <a:pt x="1625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36"/>
            <p:cNvSpPr/>
            <p:nvPr/>
          </p:nvSpPr>
          <p:spPr>
            <a:xfrm>
              <a:off x="756255" y="4963208"/>
              <a:ext cx="149011" cy="220993"/>
            </a:xfrm>
            <a:custGeom>
              <a:avLst/>
              <a:gdLst/>
              <a:ahLst/>
              <a:cxnLst/>
              <a:rect l="l" t="t" r="r" b="b"/>
              <a:pathLst>
                <a:path w="1329" h="1971" extrusionOk="0">
                  <a:moveTo>
                    <a:pt x="1166" y="1"/>
                  </a:moveTo>
                  <a:cubicBezTo>
                    <a:pt x="1109" y="1"/>
                    <a:pt x="1058" y="31"/>
                    <a:pt x="1029" y="82"/>
                  </a:cubicBezTo>
                  <a:lnTo>
                    <a:pt x="41" y="1759"/>
                  </a:lnTo>
                  <a:cubicBezTo>
                    <a:pt x="1" y="1829"/>
                    <a:pt x="41" y="1929"/>
                    <a:pt x="110" y="1959"/>
                  </a:cubicBezTo>
                  <a:cubicBezTo>
                    <a:pt x="131" y="1967"/>
                    <a:pt x="151" y="1970"/>
                    <a:pt x="171" y="1970"/>
                  </a:cubicBezTo>
                  <a:cubicBezTo>
                    <a:pt x="225" y="1970"/>
                    <a:pt x="271" y="1940"/>
                    <a:pt x="300" y="1889"/>
                  </a:cubicBezTo>
                  <a:lnTo>
                    <a:pt x="1288" y="212"/>
                  </a:lnTo>
                  <a:cubicBezTo>
                    <a:pt x="1328" y="142"/>
                    <a:pt x="1288" y="42"/>
                    <a:pt x="1228" y="12"/>
                  </a:cubicBezTo>
                  <a:cubicBezTo>
                    <a:pt x="1207" y="4"/>
                    <a:pt x="1186" y="1"/>
                    <a:pt x="116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36"/>
            <p:cNvSpPr/>
            <p:nvPr/>
          </p:nvSpPr>
          <p:spPr>
            <a:xfrm>
              <a:off x="843600" y="5017588"/>
              <a:ext cx="243642" cy="313158"/>
            </a:xfrm>
            <a:custGeom>
              <a:avLst/>
              <a:gdLst/>
              <a:ahLst/>
              <a:cxnLst/>
              <a:rect l="l" t="t" r="r" b="b"/>
              <a:pathLst>
                <a:path w="2173" h="2793" extrusionOk="0">
                  <a:moveTo>
                    <a:pt x="1976" y="1"/>
                  </a:moveTo>
                  <a:cubicBezTo>
                    <a:pt x="1927" y="1"/>
                    <a:pt x="1877" y="23"/>
                    <a:pt x="1847" y="76"/>
                  </a:cubicBezTo>
                  <a:cubicBezTo>
                    <a:pt x="1328" y="945"/>
                    <a:pt x="739" y="1773"/>
                    <a:pt x="90" y="2552"/>
                  </a:cubicBezTo>
                  <a:cubicBezTo>
                    <a:pt x="1" y="2664"/>
                    <a:pt x="100" y="2792"/>
                    <a:pt x="206" y="2792"/>
                  </a:cubicBezTo>
                  <a:cubicBezTo>
                    <a:pt x="242" y="2792"/>
                    <a:pt x="279" y="2777"/>
                    <a:pt x="310" y="2742"/>
                  </a:cubicBezTo>
                  <a:cubicBezTo>
                    <a:pt x="968" y="1943"/>
                    <a:pt x="1567" y="1094"/>
                    <a:pt x="2106" y="196"/>
                  </a:cubicBezTo>
                  <a:cubicBezTo>
                    <a:pt x="2173" y="89"/>
                    <a:pt x="2076" y="1"/>
                    <a:pt x="197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36"/>
            <p:cNvSpPr/>
            <p:nvPr/>
          </p:nvSpPr>
          <p:spPr>
            <a:xfrm>
              <a:off x="615987" y="4261306"/>
              <a:ext cx="159775" cy="270103"/>
            </a:xfrm>
            <a:custGeom>
              <a:avLst/>
              <a:gdLst/>
              <a:ahLst/>
              <a:cxnLst/>
              <a:rect l="l" t="t" r="r" b="b"/>
              <a:pathLst>
                <a:path w="1425" h="2409" extrusionOk="0">
                  <a:moveTo>
                    <a:pt x="1236" y="1"/>
                  </a:moveTo>
                  <a:cubicBezTo>
                    <a:pt x="1188" y="1"/>
                    <a:pt x="1139" y="25"/>
                    <a:pt x="1112" y="83"/>
                  </a:cubicBezTo>
                  <a:cubicBezTo>
                    <a:pt x="762" y="791"/>
                    <a:pt x="403" y="1501"/>
                    <a:pt x="54" y="2209"/>
                  </a:cubicBezTo>
                  <a:cubicBezTo>
                    <a:pt x="1" y="2315"/>
                    <a:pt x="98" y="2409"/>
                    <a:pt x="193" y="2409"/>
                  </a:cubicBezTo>
                  <a:cubicBezTo>
                    <a:pt x="240" y="2409"/>
                    <a:pt x="287" y="2385"/>
                    <a:pt x="313" y="2329"/>
                  </a:cubicBezTo>
                  <a:cubicBezTo>
                    <a:pt x="673" y="1620"/>
                    <a:pt x="1022" y="911"/>
                    <a:pt x="1372" y="203"/>
                  </a:cubicBezTo>
                  <a:cubicBezTo>
                    <a:pt x="1424" y="91"/>
                    <a:pt x="1330" y="1"/>
                    <a:pt x="1236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36"/>
            <p:cNvSpPr/>
            <p:nvPr/>
          </p:nvSpPr>
          <p:spPr>
            <a:xfrm>
              <a:off x="804244" y="4237199"/>
              <a:ext cx="230860" cy="315064"/>
            </a:xfrm>
            <a:custGeom>
              <a:avLst/>
              <a:gdLst/>
              <a:ahLst/>
              <a:cxnLst/>
              <a:rect l="l" t="t" r="r" b="b"/>
              <a:pathLst>
                <a:path w="2059" h="2810" extrusionOk="0">
                  <a:moveTo>
                    <a:pt x="1897" y="0"/>
                  </a:moveTo>
                  <a:cubicBezTo>
                    <a:pt x="1854" y="0"/>
                    <a:pt x="1811" y="15"/>
                    <a:pt x="1789" y="48"/>
                  </a:cubicBezTo>
                  <a:cubicBezTo>
                    <a:pt x="1240" y="897"/>
                    <a:pt x="671" y="1736"/>
                    <a:pt x="82" y="2564"/>
                  </a:cubicBezTo>
                  <a:cubicBezTo>
                    <a:pt x="1" y="2681"/>
                    <a:pt x="99" y="2810"/>
                    <a:pt x="200" y="2810"/>
                  </a:cubicBezTo>
                  <a:cubicBezTo>
                    <a:pt x="236" y="2810"/>
                    <a:pt x="272" y="2793"/>
                    <a:pt x="301" y="2754"/>
                  </a:cubicBezTo>
                  <a:cubicBezTo>
                    <a:pt x="891" y="1925"/>
                    <a:pt x="1459" y="1086"/>
                    <a:pt x="2009" y="238"/>
                  </a:cubicBezTo>
                  <a:cubicBezTo>
                    <a:pt x="2049" y="168"/>
                    <a:pt x="2058" y="88"/>
                    <a:pt x="1989" y="28"/>
                  </a:cubicBezTo>
                  <a:cubicBezTo>
                    <a:pt x="1966" y="10"/>
                    <a:pt x="1931" y="0"/>
                    <a:pt x="189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36"/>
            <p:cNvSpPr/>
            <p:nvPr/>
          </p:nvSpPr>
          <p:spPr>
            <a:xfrm>
              <a:off x="158631" y="3135572"/>
              <a:ext cx="323473" cy="363838"/>
            </a:xfrm>
            <a:custGeom>
              <a:avLst/>
              <a:gdLst/>
              <a:ahLst/>
              <a:cxnLst/>
              <a:rect l="l" t="t" r="r" b="b"/>
              <a:pathLst>
                <a:path w="2885" h="3245" extrusionOk="0">
                  <a:moveTo>
                    <a:pt x="1148" y="1"/>
                  </a:moveTo>
                  <a:cubicBezTo>
                    <a:pt x="1048" y="440"/>
                    <a:pt x="958" y="879"/>
                    <a:pt x="879" y="1328"/>
                  </a:cubicBezTo>
                  <a:cubicBezTo>
                    <a:pt x="589" y="1428"/>
                    <a:pt x="289" y="1538"/>
                    <a:pt x="0" y="1638"/>
                  </a:cubicBezTo>
                  <a:cubicBezTo>
                    <a:pt x="260" y="1718"/>
                    <a:pt x="519" y="1807"/>
                    <a:pt x="779" y="1907"/>
                  </a:cubicBezTo>
                  <a:cubicBezTo>
                    <a:pt x="708" y="2356"/>
                    <a:pt x="639" y="2805"/>
                    <a:pt x="589" y="3245"/>
                  </a:cubicBezTo>
                  <a:cubicBezTo>
                    <a:pt x="918" y="2916"/>
                    <a:pt x="1238" y="2576"/>
                    <a:pt x="1547" y="2226"/>
                  </a:cubicBezTo>
                  <a:cubicBezTo>
                    <a:pt x="1926" y="2396"/>
                    <a:pt x="2296" y="2566"/>
                    <a:pt x="2675" y="2745"/>
                  </a:cubicBezTo>
                  <a:lnTo>
                    <a:pt x="2076" y="1607"/>
                  </a:lnTo>
                  <a:cubicBezTo>
                    <a:pt x="2356" y="1278"/>
                    <a:pt x="2625" y="949"/>
                    <a:pt x="2885" y="609"/>
                  </a:cubicBezTo>
                  <a:lnTo>
                    <a:pt x="2885" y="609"/>
                  </a:lnTo>
                  <a:cubicBezTo>
                    <a:pt x="2516" y="739"/>
                    <a:pt x="2136" y="879"/>
                    <a:pt x="1767" y="1008"/>
                  </a:cubicBezTo>
                  <a:cubicBezTo>
                    <a:pt x="1587" y="659"/>
                    <a:pt x="1398" y="310"/>
                    <a:pt x="114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36"/>
            <p:cNvSpPr/>
            <p:nvPr/>
          </p:nvSpPr>
          <p:spPr>
            <a:xfrm>
              <a:off x="132843" y="3207556"/>
              <a:ext cx="62789" cy="55501"/>
            </a:xfrm>
            <a:custGeom>
              <a:avLst/>
              <a:gdLst/>
              <a:ahLst/>
              <a:cxnLst/>
              <a:rect l="l" t="t" r="r" b="b"/>
              <a:pathLst>
                <a:path w="560" h="495" extrusionOk="0">
                  <a:moveTo>
                    <a:pt x="267" y="0"/>
                  </a:moveTo>
                  <a:cubicBezTo>
                    <a:pt x="248" y="0"/>
                    <a:pt x="229" y="2"/>
                    <a:pt x="210" y="7"/>
                  </a:cubicBezTo>
                  <a:cubicBezTo>
                    <a:pt x="180" y="17"/>
                    <a:pt x="150" y="27"/>
                    <a:pt x="120" y="47"/>
                  </a:cubicBezTo>
                  <a:lnTo>
                    <a:pt x="120" y="57"/>
                  </a:lnTo>
                  <a:cubicBezTo>
                    <a:pt x="30" y="127"/>
                    <a:pt x="0" y="277"/>
                    <a:pt x="70" y="386"/>
                  </a:cubicBezTo>
                  <a:cubicBezTo>
                    <a:pt x="118" y="454"/>
                    <a:pt x="197" y="494"/>
                    <a:pt x="278" y="494"/>
                  </a:cubicBezTo>
                  <a:cubicBezTo>
                    <a:pt x="316" y="494"/>
                    <a:pt x="354" y="485"/>
                    <a:pt x="390" y="466"/>
                  </a:cubicBezTo>
                  <a:cubicBezTo>
                    <a:pt x="499" y="417"/>
                    <a:pt x="559" y="267"/>
                    <a:pt x="510" y="157"/>
                  </a:cubicBezTo>
                  <a:cubicBezTo>
                    <a:pt x="476" y="64"/>
                    <a:pt x="371" y="0"/>
                    <a:pt x="26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36"/>
            <p:cNvSpPr/>
            <p:nvPr/>
          </p:nvSpPr>
          <p:spPr>
            <a:xfrm>
              <a:off x="26549" y="3180198"/>
              <a:ext cx="52585" cy="49895"/>
            </a:xfrm>
            <a:custGeom>
              <a:avLst/>
              <a:gdLst/>
              <a:ahLst/>
              <a:cxnLst/>
              <a:rect l="l" t="t" r="r" b="b"/>
              <a:pathLst>
                <a:path w="469" h="445" extrusionOk="0">
                  <a:moveTo>
                    <a:pt x="240" y="1"/>
                  </a:moveTo>
                  <a:cubicBezTo>
                    <a:pt x="137" y="1"/>
                    <a:pt x="39" y="78"/>
                    <a:pt x="30" y="182"/>
                  </a:cubicBezTo>
                  <a:lnTo>
                    <a:pt x="0" y="171"/>
                  </a:lnTo>
                  <a:lnTo>
                    <a:pt x="0" y="171"/>
                  </a:lnTo>
                  <a:cubicBezTo>
                    <a:pt x="0" y="221"/>
                    <a:pt x="0" y="261"/>
                    <a:pt x="20" y="301"/>
                  </a:cubicBezTo>
                  <a:cubicBezTo>
                    <a:pt x="55" y="388"/>
                    <a:pt x="142" y="445"/>
                    <a:pt x="237" y="445"/>
                  </a:cubicBezTo>
                  <a:cubicBezTo>
                    <a:pt x="251" y="445"/>
                    <a:pt x="265" y="444"/>
                    <a:pt x="280" y="441"/>
                  </a:cubicBezTo>
                  <a:cubicBezTo>
                    <a:pt x="379" y="421"/>
                    <a:pt x="469" y="321"/>
                    <a:pt x="459" y="211"/>
                  </a:cubicBezTo>
                  <a:cubicBezTo>
                    <a:pt x="459" y="102"/>
                    <a:pt x="359" y="11"/>
                    <a:pt x="260" y="2"/>
                  </a:cubicBezTo>
                  <a:cubicBezTo>
                    <a:pt x="253" y="1"/>
                    <a:pt x="247" y="1"/>
                    <a:pt x="24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36"/>
            <p:cNvSpPr/>
            <p:nvPr/>
          </p:nvSpPr>
          <p:spPr>
            <a:xfrm>
              <a:off x="3002" y="3322484"/>
              <a:ext cx="165717" cy="145647"/>
            </a:xfrm>
            <a:custGeom>
              <a:avLst/>
              <a:gdLst/>
              <a:ahLst/>
              <a:cxnLst/>
              <a:rect l="l" t="t" r="r" b="b"/>
              <a:pathLst>
                <a:path w="1478" h="1299" extrusionOk="0">
                  <a:moveTo>
                    <a:pt x="769" y="0"/>
                  </a:moveTo>
                  <a:cubicBezTo>
                    <a:pt x="679" y="140"/>
                    <a:pt x="589" y="280"/>
                    <a:pt x="510" y="420"/>
                  </a:cubicBezTo>
                  <a:cubicBezTo>
                    <a:pt x="339" y="410"/>
                    <a:pt x="170" y="400"/>
                    <a:pt x="0" y="400"/>
                  </a:cubicBezTo>
                  <a:cubicBezTo>
                    <a:pt x="120" y="490"/>
                    <a:pt x="230" y="599"/>
                    <a:pt x="350" y="699"/>
                  </a:cubicBezTo>
                  <a:cubicBezTo>
                    <a:pt x="270" y="829"/>
                    <a:pt x="200" y="969"/>
                    <a:pt x="130" y="1109"/>
                  </a:cubicBezTo>
                  <a:cubicBezTo>
                    <a:pt x="280" y="1049"/>
                    <a:pt x="419" y="989"/>
                    <a:pt x="569" y="919"/>
                  </a:cubicBezTo>
                  <a:cubicBezTo>
                    <a:pt x="689" y="1049"/>
                    <a:pt x="799" y="1169"/>
                    <a:pt x="899" y="1298"/>
                  </a:cubicBezTo>
                  <a:cubicBezTo>
                    <a:pt x="889" y="1138"/>
                    <a:pt x="869" y="969"/>
                    <a:pt x="849" y="799"/>
                  </a:cubicBezTo>
                  <a:cubicBezTo>
                    <a:pt x="1058" y="719"/>
                    <a:pt x="1268" y="630"/>
                    <a:pt x="1477" y="539"/>
                  </a:cubicBezTo>
                  <a:cubicBezTo>
                    <a:pt x="1258" y="499"/>
                    <a:pt x="1038" y="470"/>
                    <a:pt x="809" y="450"/>
                  </a:cubicBezTo>
                  <a:cubicBezTo>
                    <a:pt x="799" y="300"/>
                    <a:pt x="779" y="150"/>
                    <a:pt x="76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36"/>
            <p:cNvSpPr/>
            <p:nvPr/>
          </p:nvSpPr>
          <p:spPr>
            <a:xfrm>
              <a:off x="151455" y="3130975"/>
              <a:ext cx="146208" cy="197448"/>
            </a:xfrm>
            <a:custGeom>
              <a:avLst/>
              <a:gdLst/>
              <a:ahLst/>
              <a:cxnLst/>
              <a:rect l="l" t="t" r="r" b="b"/>
              <a:pathLst>
                <a:path w="1304" h="1761" extrusionOk="0">
                  <a:moveTo>
                    <a:pt x="1208" y="1"/>
                  </a:moveTo>
                  <a:cubicBezTo>
                    <a:pt x="1178" y="1"/>
                    <a:pt x="1150" y="16"/>
                    <a:pt x="1142" y="51"/>
                  </a:cubicBezTo>
                  <a:cubicBezTo>
                    <a:pt x="1072" y="421"/>
                    <a:pt x="1012" y="790"/>
                    <a:pt x="943" y="1160"/>
                  </a:cubicBezTo>
                  <a:lnTo>
                    <a:pt x="912" y="1279"/>
                  </a:lnTo>
                  <a:cubicBezTo>
                    <a:pt x="903" y="1329"/>
                    <a:pt x="912" y="1339"/>
                    <a:pt x="872" y="1359"/>
                  </a:cubicBezTo>
                  <a:cubicBezTo>
                    <a:pt x="792" y="1389"/>
                    <a:pt x="703" y="1429"/>
                    <a:pt x="613" y="1459"/>
                  </a:cubicBezTo>
                  <a:cubicBezTo>
                    <a:pt x="443" y="1519"/>
                    <a:pt x="273" y="1569"/>
                    <a:pt x="94" y="1608"/>
                  </a:cubicBezTo>
                  <a:cubicBezTo>
                    <a:pt x="0" y="1637"/>
                    <a:pt x="29" y="1761"/>
                    <a:pt x="115" y="1761"/>
                  </a:cubicBezTo>
                  <a:cubicBezTo>
                    <a:pt x="121" y="1761"/>
                    <a:pt x="127" y="1760"/>
                    <a:pt x="134" y="1759"/>
                  </a:cubicBezTo>
                  <a:cubicBezTo>
                    <a:pt x="324" y="1708"/>
                    <a:pt x="513" y="1648"/>
                    <a:pt x="703" y="1588"/>
                  </a:cubicBezTo>
                  <a:cubicBezTo>
                    <a:pt x="783" y="1549"/>
                    <a:pt x="872" y="1529"/>
                    <a:pt x="962" y="1489"/>
                  </a:cubicBezTo>
                  <a:cubicBezTo>
                    <a:pt x="1042" y="1449"/>
                    <a:pt x="1052" y="1379"/>
                    <a:pt x="1062" y="1299"/>
                  </a:cubicBezTo>
                  <a:cubicBezTo>
                    <a:pt x="1142" y="900"/>
                    <a:pt x="1212" y="501"/>
                    <a:pt x="1292" y="91"/>
                  </a:cubicBezTo>
                  <a:cubicBezTo>
                    <a:pt x="1304" y="37"/>
                    <a:pt x="1253" y="1"/>
                    <a:pt x="1208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36"/>
            <p:cNvSpPr/>
            <p:nvPr/>
          </p:nvSpPr>
          <p:spPr>
            <a:xfrm>
              <a:off x="215478" y="3342891"/>
              <a:ext cx="38346" cy="169753"/>
            </a:xfrm>
            <a:custGeom>
              <a:avLst/>
              <a:gdLst/>
              <a:ahLst/>
              <a:cxnLst/>
              <a:rect l="l" t="t" r="r" b="b"/>
              <a:pathLst>
                <a:path w="342" h="1514" extrusionOk="0">
                  <a:moveTo>
                    <a:pt x="257" y="1"/>
                  </a:moveTo>
                  <a:cubicBezTo>
                    <a:pt x="219" y="1"/>
                    <a:pt x="181" y="23"/>
                    <a:pt x="181" y="68"/>
                  </a:cubicBezTo>
                  <a:cubicBezTo>
                    <a:pt x="192" y="297"/>
                    <a:pt x="142" y="527"/>
                    <a:pt x="112" y="747"/>
                  </a:cubicBezTo>
                  <a:cubicBezTo>
                    <a:pt x="72" y="967"/>
                    <a:pt x="42" y="1196"/>
                    <a:pt x="12" y="1416"/>
                  </a:cubicBezTo>
                  <a:cubicBezTo>
                    <a:pt x="0" y="1475"/>
                    <a:pt x="49" y="1513"/>
                    <a:pt x="92" y="1513"/>
                  </a:cubicBezTo>
                  <a:cubicBezTo>
                    <a:pt x="121" y="1513"/>
                    <a:pt x="148" y="1496"/>
                    <a:pt x="152" y="1455"/>
                  </a:cubicBezTo>
                  <a:cubicBezTo>
                    <a:pt x="192" y="1226"/>
                    <a:pt x="221" y="987"/>
                    <a:pt x="252" y="757"/>
                  </a:cubicBezTo>
                  <a:cubicBezTo>
                    <a:pt x="292" y="537"/>
                    <a:pt x="341" y="297"/>
                    <a:pt x="332" y="68"/>
                  </a:cubicBezTo>
                  <a:cubicBezTo>
                    <a:pt x="332" y="23"/>
                    <a:pt x="294" y="1"/>
                    <a:pt x="25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36"/>
            <p:cNvSpPr/>
            <p:nvPr/>
          </p:nvSpPr>
          <p:spPr>
            <a:xfrm>
              <a:off x="321100" y="3377538"/>
              <a:ext cx="140602" cy="72768"/>
            </a:xfrm>
            <a:custGeom>
              <a:avLst/>
              <a:gdLst/>
              <a:ahLst/>
              <a:cxnLst/>
              <a:rect l="l" t="t" r="r" b="b"/>
              <a:pathLst>
                <a:path w="1254" h="649" extrusionOk="0">
                  <a:moveTo>
                    <a:pt x="117" y="1"/>
                  </a:moveTo>
                  <a:cubicBezTo>
                    <a:pt x="50" y="1"/>
                    <a:pt x="0" y="104"/>
                    <a:pt x="78" y="139"/>
                  </a:cubicBezTo>
                  <a:cubicBezTo>
                    <a:pt x="417" y="308"/>
                    <a:pt x="767" y="478"/>
                    <a:pt x="1107" y="638"/>
                  </a:cubicBezTo>
                  <a:cubicBezTo>
                    <a:pt x="1121" y="645"/>
                    <a:pt x="1134" y="649"/>
                    <a:pt x="1147" y="649"/>
                  </a:cubicBezTo>
                  <a:cubicBezTo>
                    <a:pt x="1214" y="649"/>
                    <a:pt x="1254" y="550"/>
                    <a:pt x="1186" y="508"/>
                  </a:cubicBezTo>
                  <a:cubicBezTo>
                    <a:pt x="837" y="348"/>
                    <a:pt x="497" y="179"/>
                    <a:pt x="148" y="8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36"/>
            <p:cNvSpPr/>
            <p:nvPr/>
          </p:nvSpPr>
          <p:spPr>
            <a:xfrm>
              <a:off x="385796" y="3202399"/>
              <a:ext cx="103041" cy="121204"/>
            </a:xfrm>
            <a:custGeom>
              <a:avLst/>
              <a:gdLst/>
              <a:ahLst/>
              <a:cxnLst/>
              <a:rect l="l" t="t" r="r" b="b"/>
              <a:pathLst>
                <a:path w="919" h="1081" extrusionOk="0">
                  <a:moveTo>
                    <a:pt x="830" y="1"/>
                  </a:moveTo>
                  <a:cubicBezTo>
                    <a:pt x="809" y="1"/>
                    <a:pt x="789" y="8"/>
                    <a:pt x="779" y="23"/>
                  </a:cubicBezTo>
                  <a:lnTo>
                    <a:pt x="30" y="951"/>
                  </a:lnTo>
                  <a:cubicBezTo>
                    <a:pt x="11" y="982"/>
                    <a:pt x="0" y="1031"/>
                    <a:pt x="30" y="1062"/>
                  </a:cubicBezTo>
                  <a:cubicBezTo>
                    <a:pt x="47" y="1073"/>
                    <a:pt x="69" y="1080"/>
                    <a:pt x="91" y="1080"/>
                  </a:cubicBezTo>
                  <a:cubicBezTo>
                    <a:pt x="109" y="1080"/>
                    <a:pt x="127" y="1075"/>
                    <a:pt x="140" y="1062"/>
                  </a:cubicBezTo>
                  <a:lnTo>
                    <a:pt x="889" y="133"/>
                  </a:lnTo>
                  <a:cubicBezTo>
                    <a:pt x="909" y="93"/>
                    <a:pt x="919" y="53"/>
                    <a:pt x="889" y="23"/>
                  </a:cubicBezTo>
                  <a:cubicBezTo>
                    <a:pt x="874" y="8"/>
                    <a:pt x="851" y="1"/>
                    <a:pt x="83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36"/>
            <p:cNvSpPr/>
            <p:nvPr/>
          </p:nvSpPr>
          <p:spPr>
            <a:xfrm>
              <a:off x="1377425" y="3906655"/>
              <a:ext cx="65031" cy="57743"/>
            </a:xfrm>
            <a:custGeom>
              <a:avLst/>
              <a:gdLst/>
              <a:ahLst/>
              <a:cxnLst/>
              <a:rect l="l" t="t" r="r" b="b"/>
              <a:pathLst>
                <a:path w="580" h="515" extrusionOk="0">
                  <a:moveTo>
                    <a:pt x="272" y="1"/>
                  </a:moveTo>
                  <a:cubicBezTo>
                    <a:pt x="141" y="1"/>
                    <a:pt x="10" y="114"/>
                    <a:pt x="1" y="241"/>
                  </a:cubicBezTo>
                  <a:cubicBezTo>
                    <a:pt x="1" y="386"/>
                    <a:pt x="141" y="515"/>
                    <a:pt x="279" y="515"/>
                  </a:cubicBezTo>
                  <a:cubicBezTo>
                    <a:pt x="293" y="515"/>
                    <a:pt x="307" y="513"/>
                    <a:pt x="320" y="511"/>
                  </a:cubicBezTo>
                  <a:cubicBezTo>
                    <a:pt x="480" y="471"/>
                    <a:pt x="580" y="281"/>
                    <a:pt x="520" y="141"/>
                  </a:cubicBezTo>
                  <a:cubicBezTo>
                    <a:pt x="490" y="61"/>
                    <a:pt x="411" y="32"/>
                    <a:pt x="340" y="12"/>
                  </a:cubicBezTo>
                  <a:cubicBezTo>
                    <a:pt x="318" y="4"/>
                    <a:pt x="295" y="1"/>
                    <a:pt x="27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36"/>
            <p:cNvSpPr/>
            <p:nvPr/>
          </p:nvSpPr>
          <p:spPr>
            <a:xfrm>
              <a:off x="1402092" y="3792736"/>
              <a:ext cx="60546" cy="52361"/>
            </a:xfrm>
            <a:custGeom>
              <a:avLst/>
              <a:gdLst/>
              <a:ahLst/>
              <a:cxnLst/>
              <a:rect l="l" t="t" r="r" b="b"/>
              <a:pathLst>
                <a:path w="540" h="467" extrusionOk="0">
                  <a:moveTo>
                    <a:pt x="265" y="0"/>
                  </a:moveTo>
                  <a:cubicBezTo>
                    <a:pt x="196" y="0"/>
                    <a:pt x="126" y="28"/>
                    <a:pt x="80" y="79"/>
                  </a:cubicBezTo>
                  <a:cubicBezTo>
                    <a:pt x="31" y="129"/>
                    <a:pt x="0" y="199"/>
                    <a:pt x="11" y="269"/>
                  </a:cubicBezTo>
                  <a:cubicBezTo>
                    <a:pt x="34" y="380"/>
                    <a:pt x="153" y="466"/>
                    <a:pt x="267" y="466"/>
                  </a:cubicBezTo>
                  <a:cubicBezTo>
                    <a:pt x="295" y="466"/>
                    <a:pt x="324" y="461"/>
                    <a:pt x="350" y="449"/>
                  </a:cubicBezTo>
                  <a:cubicBezTo>
                    <a:pt x="490" y="389"/>
                    <a:pt x="540" y="189"/>
                    <a:pt x="440" y="79"/>
                  </a:cubicBezTo>
                  <a:cubicBezTo>
                    <a:pt x="396" y="25"/>
                    <a:pt x="331" y="0"/>
                    <a:pt x="26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36"/>
            <p:cNvSpPr/>
            <p:nvPr/>
          </p:nvSpPr>
          <p:spPr>
            <a:xfrm>
              <a:off x="1280101" y="3802603"/>
              <a:ext cx="80728" cy="68507"/>
            </a:xfrm>
            <a:custGeom>
              <a:avLst/>
              <a:gdLst/>
              <a:ahLst/>
              <a:cxnLst/>
              <a:rect l="l" t="t" r="r" b="b"/>
              <a:pathLst>
                <a:path w="720" h="611" extrusionOk="0">
                  <a:moveTo>
                    <a:pt x="250" y="1"/>
                  </a:moveTo>
                  <a:cubicBezTo>
                    <a:pt x="190" y="1"/>
                    <a:pt x="129" y="25"/>
                    <a:pt x="90" y="71"/>
                  </a:cubicBezTo>
                  <a:cubicBezTo>
                    <a:pt x="21" y="141"/>
                    <a:pt x="1" y="250"/>
                    <a:pt x="21" y="350"/>
                  </a:cubicBezTo>
                  <a:cubicBezTo>
                    <a:pt x="63" y="495"/>
                    <a:pt x="208" y="611"/>
                    <a:pt x="361" y="611"/>
                  </a:cubicBezTo>
                  <a:cubicBezTo>
                    <a:pt x="387" y="611"/>
                    <a:pt x="414" y="607"/>
                    <a:pt x="440" y="600"/>
                  </a:cubicBezTo>
                  <a:cubicBezTo>
                    <a:pt x="620" y="560"/>
                    <a:pt x="719" y="330"/>
                    <a:pt x="649" y="171"/>
                  </a:cubicBezTo>
                  <a:cubicBezTo>
                    <a:pt x="597" y="75"/>
                    <a:pt x="492" y="17"/>
                    <a:pt x="386" y="17"/>
                  </a:cubicBezTo>
                  <a:cubicBezTo>
                    <a:pt x="371" y="17"/>
                    <a:pt x="355" y="19"/>
                    <a:pt x="340" y="21"/>
                  </a:cubicBezTo>
                  <a:cubicBezTo>
                    <a:pt x="313" y="7"/>
                    <a:pt x="282" y="1"/>
                    <a:pt x="25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36"/>
            <p:cNvSpPr/>
            <p:nvPr/>
          </p:nvSpPr>
          <p:spPr>
            <a:xfrm>
              <a:off x="1119987" y="3881091"/>
              <a:ext cx="178163" cy="167960"/>
            </a:xfrm>
            <a:custGeom>
              <a:avLst/>
              <a:gdLst/>
              <a:ahLst/>
              <a:cxnLst/>
              <a:rect l="l" t="t" r="r" b="b"/>
              <a:pathLst>
                <a:path w="1589" h="1498" extrusionOk="0">
                  <a:moveTo>
                    <a:pt x="710" y="0"/>
                  </a:moveTo>
                  <a:cubicBezTo>
                    <a:pt x="660" y="140"/>
                    <a:pt x="600" y="280"/>
                    <a:pt x="540" y="419"/>
                  </a:cubicBezTo>
                  <a:cubicBezTo>
                    <a:pt x="360" y="449"/>
                    <a:pt x="180" y="479"/>
                    <a:pt x="1" y="529"/>
                  </a:cubicBezTo>
                  <a:cubicBezTo>
                    <a:pt x="121" y="639"/>
                    <a:pt x="251" y="748"/>
                    <a:pt x="371" y="859"/>
                  </a:cubicBezTo>
                  <a:cubicBezTo>
                    <a:pt x="320" y="1008"/>
                    <a:pt x="260" y="1158"/>
                    <a:pt x="200" y="1307"/>
                  </a:cubicBezTo>
                  <a:lnTo>
                    <a:pt x="620" y="1068"/>
                  </a:lnTo>
                  <a:cubicBezTo>
                    <a:pt x="779" y="1208"/>
                    <a:pt x="939" y="1347"/>
                    <a:pt x="1099" y="1497"/>
                  </a:cubicBezTo>
                  <a:cubicBezTo>
                    <a:pt x="1059" y="1278"/>
                    <a:pt x="1009" y="1068"/>
                    <a:pt x="950" y="859"/>
                  </a:cubicBezTo>
                  <a:cubicBezTo>
                    <a:pt x="1169" y="708"/>
                    <a:pt x="1378" y="559"/>
                    <a:pt x="1588" y="399"/>
                  </a:cubicBezTo>
                  <a:cubicBezTo>
                    <a:pt x="1463" y="389"/>
                    <a:pt x="1336" y="384"/>
                    <a:pt x="1209" y="384"/>
                  </a:cubicBezTo>
                  <a:cubicBezTo>
                    <a:pt x="1082" y="384"/>
                    <a:pt x="954" y="389"/>
                    <a:pt x="830" y="399"/>
                  </a:cubicBezTo>
                  <a:cubicBezTo>
                    <a:pt x="790" y="260"/>
                    <a:pt x="750" y="129"/>
                    <a:pt x="71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8" name="Google Shape;4648;p36"/>
          <p:cNvGrpSpPr/>
          <p:nvPr/>
        </p:nvGrpSpPr>
        <p:grpSpPr>
          <a:xfrm>
            <a:off x="7822231" y="4558044"/>
            <a:ext cx="1248295" cy="2359083"/>
            <a:chOff x="6467326" y="3541053"/>
            <a:chExt cx="1032075" cy="1832724"/>
          </a:xfrm>
        </p:grpSpPr>
        <p:sp>
          <p:nvSpPr>
            <p:cNvPr id="4649" name="Google Shape;4649;p36"/>
            <p:cNvSpPr/>
            <p:nvPr/>
          </p:nvSpPr>
          <p:spPr>
            <a:xfrm>
              <a:off x="6931850" y="4444253"/>
              <a:ext cx="486298" cy="929519"/>
            </a:xfrm>
            <a:custGeom>
              <a:avLst/>
              <a:gdLst/>
              <a:ahLst/>
              <a:cxnLst/>
              <a:rect l="l" t="t" r="r" b="b"/>
              <a:pathLst>
                <a:path w="4064" h="7768" extrusionOk="0">
                  <a:moveTo>
                    <a:pt x="0" y="1"/>
                  </a:moveTo>
                  <a:cubicBezTo>
                    <a:pt x="11" y="720"/>
                    <a:pt x="20" y="1438"/>
                    <a:pt x="31" y="2147"/>
                  </a:cubicBezTo>
                  <a:cubicBezTo>
                    <a:pt x="40" y="2786"/>
                    <a:pt x="51" y="3415"/>
                    <a:pt x="60" y="4054"/>
                  </a:cubicBezTo>
                  <a:cubicBezTo>
                    <a:pt x="60" y="4593"/>
                    <a:pt x="71" y="5141"/>
                    <a:pt x="80" y="5691"/>
                  </a:cubicBezTo>
                  <a:cubicBezTo>
                    <a:pt x="91" y="6290"/>
                    <a:pt x="91" y="6878"/>
                    <a:pt x="100" y="7477"/>
                  </a:cubicBezTo>
                  <a:lnTo>
                    <a:pt x="100" y="7617"/>
                  </a:lnTo>
                  <a:cubicBezTo>
                    <a:pt x="570" y="7707"/>
                    <a:pt x="1049" y="7757"/>
                    <a:pt x="1518" y="7767"/>
                  </a:cubicBezTo>
                  <a:cubicBezTo>
                    <a:pt x="1897" y="7767"/>
                    <a:pt x="2277" y="7747"/>
                    <a:pt x="2656" y="7697"/>
                  </a:cubicBezTo>
                  <a:cubicBezTo>
                    <a:pt x="2746" y="7348"/>
                    <a:pt x="2826" y="7009"/>
                    <a:pt x="2906" y="6659"/>
                  </a:cubicBezTo>
                  <a:cubicBezTo>
                    <a:pt x="3066" y="6000"/>
                    <a:pt x="3215" y="5341"/>
                    <a:pt x="3345" y="4673"/>
                  </a:cubicBezTo>
                  <a:cubicBezTo>
                    <a:pt x="3534" y="3754"/>
                    <a:pt x="3694" y="2825"/>
                    <a:pt x="3834" y="1907"/>
                  </a:cubicBezTo>
                  <a:cubicBezTo>
                    <a:pt x="3924" y="1348"/>
                    <a:pt x="3994" y="789"/>
                    <a:pt x="4064" y="230"/>
                  </a:cubicBezTo>
                  <a:lnTo>
                    <a:pt x="4064" y="230"/>
                  </a:lnTo>
                  <a:cubicBezTo>
                    <a:pt x="3894" y="260"/>
                    <a:pt x="3724" y="290"/>
                    <a:pt x="3565" y="310"/>
                  </a:cubicBezTo>
                  <a:cubicBezTo>
                    <a:pt x="3181" y="362"/>
                    <a:pt x="2797" y="392"/>
                    <a:pt x="2413" y="392"/>
                  </a:cubicBezTo>
                  <a:cubicBezTo>
                    <a:pt x="2278" y="392"/>
                    <a:pt x="2143" y="388"/>
                    <a:pt x="2007" y="380"/>
                  </a:cubicBezTo>
                  <a:cubicBezTo>
                    <a:pt x="1329" y="340"/>
                    <a:pt x="659" y="210"/>
                    <a:pt x="1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36"/>
            <p:cNvSpPr/>
            <p:nvPr/>
          </p:nvSpPr>
          <p:spPr>
            <a:xfrm>
              <a:off x="6933047" y="4398559"/>
              <a:ext cx="485102" cy="94412"/>
            </a:xfrm>
            <a:custGeom>
              <a:avLst/>
              <a:gdLst/>
              <a:ahLst/>
              <a:cxnLst/>
              <a:rect l="l" t="t" r="r" b="b"/>
              <a:pathLst>
                <a:path w="4054" h="789" extrusionOk="0">
                  <a:moveTo>
                    <a:pt x="1843" y="1"/>
                  </a:moveTo>
                  <a:cubicBezTo>
                    <a:pt x="1210" y="1"/>
                    <a:pt x="576" y="133"/>
                    <a:pt x="1" y="398"/>
                  </a:cubicBezTo>
                  <a:cubicBezTo>
                    <a:pt x="649" y="607"/>
                    <a:pt x="1319" y="737"/>
                    <a:pt x="1997" y="777"/>
                  </a:cubicBezTo>
                  <a:cubicBezTo>
                    <a:pt x="2133" y="785"/>
                    <a:pt x="2268" y="789"/>
                    <a:pt x="2403" y="789"/>
                  </a:cubicBezTo>
                  <a:cubicBezTo>
                    <a:pt x="2787" y="789"/>
                    <a:pt x="3171" y="759"/>
                    <a:pt x="3555" y="707"/>
                  </a:cubicBezTo>
                  <a:cubicBezTo>
                    <a:pt x="3714" y="687"/>
                    <a:pt x="3884" y="657"/>
                    <a:pt x="4054" y="627"/>
                  </a:cubicBezTo>
                  <a:lnTo>
                    <a:pt x="4054" y="587"/>
                  </a:lnTo>
                  <a:cubicBezTo>
                    <a:pt x="3389" y="197"/>
                    <a:pt x="2616" y="1"/>
                    <a:pt x="184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36"/>
            <p:cNvSpPr/>
            <p:nvPr/>
          </p:nvSpPr>
          <p:spPr>
            <a:xfrm>
              <a:off x="6941423" y="4672446"/>
              <a:ext cx="449204" cy="666626"/>
            </a:xfrm>
            <a:custGeom>
              <a:avLst/>
              <a:gdLst/>
              <a:ahLst/>
              <a:cxnLst/>
              <a:rect l="l" t="t" r="r" b="b"/>
              <a:pathLst>
                <a:path w="3754" h="5571" extrusionOk="0">
                  <a:moveTo>
                    <a:pt x="3754" y="0"/>
                  </a:moveTo>
                  <a:lnTo>
                    <a:pt x="3754" y="0"/>
                  </a:lnTo>
                  <a:cubicBezTo>
                    <a:pt x="2826" y="1528"/>
                    <a:pt x="1528" y="2835"/>
                    <a:pt x="0" y="3784"/>
                  </a:cubicBezTo>
                  <a:cubicBezTo>
                    <a:pt x="11" y="4383"/>
                    <a:pt x="11" y="4971"/>
                    <a:pt x="20" y="5570"/>
                  </a:cubicBezTo>
                  <a:cubicBezTo>
                    <a:pt x="1249" y="4822"/>
                    <a:pt x="2347" y="3873"/>
                    <a:pt x="3265" y="2766"/>
                  </a:cubicBezTo>
                  <a:cubicBezTo>
                    <a:pt x="3454" y="1847"/>
                    <a:pt x="3614" y="918"/>
                    <a:pt x="375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36"/>
            <p:cNvSpPr/>
            <p:nvPr/>
          </p:nvSpPr>
          <p:spPr>
            <a:xfrm>
              <a:off x="7115187" y="5240955"/>
              <a:ext cx="166208" cy="132823"/>
            </a:xfrm>
            <a:custGeom>
              <a:avLst/>
              <a:gdLst/>
              <a:ahLst/>
              <a:cxnLst/>
              <a:rect l="l" t="t" r="r" b="b"/>
              <a:pathLst>
                <a:path w="1389" h="1110" extrusionOk="0">
                  <a:moveTo>
                    <a:pt x="1389" y="1"/>
                  </a:moveTo>
                  <a:lnTo>
                    <a:pt x="1389" y="1"/>
                  </a:lnTo>
                  <a:cubicBezTo>
                    <a:pt x="970" y="420"/>
                    <a:pt x="500" y="790"/>
                    <a:pt x="1" y="1109"/>
                  </a:cubicBezTo>
                  <a:cubicBezTo>
                    <a:pt x="380" y="1109"/>
                    <a:pt x="760" y="1089"/>
                    <a:pt x="1139" y="1039"/>
                  </a:cubicBezTo>
                  <a:cubicBezTo>
                    <a:pt x="1229" y="690"/>
                    <a:pt x="1309" y="351"/>
                    <a:pt x="1389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36"/>
            <p:cNvSpPr/>
            <p:nvPr/>
          </p:nvSpPr>
          <p:spPr>
            <a:xfrm>
              <a:off x="7081187" y="3982003"/>
              <a:ext cx="302261" cy="376450"/>
            </a:xfrm>
            <a:custGeom>
              <a:avLst/>
              <a:gdLst/>
              <a:ahLst/>
              <a:cxnLst/>
              <a:rect l="l" t="t" r="r" b="b"/>
              <a:pathLst>
                <a:path w="2526" h="3146" extrusionOk="0">
                  <a:moveTo>
                    <a:pt x="2297" y="0"/>
                  </a:moveTo>
                  <a:cubicBezTo>
                    <a:pt x="1967" y="210"/>
                    <a:pt x="1618" y="379"/>
                    <a:pt x="1288" y="569"/>
                  </a:cubicBezTo>
                  <a:cubicBezTo>
                    <a:pt x="949" y="759"/>
                    <a:pt x="620" y="989"/>
                    <a:pt x="380" y="1298"/>
                  </a:cubicBezTo>
                  <a:cubicBezTo>
                    <a:pt x="140" y="1597"/>
                    <a:pt x="1" y="1997"/>
                    <a:pt x="50" y="2376"/>
                  </a:cubicBezTo>
                  <a:cubicBezTo>
                    <a:pt x="101" y="2686"/>
                    <a:pt x="300" y="2975"/>
                    <a:pt x="580" y="3105"/>
                  </a:cubicBezTo>
                  <a:lnTo>
                    <a:pt x="629" y="3135"/>
                  </a:lnTo>
                  <a:cubicBezTo>
                    <a:pt x="640" y="3135"/>
                    <a:pt x="660" y="3145"/>
                    <a:pt x="669" y="3145"/>
                  </a:cubicBezTo>
                  <a:cubicBezTo>
                    <a:pt x="949" y="2806"/>
                    <a:pt x="1348" y="2596"/>
                    <a:pt x="1667" y="2296"/>
                  </a:cubicBezTo>
                  <a:cubicBezTo>
                    <a:pt x="2277" y="1727"/>
                    <a:pt x="2526" y="799"/>
                    <a:pt x="229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36"/>
            <p:cNvSpPr/>
            <p:nvPr/>
          </p:nvSpPr>
          <p:spPr>
            <a:xfrm>
              <a:off x="6935440" y="4481228"/>
              <a:ext cx="422998" cy="448127"/>
            </a:xfrm>
            <a:custGeom>
              <a:avLst/>
              <a:gdLst/>
              <a:ahLst/>
              <a:cxnLst/>
              <a:rect l="l" t="t" r="r" b="b"/>
              <a:pathLst>
                <a:path w="3535" h="3745" extrusionOk="0">
                  <a:moveTo>
                    <a:pt x="3535" y="1"/>
                  </a:moveTo>
                  <a:lnTo>
                    <a:pt x="3535" y="1"/>
                  </a:lnTo>
                  <a:cubicBezTo>
                    <a:pt x="3151" y="53"/>
                    <a:pt x="2767" y="83"/>
                    <a:pt x="2383" y="83"/>
                  </a:cubicBezTo>
                  <a:cubicBezTo>
                    <a:pt x="2248" y="83"/>
                    <a:pt x="2113" y="79"/>
                    <a:pt x="1977" y="71"/>
                  </a:cubicBezTo>
                  <a:lnTo>
                    <a:pt x="1977" y="101"/>
                  </a:lnTo>
                  <a:cubicBezTo>
                    <a:pt x="1428" y="790"/>
                    <a:pt x="749" y="1378"/>
                    <a:pt x="1" y="1838"/>
                  </a:cubicBezTo>
                  <a:cubicBezTo>
                    <a:pt x="10" y="2477"/>
                    <a:pt x="21" y="3106"/>
                    <a:pt x="30" y="3745"/>
                  </a:cubicBezTo>
                  <a:cubicBezTo>
                    <a:pt x="1558" y="2916"/>
                    <a:pt x="2806" y="1588"/>
                    <a:pt x="353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6"/>
            <p:cNvSpPr/>
            <p:nvPr/>
          </p:nvSpPr>
          <p:spPr>
            <a:xfrm>
              <a:off x="7131325" y="4138520"/>
              <a:ext cx="132703" cy="218619"/>
            </a:xfrm>
            <a:custGeom>
              <a:avLst/>
              <a:gdLst/>
              <a:ahLst/>
              <a:cxnLst/>
              <a:rect l="l" t="t" r="r" b="b"/>
              <a:pathLst>
                <a:path w="1109" h="1827" extrusionOk="0">
                  <a:moveTo>
                    <a:pt x="1109" y="0"/>
                  </a:moveTo>
                  <a:cubicBezTo>
                    <a:pt x="700" y="60"/>
                    <a:pt x="320" y="349"/>
                    <a:pt x="150" y="729"/>
                  </a:cubicBezTo>
                  <a:cubicBezTo>
                    <a:pt x="1" y="1068"/>
                    <a:pt x="1" y="1467"/>
                    <a:pt x="161" y="1797"/>
                  </a:cubicBezTo>
                  <a:cubicBezTo>
                    <a:pt x="170" y="1807"/>
                    <a:pt x="190" y="1817"/>
                    <a:pt x="210" y="1827"/>
                  </a:cubicBezTo>
                  <a:cubicBezTo>
                    <a:pt x="450" y="1617"/>
                    <a:pt x="570" y="1298"/>
                    <a:pt x="669" y="988"/>
                  </a:cubicBezTo>
                  <a:cubicBezTo>
                    <a:pt x="780" y="639"/>
                    <a:pt x="869" y="269"/>
                    <a:pt x="1109" y="0"/>
                  </a:cubicBezTo>
                  <a:close/>
                </a:path>
              </a:pathLst>
            </a:custGeom>
            <a:solidFill>
              <a:srgbClr val="E48A3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6"/>
            <p:cNvSpPr/>
            <p:nvPr/>
          </p:nvSpPr>
          <p:spPr>
            <a:xfrm>
              <a:off x="7349945" y="3815076"/>
              <a:ext cx="62223" cy="120019"/>
            </a:xfrm>
            <a:custGeom>
              <a:avLst/>
              <a:gdLst/>
              <a:ahLst/>
              <a:cxnLst/>
              <a:rect l="l" t="t" r="r" b="b"/>
              <a:pathLst>
                <a:path w="520" h="1003" extrusionOk="0">
                  <a:moveTo>
                    <a:pt x="410" y="0"/>
                  </a:moveTo>
                  <a:cubicBezTo>
                    <a:pt x="368" y="0"/>
                    <a:pt x="325" y="23"/>
                    <a:pt x="310" y="68"/>
                  </a:cubicBezTo>
                  <a:cubicBezTo>
                    <a:pt x="210" y="327"/>
                    <a:pt x="111" y="587"/>
                    <a:pt x="11" y="856"/>
                  </a:cubicBezTo>
                  <a:cubicBezTo>
                    <a:pt x="0" y="906"/>
                    <a:pt x="20" y="966"/>
                    <a:pt x="71" y="996"/>
                  </a:cubicBezTo>
                  <a:cubicBezTo>
                    <a:pt x="81" y="1000"/>
                    <a:pt x="93" y="1002"/>
                    <a:pt x="105" y="1002"/>
                  </a:cubicBezTo>
                  <a:cubicBezTo>
                    <a:pt x="148" y="1002"/>
                    <a:pt x="195" y="975"/>
                    <a:pt x="210" y="936"/>
                  </a:cubicBezTo>
                  <a:cubicBezTo>
                    <a:pt x="310" y="676"/>
                    <a:pt x="400" y="407"/>
                    <a:pt x="500" y="148"/>
                  </a:cubicBezTo>
                  <a:cubicBezTo>
                    <a:pt x="520" y="97"/>
                    <a:pt x="500" y="37"/>
                    <a:pt x="450" y="8"/>
                  </a:cubicBezTo>
                  <a:cubicBezTo>
                    <a:pt x="437" y="3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6"/>
            <p:cNvSpPr/>
            <p:nvPr/>
          </p:nvSpPr>
          <p:spPr>
            <a:xfrm>
              <a:off x="7214968" y="3847385"/>
              <a:ext cx="59830" cy="110925"/>
            </a:xfrm>
            <a:custGeom>
              <a:avLst/>
              <a:gdLst/>
              <a:ahLst/>
              <a:cxnLst/>
              <a:rect l="l" t="t" r="r" b="b"/>
              <a:pathLst>
                <a:path w="500" h="927" extrusionOk="0">
                  <a:moveTo>
                    <a:pt x="123" y="1"/>
                  </a:moveTo>
                  <a:cubicBezTo>
                    <a:pt x="112" y="1"/>
                    <a:pt x="101" y="3"/>
                    <a:pt x="90" y="7"/>
                  </a:cubicBezTo>
                  <a:cubicBezTo>
                    <a:pt x="41" y="27"/>
                    <a:pt x="1" y="97"/>
                    <a:pt x="30" y="147"/>
                  </a:cubicBezTo>
                  <a:cubicBezTo>
                    <a:pt x="141" y="366"/>
                    <a:pt x="220" y="606"/>
                    <a:pt x="280" y="836"/>
                  </a:cubicBezTo>
                  <a:cubicBezTo>
                    <a:pt x="289" y="881"/>
                    <a:pt x="323" y="927"/>
                    <a:pt x="374" y="927"/>
                  </a:cubicBezTo>
                  <a:cubicBezTo>
                    <a:pt x="379" y="927"/>
                    <a:pt x="384" y="926"/>
                    <a:pt x="390" y="925"/>
                  </a:cubicBezTo>
                  <a:cubicBezTo>
                    <a:pt x="450" y="916"/>
                    <a:pt x="500" y="866"/>
                    <a:pt x="490" y="806"/>
                  </a:cubicBezTo>
                  <a:cubicBezTo>
                    <a:pt x="430" y="546"/>
                    <a:pt x="340" y="297"/>
                    <a:pt x="230" y="67"/>
                  </a:cubicBezTo>
                  <a:cubicBezTo>
                    <a:pt x="207" y="28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6"/>
            <p:cNvSpPr/>
            <p:nvPr/>
          </p:nvSpPr>
          <p:spPr>
            <a:xfrm>
              <a:off x="7094350" y="3963815"/>
              <a:ext cx="75386" cy="62463"/>
            </a:xfrm>
            <a:custGeom>
              <a:avLst/>
              <a:gdLst/>
              <a:ahLst/>
              <a:cxnLst/>
              <a:rect l="l" t="t" r="r" b="b"/>
              <a:pathLst>
                <a:path w="630" h="522" extrusionOk="0">
                  <a:moveTo>
                    <a:pt x="122" y="1"/>
                  </a:moveTo>
                  <a:cubicBezTo>
                    <a:pt x="86" y="1"/>
                    <a:pt x="49" y="18"/>
                    <a:pt x="30" y="43"/>
                  </a:cubicBezTo>
                  <a:cubicBezTo>
                    <a:pt x="0" y="92"/>
                    <a:pt x="11" y="152"/>
                    <a:pt x="50" y="192"/>
                  </a:cubicBezTo>
                  <a:cubicBezTo>
                    <a:pt x="170" y="302"/>
                    <a:pt x="300" y="412"/>
                    <a:pt x="439" y="491"/>
                  </a:cubicBezTo>
                  <a:cubicBezTo>
                    <a:pt x="470" y="511"/>
                    <a:pt x="490" y="522"/>
                    <a:pt x="519" y="522"/>
                  </a:cubicBezTo>
                  <a:cubicBezTo>
                    <a:pt x="550" y="511"/>
                    <a:pt x="579" y="502"/>
                    <a:pt x="590" y="482"/>
                  </a:cubicBezTo>
                  <a:cubicBezTo>
                    <a:pt x="619" y="432"/>
                    <a:pt x="629" y="362"/>
                    <a:pt x="579" y="332"/>
                  </a:cubicBezTo>
                  <a:cubicBezTo>
                    <a:pt x="430" y="242"/>
                    <a:pt x="300" y="142"/>
                    <a:pt x="180" y="23"/>
                  </a:cubicBezTo>
                  <a:cubicBezTo>
                    <a:pt x="165" y="7"/>
                    <a:pt x="143" y="1"/>
                    <a:pt x="12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6"/>
            <p:cNvSpPr/>
            <p:nvPr/>
          </p:nvSpPr>
          <p:spPr>
            <a:xfrm>
              <a:off x="7412050" y="3970277"/>
              <a:ext cx="87352" cy="62821"/>
            </a:xfrm>
            <a:custGeom>
              <a:avLst/>
              <a:gdLst/>
              <a:ahLst/>
              <a:cxnLst/>
              <a:rect l="l" t="t" r="r" b="b"/>
              <a:pathLst>
                <a:path w="730" h="525" extrusionOk="0">
                  <a:moveTo>
                    <a:pt x="608" y="1"/>
                  </a:moveTo>
                  <a:cubicBezTo>
                    <a:pt x="589" y="1"/>
                    <a:pt x="570" y="7"/>
                    <a:pt x="550" y="18"/>
                  </a:cubicBezTo>
                  <a:cubicBezTo>
                    <a:pt x="380" y="128"/>
                    <a:pt x="220" y="228"/>
                    <a:pt x="51" y="338"/>
                  </a:cubicBezTo>
                  <a:cubicBezTo>
                    <a:pt x="1" y="368"/>
                    <a:pt x="1" y="437"/>
                    <a:pt x="31" y="488"/>
                  </a:cubicBezTo>
                  <a:cubicBezTo>
                    <a:pt x="55" y="512"/>
                    <a:pt x="86" y="525"/>
                    <a:pt x="119" y="525"/>
                  </a:cubicBezTo>
                  <a:cubicBezTo>
                    <a:pt x="139" y="525"/>
                    <a:pt x="161" y="519"/>
                    <a:pt x="180" y="508"/>
                  </a:cubicBezTo>
                  <a:lnTo>
                    <a:pt x="670" y="188"/>
                  </a:lnTo>
                  <a:cubicBezTo>
                    <a:pt x="719" y="158"/>
                    <a:pt x="730" y="88"/>
                    <a:pt x="690" y="38"/>
                  </a:cubicBezTo>
                  <a:cubicBezTo>
                    <a:pt x="666" y="14"/>
                    <a:pt x="638" y="1"/>
                    <a:pt x="608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6"/>
            <p:cNvSpPr/>
            <p:nvPr/>
          </p:nvSpPr>
          <p:spPr>
            <a:xfrm>
              <a:off x="7380938" y="4129545"/>
              <a:ext cx="90942" cy="38291"/>
            </a:xfrm>
            <a:custGeom>
              <a:avLst/>
              <a:gdLst/>
              <a:ahLst/>
              <a:cxnLst/>
              <a:rect l="l" t="t" r="r" b="b"/>
              <a:pathLst>
                <a:path w="760" h="320" extrusionOk="0">
                  <a:moveTo>
                    <a:pt x="108" y="0"/>
                  </a:moveTo>
                  <a:cubicBezTo>
                    <a:pt x="64" y="0"/>
                    <a:pt x="19" y="44"/>
                    <a:pt x="11" y="95"/>
                  </a:cubicBezTo>
                  <a:cubicBezTo>
                    <a:pt x="1" y="155"/>
                    <a:pt x="41" y="195"/>
                    <a:pt x="101" y="205"/>
                  </a:cubicBezTo>
                  <a:lnTo>
                    <a:pt x="630" y="315"/>
                  </a:lnTo>
                  <a:cubicBezTo>
                    <a:pt x="638" y="318"/>
                    <a:pt x="646" y="319"/>
                    <a:pt x="653" y="319"/>
                  </a:cubicBezTo>
                  <a:cubicBezTo>
                    <a:pt x="697" y="319"/>
                    <a:pt x="741" y="275"/>
                    <a:pt x="750" y="225"/>
                  </a:cubicBezTo>
                  <a:cubicBezTo>
                    <a:pt x="760" y="165"/>
                    <a:pt x="720" y="125"/>
                    <a:pt x="660" y="105"/>
                  </a:cubicBezTo>
                  <a:lnTo>
                    <a:pt x="131" y="5"/>
                  </a:lnTo>
                  <a:cubicBezTo>
                    <a:pt x="124" y="2"/>
                    <a:pt x="116" y="0"/>
                    <a:pt x="108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6"/>
            <p:cNvSpPr/>
            <p:nvPr/>
          </p:nvSpPr>
          <p:spPr>
            <a:xfrm>
              <a:off x="6506575" y="4229223"/>
              <a:ext cx="380040" cy="1135573"/>
            </a:xfrm>
            <a:custGeom>
              <a:avLst/>
              <a:gdLst/>
              <a:ahLst/>
              <a:cxnLst/>
              <a:rect l="l" t="t" r="r" b="b"/>
              <a:pathLst>
                <a:path w="3176" h="9490" extrusionOk="0">
                  <a:moveTo>
                    <a:pt x="2806" y="1"/>
                  </a:moveTo>
                  <a:cubicBezTo>
                    <a:pt x="2133" y="341"/>
                    <a:pt x="1389" y="514"/>
                    <a:pt x="646" y="514"/>
                  </a:cubicBezTo>
                  <a:cubicBezTo>
                    <a:pt x="430" y="514"/>
                    <a:pt x="215" y="499"/>
                    <a:pt x="1" y="470"/>
                  </a:cubicBezTo>
                  <a:lnTo>
                    <a:pt x="1" y="470"/>
                  </a:lnTo>
                  <a:cubicBezTo>
                    <a:pt x="21" y="660"/>
                    <a:pt x="51" y="859"/>
                    <a:pt x="80" y="1049"/>
                  </a:cubicBezTo>
                  <a:cubicBezTo>
                    <a:pt x="180" y="1818"/>
                    <a:pt x="271" y="2586"/>
                    <a:pt x="360" y="3365"/>
                  </a:cubicBezTo>
                  <a:cubicBezTo>
                    <a:pt x="450" y="4174"/>
                    <a:pt x="530" y="4992"/>
                    <a:pt x="600" y="5811"/>
                  </a:cubicBezTo>
                  <a:cubicBezTo>
                    <a:pt x="670" y="6699"/>
                    <a:pt x="739" y="7588"/>
                    <a:pt x="790" y="8476"/>
                  </a:cubicBezTo>
                  <a:cubicBezTo>
                    <a:pt x="810" y="8786"/>
                    <a:pt x="830" y="9095"/>
                    <a:pt x="839" y="9394"/>
                  </a:cubicBezTo>
                  <a:cubicBezTo>
                    <a:pt x="1124" y="9458"/>
                    <a:pt x="1418" y="9490"/>
                    <a:pt x="1712" y="9490"/>
                  </a:cubicBezTo>
                  <a:cubicBezTo>
                    <a:pt x="2201" y="9490"/>
                    <a:pt x="2691" y="9403"/>
                    <a:pt x="3146" y="9235"/>
                  </a:cubicBezTo>
                  <a:cubicBezTo>
                    <a:pt x="3155" y="8935"/>
                    <a:pt x="3155" y="8626"/>
                    <a:pt x="3166" y="8326"/>
                  </a:cubicBezTo>
                  <a:cubicBezTo>
                    <a:pt x="3175" y="7448"/>
                    <a:pt x="3175" y="6559"/>
                    <a:pt x="3155" y="5671"/>
                  </a:cubicBezTo>
                  <a:cubicBezTo>
                    <a:pt x="3135" y="4793"/>
                    <a:pt x="3095" y="3904"/>
                    <a:pt x="3046" y="3025"/>
                  </a:cubicBezTo>
                  <a:cubicBezTo>
                    <a:pt x="3006" y="2306"/>
                    <a:pt x="2946" y="1588"/>
                    <a:pt x="2886" y="869"/>
                  </a:cubicBezTo>
                  <a:cubicBezTo>
                    <a:pt x="2856" y="580"/>
                    <a:pt x="2836" y="290"/>
                    <a:pt x="280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6"/>
            <p:cNvSpPr/>
            <p:nvPr/>
          </p:nvSpPr>
          <p:spPr>
            <a:xfrm>
              <a:off x="6577175" y="3747827"/>
              <a:ext cx="249611" cy="388416"/>
            </a:xfrm>
            <a:custGeom>
              <a:avLst/>
              <a:gdLst/>
              <a:ahLst/>
              <a:cxnLst/>
              <a:rect l="l" t="t" r="r" b="b"/>
              <a:pathLst>
                <a:path w="2086" h="3246" extrusionOk="0">
                  <a:moveTo>
                    <a:pt x="1267" y="0"/>
                  </a:moveTo>
                  <a:cubicBezTo>
                    <a:pt x="948" y="510"/>
                    <a:pt x="619" y="1019"/>
                    <a:pt x="299" y="1528"/>
                  </a:cubicBezTo>
                  <a:cubicBezTo>
                    <a:pt x="160" y="1748"/>
                    <a:pt x="10" y="1987"/>
                    <a:pt x="10" y="2257"/>
                  </a:cubicBezTo>
                  <a:cubicBezTo>
                    <a:pt x="0" y="2496"/>
                    <a:pt x="129" y="2726"/>
                    <a:pt x="289" y="2895"/>
                  </a:cubicBezTo>
                  <a:cubicBezTo>
                    <a:pt x="419" y="3035"/>
                    <a:pt x="569" y="3145"/>
                    <a:pt x="719" y="3245"/>
                  </a:cubicBezTo>
                  <a:cubicBezTo>
                    <a:pt x="728" y="3235"/>
                    <a:pt x="748" y="3225"/>
                    <a:pt x="759" y="3215"/>
                  </a:cubicBezTo>
                  <a:cubicBezTo>
                    <a:pt x="759" y="3225"/>
                    <a:pt x="768" y="3235"/>
                    <a:pt x="768" y="3235"/>
                  </a:cubicBezTo>
                  <a:cubicBezTo>
                    <a:pt x="839" y="3145"/>
                    <a:pt x="938" y="3066"/>
                    <a:pt x="1038" y="3006"/>
                  </a:cubicBezTo>
                  <a:cubicBezTo>
                    <a:pt x="1208" y="2915"/>
                    <a:pt x="1387" y="2856"/>
                    <a:pt x="1547" y="2736"/>
                  </a:cubicBezTo>
                  <a:cubicBezTo>
                    <a:pt x="1966" y="2447"/>
                    <a:pt x="2086" y="1857"/>
                    <a:pt x="1977" y="1358"/>
                  </a:cubicBezTo>
                  <a:cubicBezTo>
                    <a:pt x="1866" y="849"/>
                    <a:pt x="1567" y="420"/>
                    <a:pt x="126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36"/>
            <p:cNvSpPr/>
            <p:nvPr/>
          </p:nvSpPr>
          <p:spPr>
            <a:xfrm>
              <a:off x="6505498" y="4205546"/>
              <a:ext cx="336963" cy="86993"/>
            </a:xfrm>
            <a:custGeom>
              <a:avLst/>
              <a:gdLst/>
              <a:ahLst/>
              <a:cxnLst/>
              <a:rect l="l" t="t" r="r" b="b"/>
              <a:pathLst>
                <a:path w="2816" h="727" extrusionOk="0">
                  <a:moveTo>
                    <a:pt x="2071" y="0"/>
                  </a:moveTo>
                  <a:cubicBezTo>
                    <a:pt x="1335" y="0"/>
                    <a:pt x="600" y="223"/>
                    <a:pt x="0" y="643"/>
                  </a:cubicBezTo>
                  <a:cubicBezTo>
                    <a:pt x="0" y="653"/>
                    <a:pt x="0" y="663"/>
                    <a:pt x="10" y="683"/>
                  </a:cubicBezTo>
                  <a:cubicBezTo>
                    <a:pt x="224" y="712"/>
                    <a:pt x="439" y="727"/>
                    <a:pt x="655" y="727"/>
                  </a:cubicBezTo>
                  <a:cubicBezTo>
                    <a:pt x="1398" y="727"/>
                    <a:pt x="2142" y="554"/>
                    <a:pt x="2815" y="214"/>
                  </a:cubicBezTo>
                  <a:cubicBezTo>
                    <a:pt x="2805" y="174"/>
                    <a:pt x="2805" y="124"/>
                    <a:pt x="2795" y="74"/>
                  </a:cubicBezTo>
                  <a:cubicBezTo>
                    <a:pt x="2557" y="24"/>
                    <a:pt x="2314" y="0"/>
                    <a:pt x="207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36"/>
            <p:cNvSpPr/>
            <p:nvPr/>
          </p:nvSpPr>
          <p:spPr>
            <a:xfrm>
              <a:off x="6804666" y="4333088"/>
              <a:ext cx="68206" cy="258226"/>
            </a:xfrm>
            <a:custGeom>
              <a:avLst/>
              <a:gdLst/>
              <a:ahLst/>
              <a:cxnLst/>
              <a:rect l="l" t="t" r="r" b="b"/>
              <a:pathLst>
                <a:path w="570" h="2158" extrusionOk="0">
                  <a:moveTo>
                    <a:pt x="410" y="1"/>
                  </a:moveTo>
                  <a:cubicBezTo>
                    <a:pt x="150" y="291"/>
                    <a:pt x="0" y="680"/>
                    <a:pt x="20" y="1070"/>
                  </a:cubicBezTo>
                  <a:cubicBezTo>
                    <a:pt x="40" y="1489"/>
                    <a:pt x="250" y="1888"/>
                    <a:pt x="570" y="2157"/>
                  </a:cubicBezTo>
                  <a:cubicBezTo>
                    <a:pt x="530" y="1438"/>
                    <a:pt x="470" y="720"/>
                    <a:pt x="410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6"/>
            <p:cNvSpPr/>
            <p:nvPr/>
          </p:nvSpPr>
          <p:spPr>
            <a:xfrm>
              <a:off x="6636886" y="3888788"/>
              <a:ext cx="120617" cy="243747"/>
            </a:xfrm>
            <a:custGeom>
              <a:avLst/>
              <a:gdLst/>
              <a:ahLst/>
              <a:cxnLst/>
              <a:rect l="l" t="t" r="r" b="b"/>
              <a:pathLst>
                <a:path w="1008" h="2037" extrusionOk="0">
                  <a:moveTo>
                    <a:pt x="788" y="0"/>
                  </a:moveTo>
                  <a:lnTo>
                    <a:pt x="788" y="0"/>
                  </a:lnTo>
                  <a:cubicBezTo>
                    <a:pt x="419" y="200"/>
                    <a:pt x="160" y="570"/>
                    <a:pt x="70" y="969"/>
                  </a:cubicBezTo>
                  <a:cubicBezTo>
                    <a:pt x="0" y="1329"/>
                    <a:pt x="60" y="1717"/>
                    <a:pt x="260" y="2037"/>
                  </a:cubicBezTo>
                  <a:cubicBezTo>
                    <a:pt x="788" y="1528"/>
                    <a:pt x="1008" y="699"/>
                    <a:pt x="788" y="0"/>
                  </a:cubicBezTo>
                  <a:close/>
                </a:path>
              </a:pathLst>
            </a:custGeom>
            <a:solidFill>
              <a:srgbClr val="E48A3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6"/>
            <p:cNvSpPr/>
            <p:nvPr/>
          </p:nvSpPr>
          <p:spPr>
            <a:xfrm>
              <a:off x="6634492" y="4588803"/>
              <a:ext cx="172071" cy="237166"/>
            </a:xfrm>
            <a:custGeom>
              <a:avLst/>
              <a:gdLst/>
              <a:ahLst/>
              <a:cxnLst/>
              <a:rect l="l" t="t" r="r" b="b"/>
              <a:pathLst>
                <a:path w="1438" h="1982" extrusionOk="0">
                  <a:moveTo>
                    <a:pt x="775" y="0"/>
                  </a:moveTo>
                  <a:cubicBezTo>
                    <a:pt x="743" y="0"/>
                    <a:pt x="711" y="4"/>
                    <a:pt x="679" y="11"/>
                  </a:cubicBezTo>
                  <a:cubicBezTo>
                    <a:pt x="519" y="40"/>
                    <a:pt x="389" y="150"/>
                    <a:pt x="300" y="280"/>
                  </a:cubicBezTo>
                  <a:cubicBezTo>
                    <a:pt x="209" y="410"/>
                    <a:pt x="150" y="559"/>
                    <a:pt x="90" y="699"/>
                  </a:cubicBezTo>
                  <a:cubicBezTo>
                    <a:pt x="40" y="929"/>
                    <a:pt x="0" y="1178"/>
                    <a:pt x="60" y="1408"/>
                  </a:cubicBezTo>
                  <a:cubicBezTo>
                    <a:pt x="140" y="1657"/>
                    <a:pt x="300" y="1897"/>
                    <a:pt x="549" y="1967"/>
                  </a:cubicBezTo>
                  <a:cubicBezTo>
                    <a:pt x="590" y="1977"/>
                    <a:pt x="632" y="1982"/>
                    <a:pt x="674" y="1982"/>
                  </a:cubicBezTo>
                  <a:cubicBezTo>
                    <a:pt x="885" y="1982"/>
                    <a:pt x="1093" y="1862"/>
                    <a:pt x="1218" y="1688"/>
                  </a:cubicBezTo>
                  <a:cubicBezTo>
                    <a:pt x="1367" y="1488"/>
                    <a:pt x="1418" y="1229"/>
                    <a:pt x="1427" y="969"/>
                  </a:cubicBezTo>
                  <a:cubicBezTo>
                    <a:pt x="1438" y="739"/>
                    <a:pt x="1398" y="490"/>
                    <a:pt x="1278" y="300"/>
                  </a:cubicBezTo>
                  <a:cubicBezTo>
                    <a:pt x="1166" y="128"/>
                    <a:pt x="973" y="0"/>
                    <a:pt x="775" y="0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6"/>
            <p:cNvSpPr/>
            <p:nvPr/>
          </p:nvSpPr>
          <p:spPr>
            <a:xfrm>
              <a:off x="6808256" y="4907819"/>
              <a:ext cx="80172" cy="317817"/>
            </a:xfrm>
            <a:custGeom>
              <a:avLst/>
              <a:gdLst/>
              <a:ahLst/>
              <a:cxnLst/>
              <a:rect l="l" t="t" r="r" b="b"/>
              <a:pathLst>
                <a:path w="670" h="2656" extrusionOk="0">
                  <a:moveTo>
                    <a:pt x="649" y="0"/>
                  </a:moveTo>
                  <a:cubicBezTo>
                    <a:pt x="230" y="359"/>
                    <a:pt x="1" y="918"/>
                    <a:pt x="41" y="1467"/>
                  </a:cubicBezTo>
                  <a:cubicBezTo>
                    <a:pt x="81" y="1926"/>
                    <a:pt x="310" y="2356"/>
                    <a:pt x="660" y="2655"/>
                  </a:cubicBezTo>
                  <a:cubicBezTo>
                    <a:pt x="669" y="1777"/>
                    <a:pt x="669" y="888"/>
                    <a:pt x="649" y="0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6"/>
            <p:cNvSpPr/>
            <p:nvPr/>
          </p:nvSpPr>
          <p:spPr>
            <a:xfrm>
              <a:off x="6514337" y="4354627"/>
              <a:ext cx="101711" cy="277252"/>
            </a:xfrm>
            <a:custGeom>
              <a:avLst/>
              <a:gdLst/>
              <a:ahLst/>
              <a:cxnLst/>
              <a:rect l="l" t="t" r="r" b="b"/>
              <a:pathLst>
                <a:path w="850" h="2317" extrusionOk="0">
                  <a:moveTo>
                    <a:pt x="0" y="1"/>
                  </a:moveTo>
                  <a:cubicBezTo>
                    <a:pt x="100" y="770"/>
                    <a:pt x="191" y="1538"/>
                    <a:pt x="280" y="2317"/>
                  </a:cubicBezTo>
                  <a:cubicBezTo>
                    <a:pt x="420" y="2117"/>
                    <a:pt x="560" y="1908"/>
                    <a:pt x="650" y="1678"/>
                  </a:cubicBezTo>
                  <a:cubicBezTo>
                    <a:pt x="799" y="1338"/>
                    <a:pt x="849" y="939"/>
                    <a:pt x="710" y="590"/>
                  </a:cubicBezTo>
                  <a:cubicBezTo>
                    <a:pt x="590" y="291"/>
                    <a:pt x="310" y="41"/>
                    <a:pt x="0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6"/>
            <p:cNvSpPr/>
            <p:nvPr/>
          </p:nvSpPr>
          <p:spPr>
            <a:xfrm>
              <a:off x="6576441" y="4924452"/>
              <a:ext cx="81369" cy="319014"/>
            </a:xfrm>
            <a:custGeom>
              <a:avLst/>
              <a:gdLst/>
              <a:ahLst/>
              <a:cxnLst/>
              <a:rect l="l" t="t" r="r" b="b"/>
              <a:pathLst>
                <a:path w="680" h="2666" extrusionOk="0">
                  <a:moveTo>
                    <a:pt x="1" y="1"/>
                  </a:moveTo>
                  <a:lnTo>
                    <a:pt x="1" y="1"/>
                  </a:lnTo>
                  <a:cubicBezTo>
                    <a:pt x="71" y="889"/>
                    <a:pt x="140" y="1778"/>
                    <a:pt x="191" y="2666"/>
                  </a:cubicBezTo>
                  <a:cubicBezTo>
                    <a:pt x="500" y="2326"/>
                    <a:pt x="679" y="1867"/>
                    <a:pt x="679" y="1408"/>
                  </a:cubicBezTo>
                  <a:cubicBezTo>
                    <a:pt x="670" y="869"/>
                    <a:pt x="410" y="340"/>
                    <a:pt x="1" y="1"/>
                  </a:cubicBezTo>
                  <a:close/>
                </a:path>
              </a:pathLst>
            </a:custGeom>
            <a:solidFill>
              <a:srgbClr val="F7E4B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6"/>
            <p:cNvSpPr/>
            <p:nvPr/>
          </p:nvSpPr>
          <p:spPr>
            <a:xfrm>
              <a:off x="6722802" y="3541053"/>
              <a:ext cx="26445" cy="145985"/>
            </a:xfrm>
            <a:custGeom>
              <a:avLst/>
              <a:gdLst/>
              <a:ahLst/>
              <a:cxnLst/>
              <a:rect l="l" t="t" r="r" b="b"/>
              <a:pathLst>
                <a:path w="221" h="1220" extrusionOk="0">
                  <a:moveTo>
                    <a:pt x="117" y="0"/>
                  </a:moveTo>
                  <a:cubicBezTo>
                    <a:pt x="69" y="0"/>
                    <a:pt x="10" y="46"/>
                    <a:pt x="10" y="91"/>
                  </a:cubicBezTo>
                  <a:cubicBezTo>
                    <a:pt x="10" y="431"/>
                    <a:pt x="10" y="770"/>
                    <a:pt x="1" y="1100"/>
                  </a:cubicBezTo>
                  <a:cubicBezTo>
                    <a:pt x="1" y="1160"/>
                    <a:pt x="41" y="1209"/>
                    <a:pt x="101" y="1220"/>
                  </a:cubicBezTo>
                  <a:cubicBezTo>
                    <a:pt x="150" y="1220"/>
                    <a:pt x="210" y="1180"/>
                    <a:pt x="210" y="1120"/>
                  </a:cubicBezTo>
                  <a:lnTo>
                    <a:pt x="221" y="111"/>
                  </a:lnTo>
                  <a:cubicBezTo>
                    <a:pt x="221" y="62"/>
                    <a:pt x="190" y="2"/>
                    <a:pt x="130" y="2"/>
                  </a:cubicBezTo>
                  <a:cubicBezTo>
                    <a:pt x="126" y="1"/>
                    <a:pt x="121" y="0"/>
                    <a:pt x="11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6"/>
            <p:cNvSpPr/>
            <p:nvPr/>
          </p:nvSpPr>
          <p:spPr>
            <a:xfrm>
              <a:off x="6550849" y="3641449"/>
              <a:ext cx="89625" cy="109369"/>
            </a:xfrm>
            <a:custGeom>
              <a:avLst/>
              <a:gdLst/>
              <a:ahLst/>
              <a:cxnLst/>
              <a:rect l="l" t="t" r="r" b="b"/>
              <a:pathLst>
                <a:path w="749" h="914" extrusionOk="0">
                  <a:moveTo>
                    <a:pt x="127" y="0"/>
                  </a:moveTo>
                  <a:cubicBezTo>
                    <a:pt x="94" y="0"/>
                    <a:pt x="59" y="20"/>
                    <a:pt x="40" y="51"/>
                  </a:cubicBezTo>
                  <a:cubicBezTo>
                    <a:pt x="0" y="101"/>
                    <a:pt x="20" y="161"/>
                    <a:pt x="60" y="191"/>
                  </a:cubicBezTo>
                  <a:cubicBezTo>
                    <a:pt x="270" y="370"/>
                    <a:pt x="429" y="600"/>
                    <a:pt x="529" y="850"/>
                  </a:cubicBezTo>
                  <a:cubicBezTo>
                    <a:pt x="550" y="891"/>
                    <a:pt x="585" y="913"/>
                    <a:pt x="621" y="913"/>
                  </a:cubicBezTo>
                  <a:cubicBezTo>
                    <a:pt x="637" y="913"/>
                    <a:pt x="654" y="909"/>
                    <a:pt x="669" y="900"/>
                  </a:cubicBezTo>
                  <a:cubicBezTo>
                    <a:pt x="729" y="880"/>
                    <a:pt x="749" y="820"/>
                    <a:pt x="729" y="760"/>
                  </a:cubicBezTo>
                  <a:cubicBezTo>
                    <a:pt x="599" y="481"/>
                    <a:pt x="420" y="231"/>
                    <a:pt x="180" y="21"/>
                  </a:cubicBezTo>
                  <a:cubicBezTo>
                    <a:pt x="165" y="7"/>
                    <a:pt x="147" y="0"/>
                    <a:pt x="127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6"/>
            <p:cNvSpPr/>
            <p:nvPr/>
          </p:nvSpPr>
          <p:spPr>
            <a:xfrm>
              <a:off x="6467326" y="3787794"/>
              <a:ext cx="132583" cy="52291"/>
            </a:xfrm>
            <a:custGeom>
              <a:avLst/>
              <a:gdLst/>
              <a:ahLst/>
              <a:cxnLst/>
              <a:rect l="l" t="t" r="r" b="b"/>
              <a:pathLst>
                <a:path w="1108" h="437" extrusionOk="0">
                  <a:moveTo>
                    <a:pt x="154" y="0"/>
                  </a:moveTo>
                  <a:cubicBezTo>
                    <a:pt x="48" y="0"/>
                    <a:pt x="0" y="161"/>
                    <a:pt x="109" y="206"/>
                  </a:cubicBezTo>
                  <a:cubicBezTo>
                    <a:pt x="399" y="316"/>
                    <a:pt x="688" y="396"/>
                    <a:pt x="987" y="436"/>
                  </a:cubicBezTo>
                  <a:cubicBezTo>
                    <a:pt x="993" y="436"/>
                    <a:pt x="997" y="437"/>
                    <a:pt x="1002" y="437"/>
                  </a:cubicBezTo>
                  <a:cubicBezTo>
                    <a:pt x="1056" y="437"/>
                    <a:pt x="1099" y="391"/>
                    <a:pt x="1107" y="336"/>
                  </a:cubicBezTo>
                  <a:cubicBezTo>
                    <a:pt x="1107" y="285"/>
                    <a:pt x="1067" y="236"/>
                    <a:pt x="1007" y="225"/>
                  </a:cubicBezTo>
                  <a:cubicBezTo>
                    <a:pt x="728" y="186"/>
                    <a:pt x="459" y="116"/>
                    <a:pt x="189" y="6"/>
                  </a:cubicBezTo>
                  <a:cubicBezTo>
                    <a:pt x="177" y="2"/>
                    <a:pt x="165" y="0"/>
                    <a:pt x="15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6"/>
            <p:cNvSpPr/>
            <p:nvPr/>
          </p:nvSpPr>
          <p:spPr>
            <a:xfrm>
              <a:off x="6814822" y="3684885"/>
              <a:ext cx="84959" cy="103027"/>
            </a:xfrm>
            <a:custGeom>
              <a:avLst/>
              <a:gdLst/>
              <a:ahLst/>
              <a:cxnLst/>
              <a:rect l="l" t="t" r="r" b="b"/>
              <a:pathLst>
                <a:path w="710" h="861" extrusionOk="0">
                  <a:moveTo>
                    <a:pt x="591" y="1"/>
                  </a:moveTo>
                  <a:cubicBezTo>
                    <a:pt x="558" y="1"/>
                    <a:pt x="528" y="16"/>
                    <a:pt x="510" y="47"/>
                  </a:cubicBezTo>
                  <a:cubicBezTo>
                    <a:pt x="350" y="257"/>
                    <a:pt x="190" y="477"/>
                    <a:pt x="31" y="697"/>
                  </a:cubicBezTo>
                  <a:cubicBezTo>
                    <a:pt x="0" y="736"/>
                    <a:pt x="11" y="806"/>
                    <a:pt x="60" y="836"/>
                  </a:cubicBezTo>
                  <a:cubicBezTo>
                    <a:pt x="81" y="853"/>
                    <a:pt x="104" y="861"/>
                    <a:pt x="126" y="861"/>
                  </a:cubicBezTo>
                  <a:cubicBezTo>
                    <a:pt x="157" y="861"/>
                    <a:pt x="187" y="845"/>
                    <a:pt x="210" y="816"/>
                  </a:cubicBezTo>
                  <a:cubicBezTo>
                    <a:pt x="360" y="597"/>
                    <a:pt x="519" y="377"/>
                    <a:pt x="679" y="167"/>
                  </a:cubicBezTo>
                  <a:cubicBezTo>
                    <a:pt x="709" y="118"/>
                    <a:pt x="699" y="47"/>
                    <a:pt x="649" y="18"/>
                  </a:cubicBezTo>
                  <a:cubicBezTo>
                    <a:pt x="631" y="6"/>
                    <a:pt x="610" y="1"/>
                    <a:pt x="591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6"/>
            <p:cNvSpPr/>
            <p:nvPr/>
          </p:nvSpPr>
          <p:spPr>
            <a:xfrm>
              <a:off x="6829061" y="3847624"/>
              <a:ext cx="83762" cy="39129"/>
            </a:xfrm>
            <a:custGeom>
              <a:avLst/>
              <a:gdLst/>
              <a:ahLst/>
              <a:cxnLst/>
              <a:rect l="l" t="t" r="r" b="b"/>
              <a:pathLst>
                <a:path w="700" h="327" extrusionOk="0">
                  <a:moveTo>
                    <a:pt x="597" y="1"/>
                  </a:moveTo>
                  <a:cubicBezTo>
                    <a:pt x="589" y="1"/>
                    <a:pt x="580" y="2"/>
                    <a:pt x="570" y="5"/>
                  </a:cubicBezTo>
                  <a:cubicBezTo>
                    <a:pt x="411" y="35"/>
                    <a:pt x="261" y="75"/>
                    <a:pt x="101" y="115"/>
                  </a:cubicBezTo>
                  <a:cubicBezTo>
                    <a:pt x="51" y="135"/>
                    <a:pt x="1" y="185"/>
                    <a:pt x="11" y="235"/>
                  </a:cubicBezTo>
                  <a:cubicBezTo>
                    <a:pt x="20" y="289"/>
                    <a:pt x="69" y="326"/>
                    <a:pt x="122" y="326"/>
                  </a:cubicBezTo>
                  <a:cubicBezTo>
                    <a:pt x="128" y="326"/>
                    <a:pt x="134" y="326"/>
                    <a:pt x="141" y="324"/>
                  </a:cubicBezTo>
                  <a:cubicBezTo>
                    <a:pt x="291" y="285"/>
                    <a:pt x="451" y="245"/>
                    <a:pt x="610" y="205"/>
                  </a:cubicBezTo>
                  <a:cubicBezTo>
                    <a:pt x="660" y="195"/>
                    <a:pt x="700" y="145"/>
                    <a:pt x="690" y="85"/>
                  </a:cubicBezTo>
                  <a:cubicBezTo>
                    <a:pt x="681" y="43"/>
                    <a:pt x="645" y="1"/>
                    <a:pt x="597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6"/>
            <p:cNvSpPr/>
            <p:nvPr/>
          </p:nvSpPr>
          <p:spPr>
            <a:xfrm>
              <a:off x="6831454" y="4637745"/>
              <a:ext cx="26445" cy="108771"/>
            </a:xfrm>
            <a:custGeom>
              <a:avLst/>
              <a:gdLst/>
              <a:ahLst/>
              <a:cxnLst/>
              <a:rect l="l" t="t" r="r" b="b"/>
              <a:pathLst>
                <a:path w="221" h="909" extrusionOk="0">
                  <a:moveTo>
                    <a:pt x="111" y="1"/>
                  </a:moveTo>
                  <a:cubicBezTo>
                    <a:pt x="61" y="1"/>
                    <a:pt x="1" y="41"/>
                    <a:pt x="1" y="101"/>
                  </a:cubicBezTo>
                  <a:cubicBezTo>
                    <a:pt x="1" y="330"/>
                    <a:pt x="1" y="560"/>
                    <a:pt x="11" y="789"/>
                  </a:cubicBezTo>
                  <a:cubicBezTo>
                    <a:pt x="11" y="849"/>
                    <a:pt x="41" y="899"/>
                    <a:pt x="101" y="909"/>
                  </a:cubicBezTo>
                  <a:cubicBezTo>
                    <a:pt x="151" y="909"/>
                    <a:pt x="221" y="869"/>
                    <a:pt x="221" y="809"/>
                  </a:cubicBezTo>
                  <a:cubicBezTo>
                    <a:pt x="211" y="580"/>
                    <a:pt x="211" y="350"/>
                    <a:pt x="211" y="121"/>
                  </a:cubicBezTo>
                  <a:cubicBezTo>
                    <a:pt x="211" y="70"/>
                    <a:pt x="181" y="11"/>
                    <a:pt x="11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6"/>
            <p:cNvSpPr/>
            <p:nvPr/>
          </p:nvSpPr>
          <p:spPr>
            <a:xfrm>
              <a:off x="6832771" y="4780979"/>
              <a:ext cx="33505" cy="103506"/>
            </a:xfrm>
            <a:custGeom>
              <a:avLst/>
              <a:gdLst/>
              <a:ahLst/>
              <a:cxnLst/>
              <a:rect l="l" t="t" r="r" b="b"/>
              <a:pathLst>
                <a:path w="280" h="865" extrusionOk="0">
                  <a:moveTo>
                    <a:pt x="106" y="0"/>
                  </a:moveTo>
                  <a:cubicBezTo>
                    <a:pt x="101" y="0"/>
                    <a:pt x="95" y="1"/>
                    <a:pt x="90" y="2"/>
                  </a:cubicBezTo>
                  <a:cubicBezTo>
                    <a:pt x="30" y="11"/>
                    <a:pt x="0" y="62"/>
                    <a:pt x="0" y="122"/>
                  </a:cubicBezTo>
                  <a:lnTo>
                    <a:pt x="70" y="781"/>
                  </a:lnTo>
                  <a:cubicBezTo>
                    <a:pt x="70" y="822"/>
                    <a:pt x="120" y="865"/>
                    <a:pt x="166" y="865"/>
                  </a:cubicBezTo>
                  <a:cubicBezTo>
                    <a:pt x="174" y="865"/>
                    <a:pt x="182" y="863"/>
                    <a:pt x="190" y="860"/>
                  </a:cubicBezTo>
                  <a:cubicBezTo>
                    <a:pt x="249" y="850"/>
                    <a:pt x="280" y="801"/>
                    <a:pt x="280" y="741"/>
                  </a:cubicBezTo>
                  <a:lnTo>
                    <a:pt x="210" y="91"/>
                  </a:lnTo>
                  <a:cubicBezTo>
                    <a:pt x="210" y="38"/>
                    <a:pt x="154" y="0"/>
                    <a:pt x="10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6"/>
            <p:cNvSpPr/>
            <p:nvPr/>
          </p:nvSpPr>
          <p:spPr>
            <a:xfrm>
              <a:off x="6598594" y="4805629"/>
              <a:ext cx="31231" cy="105779"/>
            </a:xfrm>
            <a:custGeom>
              <a:avLst/>
              <a:gdLst/>
              <a:ahLst/>
              <a:cxnLst/>
              <a:rect l="l" t="t" r="r" b="b"/>
              <a:pathLst>
                <a:path w="261" h="884" extrusionOk="0">
                  <a:moveTo>
                    <a:pt x="118" y="1"/>
                  </a:moveTo>
                  <a:cubicBezTo>
                    <a:pt x="109" y="1"/>
                    <a:pt x="99" y="2"/>
                    <a:pt x="90" y="5"/>
                  </a:cubicBezTo>
                  <a:cubicBezTo>
                    <a:pt x="30" y="16"/>
                    <a:pt x="1" y="65"/>
                    <a:pt x="10" y="125"/>
                  </a:cubicBezTo>
                  <a:cubicBezTo>
                    <a:pt x="30" y="345"/>
                    <a:pt x="50" y="555"/>
                    <a:pt x="41" y="764"/>
                  </a:cubicBezTo>
                  <a:cubicBezTo>
                    <a:pt x="41" y="824"/>
                    <a:pt x="81" y="874"/>
                    <a:pt x="140" y="884"/>
                  </a:cubicBezTo>
                  <a:cubicBezTo>
                    <a:pt x="190" y="884"/>
                    <a:pt x="250" y="844"/>
                    <a:pt x="250" y="784"/>
                  </a:cubicBezTo>
                  <a:cubicBezTo>
                    <a:pt x="260" y="555"/>
                    <a:pt x="240" y="315"/>
                    <a:pt x="210" y="85"/>
                  </a:cubicBezTo>
                  <a:cubicBezTo>
                    <a:pt x="210" y="43"/>
                    <a:pt x="167" y="1"/>
                    <a:pt x="118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8" name="Google Shape;4678;p36"/>
          <p:cNvSpPr txBox="1">
            <a:spLocks noGrp="1"/>
          </p:cNvSpPr>
          <p:nvPr>
            <p:ph type="title"/>
          </p:nvPr>
        </p:nvSpPr>
        <p:spPr>
          <a:xfrm>
            <a:off x="1744254" y="1393369"/>
            <a:ext cx="5655600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93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679" name="Google Shape;4679;p36"/>
          <p:cNvSpPr txBox="1">
            <a:spLocks noGrp="1"/>
          </p:cNvSpPr>
          <p:nvPr>
            <p:ph type="title" idx="2"/>
          </p:nvPr>
        </p:nvSpPr>
        <p:spPr>
          <a:xfrm>
            <a:off x="3879306" y="4300020"/>
            <a:ext cx="3520500" cy="1164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6">
  <p:cSld name="CUSTOM_26">
    <p:spTree>
      <p:nvGrpSpPr>
        <p:cNvPr id="1" name="Shape 4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9" name="Google Shape;4769;p39"/>
          <p:cNvSpPr txBox="1">
            <a:spLocks noGrp="1"/>
          </p:cNvSpPr>
          <p:nvPr>
            <p:ph type="title"/>
          </p:nvPr>
        </p:nvSpPr>
        <p:spPr>
          <a:xfrm>
            <a:off x="4180689" y="2259907"/>
            <a:ext cx="3709200" cy="1995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62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770" name="Google Shape;4770;p39"/>
          <p:cNvSpPr txBox="1">
            <a:spLocks noGrp="1"/>
          </p:cNvSpPr>
          <p:nvPr>
            <p:ph type="title" idx="2"/>
          </p:nvPr>
        </p:nvSpPr>
        <p:spPr>
          <a:xfrm>
            <a:off x="4577655" y="4354212"/>
            <a:ext cx="2915100" cy="814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4771" name="Google Shape;4771;p39"/>
          <p:cNvGrpSpPr/>
          <p:nvPr/>
        </p:nvGrpSpPr>
        <p:grpSpPr>
          <a:xfrm>
            <a:off x="256609" y="-449219"/>
            <a:ext cx="8934238" cy="7486979"/>
            <a:chOff x="2498700" y="1401750"/>
            <a:chExt cx="1844050" cy="1452175"/>
          </a:xfrm>
        </p:grpSpPr>
        <p:sp>
          <p:nvSpPr>
            <p:cNvPr id="4772" name="Google Shape;4772;p39"/>
            <p:cNvSpPr/>
            <p:nvPr/>
          </p:nvSpPr>
          <p:spPr>
            <a:xfrm>
              <a:off x="3985750" y="1702125"/>
              <a:ext cx="124325" cy="139925"/>
            </a:xfrm>
            <a:custGeom>
              <a:avLst/>
              <a:gdLst/>
              <a:ahLst/>
              <a:cxnLst/>
              <a:rect l="l" t="t" r="r" b="b"/>
              <a:pathLst>
                <a:path w="4973" h="5597" extrusionOk="0">
                  <a:moveTo>
                    <a:pt x="1" y="1"/>
                  </a:moveTo>
                  <a:lnTo>
                    <a:pt x="1153" y="5596"/>
                  </a:lnTo>
                  <a:lnTo>
                    <a:pt x="4973" y="1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9"/>
            <p:cNvSpPr/>
            <p:nvPr/>
          </p:nvSpPr>
          <p:spPr>
            <a:xfrm>
              <a:off x="3985750" y="1702125"/>
              <a:ext cx="124325" cy="139925"/>
            </a:xfrm>
            <a:custGeom>
              <a:avLst/>
              <a:gdLst/>
              <a:ahLst/>
              <a:cxnLst/>
              <a:rect l="l" t="t" r="r" b="b"/>
              <a:pathLst>
                <a:path w="4973" h="5597" extrusionOk="0">
                  <a:moveTo>
                    <a:pt x="1" y="1"/>
                  </a:moveTo>
                  <a:lnTo>
                    <a:pt x="1153" y="5596"/>
                  </a:lnTo>
                  <a:lnTo>
                    <a:pt x="4973" y="1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9"/>
            <p:cNvSpPr/>
            <p:nvPr/>
          </p:nvSpPr>
          <p:spPr>
            <a:xfrm>
              <a:off x="4140850" y="1739750"/>
              <a:ext cx="128725" cy="129025"/>
            </a:xfrm>
            <a:custGeom>
              <a:avLst/>
              <a:gdLst/>
              <a:ahLst/>
              <a:cxnLst/>
              <a:rect l="l" t="t" r="r" b="b"/>
              <a:pathLst>
                <a:path w="5149" h="5161" extrusionOk="0">
                  <a:moveTo>
                    <a:pt x="1" y="0"/>
                  </a:moveTo>
                  <a:lnTo>
                    <a:pt x="2426" y="5161"/>
                  </a:lnTo>
                  <a:lnTo>
                    <a:pt x="5149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9"/>
            <p:cNvSpPr/>
            <p:nvPr/>
          </p:nvSpPr>
          <p:spPr>
            <a:xfrm>
              <a:off x="3688750" y="1538575"/>
              <a:ext cx="129050" cy="139875"/>
            </a:xfrm>
            <a:custGeom>
              <a:avLst/>
              <a:gdLst/>
              <a:ahLst/>
              <a:cxnLst/>
              <a:rect l="l" t="t" r="r" b="b"/>
              <a:pathLst>
                <a:path w="5162" h="5595" extrusionOk="0">
                  <a:moveTo>
                    <a:pt x="1085" y="0"/>
                  </a:moveTo>
                  <a:lnTo>
                    <a:pt x="1" y="5595"/>
                  </a:lnTo>
                  <a:lnTo>
                    <a:pt x="5162" y="3156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9"/>
            <p:cNvSpPr/>
            <p:nvPr/>
          </p:nvSpPr>
          <p:spPr>
            <a:xfrm>
              <a:off x="3688750" y="1538575"/>
              <a:ext cx="129050" cy="139875"/>
            </a:xfrm>
            <a:custGeom>
              <a:avLst/>
              <a:gdLst/>
              <a:ahLst/>
              <a:cxnLst/>
              <a:rect l="l" t="t" r="r" b="b"/>
              <a:pathLst>
                <a:path w="5162" h="5595" extrusionOk="0">
                  <a:moveTo>
                    <a:pt x="1085" y="0"/>
                  </a:moveTo>
                  <a:lnTo>
                    <a:pt x="1" y="5595"/>
                  </a:lnTo>
                  <a:lnTo>
                    <a:pt x="5162" y="3156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9"/>
            <p:cNvSpPr/>
            <p:nvPr/>
          </p:nvSpPr>
          <p:spPr>
            <a:xfrm>
              <a:off x="3840475" y="1633400"/>
              <a:ext cx="115175" cy="142600"/>
            </a:xfrm>
            <a:custGeom>
              <a:avLst/>
              <a:gdLst/>
              <a:ahLst/>
              <a:cxnLst/>
              <a:rect l="l" t="t" r="r" b="b"/>
              <a:pathLst>
                <a:path w="4607" h="5704" extrusionOk="0">
                  <a:moveTo>
                    <a:pt x="1" y="0"/>
                  </a:moveTo>
                  <a:lnTo>
                    <a:pt x="28" y="5703"/>
                  </a:lnTo>
                  <a:lnTo>
                    <a:pt x="4607" y="23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9"/>
            <p:cNvSpPr/>
            <p:nvPr/>
          </p:nvSpPr>
          <p:spPr>
            <a:xfrm>
              <a:off x="3840475" y="1633400"/>
              <a:ext cx="115175" cy="142600"/>
            </a:xfrm>
            <a:custGeom>
              <a:avLst/>
              <a:gdLst/>
              <a:ahLst/>
              <a:cxnLst/>
              <a:rect l="l" t="t" r="r" b="b"/>
              <a:pathLst>
                <a:path w="4607" h="5704" extrusionOk="0">
                  <a:moveTo>
                    <a:pt x="1" y="0"/>
                  </a:moveTo>
                  <a:lnTo>
                    <a:pt x="28" y="5703"/>
                  </a:lnTo>
                  <a:lnTo>
                    <a:pt x="4607" y="23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9"/>
            <p:cNvSpPr/>
            <p:nvPr/>
          </p:nvSpPr>
          <p:spPr>
            <a:xfrm>
              <a:off x="3659150" y="1475450"/>
              <a:ext cx="683600" cy="273650"/>
            </a:xfrm>
            <a:custGeom>
              <a:avLst/>
              <a:gdLst/>
              <a:ahLst/>
              <a:cxnLst/>
              <a:rect l="l" t="t" r="r" b="b"/>
              <a:pathLst>
                <a:path w="27344" h="10946" extrusionOk="0">
                  <a:moveTo>
                    <a:pt x="237" y="0"/>
                  </a:moveTo>
                  <a:cubicBezTo>
                    <a:pt x="115" y="0"/>
                    <a:pt x="1" y="142"/>
                    <a:pt x="101" y="263"/>
                  </a:cubicBezTo>
                  <a:cubicBezTo>
                    <a:pt x="439" y="656"/>
                    <a:pt x="779" y="1048"/>
                    <a:pt x="1131" y="1428"/>
                  </a:cubicBezTo>
                  <a:cubicBezTo>
                    <a:pt x="5682" y="6291"/>
                    <a:pt x="11656" y="9583"/>
                    <a:pt x="18267" y="10572"/>
                  </a:cubicBezTo>
                  <a:cubicBezTo>
                    <a:pt x="19795" y="10795"/>
                    <a:pt x="21401" y="10946"/>
                    <a:pt x="23000" y="10946"/>
                  </a:cubicBezTo>
                  <a:cubicBezTo>
                    <a:pt x="24404" y="10946"/>
                    <a:pt x="25803" y="10830"/>
                    <a:pt x="27140" y="10545"/>
                  </a:cubicBezTo>
                  <a:cubicBezTo>
                    <a:pt x="27344" y="10506"/>
                    <a:pt x="27308" y="10216"/>
                    <a:pt x="27123" y="10216"/>
                  </a:cubicBezTo>
                  <a:cubicBezTo>
                    <a:pt x="27111" y="10216"/>
                    <a:pt x="27099" y="10217"/>
                    <a:pt x="27086" y="10220"/>
                  </a:cubicBezTo>
                  <a:cubicBezTo>
                    <a:pt x="25757" y="10507"/>
                    <a:pt x="24368" y="10627"/>
                    <a:pt x="22974" y="10627"/>
                  </a:cubicBezTo>
                  <a:cubicBezTo>
                    <a:pt x="21341" y="10627"/>
                    <a:pt x="19702" y="10462"/>
                    <a:pt x="18145" y="10206"/>
                  </a:cubicBezTo>
                  <a:cubicBezTo>
                    <a:pt x="11141" y="9095"/>
                    <a:pt x="4951" y="5437"/>
                    <a:pt x="358" y="60"/>
                  </a:cubicBezTo>
                  <a:cubicBezTo>
                    <a:pt x="323" y="18"/>
                    <a:pt x="279" y="0"/>
                    <a:pt x="237" y="0"/>
                  </a:cubicBezTo>
                  <a:close/>
                </a:path>
              </a:pathLst>
            </a:custGeom>
            <a:solidFill>
              <a:srgbClr val="59565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9"/>
            <p:cNvSpPr/>
            <p:nvPr/>
          </p:nvSpPr>
          <p:spPr>
            <a:xfrm>
              <a:off x="2684975" y="2464800"/>
              <a:ext cx="414175" cy="366800"/>
            </a:xfrm>
            <a:custGeom>
              <a:avLst/>
              <a:gdLst/>
              <a:ahLst/>
              <a:cxnLst/>
              <a:rect l="l" t="t" r="r" b="b"/>
              <a:pathLst>
                <a:path w="16567" h="14672" extrusionOk="0">
                  <a:moveTo>
                    <a:pt x="9279" y="1"/>
                  </a:moveTo>
                  <a:lnTo>
                    <a:pt x="2614" y="557"/>
                  </a:lnTo>
                  <a:lnTo>
                    <a:pt x="0" y="6354"/>
                  </a:lnTo>
                  <a:lnTo>
                    <a:pt x="3549" y="14672"/>
                  </a:lnTo>
                  <a:lnTo>
                    <a:pt x="16567" y="14645"/>
                  </a:lnTo>
                  <a:lnTo>
                    <a:pt x="15646" y="2954"/>
                  </a:lnTo>
                  <a:cubicBezTo>
                    <a:pt x="15646" y="2954"/>
                    <a:pt x="13234" y="1613"/>
                    <a:pt x="12232" y="1180"/>
                  </a:cubicBezTo>
                  <a:cubicBezTo>
                    <a:pt x="10377" y="367"/>
                    <a:pt x="9279" y="1"/>
                    <a:pt x="9279" y="1"/>
                  </a:cubicBezTo>
                  <a:close/>
                </a:path>
              </a:pathLst>
            </a:custGeom>
            <a:solidFill>
              <a:srgbClr val="F28F9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9"/>
            <p:cNvSpPr/>
            <p:nvPr/>
          </p:nvSpPr>
          <p:spPr>
            <a:xfrm>
              <a:off x="2978925" y="2612125"/>
              <a:ext cx="49475" cy="191725"/>
            </a:xfrm>
            <a:custGeom>
              <a:avLst/>
              <a:gdLst/>
              <a:ahLst/>
              <a:cxnLst/>
              <a:rect l="l" t="t" r="r" b="b"/>
              <a:pathLst>
                <a:path w="1979" h="7669" extrusionOk="0">
                  <a:moveTo>
                    <a:pt x="0" y="1"/>
                  </a:moveTo>
                  <a:lnTo>
                    <a:pt x="596" y="2873"/>
                  </a:lnTo>
                  <a:lnTo>
                    <a:pt x="1328" y="7302"/>
                  </a:lnTo>
                  <a:lnTo>
                    <a:pt x="1476" y="7668"/>
                  </a:lnTo>
                  <a:lnTo>
                    <a:pt x="1978" y="52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7B8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9"/>
            <p:cNvSpPr/>
            <p:nvPr/>
          </p:nvSpPr>
          <p:spPr>
            <a:xfrm>
              <a:off x="3011425" y="2499350"/>
              <a:ext cx="119575" cy="331025"/>
            </a:xfrm>
            <a:custGeom>
              <a:avLst/>
              <a:gdLst/>
              <a:ahLst/>
              <a:cxnLst/>
              <a:rect l="l" t="t" r="r" b="b"/>
              <a:pathLst>
                <a:path w="4783" h="13241" extrusionOk="0">
                  <a:moveTo>
                    <a:pt x="4132" y="0"/>
                  </a:moveTo>
                  <a:cubicBezTo>
                    <a:pt x="4132" y="0"/>
                    <a:pt x="3509" y="123"/>
                    <a:pt x="3306" y="136"/>
                  </a:cubicBezTo>
                  <a:cubicBezTo>
                    <a:pt x="3213" y="144"/>
                    <a:pt x="3123" y="147"/>
                    <a:pt x="3039" y="147"/>
                  </a:cubicBezTo>
                  <a:cubicBezTo>
                    <a:pt x="2708" y="147"/>
                    <a:pt x="2466" y="96"/>
                    <a:pt x="2466" y="96"/>
                  </a:cubicBezTo>
                  <a:cubicBezTo>
                    <a:pt x="2331" y="421"/>
                    <a:pt x="2127" y="1044"/>
                    <a:pt x="2046" y="1369"/>
                  </a:cubicBezTo>
                  <a:cubicBezTo>
                    <a:pt x="1206" y="4335"/>
                    <a:pt x="516" y="7573"/>
                    <a:pt x="109" y="11190"/>
                  </a:cubicBezTo>
                  <a:cubicBezTo>
                    <a:pt x="82" y="11448"/>
                    <a:pt x="1" y="12396"/>
                    <a:pt x="109" y="12640"/>
                  </a:cubicBezTo>
                  <a:cubicBezTo>
                    <a:pt x="356" y="13224"/>
                    <a:pt x="964" y="13236"/>
                    <a:pt x="2244" y="13236"/>
                  </a:cubicBezTo>
                  <a:cubicBezTo>
                    <a:pt x="2299" y="13236"/>
                    <a:pt x="2355" y="13236"/>
                    <a:pt x="2412" y="13236"/>
                  </a:cubicBezTo>
                  <a:cubicBezTo>
                    <a:pt x="2711" y="13236"/>
                    <a:pt x="2967" y="13241"/>
                    <a:pt x="3188" y="13241"/>
                  </a:cubicBezTo>
                  <a:cubicBezTo>
                    <a:pt x="3988" y="13241"/>
                    <a:pt x="4320" y="13174"/>
                    <a:pt x="4511" y="12558"/>
                  </a:cubicBezTo>
                  <a:cubicBezTo>
                    <a:pt x="4782" y="11677"/>
                    <a:pt x="4484" y="9293"/>
                    <a:pt x="4444" y="8007"/>
                  </a:cubicBezTo>
                  <a:cubicBezTo>
                    <a:pt x="4363" y="5921"/>
                    <a:pt x="4254" y="4227"/>
                    <a:pt x="4132" y="0"/>
                  </a:cubicBezTo>
                  <a:close/>
                </a:path>
              </a:pathLst>
            </a:custGeom>
            <a:solidFill>
              <a:srgbClr val="F2909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9"/>
            <p:cNvSpPr/>
            <p:nvPr/>
          </p:nvSpPr>
          <p:spPr>
            <a:xfrm>
              <a:off x="2544682" y="2670700"/>
              <a:ext cx="322775" cy="161925"/>
            </a:xfrm>
            <a:custGeom>
              <a:avLst/>
              <a:gdLst/>
              <a:ahLst/>
              <a:cxnLst/>
              <a:rect l="l" t="t" r="r" b="b"/>
              <a:pathLst>
                <a:path w="12911" h="6477" extrusionOk="0">
                  <a:moveTo>
                    <a:pt x="1762" y="1"/>
                  </a:moveTo>
                  <a:cubicBezTo>
                    <a:pt x="1762" y="1"/>
                    <a:pt x="407" y="3998"/>
                    <a:pt x="163" y="4783"/>
                  </a:cubicBezTo>
                  <a:cubicBezTo>
                    <a:pt x="1" y="5325"/>
                    <a:pt x="42" y="5799"/>
                    <a:pt x="313" y="6070"/>
                  </a:cubicBezTo>
                  <a:cubicBezTo>
                    <a:pt x="570" y="6328"/>
                    <a:pt x="1545" y="6368"/>
                    <a:pt x="1545" y="6368"/>
                  </a:cubicBezTo>
                  <a:lnTo>
                    <a:pt x="12911" y="6476"/>
                  </a:lnTo>
                  <a:cubicBezTo>
                    <a:pt x="12911" y="6476"/>
                    <a:pt x="12761" y="5921"/>
                    <a:pt x="12884" y="4986"/>
                  </a:cubicBezTo>
                  <a:lnTo>
                    <a:pt x="10283" y="4363"/>
                  </a:lnTo>
                  <a:lnTo>
                    <a:pt x="7830" y="3727"/>
                  </a:lnTo>
                  <a:lnTo>
                    <a:pt x="5067" y="2819"/>
                  </a:lnTo>
                  <a:lnTo>
                    <a:pt x="3049" y="1993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2909E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9"/>
            <p:cNvSpPr/>
            <p:nvPr/>
          </p:nvSpPr>
          <p:spPr>
            <a:xfrm>
              <a:off x="2588707" y="2670700"/>
              <a:ext cx="32225" cy="49150"/>
            </a:xfrm>
            <a:custGeom>
              <a:avLst/>
              <a:gdLst/>
              <a:ahLst/>
              <a:cxnLst/>
              <a:rect l="l" t="t" r="r" b="b"/>
              <a:pathLst>
                <a:path w="1289" h="1966" extrusionOk="0">
                  <a:moveTo>
                    <a:pt x="1" y="1"/>
                  </a:moveTo>
                  <a:lnTo>
                    <a:pt x="557" y="1599"/>
                  </a:lnTo>
                  <a:lnTo>
                    <a:pt x="1288" y="19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7B8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9"/>
            <p:cNvSpPr/>
            <p:nvPr/>
          </p:nvSpPr>
          <p:spPr>
            <a:xfrm>
              <a:off x="2865125" y="2772300"/>
              <a:ext cx="54825" cy="60000"/>
            </a:xfrm>
            <a:custGeom>
              <a:avLst/>
              <a:gdLst/>
              <a:ahLst/>
              <a:cxnLst/>
              <a:rect l="l" t="t" r="r" b="b"/>
              <a:pathLst>
                <a:path w="2193" h="2400" extrusionOk="0">
                  <a:moveTo>
                    <a:pt x="1959" y="0"/>
                  </a:moveTo>
                  <a:cubicBezTo>
                    <a:pt x="1956" y="0"/>
                    <a:pt x="1954" y="1"/>
                    <a:pt x="1951" y="1"/>
                  </a:cubicBezTo>
                  <a:cubicBezTo>
                    <a:pt x="1843" y="380"/>
                    <a:pt x="1666" y="855"/>
                    <a:pt x="1504" y="949"/>
                  </a:cubicBezTo>
                  <a:cubicBezTo>
                    <a:pt x="1434" y="990"/>
                    <a:pt x="1291" y="1008"/>
                    <a:pt x="1093" y="1008"/>
                  </a:cubicBezTo>
                  <a:cubicBezTo>
                    <a:pt x="831" y="1008"/>
                    <a:pt x="472" y="976"/>
                    <a:pt x="55" y="922"/>
                  </a:cubicBezTo>
                  <a:cubicBezTo>
                    <a:pt x="55" y="922"/>
                    <a:pt x="1" y="1112"/>
                    <a:pt x="1" y="1613"/>
                  </a:cubicBezTo>
                  <a:cubicBezTo>
                    <a:pt x="1" y="1979"/>
                    <a:pt x="55" y="2399"/>
                    <a:pt x="55" y="2399"/>
                  </a:cubicBezTo>
                  <a:cubicBezTo>
                    <a:pt x="149" y="2385"/>
                    <a:pt x="434" y="2372"/>
                    <a:pt x="529" y="2372"/>
                  </a:cubicBezTo>
                  <a:cubicBezTo>
                    <a:pt x="827" y="2372"/>
                    <a:pt x="1011" y="2384"/>
                    <a:pt x="1220" y="2384"/>
                  </a:cubicBezTo>
                  <a:cubicBezTo>
                    <a:pt x="1325" y="2384"/>
                    <a:pt x="1437" y="2381"/>
                    <a:pt x="1572" y="2372"/>
                  </a:cubicBezTo>
                  <a:cubicBezTo>
                    <a:pt x="1694" y="2372"/>
                    <a:pt x="1816" y="2318"/>
                    <a:pt x="1883" y="2237"/>
                  </a:cubicBezTo>
                  <a:cubicBezTo>
                    <a:pt x="1937" y="2182"/>
                    <a:pt x="1951" y="2074"/>
                    <a:pt x="1964" y="1993"/>
                  </a:cubicBezTo>
                  <a:cubicBezTo>
                    <a:pt x="2072" y="1322"/>
                    <a:pt x="2193" y="0"/>
                    <a:pt x="1959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9"/>
            <p:cNvSpPr/>
            <p:nvPr/>
          </p:nvSpPr>
          <p:spPr>
            <a:xfrm>
              <a:off x="3070000" y="2444150"/>
              <a:ext cx="39325" cy="26375"/>
            </a:xfrm>
            <a:custGeom>
              <a:avLst/>
              <a:gdLst/>
              <a:ahLst/>
              <a:cxnLst/>
              <a:rect l="l" t="t" r="r" b="b"/>
              <a:pathLst>
                <a:path w="1573" h="1055" extrusionOk="0">
                  <a:moveTo>
                    <a:pt x="1166" y="1"/>
                  </a:moveTo>
                  <a:cubicBezTo>
                    <a:pt x="882" y="41"/>
                    <a:pt x="557" y="122"/>
                    <a:pt x="232" y="176"/>
                  </a:cubicBezTo>
                  <a:cubicBezTo>
                    <a:pt x="163" y="176"/>
                    <a:pt x="96" y="190"/>
                    <a:pt x="55" y="245"/>
                  </a:cubicBezTo>
                  <a:cubicBezTo>
                    <a:pt x="1" y="299"/>
                    <a:pt x="15" y="380"/>
                    <a:pt x="15" y="447"/>
                  </a:cubicBezTo>
                  <a:cubicBezTo>
                    <a:pt x="28" y="556"/>
                    <a:pt x="55" y="651"/>
                    <a:pt x="82" y="745"/>
                  </a:cubicBezTo>
                  <a:cubicBezTo>
                    <a:pt x="123" y="868"/>
                    <a:pt x="191" y="1003"/>
                    <a:pt x="313" y="1043"/>
                  </a:cubicBezTo>
                  <a:cubicBezTo>
                    <a:pt x="337" y="1051"/>
                    <a:pt x="362" y="1055"/>
                    <a:pt x="387" y="1055"/>
                  </a:cubicBezTo>
                  <a:cubicBezTo>
                    <a:pt x="448" y="1055"/>
                    <a:pt x="512" y="1035"/>
                    <a:pt x="570" y="1016"/>
                  </a:cubicBezTo>
                  <a:cubicBezTo>
                    <a:pt x="1003" y="895"/>
                    <a:pt x="1139" y="881"/>
                    <a:pt x="1572" y="759"/>
                  </a:cubicBezTo>
                  <a:lnTo>
                    <a:pt x="1166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9"/>
            <p:cNvSpPr/>
            <p:nvPr/>
          </p:nvSpPr>
          <p:spPr>
            <a:xfrm>
              <a:off x="3067975" y="2423825"/>
              <a:ext cx="30175" cy="29475"/>
            </a:xfrm>
            <a:custGeom>
              <a:avLst/>
              <a:gdLst/>
              <a:ahLst/>
              <a:cxnLst/>
              <a:rect l="l" t="t" r="r" b="b"/>
              <a:pathLst>
                <a:path w="1207" h="1179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936" y="28"/>
                    <a:pt x="624" y="55"/>
                    <a:pt x="340" y="82"/>
                  </a:cubicBezTo>
                  <a:cubicBezTo>
                    <a:pt x="217" y="95"/>
                    <a:pt x="82" y="136"/>
                    <a:pt x="28" y="245"/>
                  </a:cubicBezTo>
                  <a:cubicBezTo>
                    <a:pt x="1" y="312"/>
                    <a:pt x="1" y="380"/>
                    <a:pt x="1" y="447"/>
                  </a:cubicBezTo>
                  <a:cubicBezTo>
                    <a:pt x="14" y="631"/>
                    <a:pt x="78" y="1005"/>
                    <a:pt x="192" y="1005"/>
                  </a:cubicBezTo>
                  <a:cubicBezTo>
                    <a:pt x="196" y="1005"/>
                    <a:pt x="200" y="1004"/>
                    <a:pt x="204" y="1003"/>
                  </a:cubicBezTo>
                  <a:lnTo>
                    <a:pt x="461" y="1179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9"/>
            <p:cNvSpPr/>
            <p:nvPr/>
          </p:nvSpPr>
          <p:spPr>
            <a:xfrm>
              <a:off x="3066025" y="2401800"/>
              <a:ext cx="34850" cy="29150"/>
            </a:xfrm>
            <a:custGeom>
              <a:avLst/>
              <a:gdLst/>
              <a:ahLst/>
              <a:cxnLst/>
              <a:rect l="l" t="t" r="r" b="b"/>
              <a:pathLst>
                <a:path w="1394" h="1166" extrusionOk="0">
                  <a:moveTo>
                    <a:pt x="1393" y="1"/>
                  </a:moveTo>
                  <a:cubicBezTo>
                    <a:pt x="1169" y="129"/>
                    <a:pt x="986" y="149"/>
                    <a:pt x="825" y="149"/>
                  </a:cubicBezTo>
                  <a:cubicBezTo>
                    <a:pt x="755" y="149"/>
                    <a:pt x="690" y="145"/>
                    <a:pt x="626" y="145"/>
                  </a:cubicBezTo>
                  <a:cubicBezTo>
                    <a:pt x="587" y="145"/>
                    <a:pt x="550" y="146"/>
                    <a:pt x="512" y="150"/>
                  </a:cubicBezTo>
                  <a:cubicBezTo>
                    <a:pt x="404" y="163"/>
                    <a:pt x="255" y="191"/>
                    <a:pt x="160" y="245"/>
                  </a:cubicBezTo>
                  <a:cubicBezTo>
                    <a:pt x="120" y="259"/>
                    <a:pt x="79" y="299"/>
                    <a:pt x="66" y="326"/>
                  </a:cubicBezTo>
                  <a:cubicBezTo>
                    <a:pt x="52" y="367"/>
                    <a:pt x="39" y="407"/>
                    <a:pt x="39" y="434"/>
                  </a:cubicBezTo>
                  <a:cubicBezTo>
                    <a:pt x="1" y="683"/>
                    <a:pt x="55" y="1012"/>
                    <a:pt x="211" y="1012"/>
                  </a:cubicBezTo>
                  <a:cubicBezTo>
                    <a:pt x="225" y="1012"/>
                    <a:pt x="240" y="1009"/>
                    <a:pt x="255" y="1003"/>
                  </a:cubicBezTo>
                  <a:lnTo>
                    <a:pt x="418" y="1166"/>
                  </a:lnTo>
                  <a:lnTo>
                    <a:pt x="702" y="84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9"/>
            <p:cNvSpPr/>
            <p:nvPr/>
          </p:nvSpPr>
          <p:spPr>
            <a:xfrm>
              <a:off x="3065350" y="2384950"/>
              <a:ext cx="27525" cy="21775"/>
            </a:xfrm>
            <a:custGeom>
              <a:avLst/>
              <a:gdLst/>
              <a:ahLst/>
              <a:cxnLst/>
              <a:rect l="l" t="t" r="r" b="b"/>
              <a:pathLst>
                <a:path w="1101" h="871" extrusionOk="0">
                  <a:moveTo>
                    <a:pt x="689" y="1"/>
                  </a:moveTo>
                  <a:cubicBezTo>
                    <a:pt x="628" y="1"/>
                    <a:pt x="567" y="9"/>
                    <a:pt x="512" y="12"/>
                  </a:cubicBezTo>
                  <a:cubicBezTo>
                    <a:pt x="404" y="25"/>
                    <a:pt x="255" y="66"/>
                    <a:pt x="160" y="120"/>
                  </a:cubicBezTo>
                  <a:cubicBezTo>
                    <a:pt x="120" y="133"/>
                    <a:pt x="79" y="160"/>
                    <a:pt x="66" y="201"/>
                  </a:cubicBezTo>
                  <a:cubicBezTo>
                    <a:pt x="51" y="241"/>
                    <a:pt x="38" y="269"/>
                    <a:pt x="38" y="310"/>
                  </a:cubicBezTo>
                  <a:cubicBezTo>
                    <a:pt x="0" y="549"/>
                    <a:pt x="80" y="870"/>
                    <a:pt x="244" y="870"/>
                  </a:cubicBezTo>
                  <a:cubicBezTo>
                    <a:pt x="256" y="870"/>
                    <a:pt x="269" y="868"/>
                    <a:pt x="282" y="865"/>
                  </a:cubicBezTo>
                  <a:lnTo>
                    <a:pt x="1027" y="797"/>
                  </a:lnTo>
                  <a:cubicBezTo>
                    <a:pt x="1101" y="94"/>
                    <a:pt x="898" y="1"/>
                    <a:pt x="689" y="1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9"/>
            <p:cNvSpPr/>
            <p:nvPr/>
          </p:nvSpPr>
          <p:spPr>
            <a:xfrm>
              <a:off x="3072400" y="2393600"/>
              <a:ext cx="56225" cy="109575"/>
            </a:xfrm>
            <a:custGeom>
              <a:avLst/>
              <a:gdLst/>
              <a:ahLst/>
              <a:cxnLst/>
              <a:rect l="l" t="t" r="r" b="b"/>
              <a:pathLst>
                <a:path w="2249" h="4383" extrusionOk="0">
                  <a:moveTo>
                    <a:pt x="1806" y="0"/>
                  </a:moveTo>
                  <a:cubicBezTo>
                    <a:pt x="1626" y="0"/>
                    <a:pt x="1355" y="121"/>
                    <a:pt x="1219" y="208"/>
                  </a:cubicBezTo>
                  <a:cubicBezTo>
                    <a:pt x="1030" y="329"/>
                    <a:pt x="853" y="397"/>
                    <a:pt x="745" y="397"/>
                  </a:cubicBezTo>
                  <a:lnTo>
                    <a:pt x="54" y="668"/>
                  </a:lnTo>
                  <a:lnTo>
                    <a:pt x="311" y="2903"/>
                  </a:lnTo>
                  <a:lnTo>
                    <a:pt x="244" y="3540"/>
                  </a:lnTo>
                  <a:lnTo>
                    <a:pt x="0" y="4353"/>
                  </a:lnTo>
                  <a:cubicBezTo>
                    <a:pt x="0" y="4353"/>
                    <a:pt x="442" y="4382"/>
                    <a:pt x="720" y="4382"/>
                  </a:cubicBezTo>
                  <a:cubicBezTo>
                    <a:pt x="765" y="4382"/>
                    <a:pt x="806" y="4382"/>
                    <a:pt x="840" y="4380"/>
                  </a:cubicBezTo>
                  <a:cubicBezTo>
                    <a:pt x="962" y="4366"/>
                    <a:pt x="1449" y="4285"/>
                    <a:pt x="1449" y="4285"/>
                  </a:cubicBezTo>
                  <a:lnTo>
                    <a:pt x="1503" y="4163"/>
                  </a:lnTo>
                  <a:cubicBezTo>
                    <a:pt x="1856" y="2930"/>
                    <a:pt x="1991" y="1860"/>
                    <a:pt x="2222" y="587"/>
                  </a:cubicBezTo>
                  <a:cubicBezTo>
                    <a:pt x="2249" y="410"/>
                    <a:pt x="2114" y="18"/>
                    <a:pt x="1856" y="4"/>
                  </a:cubicBezTo>
                  <a:cubicBezTo>
                    <a:pt x="1840" y="1"/>
                    <a:pt x="1824" y="0"/>
                    <a:pt x="1806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9"/>
            <p:cNvSpPr/>
            <p:nvPr/>
          </p:nvSpPr>
          <p:spPr>
            <a:xfrm>
              <a:off x="3075425" y="2463450"/>
              <a:ext cx="32550" cy="29150"/>
            </a:xfrm>
            <a:custGeom>
              <a:avLst/>
              <a:gdLst/>
              <a:ahLst/>
              <a:cxnLst/>
              <a:rect l="l" t="t" r="r" b="b"/>
              <a:pathLst>
                <a:path w="1302" h="1166" extrusionOk="0">
                  <a:moveTo>
                    <a:pt x="1301" y="0"/>
                  </a:moveTo>
                  <a:lnTo>
                    <a:pt x="163" y="298"/>
                  </a:lnTo>
                  <a:lnTo>
                    <a:pt x="1" y="1165"/>
                  </a:lnTo>
                  <a:cubicBezTo>
                    <a:pt x="28" y="1152"/>
                    <a:pt x="1301" y="0"/>
                    <a:pt x="1301" y="0"/>
                  </a:cubicBezTo>
                  <a:close/>
                </a:path>
              </a:pathLst>
            </a:custGeom>
            <a:solidFill>
              <a:srgbClr val="EFCFB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9"/>
            <p:cNvSpPr/>
            <p:nvPr/>
          </p:nvSpPr>
          <p:spPr>
            <a:xfrm>
              <a:off x="2798400" y="2330375"/>
              <a:ext cx="65050" cy="153775"/>
            </a:xfrm>
            <a:custGeom>
              <a:avLst/>
              <a:gdLst/>
              <a:ahLst/>
              <a:cxnLst/>
              <a:rect l="l" t="t" r="r" b="b"/>
              <a:pathLst>
                <a:path w="2602" h="6151" extrusionOk="0">
                  <a:moveTo>
                    <a:pt x="2263" y="0"/>
                  </a:moveTo>
                  <a:lnTo>
                    <a:pt x="909" y="569"/>
                  </a:lnTo>
                  <a:cubicBezTo>
                    <a:pt x="773" y="2262"/>
                    <a:pt x="407" y="3915"/>
                    <a:pt x="1" y="5554"/>
                  </a:cubicBezTo>
                  <a:lnTo>
                    <a:pt x="2602" y="6150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9"/>
            <p:cNvSpPr/>
            <p:nvPr/>
          </p:nvSpPr>
          <p:spPr>
            <a:xfrm>
              <a:off x="2840075" y="2326975"/>
              <a:ext cx="47750" cy="156500"/>
            </a:xfrm>
            <a:custGeom>
              <a:avLst/>
              <a:gdLst/>
              <a:ahLst/>
              <a:cxnLst/>
              <a:rect l="l" t="t" r="r" b="b"/>
              <a:pathLst>
                <a:path w="1910" h="6260" extrusionOk="0">
                  <a:moveTo>
                    <a:pt x="0" y="1"/>
                  </a:moveTo>
                  <a:lnTo>
                    <a:pt x="461" y="6259"/>
                  </a:lnTo>
                  <a:lnTo>
                    <a:pt x="1910" y="5622"/>
                  </a:lnTo>
                  <a:cubicBezTo>
                    <a:pt x="1572" y="3983"/>
                    <a:pt x="1341" y="2331"/>
                    <a:pt x="1220" y="66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9"/>
            <p:cNvSpPr/>
            <p:nvPr/>
          </p:nvSpPr>
          <p:spPr>
            <a:xfrm>
              <a:off x="2784175" y="2451925"/>
              <a:ext cx="131775" cy="44200"/>
            </a:xfrm>
            <a:custGeom>
              <a:avLst/>
              <a:gdLst/>
              <a:ahLst/>
              <a:cxnLst/>
              <a:rect l="l" t="t" r="r" b="b"/>
              <a:pathLst>
                <a:path w="5271" h="1768" extrusionOk="0">
                  <a:moveTo>
                    <a:pt x="909" y="1"/>
                  </a:moveTo>
                  <a:lnTo>
                    <a:pt x="434" y="177"/>
                  </a:lnTo>
                  <a:lnTo>
                    <a:pt x="69" y="326"/>
                  </a:lnTo>
                  <a:lnTo>
                    <a:pt x="1" y="949"/>
                  </a:lnTo>
                  <a:cubicBezTo>
                    <a:pt x="1" y="949"/>
                    <a:pt x="272" y="1166"/>
                    <a:pt x="407" y="1234"/>
                  </a:cubicBezTo>
                  <a:cubicBezTo>
                    <a:pt x="542" y="1301"/>
                    <a:pt x="1071" y="1613"/>
                    <a:pt x="1694" y="1708"/>
                  </a:cubicBezTo>
                  <a:cubicBezTo>
                    <a:pt x="1903" y="1747"/>
                    <a:pt x="2187" y="1767"/>
                    <a:pt x="2492" y="1767"/>
                  </a:cubicBezTo>
                  <a:cubicBezTo>
                    <a:pt x="2821" y="1767"/>
                    <a:pt x="3174" y="1744"/>
                    <a:pt x="3483" y="1695"/>
                  </a:cubicBezTo>
                  <a:cubicBezTo>
                    <a:pt x="3943" y="1613"/>
                    <a:pt x="4552" y="1328"/>
                    <a:pt x="4891" y="976"/>
                  </a:cubicBezTo>
                  <a:cubicBezTo>
                    <a:pt x="5135" y="719"/>
                    <a:pt x="5271" y="516"/>
                    <a:pt x="5271" y="516"/>
                  </a:cubicBezTo>
                  <a:lnTo>
                    <a:pt x="4525" y="286"/>
                  </a:lnTo>
                  <a:lnTo>
                    <a:pt x="3808" y="123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9"/>
            <p:cNvSpPr/>
            <p:nvPr/>
          </p:nvSpPr>
          <p:spPr>
            <a:xfrm>
              <a:off x="2821775" y="2344250"/>
              <a:ext cx="48800" cy="14225"/>
            </a:xfrm>
            <a:custGeom>
              <a:avLst/>
              <a:gdLst/>
              <a:ahLst/>
              <a:cxnLst/>
              <a:rect l="l" t="t" r="r" b="b"/>
              <a:pathLst>
                <a:path w="1952" h="569" extrusionOk="0">
                  <a:moveTo>
                    <a:pt x="1952" y="0"/>
                  </a:moveTo>
                  <a:lnTo>
                    <a:pt x="1952" y="0"/>
                  </a:lnTo>
                  <a:cubicBezTo>
                    <a:pt x="1951" y="0"/>
                    <a:pt x="1328" y="190"/>
                    <a:pt x="949" y="204"/>
                  </a:cubicBezTo>
                  <a:cubicBezTo>
                    <a:pt x="911" y="207"/>
                    <a:pt x="873" y="208"/>
                    <a:pt x="835" y="208"/>
                  </a:cubicBezTo>
                  <a:cubicBezTo>
                    <a:pt x="402" y="208"/>
                    <a:pt x="1" y="14"/>
                    <a:pt x="1" y="14"/>
                  </a:cubicBezTo>
                  <a:lnTo>
                    <a:pt x="1" y="14"/>
                  </a:lnTo>
                  <a:cubicBezTo>
                    <a:pt x="1" y="14"/>
                    <a:pt x="312" y="569"/>
                    <a:pt x="908" y="569"/>
                  </a:cubicBezTo>
                  <a:cubicBezTo>
                    <a:pt x="1666" y="569"/>
                    <a:pt x="1952" y="0"/>
                    <a:pt x="1952" y="0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9"/>
            <p:cNvSpPr/>
            <p:nvPr/>
          </p:nvSpPr>
          <p:spPr>
            <a:xfrm>
              <a:off x="2791024" y="2052522"/>
              <a:ext cx="160470" cy="174223"/>
            </a:xfrm>
            <a:custGeom>
              <a:avLst/>
              <a:gdLst/>
              <a:ahLst/>
              <a:cxnLst/>
              <a:rect l="l" t="t" r="r" b="b"/>
              <a:pathLst>
                <a:path w="6354" h="7088" extrusionOk="0">
                  <a:moveTo>
                    <a:pt x="830" y="0"/>
                  </a:moveTo>
                  <a:cubicBezTo>
                    <a:pt x="820" y="0"/>
                    <a:pt x="810" y="1"/>
                    <a:pt x="800" y="3"/>
                  </a:cubicBezTo>
                  <a:cubicBezTo>
                    <a:pt x="745" y="17"/>
                    <a:pt x="705" y="84"/>
                    <a:pt x="664" y="138"/>
                  </a:cubicBezTo>
                  <a:cubicBezTo>
                    <a:pt x="447" y="490"/>
                    <a:pt x="218" y="857"/>
                    <a:pt x="109" y="1276"/>
                  </a:cubicBezTo>
                  <a:cubicBezTo>
                    <a:pt x="1" y="1682"/>
                    <a:pt x="14" y="2143"/>
                    <a:pt x="245" y="2495"/>
                  </a:cubicBezTo>
                  <a:lnTo>
                    <a:pt x="5853" y="7088"/>
                  </a:lnTo>
                  <a:lnTo>
                    <a:pt x="6354" y="6248"/>
                  </a:lnTo>
                  <a:cubicBezTo>
                    <a:pt x="6218" y="5232"/>
                    <a:pt x="6070" y="4202"/>
                    <a:pt x="5690" y="3254"/>
                  </a:cubicBezTo>
                  <a:cubicBezTo>
                    <a:pt x="5297" y="2305"/>
                    <a:pt x="4634" y="1426"/>
                    <a:pt x="3698" y="1005"/>
                  </a:cubicBezTo>
                  <a:cubicBezTo>
                    <a:pt x="2832" y="613"/>
                    <a:pt x="1789" y="626"/>
                    <a:pt x="1003" y="84"/>
                  </a:cubicBezTo>
                  <a:cubicBezTo>
                    <a:pt x="956" y="37"/>
                    <a:pt x="898" y="0"/>
                    <a:pt x="83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9"/>
            <p:cNvSpPr/>
            <p:nvPr/>
          </p:nvSpPr>
          <p:spPr>
            <a:xfrm>
              <a:off x="2739825" y="2067725"/>
              <a:ext cx="59625" cy="143450"/>
            </a:xfrm>
            <a:custGeom>
              <a:avLst/>
              <a:gdLst/>
              <a:ahLst/>
              <a:cxnLst/>
              <a:rect l="l" t="t" r="r" b="b"/>
              <a:pathLst>
                <a:path w="2385" h="5738" extrusionOk="0">
                  <a:moveTo>
                    <a:pt x="2165" y="0"/>
                  </a:moveTo>
                  <a:cubicBezTo>
                    <a:pt x="2069" y="0"/>
                    <a:pt x="1968" y="38"/>
                    <a:pt x="1897" y="102"/>
                  </a:cubicBezTo>
                  <a:cubicBezTo>
                    <a:pt x="1762" y="224"/>
                    <a:pt x="1693" y="413"/>
                    <a:pt x="1612" y="576"/>
                  </a:cubicBezTo>
                  <a:cubicBezTo>
                    <a:pt x="1368" y="1064"/>
                    <a:pt x="949" y="1457"/>
                    <a:pt x="664" y="1918"/>
                  </a:cubicBezTo>
                  <a:cubicBezTo>
                    <a:pt x="1" y="2960"/>
                    <a:pt x="41" y="4288"/>
                    <a:pt x="95" y="5534"/>
                  </a:cubicBezTo>
                  <a:lnTo>
                    <a:pt x="109" y="5534"/>
                  </a:lnTo>
                  <a:lnTo>
                    <a:pt x="353" y="5738"/>
                  </a:lnTo>
                  <a:lnTo>
                    <a:pt x="366" y="5657"/>
                  </a:lnTo>
                  <a:cubicBezTo>
                    <a:pt x="366" y="5657"/>
                    <a:pt x="515" y="4315"/>
                    <a:pt x="962" y="3529"/>
                  </a:cubicBezTo>
                  <a:cubicBezTo>
                    <a:pt x="962" y="3529"/>
                    <a:pt x="1247" y="2987"/>
                    <a:pt x="1491" y="2676"/>
                  </a:cubicBezTo>
                  <a:cubicBezTo>
                    <a:pt x="1707" y="2378"/>
                    <a:pt x="2141" y="1958"/>
                    <a:pt x="2141" y="1958"/>
                  </a:cubicBezTo>
                  <a:lnTo>
                    <a:pt x="2371" y="1795"/>
                  </a:lnTo>
                  <a:cubicBezTo>
                    <a:pt x="2371" y="1795"/>
                    <a:pt x="2154" y="1457"/>
                    <a:pt x="2154" y="1037"/>
                  </a:cubicBezTo>
                  <a:cubicBezTo>
                    <a:pt x="2154" y="630"/>
                    <a:pt x="2385" y="102"/>
                    <a:pt x="2385" y="102"/>
                  </a:cubicBezTo>
                  <a:cubicBezTo>
                    <a:pt x="2333" y="31"/>
                    <a:pt x="2251" y="0"/>
                    <a:pt x="216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9"/>
            <p:cNvSpPr/>
            <p:nvPr/>
          </p:nvSpPr>
          <p:spPr>
            <a:xfrm>
              <a:off x="2871225" y="2101075"/>
              <a:ext cx="71475" cy="123975"/>
            </a:xfrm>
            <a:custGeom>
              <a:avLst/>
              <a:gdLst/>
              <a:ahLst/>
              <a:cxnLst/>
              <a:rect l="l" t="t" r="r" b="b"/>
              <a:pathLst>
                <a:path w="2859" h="4959" extrusionOk="0">
                  <a:moveTo>
                    <a:pt x="1" y="1"/>
                  </a:moveTo>
                  <a:lnTo>
                    <a:pt x="2858" y="4959"/>
                  </a:lnTo>
                  <a:cubicBezTo>
                    <a:pt x="2858" y="2602"/>
                    <a:pt x="1639" y="611"/>
                    <a:pt x="1" y="1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9"/>
            <p:cNvSpPr/>
            <p:nvPr/>
          </p:nvSpPr>
          <p:spPr>
            <a:xfrm>
              <a:off x="2747275" y="2091375"/>
              <a:ext cx="201200" cy="158075"/>
            </a:xfrm>
            <a:custGeom>
              <a:avLst/>
              <a:gdLst/>
              <a:ahLst/>
              <a:cxnLst/>
              <a:rect l="l" t="t" r="r" b="b"/>
              <a:pathLst>
                <a:path w="8048" h="6323" extrusionOk="0">
                  <a:moveTo>
                    <a:pt x="4843" y="1"/>
                  </a:moveTo>
                  <a:cubicBezTo>
                    <a:pt x="4750" y="1"/>
                    <a:pt x="4643" y="51"/>
                    <a:pt x="4531" y="122"/>
                  </a:cubicBezTo>
                  <a:lnTo>
                    <a:pt x="4531" y="122"/>
                  </a:lnTo>
                  <a:lnTo>
                    <a:pt x="4904" y="9"/>
                  </a:lnTo>
                  <a:cubicBezTo>
                    <a:pt x="4885" y="3"/>
                    <a:pt x="4864" y="1"/>
                    <a:pt x="4843" y="1"/>
                  </a:cubicBezTo>
                  <a:close/>
                  <a:moveTo>
                    <a:pt x="4531" y="122"/>
                  </a:moveTo>
                  <a:lnTo>
                    <a:pt x="2033" y="876"/>
                  </a:lnTo>
                  <a:cubicBezTo>
                    <a:pt x="1545" y="1201"/>
                    <a:pt x="1193" y="1608"/>
                    <a:pt x="853" y="2164"/>
                  </a:cubicBezTo>
                  <a:cubicBezTo>
                    <a:pt x="515" y="2719"/>
                    <a:pt x="272" y="3369"/>
                    <a:pt x="122" y="4087"/>
                  </a:cubicBezTo>
                  <a:cubicBezTo>
                    <a:pt x="41" y="4494"/>
                    <a:pt x="1" y="4927"/>
                    <a:pt x="1" y="5374"/>
                  </a:cubicBezTo>
                  <a:lnTo>
                    <a:pt x="1" y="5916"/>
                  </a:lnTo>
                  <a:lnTo>
                    <a:pt x="7505" y="6322"/>
                  </a:lnTo>
                  <a:lnTo>
                    <a:pt x="8047" y="5292"/>
                  </a:lnTo>
                  <a:lnTo>
                    <a:pt x="5026" y="280"/>
                  </a:lnTo>
                  <a:lnTo>
                    <a:pt x="4037" y="477"/>
                  </a:lnTo>
                  <a:lnTo>
                    <a:pt x="4037" y="477"/>
                  </a:lnTo>
                  <a:cubicBezTo>
                    <a:pt x="4186" y="380"/>
                    <a:pt x="4363" y="228"/>
                    <a:pt x="4531" y="122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9"/>
            <p:cNvSpPr/>
            <p:nvPr/>
          </p:nvSpPr>
          <p:spPr>
            <a:xfrm>
              <a:off x="2748950" y="2232825"/>
              <a:ext cx="198500" cy="116550"/>
            </a:xfrm>
            <a:custGeom>
              <a:avLst/>
              <a:gdLst/>
              <a:ahLst/>
              <a:cxnLst/>
              <a:rect l="l" t="t" r="r" b="b"/>
              <a:pathLst>
                <a:path w="7940" h="4662" extrusionOk="0">
                  <a:moveTo>
                    <a:pt x="7939" y="1"/>
                  </a:moveTo>
                  <a:lnTo>
                    <a:pt x="1" y="41"/>
                  </a:lnTo>
                  <a:cubicBezTo>
                    <a:pt x="82" y="1450"/>
                    <a:pt x="597" y="2263"/>
                    <a:pt x="909" y="2737"/>
                  </a:cubicBezTo>
                  <a:cubicBezTo>
                    <a:pt x="1220" y="3211"/>
                    <a:pt x="1532" y="3550"/>
                    <a:pt x="1816" y="3807"/>
                  </a:cubicBezTo>
                  <a:cubicBezTo>
                    <a:pt x="2074" y="4051"/>
                    <a:pt x="2683" y="4444"/>
                    <a:pt x="3225" y="4592"/>
                  </a:cubicBezTo>
                  <a:cubicBezTo>
                    <a:pt x="3410" y="4640"/>
                    <a:pt x="3598" y="4662"/>
                    <a:pt x="3786" y="4662"/>
                  </a:cubicBezTo>
                  <a:cubicBezTo>
                    <a:pt x="4246" y="4662"/>
                    <a:pt x="4704" y="4529"/>
                    <a:pt x="5108" y="4309"/>
                  </a:cubicBezTo>
                  <a:cubicBezTo>
                    <a:pt x="5690" y="3996"/>
                    <a:pt x="6151" y="3523"/>
                    <a:pt x="6544" y="3008"/>
                  </a:cubicBezTo>
                  <a:cubicBezTo>
                    <a:pt x="7072" y="2263"/>
                    <a:pt x="7465" y="1423"/>
                    <a:pt x="7668" y="543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9"/>
            <p:cNvSpPr/>
            <p:nvPr/>
          </p:nvSpPr>
          <p:spPr>
            <a:xfrm>
              <a:off x="2941000" y="2206075"/>
              <a:ext cx="19975" cy="40125"/>
            </a:xfrm>
            <a:custGeom>
              <a:avLst/>
              <a:gdLst/>
              <a:ahLst/>
              <a:cxnLst/>
              <a:rect l="l" t="t" r="r" b="b"/>
              <a:pathLst>
                <a:path w="799" h="1605" extrusionOk="0">
                  <a:moveTo>
                    <a:pt x="325" y="0"/>
                  </a:moveTo>
                  <a:cubicBezTo>
                    <a:pt x="217" y="0"/>
                    <a:pt x="109" y="54"/>
                    <a:pt x="27" y="150"/>
                  </a:cubicBezTo>
                  <a:lnTo>
                    <a:pt x="0" y="1586"/>
                  </a:lnTo>
                  <a:cubicBezTo>
                    <a:pt x="38" y="1598"/>
                    <a:pt x="78" y="1604"/>
                    <a:pt x="118" y="1604"/>
                  </a:cubicBezTo>
                  <a:cubicBezTo>
                    <a:pt x="248" y="1604"/>
                    <a:pt x="384" y="1540"/>
                    <a:pt x="488" y="1436"/>
                  </a:cubicBezTo>
                  <a:cubicBezTo>
                    <a:pt x="609" y="1315"/>
                    <a:pt x="691" y="1125"/>
                    <a:pt x="745" y="935"/>
                  </a:cubicBezTo>
                  <a:cubicBezTo>
                    <a:pt x="786" y="800"/>
                    <a:pt x="799" y="650"/>
                    <a:pt x="786" y="502"/>
                  </a:cubicBezTo>
                  <a:cubicBezTo>
                    <a:pt x="772" y="366"/>
                    <a:pt x="732" y="217"/>
                    <a:pt x="636" y="123"/>
                  </a:cubicBezTo>
                  <a:cubicBezTo>
                    <a:pt x="555" y="41"/>
                    <a:pt x="434" y="0"/>
                    <a:pt x="325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9"/>
            <p:cNvSpPr/>
            <p:nvPr/>
          </p:nvSpPr>
          <p:spPr>
            <a:xfrm>
              <a:off x="2942000" y="2206025"/>
              <a:ext cx="16275" cy="19375"/>
            </a:xfrm>
            <a:custGeom>
              <a:avLst/>
              <a:gdLst/>
              <a:ahLst/>
              <a:cxnLst/>
              <a:rect l="l" t="t" r="r" b="b"/>
              <a:pathLst>
                <a:path w="651" h="775" extrusionOk="0">
                  <a:moveTo>
                    <a:pt x="641" y="194"/>
                  </a:moveTo>
                  <a:lnTo>
                    <a:pt x="651" y="206"/>
                  </a:lnTo>
                  <a:cubicBezTo>
                    <a:pt x="651" y="206"/>
                    <a:pt x="647" y="201"/>
                    <a:pt x="641" y="194"/>
                  </a:cubicBezTo>
                  <a:close/>
                  <a:moveTo>
                    <a:pt x="278" y="1"/>
                  </a:moveTo>
                  <a:cubicBezTo>
                    <a:pt x="271" y="1"/>
                    <a:pt x="264" y="1"/>
                    <a:pt x="258" y="2"/>
                  </a:cubicBezTo>
                  <a:cubicBezTo>
                    <a:pt x="190" y="2"/>
                    <a:pt x="0" y="125"/>
                    <a:pt x="0" y="125"/>
                  </a:cubicBezTo>
                  <a:lnTo>
                    <a:pt x="27" y="775"/>
                  </a:lnTo>
                  <a:cubicBezTo>
                    <a:pt x="27" y="775"/>
                    <a:pt x="69" y="233"/>
                    <a:pt x="285" y="138"/>
                  </a:cubicBezTo>
                  <a:cubicBezTo>
                    <a:pt x="343" y="112"/>
                    <a:pt x="393" y="102"/>
                    <a:pt x="437" y="102"/>
                  </a:cubicBezTo>
                  <a:cubicBezTo>
                    <a:pt x="549" y="102"/>
                    <a:pt x="617" y="167"/>
                    <a:pt x="641" y="194"/>
                  </a:cubicBezTo>
                  <a:lnTo>
                    <a:pt x="641" y="194"/>
                  </a:lnTo>
                  <a:lnTo>
                    <a:pt x="542" y="70"/>
                  </a:lnTo>
                  <a:cubicBezTo>
                    <a:pt x="542" y="70"/>
                    <a:pt x="368" y="1"/>
                    <a:pt x="278" y="1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9"/>
            <p:cNvSpPr/>
            <p:nvPr/>
          </p:nvSpPr>
          <p:spPr>
            <a:xfrm>
              <a:off x="2729325" y="2206075"/>
              <a:ext cx="20000" cy="40450"/>
            </a:xfrm>
            <a:custGeom>
              <a:avLst/>
              <a:gdLst/>
              <a:ahLst/>
              <a:cxnLst/>
              <a:rect l="l" t="t" r="r" b="b"/>
              <a:pathLst>
                <a:path w="800" h="1618" extrusionOk="0">
                  <a:moveTo>
                    <a:pt x="488" y="0"/>
                  </a:moveTo>
                  <a:cubicBezTo>
                    <a:pt x="379" y="0"/>
                    <a:pt x="258" y="41"/>
                    <a:pt x="177" y="123"/>
                  </a:cubicBezTo>
                  <a:cubicBezTo>
                    <a:pt x="81" y="231"/>
                    <a:pt x="27" y="366"/>
                    <a:pt x="14" y="515"/>
                  </a:cubicBezTo>
                  <a:cubicBezTo>
                    <a:pt x="0" y="650"/>
                    <a:pt x="27" y="800"/>
                    <a:pt x="68" y="948"/>
                  </a:cubicBezTo>
                  <a:cubicBezTo>
                    <a:pt x="108" y="1138"/>
                    <a:pt x="190" y="1315"/>
                    <a:pt x="325" y="1450"/>
                  </a:cubicBezTo>
                  <a:cubicBezTo>
                    <a:pt x="419" y="1554"/>
                    <a:pt x="552" y="1617"/>
                    <a:pt x="682" y="1617"/>
                  </a:cubicBezTo>
                  <a:cubicBezTo>
                    <a:pt x="722" y="1617"/>
                    <a:pt x="762" y="1611"/>
                    <a:pt x="800" y="1599"/>
                  </a:cubicBezTo>
                  <a:lnTo>
                    <a:pt x="786" y="150"/>
                  </a:lnTo>
                  <a:cubicBezTo>
                    <a:pt x="705" y="68"/>
                    <a:pt x="596" y="14"/>
                    <a:pt x="488" y="0"/>
                  </a:cubicBezTo>
                  <a:close/>
                </a:path>
              </a:pathLst>
            </a:custGeom>
            <a:solidFill>
              <a:srgbClr val="F3DFC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9"/>
            <p:cNvSpPr/>
            <p:nvPr/>
          </p:nvSpPr>
          <p:spPr>
            <a:xfrm>
              <a:off x="2733050" y="2206025"/>
              <a:ext cx="15925" cy="19375"/>
            </a:xfrm>
            <a:custGeom>
              <a:avLst/>
              <a:gdLst/>
              <a:ahLst/>
              <a:cxnLst/>
              <a:rect l="l" t="t" r="r" b="b"/>
              <a:pathLst>
                <a:path w="637" h="775" extrusionOk="0">
                  <a:moveTo>
                    <a:pt x="1" y="206"/>
                  </a:moveTo>
                  <a:cubicBezTo>
                    <a:pt x="1" y="206"/>
                    <a:pt x="1" y="206"/>
                    <a:pt x="1" y="206"/>
                  </a:cubicBezTo>
                  <a:lnTo>
                    <a:pt x="1" y="206"/>
                  </a:lnTo>
                  <a:close/>
                  <a:moveTo>
                    <a:pt x="362" y="1"/>
                  </a:moveTo>
                  <a:cubicBezTo>
                    <a:pt x="281" y="1"/>
                    <a:pt x="95" y="70"/>
                    <a:pt x="95" y="70"/>
                  </a:cubicBezTo>
                  <a:lnTo>
                    <a:pt x="1" y="206"/>
                  </a:lnTo>
                  <a:lnTo>
                    <a:pt x="1" y="206"/>
                  </a:lnTo>
                  <a:cubicBezTo>
                    <a:pt x="3" y="202"/>
                    <a:pt x="74" y="102"/>
                    <a:pt x="214" y="102"/>
                  </a:cubicBezTo>
                  <a:cubicBezTo>
                    <a:pt x="258" y="102"/>
                    <a:pt x="309" y="112"/>
                    <a:pt x="366" y="138"/>
                  </a:cubicBezTo>
                  <a:cubicBezTo>
                    <a:pt x="583" y="233"/>
                    <a:pt x="610" y="775"/>
                    <a:pt x="610" y="775"/>
                  </a:cubicBezTo>
                  <a:lnTo>
                    <a:pt x="637" y="165"/>
                  </a:lnTo>
                  <a:cubicBezTo>
                    <a:pt x="637" y="165"/>
                    <a:pt x="447" y="2"/>
                    <a:pt x="380" y="2"/>
                  </a:cubicBezTo>
                  <a:cubicBezTo>
                    <a:pt x="375" y="1"/>
                    <a:pt x="369" y="1"/>
                    <a:pt x="362" y="1"/>
                  </a:cubicBez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9"/>
            <p:cNvSpPr/>
            <p:nvPr/>
          </p:nvSpPr>
          <p:spPr>
            <a:xfrm>
              <a:off x="2755725" y="2225400"/>
              <a:ext cx="57275" cy="52175"/>
            </a:xfrm>
            <a:custGeom>
              <a:avLst/>
              <a:gdLst/>
              <a:ahLst/>
              <a:cxnLst/>
              <a:rect l="l" t="t" r="r" b="b"/>
              <a:pathLst>
                <a:path w="2291" h="2087" extrusionOk="0">
                  <a:moveTo>
                    <a:pt x="1153" y="0"/>
                  </a:moveTo>
                  <a:cubicBezTo>
                    <a:pt x="899" y="0"/>
                    <a:pt x="646" y="85"/>
                    <a:pt x="461" y="257"/>
                  </a:cubicBezTo>
                  <a:cubicBezTo>
                    <a:pt x="55" y="609"/>
                    <a:pt x="1" y="1313"/>
                    <a:pt x="367" y="1720"/>
                  </a:cubicBezTo>
                  <a:lnTo>
                    <a:pt x="421" y="1788"/>
                  </a:lnTo>
                  <a:cubicBezTo>
                    <a:pt x="627" y="1985"/>
                    <a:pt x="862" y="2087"/>
                    <a:pt x="1119" y="2087"/>
                  </a:cubicBezTo>
                  <a:cubicBezTo>
                    <a:pt x="1251" y="2087"/>
                    <a:pt x="1389" y="2060"/>
                    <a:pt x="1532" y="2005"/>
                  </a:cubicBezTo>
                  <a:cubicBezTo>
                    <a:pt x="1667" y="1963"/>
                    <a:pt x="1776" y="1882"/>
                    <a:pt x="1870" y="1801"/>
                  </a:cubicBezTo>
                  <a:cubicBezTo>
                    <a:pt x="2277" y="1422"/>
                    <a:pt x="2291" y="731"/>
                    <a:pt x="1924" y="325"/>
                  </a:cubicBezTo>
                  <a:cubicBezTo>
                    <a:pt x="1730" y="109"/>
                    <a:pt x="1441" y="0"/>
                    <a:pt x="1153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9"/>
            <p:cNvSpPr/>
            <p:nvPr/>
          </p:nvSpPr>
          <p:spPr>
            <a:xfrm>
              <a:off x="2876300" y="2225575"/>
              <a:ext cx="57275" cy="51875"/>
            </a:xfrm>
            <a:custGeom>
              <a:avLst/>
              <a:gdLst/>
              <a:ahLst/>
              <a:cxnLst/>
              <a:rect l="l" t="t" r="r" b="b"/>
              <a:pathLst>
                <a:path w="2291" h="2075" extrusionOk="0">
                  <a:moveTo>
                    <a:pt x="1165" y="1"/>
                  </a:moveTo>
                  <a:cubicBezTo>
                    <a:pt x="975" y="1"/>
                    <a:pt x="786" y="50"/>
                    <a:pt x="623" y="155"/>
                  </a:cubicBezTo>
                  <a:cubicBezTo>
                    <a:pt x="163" y="453"/>
                    <a:pt x="0" y="1131"/>
                    <a:pt x="285" y="1591"/>
                  </a:cubicBezTo>
                  <a:cubicBezTo>
                    <a:pt x="476" y="1900"/>
                    <a:pt x="849" y="2075"/>
                    <a:pt x="1214" y="2075"/>
                  </a:cubicBezTo>
                  <a:cubicBezTo>
                    <a:pt x="1393" y="2075"/>
                    <a:pt x="1569" y="2033"/>
                    <a:pt x="1721" y="1943"/>
                  </a:cubicBezTo>
                  <a:lnTo>
                    <a:pt x="1803" y="1889"/>
                  </a:lnTo>
                  <a:cubicBezTo>
                    <a:pt x="2141" y="1631"/>
                    <a:pt x="2290" y="1279"/>
                    <a:pt x="2209" y="833"/>
                  </a:cubicBezTo>
                  <a:cubicBezTo>
                    <a:pt x="2182" y="710"/>
                    <a:pt x="2128" y="575"/>
                    <a:pt x="2059" y="466"/>
                  </a:cubicBezTo>
                  <a:cubicBezTo>
                    <a:pt x="1866" y="168"/>
                    <a:pt x="1514" y="1"/>
                    <a:pt x="1165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9"/>
            <p:cNvSpPr/>
            <p:nvPr/>
          </p:nvSpPr>
          <p:spPr>
            <a:xfrm>
              <a:off x="2830600" y="2173225"/>
              <a:ext cx="25750" cy="80950"/>
            </a:xfrm>
            <a:custGeom>
              <a:avLst/>
              <a:gdLst/>
              <a:ahLst/>
              <a:cxnLst/>
              <a:rect l="l" t="t" r="r" b="b"/>
              <a:pathLst>
                <a:path w="1030" h="3238" extrusionOk="0">
                  <a:moveTo>
                    <a:pt x="596" y="1"/>
                  </a:moveTo>
                  <a:lnTo>
                    <a:pt x="0" y="3238"/>
                  </a:lnTo>
                  <a:lnTo>
                    <a:pt x="1030" y="3238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EAC09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9"/>
            <p:cNvSpPr/>
            <p:nvPr/>
          </p:nvSpPr>
          <p:spPr>
            <a:xfrm>
              <a:off x="2872925" y="2139650"/>
              <a:ext cx="41775" cy="15775"/>
            </a:xfrm>
            <a:custGeom>
              <a:avLst/>
              <a:gdLst/>
              <a:ahLst/>
              <a:cxnLst/>
              <a:rect l="l" t="t" r="r" b="b"/>
              <a:pathLst>
                <a:path w="1671" h="631" extrusionOk="0">
                  <a:moveTo>
                    <a:pt x="57" y="1"/>
                  </a:moveTo>
                  <a:cubicBezTo>
                    <a:pt x="0" y="1"/>
                    <a:pt x="4" y="98"/>
                    <a:pt x="68" y="110"/>
                  </a:cubicBezTo>
                  <a:cubicBezTo>
                    <a:pt x="610" y="179"/>
                    <a:pt x="1098" y="354"/>
                    <a:pt x="1558" y="625"/>
                  </a:cubicBezTo>
                  <a:cubicBezTo>
                    <a:pt x="1567" y="629"/>
                    <a:pt x="1577" y="631"/>
                    <a:pt x="1585" y="631"/>
                  </a:cubicBezTo>
                  <a:cubicBezTo>
                    <a:pt x="1638" y="631"/>
                    <a:pt x="1670" y="565"/>
                    <a:pt x="1612" y="531"/>
                  </a:cubicBezTo>
                  <a:cubicBezTo>
                    <a:pt x="1138" y="260"/>
                    <a:pt x="623" y="70"/>
                    <a:pt x="68" y="2"/>
                  </a:cubicBezTo>
                  <a:cubicBezTo>
                    <a:pt x="64" y="1"/>
                    <a:pt x="61" y="1"/>
                    <a:pt x="5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9"/>
            <p:cNvSpPr/>
            <p:nvPr/>
          </p:nvSpPr>
          <p:spPr>
            <a:xfrm>
              <a:off x="2775900" y="2140325"/>
              <a:ext cx="42525" cy="12725"/>
            </a:xfrm>
            <a:custGeom>
              <a:avLst/>
              <a:gdLst/>
              <a:ahLst/>
              <a:cxnLst/>
              <a:rect l="l" t="t" r="r" b="b"/>
              <a:pathLst>
                <a:path w="1701" h="509" extrusionOk="0">
                  <a:moveTo>
                    <a:pt x="1643" y="1"/>
                  </a:moveTo>
                  <a:cubicBezTo>
                    <a:pt x="1640" y="1"/>
                    <a:pt x="1636" y="1"/>
                    <a:pt x="1632" y="2"/>
                  </a:cubicBezTo>
                  <a:cubicBezTo>
                    <a:pt x="1077" y="16"/>
                    <a:pt x="548" y="152"/>
                    <a:pt x="48" y="408"/>
                  </a:cubicBezTo>
                  <a:cubicBezTo>
                    <a:pt x="0" y="432"/>
                    <a:pt x="36" y="509"/>
                    <a:pt x="82" y="509"/>
                  </a:cubicBezTo>
                  <a:cubicBezTo>
                    <a:pt x="89" y="509"/>
                    <a:pt x="95" y="507"/>
                    <a:pt x="102" y="504"/>
                  </a:cubicBezTo>
                  <a:cubicBezTo>
                    <a:pt x="590" y="246"/>
                    <a:pt x="1090" y="110"/>
                    <a:pt x="1632" y="97"/>
                  </a:cubicBezTo>
                  <a:cubicBezTo>
                    <a:pt x="1697" y="97"/>
                    <a:pt x="1700" y="1"/>
                    <a:pt x="164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9"/>
            <p:cNvSpPr/>
            <p:nvPr/>
          </p:nvSpPr>
          <p:spPr>
            <a:xfrm>
              <a:off x="2881400" y="2181350"/>
              <a:ext cx="13825" cy="12175"/>
            </a:xfrm>
            <a:custGeom>
              <a:avLst/>
              <a:gdLst/>
              <a:ahLst/>
              <a:cxnLst/>
              <a:rect l="l" t="t" r="r" b="b"/>
              <a:pathLst>
                <a:path w="553" h="487" extrusionOk="0">
                  <a:moveTo>
                    <a:pt x="298" y="0"/>
                  </a:moveTo>
                  <a:cubicBezTo>
                    <a:pt x="264" y="0"/>
                    <a:pt x="231" y="9"/>
                    <a:pt x="203" y="28"/>
                  </a:cubicBezTo>
                  <a:cubicBezTo>
                    <a:pt x="67" y="122"/>
                    <a:pt x="0" y="326"/>
                    <a:pt x="190" y="447"/>
                  </a:cubicBezTo>
                  <a:lnTo>
                    <a:pt x="230" y="474"/>
                  </a:lnTo>
                  <a:cubicBezTo>
                    <a:pt x="257" y="483"/>
                    <a:pt x="283" y="486"/>
                    <a:pt x="308" y="486"/>
                  </a:cubicBezTo>
                  <a:cubicBezTo>
                    <a:pt x="448" y="486"/>
                    <a:pt x="553" y="366"/>
                    <a:pt x="542" y="217"/>
                  </a:cubicBezTo>
                  <a:cubicBezTo>
                    <a:pt x="531" y="93"/>
                    <a:pt x="410" y="0"/>
                    <a:pt x="29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9"/>
            <p:cNvSpPr/>
            <p:nvPr/>
          </p:nvSpPr>
          <p:spPr>
            <a:xfrm>
              <a:off x="2793650" y="2181200"/>
              <a:ext cx="13875" cy="12100"/>
            </a:xfrm>
            <a:custGeom>
              <a:avLst/>
              <a:gdLst/>
              <a:ahLst/>
              <a:cxnLst/>
              <a:rect l="l" t="t" r="r" b="b"/>
              <a:pathLst>
                <a:path w="555" h="484" extrusionOk="0">
                  <a:moveTo>
                    <a:pt x="310" y="0"/>
                  </a:moveTo>
                  <a:cubicBezTo>
                    <a:pt x="274" y="0"/>
                    <a:pt x="238" y="11"/>
                    <a:pt x="205" y="34"/>
                  </a:cubicBezTo>
                  <a:cubicBezTo>
                    <a:pt x="69" y="115"/>
                    <a:pt x="1" y="318"/>
                    <a:pt x="191" y="440"/>
                  </a:cubicBezTo>
                  <a:lnTo>
                    <a:pt x="232" y="467"/>
                  </a:lnTo>
                  <a:cubicBezTo>
                    <a:pt x="261" y="479"/>
                    <a:pt x="290" y="484"/>
                    <a:pt x="318" y="484"/>
                  </a:cubicBezTo>
                  <a:cubicBezTo>
                    <a:pt x="453" y="484"/>
                    <a:pt x="555" y="359"/>
                    <a:pt x="543" y="223"/>
                  </a:cubicBezTo>
                  <a:cubicBezTo>
                    <a:pt x="533" y="100"/>
                    <a:pt x="422" y="0"/>
                    <a:pt x="31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9"/>
            <p:cNvSpPr/>
            <p:nvPr/>
          </p:nvSpPr>
          <p:spPr>
            <a:xfrm>
              <a:off x="2832600" y="2281725"/>
              <a:ext cx="23550" cy="8925"/>
            </a:xfrm>
            <a:custGeom>
              <a:avLst/>
              <a:gdLst/>
              <a:ahLst/>
              <a:cxnLst/>
              <a:rect l="l" t="t" r="r" b="b"/>
              <a:pathLst>
                <a:path w="942" h="357" extrusionOk="0">
                  <a:moveTo>
                    <a:pt x="864" y="0"/>
                  </a:moveTo>
                  <a:cubicBezTo>
                    <a:pt x="849" y="0"/>
                    <a:pt x="835" y="7"/>
                    <a:pt x="827" y="23"/>
                  </a:cubicBezTo>
                  <a:cubicBezTo>
                    <a:pt x="736" y="174"/>
                    <a:pt x="590" y="254"/>
                    <a:pt x="441" y="254"/>
                  </a:cubicBezTo>
                  <a:cubicBezTo>
                    <a:pt x="324" y="254"/>
                    <a:pt x="205" y="205"/>
                    <a:pt x="110" y="104"/>
                  </a:cubicBezTo>
                  <a:cubicBezTo>
                    <a:pt x="100" y="91"/>
                    <a:pt x="88" y="86"/>
                    <a:pt x="76" y="86"/>
                  </a:cubicBezTo>
                  <a:cubicBezTo>
                    <a:pt x="38" y="86"/>
                    <a:pt x="0" y="140"/>
                    <a:pt x="41" y="171"/>
                  </a:cubicBezTo>
                  <a:cubicBezTo>
                    <a:pt x="155" y="296"/>
                    <a:pt x="299" y="356"/>
                    <a:pt x="443" y="356"/>
                  </a:cubicBezTo>
                  <a:cubicBezTo>
                    <a:pt x="626" y="356"/>
                    <a:pt x="808" y="259"/>
                    <a:pt x="922" y="77"/>
                  </a:cubicBezTo>
                  <a:cubicBezTo>
                    <a:pt x="942" y="38"/>
                    <a:pt x="900" y="0"/>
                    <a:pt x="86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9"/>
            <p:cNvSpPr/>
            <p:nvPr/>
          </p:nvSpPr>
          <p:spPr>
            <a:xfrm>
              <a:off x="2796833" y="2079881"/>
              <a:ext cx="85564" cy="37509"/>
            </a:xfrm>
            <a:custGeom>
              <a:avLst/>
              <a:gdLst/>
              <a:ahLst/>
              <a:cxnLst/>
              <a:rect l="l" t="t" r="r" b="b"/>
              <a:pathLst>
                <a:path w="3388" h="1526" extrusionOk="0">
                  <a:moveTo>
                    <a:pt x="1409" y="0"/>
                  </a:moveTo>
                  <a:lnTo>
                    <a:pt x="1" y="746"/>
                  </a:lnTo>
                  <a:lnTo>
                    <a:pt x="28" y="1409"/>
                  </a:lnTo>
                  <a:cubicBezTo>
                    <a:pt x="132" y="1493"/>
                    <a:pt x="268" y="1525"/>
                    <a:pt x="416" y="1525"/>
                  </a:cubicBezTo>
                  <a:cubicBezTo>
                    <a:pt x="676" y="1525"/>
                    <a:pt x="974" y="1428"/>
                    <a:pt x="1207" y="1342"/>
                  </a:cubicBezTo>
                  <a:cubicBezTo>
                    <a:pt x="1451" y="1274"/>
                    <a:pt x="1680" y="1179"/>
                    <a:pt x="1911" y="1084"/>
                  </a:cubicBezTo>
                  <a:cubicBezTo>
                    <a:pt x="2116" y="1002"/>
                    <a:pt x="2429" y="920"/>
                    <a:pt x="2687" y="920"/>
                  </a:cubicBezTo>
                  <a:cubicBezTo>
                    <a:pt x="2770" y="920"/>
                    <a:pt x="2848" y="929"/>
                    <a:pt x="2914" y="949"/>
                  </a:cubicBezTo>
                  <a:lnTo>
                    <a:pt x="3306" y="1125"/>
                  </a:lnTo>
                  <a:lnTo>
                    <a:pt x="3387" y="353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9"/>
            <p:cNvSpPr/>
            <p:nvPr/>
          </p:nvSpPr>
          <p:spPr>
            <a:xfrm>
              <a:off x="2838725" y="2095475"/>
              <a:ext cx="112775" cy="113475"/>
            </a:xfrm>
            <a:custGeom>
              <a:avLst/>
              <a:gdLst/>
              <a:ahLst/>
              <a:cxnLst/>
              <a:rect l="l" t="t" r="r" b="b"/>
              <a:pathLst>
                <a:path w="4511" h="4539" extrusionOk="0">
                  <a:moveTo>
                    <a:pt x="1252" y="0"/>
                  </a:moveTo>
                  <a:cubicBezTo>
                    <a:pt x="1006" y="0"/>
                    <a:pt x="727" y="56"/>
                    <a:pt x="420" y="212"/>
                  </a:cubicBezTo>
                  <a:cubicBezTo>
                    <a:pt x="271" y="279"/>
                    <a:pt x="0" y="483"/>
                    <a:pt x="0" y="483"/>
                  </a:cubicBezTo>
                  <a:cubicBezTo>
                    <a:pt x="0" y="483"/>
                    <a:pt x="542" y="252"/>
                    <a:pt x="894" y="212"/>
                  </a:cubicBezTo>
                  <a:cubicBezTo>
                    <a:pt x="965" y="200"/>
                    <a:pt x="1028" y="196"/>
                    <a:pt x="1081" y="196"/>
                  </a:cubicBezTo>
                  <a:cubicBezTo>
                    <a:pt x="1222" y="196"/>
                    <a:pt x="1301" y="225"/>
                    <a:pt x="1301" y="225"/>
                  </a:cubicBezTo>
                  <a:cubicBezTo>
                    <a:pt x="1301" y="225"/>
                    <a:pt x="2113" y="564"/>
                    <a:pt x="2547" y="1024"/>
                  </a:cubicBezTo>
                  <a:cubicBezTo>
                    <a:pt x="3062" y="1566"/>
                    <a:pt x="3468" y="2121"/>
                    <a:pt x="3698" y="2798"/>
                  </a:cubicBezTo>
                  <a:cubicBezTo>
                    <a:pt x="3847" y="3205"/>
                    <a:pt x="4010" y="3665"/>
                    <a:pt x="4131" y="4492"/>
                  </a:cubicBezTo>
                  <a:cubicBezTo>
                    <a:pt x="4136" y="4526"/>
                    <a:pt x="4131" y="4539"/>
                    <a:pt x="4132" y="4539"/>
                  </a:cubicBezTo>
                  <a:cubicBezTo>
                    <a:pt x="4133" y="4539"/>
                    <a:pt x="4154" y="4495"/>
                    <a:pt x="4294" y="4451"/>
                  </a:cubicBezTo>
                  <a:cubicBezTo>
                    <a:pt x="4352" y="4427"/>
                    <a:pt x="4419" y="4422"/>
                    <a:pt x="4463" y="4422"/>
                  </a:cubicBezTo>
                  <a:cubicBezTo>
                    <a:pt x="4492" y="4422"/>
                    <a:pt x="4511" y="4424"/>
                    <a:pt x="4511" y="4424"/>
                  </a:cubicBezTo>
                  <a:cubicBezTo>
                    <a:pt x="4511" y="4424"/>
                    <a:pt x="4416" y="3638"/>
                    <a:pt x="4362" y="3327"/>
                  </a:cubicBezTo>
                  <a:cubicBezTo>
                    <a:pt x="4294" y="3015"/>
                    <a:pt x="3969" y="1946"/>
                    <a:pt x="3535" y="1417"/>
                  </a:cubicBezTo>
                  <a:cubicBezTo>
                    <a:pt x="3102" y="902"/>
                    <a:pt x="2628" y="441"/>
                    <a:pt x="2208" y="252"/>
                  </a:cubicBezTo>
                  <a:cubicBezTo>
                    <a:pt x="1995" y="158"/>
                    <a:pt x="1670" y="0"/>
                    <a:pt x="125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9"/>
            <p:cNvSpPr/>
            <p:nvPr/>
          </p:nvSpPr>
          <p:spPr>
            <a:xfrm>
              <a:off x="2556275" y="2279982"/>
              <a:ext cx="160475" cy="143800"/>
            </a:xfrm>
            <a:custGeom>
              <a:avLst/>
              <a:gdLst/>
              <a:ahLst/>
              <a:cxnLst/>
              <a:rect l="l" t="t" r="r" b="b"/>
              <a:pathLst>
                <a:path w="6419" h="5752" extrusionOk="0">
                  <a:moveTo>
                    <a:pt x="6009" y="0"/>
                  </a:moveTo>
                  <a:cubicBezTo>
                    <a:pt x="5959" y="0"/>
                    <a:pt x="5907" y="3"/>
                    <a:pt x="5852" y="8"/>
                  </a:cubicBezTo>
                  <a:cubicBezTo>
                    <a:pt x="5636" y="22"/>
                    <a:pt x="1626" y="212"/>
                    <a:pt x="380" y="320"/>
                  </a:cubicBezTo>
                  <a:cubicBezTo>
                    <a:pt x="95" y="347"/>
                    <a:pt x="0" y="429"/>
                    <a:pt x="68" y="862"/>
                  </a:cubicBezTo>
                  <a:cubicBezTo>
                    <a:pt x="284" y="2338"/>
                    <a:pt x="515" y="4262"/>
                    <a:pt x="718" y="5576"/>
                  </a:cubicBezTo>
                  <a:lnTo>
                    <a:pt x="6136" y="5752"/>
                  </a:lnTo>
                  <a:cubicBezTo>
                    <a:pt x="6218" y="4411"/>
                    <a:pt x="6299" y="2027"/>
                    <a:pt x="6407" y="360"/>
                  </a:cubicBezTo>
                  <a:cubicBezTo>
                    <a:pt x="6419" y="69"/>
                    <a:pt x="6245" y="0"/>
                    <a:pt x="60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9"/>
            <p:cNvSpPr/>
            <p:nvPr/>
          </p:nvSpPr>
          <p:spPr>
            <a:xfrm>
              <a:off x="2800775" y="2627350"/>
              <a:ext cx="136850" cy="170200"/>
            </a:xfrm>
            <a:custGeom>
              <a:avLst/>
              <a:gdLst/>
              <a:ahLst/>
              <a:cxnLst/>
              <a:rect l="l" t="t" r="r" b="b"/>
              <a:pathLst>
                <a:path w="5474" h="6808" extrusionOk="0">
                  <a:moveTo>
                    <a:pt x="935" y="1"/>
                  </a:moveTo>
                  <a:lnTo>
                    <a:pt x="1" y="6097"/>
                  </a:lnTo>
                  <a:lnTo>
                    <a:pt x="2507" y="6693"/>
                  </a:lnTo>
                  <a:cubicBezTo>
                    <a:pt x="2507" y="6693"/>
                    <a:pt x="3146" y="6808"/>
                    <a:pt x="3647" y="6808"/>
                  </a:cubicBezTo>
                  <a:cubicBezTo>
                    <a:pt x="3790" y="6808"/>
                    <a:pt x="3921" y="6798"/>
                    <a:pt x="4024" y="6774"/>
                  </a:cubicBezTo>
                  <a:cubicBezTo>
                    <a:pt x="4268" y="6707"/>
                    <a:pt x="4525" y="5813"/>
                    <a:pt x="4525" y="5813"/>
                  </a:cubicBezTo>
                  <a:cubicBezTo>
                    <a:pt x="4959" y="3794"/>
                    <a:pt x="5122" y="3239"/>
                    <a:pt x="5447" y="1695"/>
                  </a:cubicBezTo>
                  <a:cubicBezTo>
                    <a:pt x="5474" y="1586"/>
                    <a:pt x="5474" y="1464"/>
                    <a:pt x="5420" y="1370"/>
                  </a:cubicBezTo>
                  <a:cubicBezTo>
                    <a:pt x="5351" y="1261"/>
                    <a:pt x="5216" y="1207"/>
                    <a:pt x="5080" y="1166"/>
                  </a:cubicBezTo>
                  <a:cubicBezTo>
                    <a:pt x="3672" y="705"/>
                    <a:pt x="2127" y="340"/>
                    <a:pt x="93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9"/>
            <p:cNvSpPr/>
            <p:nvPr/>
          </p:nvSpPr>
          <p:spPr>
            <a:xfrm>
              <a:off x="2537625" y="2411925"/>
              <a:ext cx="155125" cy="153825"/>
            </a:xfrm>
            <a:custGeom>
              <a:avLst/>
              <a:gdLst/>
              <a:ahLst/>
              <a:cxnLst/>
              <a:rect l="l" t="t" r="r" b="b"/>
              <a:pathLst>
                <a:path w="6205" h="6153" extrusionOk="0">
                  <a:moveTo>
                    <a:pt x="5851" y="0"/>
                  </a:moveTo>
                  <a:cubicBezTo>
                    <a:pt x="5831" y="0"/>
                    <a:pt x="5809" y="1"/>
                    <a:pt x="5786" y="2"/>
                  </a:cubicBezTo>
                  <a:cubicBezTo>
                    <a:pt x="3970" y="125"/>
                    <a:pt x="2168" y="219"/>
                    <a:pt x="353" y="369"/>
                  </a:cubicBezTo>
                  <a:cubicBezTo>
                    <a:pt x="245" y="382"/>
                    <a:pt x="109" y="396"/>
                    <a:pt x="55" y="490"/>
                  </a:cubicBezTo>
                  <a:cubicBezTo>
                    <a:pt x="1" y="571"/>
                    <a:pt x="28" y="680"/>
                    <a:pt x="42" y="775"/>
                  </a:cubicBezTo>
                  <a:cubicBezTo>
                    <a:pt x="123" y="1059"/>
                    <a:pt x="177" y="1330"/>
                    <a:pt x="245" y="1615"/>
                  </a:cubicBezTo>
                  <a:lnTo>
                    <a:pt x="1342" y="6058"/>
                  </a:lnTo>
                  <a:lnTo>
                    <a:pt x="4756" y="6152"/>
                  </a:lnTo>
                  <a:lnTo>
                    <a:pt x="5934" y="5435"/>
                  </a:lnTo>
                  <a:lnTo>
                    <a:pt x="6084" y="409"/>
                  </a:lnTo>
                  <a:cubicBezTo>
                    <a:pt x="6084" y="217"/>
                    <a:pt x="6205" y="0"/>
                    <a:pt x="5851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9"/>
            <p:cNvSpPr/>
            <p:nvPr/>
          </p:nvSpPr>
          <p:spPr>
            <a:xfrm>
              <a:off x="2793650" y="2527475"/>
              <a:ext cx="106725" cy="113125"/>
            </a:xfrm>
            <a:custGeom>
              <a:avLst/>
              <a:gdLst/>
              <a:ahLst/>
              <a:cxnLst/>
              <a:rect l="l" t="t" r="r" b="b"/>
              <a:pathLst>
                <a:path w="4269" h="4525" extrusionOk="0">
                  <a:moveTo>
                    <a:pt x="462" y="0"/>
                  </a:moveTo>
                  <a:cubicBezTo>
                    <a:pt x="340" y="40"/>
                    <a:pt x="299" y="95"/>
                    <a:pt x="272" y="217"/>
                  </a:cubicBezTo>
                  <a:cubicBezTo>
                    <a:pt x="178" y="623"/>
                    <a:pt x="55" y="1476"/>
                    <a:pt x="1" y="1788"/>
                  </a:cubicBezTo>
                  <a:lnTo>
                    <a:pt x="178" y="3739"/>
                  </a:lnTo>
                  <a:lnTo>
                    <a:pt x="3225" y="4525"/>
                  </a:lnTo>
                  <a:cubicBezTo>
                    <a:pt x="3483" y="3712"/>
                    <a:pt x="3889" y="2574"/>
                    <a:pt x="4214" y="1422"/>
                  </a:cubicBezTo>
                  <a:cubicBezTo>
                    <a:pt x="4269" y="1232"/>
                    <a:pt x="4269" y="989"/>
                    <a:pt x="4133" y="840"/>
                  </a:cubicBezTo>
                  <a:cubicBezTo>
                    <a:pt x="4038" y="745"/>
                    <a:pt x="3902" y="705"/>
                    <a:pt x="3781" y="678"/>
                  </a:cubicBezTo>
                  <a:cubicBezTo>
                    <a:pt x="2724" y="461"/>
                    <a:pt x="1668" y="230"/>
                    <a:pt x="611" y="13"/>
                  </a:cubicBezTo>
                  <a:cubicBezTo>
                    <a:pt x="557" y="0"/>
                    <a:pt x="503" y="0"/>
                    <a:pt x="46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9"/>
            <p:cNvSpPr/>
            <p:nvPr/>
          </p:nvSpPr>
          <p:spPr>
            <a:xfrm>
              <a:off x="2629075" y="2422625"/>
              <a:ext cx="161225" cy="148225"/>
            </a:xfrm>
            <a:custGeom>
              <a:avLst/>
              <a:gdLst/>
              <a:ahLst/>
              <a:cxnLst/>
              <a:rect l="l" t="t" r="r" b="b"/>
              <a:pathLst>
                <a:path w="6449" h="5929" extrusionOk="0">
                  <a:moveTo>
                    <a:pt x="1414" y="0"/>
                  </a:moveTo>
                  <a:cubicBezTo>
                    <a:pt x="994" y="0"/>
                    <a:pt x="632" y="2"/>
                    <a:pt x="380" y="8"/>
                  </a:cubicBezTo>
                  <a:cubicBezTo>
                    <a:pt x="96" y="8"/>
                    <a:pt x="0" y="103"/>
                    <a:pt x="42" y="564"/>
                  </a:cubicBezTo>
                  <a:cubicBezTo>
                    <a:pt x="150" y="2162"/>
                    <a:pt x="244" y="4234"/>
                    <a:pt x="340" y="5670"/>
                  </a:cubicBezTo>
                  <a:lnTo>
                    <a:pt x="5785" y="5928"/>
                  </a:lnTo>
                  <a:cubicBezTo>
                    <a:pt x="5948" y="4505"/>
                    <a:pt x="6165" y="2229"/>
                    <a:pt x="6394" y="455"/>
                  </a:cubicBezTo>
                  <a:cubicBezTo>
                    <a:pt x="6448" y="76"/>
                    <a:pt x="6178" y="35"/>
                    <a:pt x="5880" y="35"/>
                  </a:cubicBezTo>
                  <a:cubicBezTo>
                    <a:pt x="5696" y="35"/>
                    <a:pt x="3093" y="0"/>
                    <a:pt x="141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9"/>
            <p:cNvSpPr/>
            <p:nvPr/>
          </p:nvSpPr>
          <p:spPr>
            <a:xfrm>
              <a:off x="2528628" y="2535575"/>
              <a:ext cx="149400" cy="207975"/>
            </a:xfrm>
            <a:custGeom>
              <a:avLst/>
              <a:gdLst/>
              <a:ahLst/>
              <a:cxnLst/>
              <a:rect l="l" t="t" r="r" b="b"/>
              <a:pathLst>
                <a:path w="5976" h="8319" extrusionOk="0">
                  <a:moveTo>
                    <a:pt x="3581" y="1"/>
                  </a:moveTo>
                  <a:cubicBezTo>
                    <a:pt x="3561" y="1"/>
                    <a:pt x="3541" y="5"/>
                    <a:pt x="3523" y="14"/>
                  </a:cubicBezTo>
                  <a:lnTo>
                    <a:pt x="123" y="1559"/>
                  </a:lnTo>
                  <a:cubicBezTo>
                    <a:pt x="42" y="1600"/>
                    <a:pt x="0" y="1708"/>
                    <a:pt x="55" y="1789"/>
                  </a:cubicBezTo>
                  <a:lnTo>
                    <a:pt x="3672" y="7371"/>
                  </a:lnTo>
                  <a:cubicBezTo>
                    <a:pt x="3672" y="7371"/>
                    <a:pt x="4431" y="7709"/>
                    <a:pt x="4810" y="7871"/>
                  </a:cubicBezTo>
                  <a:cubicBezTo>
                    <a:pt x="5175" y="8007"/>
                    <a:pt x="5975" y="8319"/>
                    <a:pt x="5975" y="8319"/>
                  </a:cubicBezTo>
                  <a:lnTo>
                    <a:pt x="3739" y="123"/>
                  </a:lnTo>
                  <a:cubicBezTo>
                    <a:pt x="3718" y="50"/>
                    <a:pt x="3649" y="1"/>
                    <a:pt x="35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9"/>
            <p:cNvSpPr/>
            <p:nvPr/>
          </p:nvSpPr>
          <p:spPr>
            <a:xfrm>
              <a:off x="2628400" y="2563700"/>
              <a:ext cx="202900" cy="216075"/>
            </a:xfrm>
            <a:custGeom>
              <a:avLst/>
              <a:gdLst/>
              <a:ahLst/>
              <a:cxnLst/>
              <a:rect l="l" t="t" r="r" b="b"/>
              <a:pathLst>
                <a:path w="8116" h="8643" extrusionOk="0">
                  <a:moveTo>
                    <a:pt x="0" y="0"/>
                  </a:moveTo>
                  <a:lnTo>
                    <a:pt x="136" y="502"/>
                  </a:lnTo>
                  <a:lnTo>
                    <a:pt x="1965" y="7194"/>
                  </a:lnTo>
                  <a:cubicBezTo>
                    <a:pt x="1965" y="7194"/>
                    <a:pt x="3970" y="7857"/>
                    <a:pt x="4647" y="8047"/>
                  </a:cubicBezTo>
                  <a:cubicBezTo>
                    <a:pt x="5202" y="8209"/>
                    <a:pt x="6896" y="8643"/>
                    <a:pt x="6896" y="8643"/>
                  </a:cubicBezTo>
                  <a:cubicBezTo>
                    <a:pt x="7302" y="6408"/>
                    <a:pt x="7993" y="1450"/>
                    <a:pt x="8074" y="881"/>
                  </a:cubicBezTo>
                  <a:cubicBezTo>
                    <a:pt x="8115" y="502"/>
                    <a:pt x="7763" y="475"/>
                    <a:pt x="7194" y="421"/>
                  </a:cubicBezTo>
                  <a:cubicBezTo>
                    <a:pt x="4729" y="163"/>
                    <a:pt x="3008" y="150"/>
                    <a:pt x="0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9"/>
            <p:cNvSpPr/>
            <p:nvPr/>
          </p:nvSpPr>
          <p:spPr>
            <a:xfrm>
              <a:off x="2716125" y="2421875"/>
              <a:ext cx="6450" cy="147525"/>
            </a:xfrm>
            <a:custGeom>
              <a:avLst/>
              <a:gdLst/>
              <a:ahLst/>
              <a:cxnLst/>
              <a:rect l="l" t="t" r="r" b="b"/>
              <a:pathLst>
                <a:path w="258" h="5901" extrusionOk="0">
                  <a:moveTo>
                    <a:pt x="203" y="1"/>
                  </a:moveTo>
                  <a:cubicBezTo>
                    <a:pt x="176" y="1"/>
                    <a:pt x="149" y="18"/>
                    <a:pt x="149" y="52"/>
                  </a:cubicBezTo>
                  <a:cubicBezTo>
                    <a:pt x="95" y="1989"/>
                    <a:pt x="55" y="3912"/>
                    <a:pt x="0" y="5850"/>
                  </a:cubicBezTo>
                  <a:cubicBezTo>
                    <a:pt x="0" y="5883"/>
                    <a:pt x="27" y="5900"/>
                    <a:pt x="55" y="5900"/>
                  </a:cubicBezTo>
                  <a:cubicBezTo>
                    <a:pt x="82" y="5900"/>
                    <a:pt x="109" y="5883"/>
                    <a:pt x="109" y="5850"/>
                  </a:cubicBezTo>
                  <a:cubicBezTo>
                    <a:pt x="163" y="3912"/>
                    <a:pt x="203" y="1989"/>
                    <a:pt x="257" y="52"/>
                  </a:cubicBezTo>
                  <a:cubicBezTo>
                    <a:pt x="257" y="18"/>
                    <a:pt x="230" y="1"/>
                    <a:pt x="20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9"/>
            <p:cNvSpPr/>
            <p:nvPr/>
          </p:nvSpPr>
          <p:spPr>
            <a:xfrm>
              <a:off x="2698500" y="2421550"/>
              <a:ext cx="3075" cy="146150"/>
            </a:xfrm>
            <a:custGeom>
              <a:avLst/>
              <a:gdLst/>
              <a:ahLst/>
              <a:cxnLst/>
              <a:rect l="l" t="t" r="r" b="b"/>
              <a:pathLst>
                <a:path w="123" h="5846" extrusionOk="0">
                  <a:moveTo>
                    <a:pt x="48" y="0"/>
                  </a:moveTo>
                  <a:cubicBezTo>
                    <a:pt x="24" y="0"/>
                    <a:pt x="1" y="17"/>
                    <a:pt x="1" y="51"/>
                  </a:cubicBezTo>
                  <a:cubicBezTo>
                    <a:pt x="1" y="1961"/>
                    <a:pt x="14" y="3871"/>
                    <a:pt x="14" y="5795"/>
                  </a:cubicBezTo>
                  <a:cubicBezTo>
                    <a:pt x="14" y="5829"/>
                    <a:pt x="41" y="5846"/>
                    <a:pt x="68" y="5846"/>
                  </a:cubicBezTo>
                  <a:cubicBezTo>
                    <a:pt x="95" y="5846"/>
                    <a:pt x="122" y="5829"/>
                    <a:pt x="122" y="5795"/>
                  </a:cubicBezTo>
                  <a:cubicBezTo>
                    <a:pt x="109" y="3871"/>
                    <a:pt x="109" y="1961"/>
                    <a:pt x="95" y="51"/>
                  </a:cubicBezTo>
                  <a:cubicBezTo>
                    <a:pt x="95" y="17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9"/>
            <p:cNvSpPr/>
            <p:nvPr/>
          </p:nvSpPr>
          <p:spPr>
            <a:xfrm>
              <a:off x="2637550" y="2248432"/>
              <a:ext cx="31850" cy="35950"/>
            </a:xfrm>
            <a:custGeom>
              <a:avLst/>
              <a:gdLst/>
              <a:ahLst/>
              <a:cxnLst/>
              <a:rect l="l" t="t" r="r" b="b"/>
              <a:pathLst>
                <a:path w="1274" h="1438" extrusionOk="0">
                  <a:moveTo>
                    <a:pt x="840" y="143"/>
                  </a:moveTo>
                  <a:cubicBezTo>
                    <a:pt x="1029" y="143"/>
                    <a:pt x="1122" y="228"/>
                    <a:pt x="1111" y="390"/>
                  </a:cubicBezTo>
                  <a:cubicBezTo>
                    <a:pt x="1097" y="674"/>
                    <a:pt x="786" y="837"/>
                    <a:pt x="597" y="986"/>
                  </a:cubicBezTo>
                  <a:cubicBezTo>
                    <a:pt x="434" y="1095"/>
                    <a:pt x="257" y="1203"/>
                    <a:pt x="122" y="1351"/>
                  </a:cubicBezTo>
                  <a:cubicBezTo>
                    <a:pt x="116" y="1356"/>
                    <a:pt x="112" y="1361"/>
                    <a:pt x="109" y="1366"/>
                  </a:cubicBezTo>
                  <a:lnTo>
                    <a:pt x="109" y="1366"/>
                  </a:lnTo>
                  <a:cubicBezTo>
                    <a:pt x="110" y="1113"/>
                    <a:pt x="151" y="860"/>
                    <a:pt x="271" y="634"/>
                  </a:cubicBezTo>
                  <a:cubicBezTo>
                    <a:pt x="339" y="512"/>
                    <a:pt x="407" y="403"/>
                    <a:pt x="501" y="309"/>
                  </a:cubicBezTo>
                  <a:cubicBezTo>
                    <a:pt x="555" y="255"/>
                    <a:pt x="610" y="200"/>
                    <a:pt x="678" y="159"/>
                  </a:cubicBezTo>
                  <a:cubicBezTo>
                    <a:pt x="738" y="148"/>
                    <a:pt x="792" y="143"/>
                    <a:pt x="840" y="143"/>
                  </a:cubicBezTo>
                  <a:close/>
                  <a:moveTo>
                    <a:pt x="873" y="1"/>
                  </a:moveTo>
                  <a:cubicBezTo>
                    <a:pt x="660" y="1"/>
                    <a:pt x="450" y="198"/>
                    <a:pt x="326" y="363"/>
                  </a:cubicBezTo>
                  <a:cubicBezTo>
                    <a:pt x="95" y="647"/>
                    <a:pt x="1" y="1013"/>
                    <a:pt x="1" y="1378"/>
                  </a:cubicBezTo>
                  <a:cubicBezTo>
                    <a:pt x="1" y="1413"/>
                    <a:pt x="28" y="1430"/>
                    <a:pt x="55" y="1430"/>
                  </a:cubicBezTo>
                  <a:cubicBezTo>
                    <a:pt x="76" y="1430"/>
                    <a:pt x="98" y="1419"/>
                    <a:pt x="106" y="1397"/>
                  </a:cubicBezTo>
                  <a:lnTo>
                    <a:pt x="106" y="1397"/>
                  </a:lnTo>
                  <a:cubicBezTo>
                    <a:pt x="112" y="1419"/>
                    <a:pt x="134" y="1438"/>
                    <a:pt x="157" y="1438"/>
                  </a:cubicBezTo>
                  <a:cubicBezTo>
                    <a:pt x="169" y="1438"/>
                    <a:pt x="180" y="1432"/>
                    <a:pt x="190" y="1420"/>
                  </a:cubicBezTo>
                  <a:cubicBezTo>
                    <a:pt x="474" y="1149"/>
                    <a:pt x="908" y="986"/>
                    <a:pt x="1124" y="661"/>
                  </a:cubicBezTo>
                  <a:cubicBezTo>
                    <a:pt x="1247" y="484"/>
                    <a:pt x="1274" y="200"/>
                    <a:pt x="1070" y="65"/>
                  </a:cubicBezTo>
                  <a:cubicBezTo>
                    <a:pt x="1006" y="20"/>
                    <a:pt x="939" y="1"/>
                    <a:pt x="87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9"/>
            <p:cNvSpPr/>
            <p:nvPr/>
          </p:nvSpPr>
          <p:spPr>
            <a:xfrm>
              <a:off x="2598950" y="2242507"/>
              <a:ext cx="41450" cy="42325"/>
            </a:xfrm>
            <a:custGeom>
              <a:avLst/>
              <a:gdLst/>
              <a:ahLst/>
              <a:cxnLst/>
              <a:rect l="l" t="t" r="r" b="b"/>
              <a:pathLst>
                <a:path w="1658" h="1693" extrusionOk="0">
                  <a:moveTo>
                    <a:pt x="436" y="1"/>
                  </a:moveTo>
                  <a:cubicBezTo>
                    <a:pt x="354" y="1"/>
                    <a:pt x="274" y="25"/>
                    <a:pt x="203" y="85"/>
                  </a:cubicBezTo>
                  <a:cubicBezTo>
                    <a:pt x="0" y="261"/>
                    <a:pt x="82" y="573"/>
                    <a:pt x="217" y="749"/>
                  </a:cubicBezTo>
                  <a:cubicBezTo>
                    <a:pt x="501" y="1155"/>
                    <a:pt x="1043" y="1263"/>
                    <a:pt x="1341" y="1670"/>
                  </a:cubicBezTo>
                  <a:cubicBezTo>
                    <a:pt x="1353" y="1686"/>
                    <a:pt x="1369" y="1692"/>
                    <a:pt x="1386" y="1692"/>
                  </a:cubicBezTo>
                  <a:cubicBezTo>
                    <a:pt x="1426" y="1692"/>
                    <a:pt x="1465" y="1654"/>
                    <a:pt x="1436" y="1615"/>
                  </a:cubicBezTo>
                  <a:cubicBezTo>
                    <a:pt x="1301" y="1440"/>
                    <a:pt x="1151" y="1290"/>
                    <a:pt x="976" y="1169"/>
                  </a:cubicBezTo>
                  <a:cubicBezTo>
                    <a:pt x="759" y="1034"/>
                    <a:pt x="95" y="749"/>
                    <a:pt x="190" y="396"/>
                  </a:cubicBezTo>
                  <a:cubicBezTo>
                    <a:pt x="271" y="302"/>
                    <a:pt x="365" y="207"/>
                    <a:pt x="461" y="112"/>
                  </a:cubicBezTo>
                  <a:cubicBezTo>
                    <a:pt x="528" y="139"/>
                    <a:pt x="596" y="152"/>
                    <a:pt x="678" y="180"/>
                  </a:cubicBezTo>
                  <a:cubicBezTo>
                    <a:pt x="745" y="207"/>
                    <a:pt x="813" y="275"/>
                    <a:pt x="867" y="329"/>
                  </a:cubicBezTo>
                  <a:cubicBezTo>
                    <a:pt x="976" y="437"/>
                    <a:pt x="1070" y="573"/>
                    <a:pt x="1138" y="708"/>
                  </a:cubicBezTo>
                  <a:cubicBezTo>
                    <a:pt x="1287" y="1006"/>
                    <a:pt x="1382" y="1332"/>
                    <a:pt x="1545" y="1630"/>
                  </a:cubicBezTo>
                  <a:cubicBezTo>
                    <a:pt x="1557" y="1647"/>
                    <a:pt x="1575" y="1655"/>
                    <a:pt x="1591" y="1655"/>
                  </a:cubicBezTo>
                  <a:cubicBezTo>
                    <a:pt x="1626" y="1655"/>
                    <a:pt x="1657" y="1621"/>
                    <a:pt x="1639" y="1575"/>
                  </a:cubicBezTo>
                  <a:cubicBezTo>
                    <a:pt x="1409" y="1169"/>
                    <a:pt x="1314" y="667"/>
                    <a:pt x="1003" y="315"/>
                  </a:cubicBezTo>
                  <a:cubicBezTo>
                    <a:pt x="875" y="169"/>
                    <a:pt x="649" y="1"/>
                    <a:pt x="43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9"/>
            <p:cNvSpPr/>
            <p:nvPr/>
          </p:nvSpPr>
          <p:spPr>
            <a:xfrm>
              <a:off x="2712725" y="2376000"/>
              <a:ext cx="45750" cy="47800"/>
            </a:xfrm>
            <a:custGeom>
              <a:avLst/>
              <a:gdLst/>
              <a:ahLst/>
              <a:cxnLst/>
              <a:rect l="l" t="t" r="r" b="b"/>
              <a:pathLst>
                <a:path w="1830" h="1912" extrusionOk="0">
                  <a:moveTo>
                    <a:pt x="1249" y="0"/>
                  </a:moveTo>
                  <a:cubicBezTo>
                    <a:pt x="975" y="0"/>
                    <a:pt x="716" y="205"/>
                    <a:pt x="543" y="410"/>
                  </a:cubicBezTo>
                  <a:cubicBezTo>
                    <a:pt x="204" y="816"/>
                    <a:pt x="28" y="1331"/>
                    <a:pt x="1" y="1860"/>
                  </a:cubicBezTo>
                  <a:cubicBezTo>
                    <a:pt x="1" y="1893"/>
                    <a:pt x="24" y="1910"/>
                    <a:pt x="50" y="1910"/>
                  </a:cubicBezTo>
                  <a:cubicBezTo>
                    <a:pt x="75" y="1910"/>
                    <a:pt x="102" y="1893"/>
                    <a:pt x="109" y="1860"/>
                  </a:cubicBezTo>
                  <a:cubicBezTo>
                    <a:pt x="122" y="1466"/>
                    <a:pt x="231" y="1101"/>
                    <a:pt x="420" y="762"/>
                  </a:cubicBezTo>
                  <a:cubicBezTo>
                    <a:pt x="516" y="614"/>
                    <a:pt x="624" y="464"/>
                    <a:pt x="759" y="329"/>
                  </a:cubicBezTo>
                  <a:cubicBezTo>
                    <a:pt x="881" y="214"/>
                    <a:pt x="1098" y="112"/>
                    <a:pt x="1284" y="112"/>
                  </a:cubicBezTo>
                  <a:cubicBezTo>
                    <a:pt x="1471" y="112"/>
                    <a:pt x="1626" y="214"/>
                    <a:pt x="1626" y="505"/>
                  </a:cubicBezTo>
                  <a:cubicBezTo>
                    <a:pt x="1626" y="925"/>
                    <a:pt x="1179" y="1141"/>
                    <a:pt x="854" y="1331"/>
                  </a:cubicBezTo>
                  <a:cubicBezTo>
                    <a:pt x="610" y="1481"/>
                    <a:pt x="366" y="1629"/>
                    <a:pt x="136" y="1819"/>
                  </a:cubicBezTo>
                  <a:cubicBezTo>
                    <a:pt x="93" y="1852"/>
                    <a:pt x="137" y="1911"/>
                    <a:pt x="184" y="1911"/>
                  </a:cubicBezTo>
                  <a:cubicBezTo>
                    <a:pt x="196" y="1911"/>
                    <a:pt x="207" y="1908"/>
                    <a:pt x="218" y="1900"/>
                  </a:cubicBezTo>
                  <a:cubicBezTo>
                    <a:pt x="637" y="1548"/>
                    <a:pt x="1260" y="1358"/>
                    <a:pt x="1599" y="925"/>
                  </a:cubicBezTo>
                  <a:cubicBezTo>
                    <a:pt x="1789" y="668"/>
                    <a:pt x="1829" y="261"/>
                    <a:pt x="1518" y="72"/>
                  </a:cubicBezTo>
                  <a:cubicBezTo>
                    <a:pt x="1429" y="22"/>
                    <a:pt x="1338" y="0"/>
                    <a:pt x="12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9"/>
            <p:cNvSpPr/>
            <p:nvPr/>
          </p:nvSpPr>
          <p:spPr>
            <a:xfrm>
              <a:off x="2668025" y="2366525"/>
              <a:ext cx="39850" cy="57225"/>
            </a:xfrm>
            <a:custGeom>
              <a:avLst/>
              <a:gdLst/>
              <a:ahLst/>
              <a:cxnLst/>
              <a:rect l="l" t="t" r="r" b="b"/>
              <a:pathLst>
                <a:path w="1594" h="2289" extrusionOk="0">
                  <a:moveTo>
                    <a:pt x="561" y="1"/>
                  </a:moveTo>
                  <a:cubicBezTo>
                    <a:pt x="472" y="1"/>
                    <a:pt x="376" y="31"/>
                    <a:pt x="272" y="98"/>
                  </a:cubicBezTo>
                  <a:cubicBezTo>
                    <a:pt x="1" y="288"/>
                    <a:pt x="41" y="680"/>
                    <a:pt x="149" y="938"/>
                  </a:cubicBezTo>
                  <a:cubicBezTo>
                    <a:pt x="393" y="1520"/>
                    <a:pt x="1070" y="1710"/>
                    <a:pt x="1368" y="2266"/>
                  </a:cubicBezTo>
                  <a:cubicBezTo>
                    <a:pt x="1376" y="2282"/>
                    <a:pt x="1390" y="2288"/>
                    <a:pt x="1405" y="2288"/>
                  </a:cubicBezTo>
                  <a:cubicBezTo>
                    <a:pt x="1441" y="2288"/>
                    <a:pt x="1483" y="2250"/>
                    <a:pt x="1464" y="2212"/>
                  </a:cubicBezTo>
                  <a:cubicBezTo>
                    <a:pt x="1314" y="1954"/>
                    <a:pt x="1152" y="1751"/>
                    <a:pt x="908" y="1574"/>
                  </a:cubicBezTo>
                  <a:cubicBezTo>
                    <a:pt x="570" y="1318"/>
                    <a:pt x="190" y="1074"/>
                    <a:pt x="163" y="586"/>
                  </a:cubicBezTo>
                  <a:cubicBezTo>
                    <a:pt x="156" y="295"/>
                    <a:pt x="309" y="173"/>
                    <a:pt x="491" y="173"/>
                  </a:cubicBezTo>
                  <a:cubicBezTo>
                    <a:pt x="674" y="173"/>
                    <a:pt x="888" y="295"/>
                    <a:pt x="1003" y="491"/>
                  </a:cubicBezTo>
                  <a:cubicBezTo>
                    <a:pt x="1097" y="653"/>
                    <a:pt x="1152" y="843"/>
                    <a:pt x="1193" y="1020"/>
                  </a:cubicBezTo>
                  <a:cubicBezTo>
                    <a:pt x="1301" y="1426"/>
                    <a:pt x="1382" y="1832"/>
                    <a:pt x="1477" y="2239"/>
                  </a:cubicBezTo>
                  <a:cubicBezTo>
                    <a:pt x="1482" y="2266"/>
                    <a:pt x="1503" y="2278"/>
                    <a:pt x="1526" y="2278"/>
                  </a:cubicBezTo>
                  <a:cubicBezTo>
                    <a:pt x="1558" y="2278"/>
                    <a:pt x="1594" y="2252"/>
                    <a:pt x="1585" y="2212"/>
                  </a:cubicBezTo>
                  <a:cubicBezTo>
                    <a:pt x="1501" y="1863"/>
                    <a:pt x="1258" y="1"/>
                    <a:pt x="56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9"/>
            <p:cNvSpPr/>
            <p:nvPr/>
          </p:nvSpPr>
          <p:spPr>
            <a:xfrm>
              <a:off x="2848100" y="2512150"/>
              <a:ext cx="31600" cy="25400"/>
            </a:xfrm>
            <a:custGeom>
              <a:avLst/>
              <a:gdLst/>
              <a:ahLst/>
              <a:cxnLst/>
              <a:rect l="l" t="t" r="r" b="b"/>
              <a:pathLst>
                <a:path w="1264" h="1016" extrusionOk="0">
                  <a:moveTo>
                    <a:pt x="915" y="117"/>
                  </a:moveTo>
                  <a:cubicBezTo>
                    <a:pt x="1008" y="117"/>
                    <a:pt x="1079" y="172"/>
                    <a:pt x="1088" y="328"/>
                  </a:cubicBezTo>
                  <a:cubicBezTo>
                    <a:pt x="1115" y="572"/>
                    <a:pt x="763" y="667"/>
                    <a:pt x="586" y="722"/>
                  </a:cubicBezTo>
                  <a:cubicBezTo>
                    <a:pt x="430" y="774"/>
                    <a:pt x="274" y="826"/>
                    <a:pt x="130" y="902"/>
                  </a:cubicBezTo>
                  <a:lnTo>
                    <a:pt x="130" y="902"/>
                  </a:lnTo>
                  <a:cubicBezTo>
                    <a:pt x="186" y="711"/>
                    <a:pt x="276" y="543"/>
                    <a:pt x="411" y="396"/>
                  </a:cubicBezTo>
                  <a:cubicBezTo>
                    <a:pt x="490" y="308"/>
                    <a:pt x="741" y="117"/>
                    <a:pt x="915" y="117"/>
                  </a:cubicBezTo>
                  <a:close/>
                  <a:moveTo>
                    <a:pt x="844" y="1"/>
                  </a:moveTo>
                  <a:cubicBezTo>
                    <a:pt x="459" y="1"/>
                    <a:pt x="97" y="644"/>
                    <a:pt x="17" y="938"/>
                  </a:cubicBezTo>
                  <a:cubicBezTo>
                    <a:pt x="1" y="972"/>
                    <a:pt x="37" y="1001"/>
                    <a:pt x="70" y="1001"/>
                  </a:cubicBezTo>
                  <a:cubicBezTo>
                    <a:pt x="78" y="1001"/>
                    <a:pt x="86" y="999"/>
                    <a:pt x="93" y="995"/>
                  </a:cubicBezTo>
                  <a:lnTo>
                    <a:pt x="93" y="995"/>
                  </a:lnTo>
                  <a:cubicBezTo>
                    <a:pt x="102" y="1007"/>
                    <a:pt x="117" y="1016"/>
                    <a:pt x="134" y="1016"/>
                  </a:cubicBezTo>
                  <a:cubicBezTo>
                    <a:pt x="144" y="1016"/>
                    <a:pt x="155" y="1013"/>
                    <a:pt x="167" y="1006"/>
                  </a:cubicBezTo>
                  <a:cubicBezTo>
                    <a:pt x="438" y="857"/>
                    <a:pt x="803" y="830"/>
                    <a:pt x="1047" y="626"/>
                  </a:cubicBezTo>
                  <a:cubicBezTo>
                    <a:pt x="1197" y="491"/>
                    <a:pt x="1264" y="234"/>
                    <a:pt x="1074" y="84"/>
                  </a:cubicBezTo>
                  <a:cubicBezTo>
                    <a:pt x="998" y="26"/>
                    <a:pt x="921" y="1"/>
                    <a:pt x="84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9"/>
            <p:cNvSpPr/>
            <p:nvPr/>
          </p:nvSpPr>
          <p:spPr>
            <a:xfrm>
              <a:off x="2830925" y="2501675"/>
              <a:ext cx="21200" cy="35550"/>
            </a:xfrm>
            <a:custGeom>
              <a:avLst/>
              <a:gdLst/>
              <a:ahLst/>
              <a:cxnLst/>
              <a:rect l="l" t="t" r="r" b="b"/>
              <a:pathLst>
                <a:path w="848" h="1422" extrusionOk="0">
                  <a:moveTo>
                    <a:pt x="405" y="189"/>
                  </a:moveTo>
                  <a:cubicBezTo>
                    <a:pt x="463" y="189"/>
                    <a:pt x="504" y="227"/>
                    <a:pt x="529" y="301"/>
                  </a:cubicBezTo>
                  <a:cubicBezTo>
                    <a:pt x="556" y="341"/>
                    <a:pt x="569" y="382"/>
                    <a:pt x="583" y="422"/>
                  </a:cubicBezTo>
                  <a:cubicBezTo>
                    <a:pt x="596" y="530"/>
                    <a:pt x="596" y="639"/>
                    <a:pt x="610" y="747"/>
                  </a:cubicBezTo>
                  <a:cubicBezTo>
                    <a:pt x="610" y="899"/>
                    <a:pt x="610" y="1059"/>
                    <a:pt x="616" y="1214"/>
                  </a:cubicBezTo>
                  <a:lnTo>
                    <a:pt x="616" y="1214"/>
                  </a:lnTo>
                  <a:cubicBezTo>
                    <a:pt x="581" y="1131"/>
                    <a:pt x="536" y="1057"/>
                    <a:pt x="475" y="978"/>
                  </a:cubicBezTo>
                  <a:cubicBezTo>
                    <a:pt x="339" y="815"/>
                    <a:pt x="68" y="612"/>
                    <a:pt x="123" y="355"/>
                  </a:cubicBezTo>
                  <a:cubicBezTo>
                    <a:pt x="241" y="244"/>
                    <a:pt x="335" y="189"/>
                    <a:pt x="405" y="189"/>
                  </a:cubicBezTo>
                  <a:close/>
                  <a:moveTo>
                    <a:pt x="311" y="1"/>
                  </a:moveTo>
                  <a:cubicBezTo>
                    <a:pt x="298" y="1"/>
                    <a:pt x="285" y="1"/>
                    <a:pt x="271" y="3"/>
                  </a:cubicBezTo>
                  <a:cubicBezTo>
                    <a:pt x="68" y="30"/>
                    <a:pt x="0" y="247"/>
                    <a:pt x="14" y="436"/>
                  </a:cubicBezTo>
                  <a:cubicBezTo>
                    <a:pt x="54" y="828"/>
                    <a:pt x="448" y="1018"/>
                    <a:pt x="556" y="1384"/>
                  </a:cubicBezTo>
                  <a:cubicBezTo>
                    <a:pt x="566" y="1405"/>
                    <a:pt x="587" y="1414"/>
                    <a:pt x="607" y="1414"/>
                  </a:cubicBezTo>
                  <a:cubicBezTo>
                    <a:pt x="618" y="1414"/>
                    <a:pt x="629" y="1411"/>
                    <a:pt x="638" y="1407"/>
                  </a:cubicBezTo>
                  <a:lnTo>
                    <a:pt x="638" y="1407"/>
                  </a:lnTo>
                  <a:cubicBezTo>
                    <a:pt x="648" y="1417"/>
                    <a:pt x="663" y="1422"/>
                    <a:pt x="677" y="1422"/>
                  </a:cubicBezTo>
                  <a:cubicBezTo>
                    <a:pt x="704" y="1422"/>
                    <a:pt x="732" y="1404"/>
                    <a:pt x="732" y="1370"/>
                  </a:cubicBezTo>
                  <a:cubicBezTo>
                    <a:pt x="719" y="1079"/>
                    <a:pt x="848" y="1"/>
                    <a:pt x="31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9"/>
            <p:cNvSpPr/>
            <p:nvPr/>
          </p:nvSpPr>
          <p:spPr>
            <a:xfrm>
              <a:off x="2739825" y="2573275"/>
              <a:ext cx="7475" cy="188825"/>
            </a:xfrm>
            <a:custGeom>
              <a:avLst/>
              <a:gdLst/>
              <a:ahLst/>
              <a:cxnLst/>
              <a:rect l="l" t="t" r="r" b="b"/>
              <a:pathLst>
                <a:path w="299" h="7553" extrusionOk="0">
                  <a:moveTo>
                    <a:pt x="249" y="0"/>
                  </a:moveTo>
                  <a:cubicBezTo>
                    <a:pt x="224" y="0"/>
                    <a:pt x="197" y="17"/>
                    <a:pt x="190" y="51"/>
                  </a:cubicBezTo>
                  <a:cubicBezTo>
                    <a:pt x="82" y="2530"/>
                    <a:pt x="14" y="5023"/>
                    <a:pt x="1" y="7501"/>
                  </a:cubicBezTo>
                  <a:cubicBezTo>
                    <a:pt x="1" y="7535"/>
                    <a:pt x="28" y="7552"/>
                    <a:pt x="55" y="7552"/>
                  </a:cubicBezTo>
                  <a:cubicBezTo>
                    <a:pt x="82" y="7552"/>
                    <a:pt x="109" y="7535"/>
                    <a:pt x="109" y="7501"/>
                  </a:cubicBezTo>
                  <a:cubicBezTo>
                    <a:pt x="122" y="5023"/>
                    <a:pt x="190" y="2530"/>
                    <a:pt x="299" y="51"/>
                  </a:cubicBezTo>
                  <a:cubicBezTo>
                    <a:pt x="299" y="17"/>
                    <a:pt x="275" y="0"/>
                    <a:pt x="249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9"/>
            <p:cNvSpPr/>
            <p:nvPr/>
          </p:nvSpPr>
          <p:spPr>
            <a:xfrm>
              <a:off x="2578428" y="2508800"/>
              <a:ext cx="24725" cy="42150"/>
            </a:xfrm>
            <a:custGeom>
              <a:avLst/>
              <a:gdLst/>
              <a:ahLst/>
              <a:cxnLst/>
              <a:rect l="l" t="t" r="r" b="b"/>
              <a:pathLst>
                <a:path w="989" h="1686" extrusionOk="0">
                  <a:moveTo>
                    <a:pt x="497" y="148"/>
                  </a:moveTo>
                  <a:cubicBezTo>
                    <a:pt x="584" y="148"/>
                    <a:pt x="693" y="203"/>
                    <a:pt x="826" y="314"/>
                  </a:cubicBezTo>
                  <a:cubicBezTo>
                    <a:pt x="962" y="666"/>
                    <a:pt x="447" y="1248"/>
                    <a:pt x="311" y="1573"/>
                  </a:cubicBezTo>
                  <a:lnTo>
                    <a:pt x="311" y="1573"/>
                  </a:lnTo>
                  <a:cubicBezTo>
                    <a:pt x="199" y="1350"/>
                    <a:pt x="149" y="1102"/>
                    <a:pt x="163" y="842"/>
                  </a:cubicBezTo>
                  <a:cubicBezTo>
                    <a:pt x="163" y="720"/>
                    <a:pt x="190" y="585"/>
                    <a:pt x="230" y="462"/>
                  </a:cubicBezTo>
                  <a:cubicBezTo>
                    <a:pt x="244" y="395"/>
                    <a:pt x="284" y="327"/>
                    <a:pt x="325" y="260"/>
                  </a:cubicBezTo>
                  <a:cubicBezTo>
                    <a:pt x="368" y="186"/>
                    <a:pt x="425" y="148"/>
                    <a:pt x="497" y="148"/>
                  </a:cubicBezTo>
                  <a:close/>
                  <a:moveTo>
                    <a:pt x="576" y="1"/>
                  </a:moveTo>
                  <a:cubicBezTo>
                    <a:pt x="569" y="1"/>
                    <a:pt x="562" y="1"/>
                    <a:pt x="555" y="2"/>
                  </a:cubicBezTo>
                  <a:cubicBezTo>
                    <a:pt x="284" y="16"/>
                    <a:pt x="149" y="314"/>
                    <a:pt x="95" y="530"/>
                  </a:cubicBezTo>
                  <a:cubicBezTo>
                    <a:pt x="0" y="910"/>
                    <a:pt x="55" y="1302"/>
                    <a:pt x="230" y="1654"/>
                  </a:cubicBezTo>
                  <a:cubicBezTo>
                    <a:pt x="239" y="1677"/>
                    <a:pt x="255" y="1686"/>
                    <a:pt x="272" y="1686"/>
                  </a:cubicBezTo>
                  <a:cubicBezTo>
                    <a:pt x="298" y="1686"/>
                    <a:pt x="326" y="1663"/>
                    <a:pt x="330" y="1632"/>
                  </a:cubicBezTo>
                  <a:lnTo>
                    <a:pt x="330" y="1632"/>
                  </a:lnTo>
                  <a:cubicBezTo>
                    <a:pt x="339" y="1637"/>
                    <a:pt x="350" y="1640"/>
                    <a:pt x="361" y="1640"/>
                  </a:cubicBezTo>
                  <a:cubicBezTo>
                    <a:pt x="385" y="1640"/>
                    <a:pt x="409" y="1628"/>
                    <a:pt x="420" y="1600"/>
                  </a:cubicBezTo>
                  <a:cubicBezTo>
                    <a:pt x="569" y="1235"/>
                    <a:pt x="989" y="801"/>
                    <a:pt x="949" y="381"/>
                  </a:cubicBezTo>
                  <a:cubicBezTo>
                    <a:pt x="922" y="185"/>
                    <a:pt x="782" y="1"/>
                    <a:pt x="576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9"/>
            <p:cNvSpPr/>
            <p:nvPr/>
          </p:nvSpPr>
          <p:spPr>
            <a:xfrm>
              <a:off x="2533053" y="2524575"/>
              <a:ext cx="52550" cy="29575"/>
            </a:xfrm>
            <a:custGeom>
              <a:avLst/>
              <a:gdLst/>
              <a:ahLst/>
              <a:cxnLst/>
              <a:rect l="l" t="t" r="r" b="b"/>
              <a:pathLst>
                <a:path w="2102" h="1183" extrusionOk="0">
                  <a:moveTo>
                    <a:pt x="527" y="1"/>
                  </a:moveTo>
                  <a:cubicBezTo>
                    <a:pt x="386" y="1"/>
                    <a:pt x="250" y="41"/>
                    <a:pt x="163" y="156"/>
                  </a:cubicBezTo>
                  <a:cubicBezTo>
                    <a:pt x="0" y="387"/>
                    <a:pt x="163" y="671"/>
                    <a:pt x="365" y="794"/>
                  </a:cubicBezTo>
                  <a:cubicBezTo>
                    <a:pt x="799" y="1077"/>
                    <a:pt x="1382" y="942"/>
                    <a:pt x="1828" y="1173"/>
                  </a:cubicBezTo>
                  <a:cubicBezTo>
                    <a:pt x="1840" y="1180"/>
                    <a:pt x="1851" y="1183"/>
                    <a:pt x="1862" y="1183"/>
                  </a:cubicBezTo>
                  <a:cubicBezTo>
                    <a:pt x="1912" y="1183"/>
                    <a:pt x="1939" y="1114"/>
                    <a:pt x="1883" y="1092"/>
                  </a:cubicBezTo>
                  <a:cubicBezTo>
                    <a:pt x="1693" y="983"/>
                    <a:pt x="1490" y="915"/>
                    <a:pt x="1273" y="888"/>
                  </a:cubicBezTo>
                  <a:cubicBezTo>
                    <a:pt x="1111" y="861"/>
                    <a:pt x="961" y="861"/>
                    <a:pt x="799" y="834"/>
                  </a:cubicBezTo>
                  <a:lnTo>
                    <a:pt x="596" y="794"/>
                  </a:lnTo>
                  <a:cubicBezTo>
                    <a:pt x="298" y="712"/>
                    <a:pt x="244" y="496"/>
                    <a:pt x="434" y="116"/>
                  </a:cubicBezTo>
                  <a:cubicBezTo>
                    <a:pt x="482" y="97"/>
                    <a:pt x="532" y="88"/>
                    <a:pt x="584" y="88"/>
                  </a:cubicBezTo>
                  <a:cubicBezTo>
                    <a:pt x="894" y="88"/>
                    <a:pt x="1248" y="400"/>
                    <a:pt x="1422" y="563"/>
                  </a:cubicBezTo>
                  <a:cubicBezTo>
                    <a:pt x="1612" y="725"/>
                    <a:pt x="1788" y="915"/>
                    <a:pt x="2005" y="1064"/>
                  </a:cubicBezTo>
                  <a:cubicBezTo>
                    <a:pt x="2014" y="1071"/>
                    <a:pt x="2023" y="1074"/>
                    <a:pt x="2032" y="1074"/>
                  </a:cubicBezTo>
                  <a:cubicBezTo>
                    <a:pt x="2074" y="1074"/>
                    <a:pt x="2102" y="1003"/>
                    <a:pt x="2045" y="969"/>
                  </a:cubicBezTo>
                  <a:cubicBezTo>
                    <a:pt x="1666" y="698"/>
                    <a:pt x="1368" y="265"/>
                    <a:pt x="921" y="89"/>
                  </a:cubicBezTo>
                  <a:cubicBezTo>
                    <a:pt x="813" y="41"/>
                    <a:pt x="667" y="1"/>
                    <a:pt x="52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9"/>
            <p:cNvSpPr/>
            <p:nvPr/>
          </p:nvSpPr>
          <p:spPr>
            <a:xfrm>
              <a:off x="3009400" y="2504800"/>
              <a:ext cx="116575" cy="328150"/>
            </a:xfrm>
            <a:custGeom>
              <a:avLst/>
              <a:gdLst/>
              <a:ahLst/>
              <a:cxnLst/>
              <a:rect l="l" t="t" r="r" b="b"/>
              <a:pathLst>
                <a:path w="4663" h="13126" extrusionOk="0">
                  <a:moveTo>
                    <a:pt x="2443" y="1"/>
                  </a:moveTo>
                  <a:cubicBezTo>
                    <a:pt x="2420" y="1"/>
                    <a:pt x="2396" y="13"/>
                    <a:pt x="2385" y="40"/>
                  </a:cubicBezTo>
                  <a:cubicBezTo>
                    <a:pt x="1680" y="1841"/>
                    <a:pt x="1314" y="3833"/>
                    <a:pt x="935" y="5730"/>
                  </a:cubicBezTo>
                  <a:cubicBezTo>
                    <a:pt x="570" y="7599"/>
                    <a:pt x="203" y="9536"/>
                    <a:pt x="95" y="11446"/>
                  </a:cubicBezTo>
                  <a:cubicBezTo>
                    <a:pt x="82" y="11866"/>
                    <a:pt x="1" y="12408"/>
                    <a:pt x="312" y="12747"/>
                  </a:cubicBezTo>
                  <a:cubicBezTo>
                    <a:pt x="610" y="13072"/>
                    <a:pt x="1139" y="13072"/>
                    <a:pt x="1545" y="13085"/>
                  </a:cubicBezTo>
                  <a:cubicBezTo>
                    <a:pt x="1974" y="13101"/>
                    <a:pt x="2426" y="13125"/>
                    <a:pt x="2872" y="13125"/>
                  </a:cubicBezTo>
                  <a:cubicBezTo>
                    <a:pt x="3199" y="13125"/>
                    <a:pt x="3524" y="13112"/>
                    <a:pt x="3834" y="13072"/>
                  </a:cubicBezTo>
                  <a:cubicBezTo>
                    <a:pt x="4281" y="13004"/>
                    <a:pt x="4511" y="12787"/>
                    <a:pt x="4647" y="12368"/>
                  </a:cubicBezTo>
                  <a:cubicBezTo>
                    <a:pt x="4663" y="12327"/>
                    <a:pt x="4631" y="12301"/>
                    <a:pt x="4600" y="12301"/>
                  </a:cubicBezTo>
                  <a:cubicBezTo>
                    <a:pt x="4578" y="12301"/>
                    <a:pt x="4557" y="12313"/>
                    <a:pt x="4552" y="12340"/>
                  </a:cubicBezTo>
                  <a:cubicBezTo>
                    <a:pt x="4341" y="12951"/>
                    <a:pt x="3814" y="12992"/>
                    <a:pt x="3263" y="12992"/>
                  </a:cubicBezTo>
                  <a:cubicBezTo>
                    <a:pt x="3178" y="12992"/>
                    <a:pt x="3093" y="12991"/>
                    <a:pt x="3008" y="12991"/>
                  </a:cubicBezTo>
                  <a:cubicBezTo>
                    <a:pt x="2951" y="12989"/>
                    <a:pt x="2894" y="12989"/>
                    <a:pt x="2837" y="12989"/>
                  </a:cubicBezTo>
                  <a:cubicBezTo>
                    <a:pt x="2522" y="12989"/>
                    <a:pt x="2201" y="13004"/>
                    <a:pt x="1881" y="13004"/>
                  </a:cubicBezTo>
                  <a:cubicBezTo>
                    <a:pt x="1579" y="13004"/>
                    <a:pt x="1278" y="12991"/>
                    <a:pt x="989" y="12937"/>
                  </a:cubicBezTo>
                  <a:cubicBezTo>
                    <a:pt x="230" y="12801"/>
                    <a:pt x="176" y="12259"/>
                    <a:pt x="203" y="11582"/>
                  </a:cubicBezTo>
                  <a:cubicBezTo>
                    <a:pt x="230" y="10918"/>
                    <a:pt x="326" y="10240"/>
                    <a:pt x="407" y="9577"/>
                  </a:cubicBezTo>
                  <a:cubicBezTo>
                    <a:pt x="637" y="7870"/>
                    <a:pt x="935" y="6163"/>
                    <a:pt x="1301" y="4469"/>
                  </a:cubicBezTo>
                  <a:cubicBezTo>
                    <a:pt x="1626" y="2993"/>
                    <a:pt x="1937" y="1462"/>
                    <a:pt x="2493" y="67"/>
                  </a:cubicBezTo>
                  <a:cubicBezTo>
                    <a:pt x="2509" y="27"/>
                    <a:pt x="2477" y="1"/>
                    <a:pt x="244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9"/>
            <p:cNvSpPr/>
            <p:nvPr/>
          </p:nvSpPr>
          <p:spPr>
            <a:xfrm>
              <a:off x="2597150" y="2707725"/>
              <a:ext cx="268900" cy="88350"/>
            </a:xfrm>
            <a:custGeom>
              <a:avLst/>
              <a:gdLst/>
              <a:ahLst/>
              <a:cxnLst/>
              <a:rect l="l" t="t" r="r" b="b"/>
              <a:pathLst>
                <a:path w="10756" h="3534" extrusionOk="0">
                  <a:moveTo>
                    <a:pt x="72" y="0"/>
                  </a:moveTo>
                  <a:cubicBezTo>
                    <a:pt x="30" y="0"/>
                    <a:pt x="0" y="71"/>
                    <a:pt x="45" y="105"/>
                  </a:cubicBezTo>
                  <a:cubicBezTo>
                    <a:pt x="3309" y="1906"/>
                    <a:pt x="7075" y="2692"/>
                    <a:pt x="10666" y="3532"/>
                  </a:cubicBezTo>
                  <a:cubicBezTo>
                    <a:pt x="10670" y="3533"/>
                    <a:pt x="10675" y="3533"/>
                    <a:pt x="10679" y="3533"/>
                  </a:cubicBezTo>
                  <a:cubicBezTo>
                    <a:pt x="10736" y="3533"/>
                    <a:pt x="10755" y="3450"/>
                    <a:pt x="10693" y="3438"/>
                  </a:cubicBezTo>
                  <a:cubicBezTo>
                    <a:pt x="7102" y="2598"/>
                    <a:pt x="3350" y="1812"/>
                    <a:pt x="99" y="10"/>
                  </a:cubicBezTo>
                  <a:cubicBezTo>
                    <a:pt x="90" y="3"/>
                    <a:pt x="81" y="0"/>
                    <a:pt x="7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9"/>
            <p:cNvSpPr/>
            <p:nvPr/>
          </p:nvSpPr>
          <p:spPr>
            <a:xfrm>
              <a:off x="3093050" y="2285550"/>
              <a:ext cx="52950" cy="117225"/>
            </a:xfrm>
            <a:custGeom>
              <a:avLst/>
              <a:gdLst/>
              <a:ahLst/>
              <a:cxnLst/>
              <a:rect l="l" t="t" r="r" b="b"/>
              <a:pathLst>
                <a:path w="2118" h="4689" extrusionOk="0">
                  <a:moveTo>
                    <a:pt x="2044" y="0"/>
                  </a:moveTo>
                  <a:cubicBezTo>
                    <a:pt x="2031" y="0"/>
                    <a:pt x="2018" y="5"/>
                    <a:pt x="2005" y="18"/>
                  </a:cubicBezTo>
                  <a:cubicBezTo>
                    <a:pt x="719" y="1210"/>
                    <a:pt x="0" y="2863"/>
                    <a:pt x="95" y="4638"/>
                  </a:cubicBezTo>
                  <a:cubicBezTo>
                    <a:pt x="95" y="4672"/>
                    <a:pt x="123" y="4688"/>
                    <a:pt x="150" y="4688"/>
                  </a:cubicBezTo>
                  <a:cubicBezTo>
                    <a:pt x="177" y="4688"/>
                    <a:pt x="204" y="4672"/>
                    <a:pt x="204" y="4638"/>
                  </a:cubicBezTo>
                  <a:cubicBezTo>
                    <a:pt x="108" y="2890"/>
                    <a:pt x="813" y="1278"/>
                    <a:pt x="2086" y="86"/>
                  </a:cubicBezTo>
                  <a:cubicBezTo>
                    <a:pt x="2118" y="55"/>
                    <a:pt x="2085" y="0"/>
                    <a:pt x="204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9"/>
            <p:cNvSpPr/>
            <p:nvPr/>
          </p:nvSpPr>
          <p:spPr>
            <a:xfrm>
              <a:off x="3082675" y="2323950"/>
              <a:ext cx="13950" cy="77125"/>
            </a:xfrm>
            <a:custGeom>
              <a:avLst/>
              <a:gdLst/>
              <a:ahLst/>
              <a:cxnLst/>
              <a:rect l="l" t="t" r="r" b="b"/>
              <a:pathLst>
                <a:path w="558" h="3085" extrusionOk="0">
                  <a:moveTo>
                    <a:pt x="60" y="1"/>
                  </a:moveTo>
                  <a:cubicBezTo>
                    <a:pt x="31" y="1"/>
                    <a:pt x="1" y="27"/>
                    <a:pt x="9" y="68"/>
                  </a:cubicBezTo>
                  <a:cubicBezTo>
                    <a:pt x="212" y="1043"/>
                    <a:pt x="361" y="2045"/>
                    <a:pt x="456" y="3034"/>
                  </a:cubicBezTo>
                  <a:cubicBezTo>
                    <a:pt x="456" y="3068"/>
                    <a:pt x="483" y="3085"/>
                    <a:pt x="509" y="3085"/>
                  </a:cubicBezTo>
                  <a:cubicBezTo>
                    <a:pt x="534" y="3085"/>
                    <a:pt x="558" y="3068"/>
                    <a:pt x="551" y="3034"/>
                  </a:cubicBezTo>
                  <a:cubicBezTo>
                    <a:pt x="456" y="2031"/>
                    <a:pt x="321" y="1029"/>
                    <a:pt x="104" y="40"/>
                  </a:cubicBezTo>
                  <a:cubicBezTo>
                    <a:pt x="98" y="13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9"/>
            <p:cNvSpPr/>
            <p:nvPr/>
          </p:nvSpPr>
          <p:spPr>
            <a:xfrm>
              <a:off x="3090325" y="2237325"/>
              <a:ext cx="9500" cy="164425"/>
            </a:xfrm>
            <a:custGeom>
              <a:avLst/>
              <a:gdLst/>
              <a:ahLst/>
              <a:cxnLst/>
              <a:rect l="l" t="t" r="r" b="b"/>
              <a:pathLst>
                <a:path w="380" h="6577" extrusionOk="0">
                  <a:moveTo>
                    <a:pt x="55" y="0"/>
                  </a:moveTo>
                  <a:cubicBezTo>
                    <a:pt x="28" y="0"/>
                    <a:pt x="1" y="17"/>
                    <a:pt x="1" y="51"/>
                  </a:cubicBezTo>
                  <a:cubicBezTo>
                    <a:pt x="217" y="2205"/>
                    <a:pt x="272" y="4358"/>
                    <a:pt x="177" y="6526"/>
                  </a:cubicBezTo>
                  <a:cubicBezTo>
                    <a:pt x="177" y="6560"/>
                    <a:pt x="204" y="6577"/>
                    <a:pt x="232" y="6577"/>
                  </a:cubicBezTo>
                  <a:cubicBezTo>
                    <a:pt x="259" y="6577"/>
                    <a:pt x="286" y="6560"/>
                    <a:pt x="286" y="6526"/>
                  </a:cubicBezTo>
                  <a:cubicBezTo>
                    <a:pt x="380" y="4358"/>
                    <a:pt x="326" y="2205"/>
                    <a:pt x="109" y="51"/>
                  </a:cubicBezTo>
                  <a:cubicBezTo>
                    <a:pt x="109" y="17"/>
                    <a:pt x="82" y="0"/>
                    <a:pt x="55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9"/>
            <p:cNvSpPr/>
            <p:nvPr/>
          </p:nvSpPr>
          <p:spPr>
            <a:xfrm>
              <a:off x="3018875" y="2258175"/>
              <a:ext cx="92150" cy="78075"/>
            </a:xfrm>
            <a:custGeom>
              <a:avLst/>
              <a:gdLst/>
              <a:ahLst/>
              <a:cxnLst/>
              <a:rect l="l" t="t" r="r" b="b"/>
              <a:pathLst>
                <a:path w="3686" h="3123" extrusionOk="0">
                  <a:moveTo>
                    <a:pt x="2434" y="0"/>
                  </a:moveTo>
                  <a:cubicBezTo>
                    <a:pt x="2422" y="0"/>
                    <a:pt x="2410" y="1"/>
                    <a:pt x="2398" y="2"/>
                  </a:cubicBezTo>
                  <a:cubicBezTo>
                    <a:pt x="2263" y="16"/>
                    <a:pt x="2154" y="84"/>
                    <a:pt x="2073" y="179"/>
                  </a:cubicBezTo>
                  <a:cubicBezTo>
                    <a:pt x="1900" y="339"/>
                    <a:pt x="1784" y="555"/>
                    <a:pt x="1744" y="788"/>
                  </a:cubicBezTo>
                  <a:lnTo>
                    <a:pt x="1744" y="788"/>
                  </a:lnTo>
                  <a:cubicBezTo>
                    <a:pt x="1754" y="577"/>
                    <a:pt x="1590" y="366"/>
                    <a:pt x="1383" y="341"/>
                  </a:cubicBezTo>
                  <a:cubicBezTo>
                    <a:pt x="1368" y="340"/>
                    <a:pt x="1353" y="339"/>
                    <a:pt x="1339" y="339"/>
                  </a:cubicBezTo>
                  <a:cubicBezTo>
                    <a:pt x="1112" y="339"/>
                    <a:pt x="908" y="531"/>
                    <a:pt x="908" y="748"/>
                  </a:cubicBezTo>
                  <a:cubicBezTo>
                    <a:pt x="896" y="970"/>
                    <a:pt x="1063" y="1169"/>
                    <a:pt x="1267" y="1213"/>
                  </a:cubicBezTo>
                  <a:lnTo>
                    <a:pt x="1267" y="1213"/>
                  </a:lnTo>
                  <a:cubicBezTo>
                    <a:pt x="1100" y="1191"/>
                    <a:pt x="941" y="1180"/>
                    <a:pt x="773" y="1167"/>
                  </a:cubicBezTo>
                  <a:cubicBezTo>
                    <a:pt x="705" y="1161"/>
                    <a:pt x="634" y="1154"/>
                    <a:pt x="563" y="1154"/>
                  </a:cubicBezTo>
                  <a:cubicBezTo>
                    <a:pt x="492" y="1154"/>
                    <a:pt x="421" y="1161"/>
                    <a:pt x="353" y="1181"/>
                  </a:cubicBezTo>
                  <a:cubicBezTo>
                    <a:pt x="231" y="1208"/>
                    <a:pt x="109" y="1317"/>
                    <a:pt x="82" y="1452"/>
                  </a:cubicBezTo>
                  <a:cubicBezTo>
                    <a:pt x="55" y="1601"/>
                    <a:pt x="149" y="1750"/>
                    <a:pt x="285" y="1817"/>
                  </a:cubicBezTo>
                  <a:cubicBezTo>
                    <a:pt x="368" y="1859"/>
                    <a:pt x="461" y="1876"/>
                    <a:pt x="556" y="1876"/>
                  </a:cubicBezTo>
                  <a:cubicBezTo>
                    <a:pt x="615" y="1876"/>
                    <a:pt x="675" y="1869"/>
                    <a:pt x="732" y="1859"/>
                  </a:cubicBezTo>
                  <a:cubicBezTo>
                    <a:pt x="935" y="1832"/>
                    <a:pt x="1139" y="1763"/>
                    <a:pt x="1314" y="1669"/>
                  </a:cubicBezTo>
                  <a:lnTo>
                    <a:pt x="1314" y="1669"/>
                  </a:lnTo>
                  <a:cubicBezTo>
                    <a:pt x="881" y="1926"/>
                    <a:pt x="339" y="2088"/>
                    <a:pt x="109" y="2536"/>
                  </a:cubicBezTo>
                  <a:cubicBezTo>
                    <a:pt x="14" y="2712"/>
                    <a:pt x="1" y="2955"/>
                    <a:pt x="163" y="3064"/>
                  </a:cubicBezTo>
                  <a:cubicBezTo>
                    <a:pt x="218" y="3107"/>
                    <a:pt x="282" y="3122"/>
                    <a:pt x="348" y="3122"/>
                  </a:cubicBezTo>
                  <a:cubicBezTo>
                    <a:pt x="429" y="3122"/>
                    <a:pt x="515" y="3100"/>
                    <a:pt x="597" y="3078"/>
                  </a:cubicBezTo>
                  <a:cubicBezTo>
                    <a:pt x="1125" y="2874"/>
                    <a:pt x="1572" y="2441"/>
                    <a:pt x="1775" y="1913"/>
                  </a:cubicBezTo>
                  <a:lnTo>
                    <a:pt x="1802" y="1940"/>
                  </a:lnTo>
                  <a:cubicBezTo>
                    <a:pt x="1789" y="2197"/>
                    <a:pt x="1789" y="2468"/>
                    <a:pt x="1910" y="2699"/>
                  </a:cubicBezTo>
                  <a:cubicBezTo>
                    <a:pt x="2001" y="2891"/>
                    <a:pt x="2207" y="3056"/>
                    <a:pt x="2414" y="3056"/>
                  </a:cubicBezTo>
                  <a:cubicBezTo>
                    <a:pt x="2454" y="3056"/>
                    <a:pt x="2494" y="3050"/>
                    <a:pt x="2534" y="3037"/>
                  </a:cubicBezTo>
                  <a:cubicBezTo>
                    <a:pt x="2777" y="2955"/>
                    <a:pt x="2900" y="2671"/>
                    <a:pt x="2873" y="2413"/>
                  </a:cubicBezTo>
                  <a:cubicBezTo>
                    <a:pt x="2838" y="2128"/>
                    <a:pt x="2649" y="1870"/>
                    <a:pt x="2386" y="1749"/>
                  </a:cubicBezTo>
                  <a:lnTo>
                    <a:pt x="2386" y="1749"/>
                  </a:lnTo>
                  <a:cubicBezTo>
                    <a:pt x="2544" y="1795"/>
                    <a:pt x="2710" y="1817"/>
                    <a:pt x="2874" y="1817"/>
                  </a:cubicBezTo>
                  <a:cubicBezTo>
                    <a:pt x="2979" y="1817"/>
                    <a:pt x="3083" y="1808"/>
                    <a:pt x="3184" y="1790"/>
                  </a:cubicBezTo>
                  <a:cubicBezTo>
                    <a:pt x="3346" y="1763"/>
                    <a:pt x="3509" y="1709"/>
                    <a:pt x="3590" y="1561"/>
                  </a:cubicBezTo>
                  <a:cubicBezTo>
                    <a:pt x="3686" y="1398"/>
                    <a:pt x="3604" y="1154"/>
                    <a:pt x="3442" y="1046"/>
                  </a:cubicBezTo>
                  <a:cubicBezTo>
                    <a:pt x="3324" y="957"/>
                    <a:pt x="3177" y="926"/>
                    <a:pt x="3033" y="926"/>
                  </a:cubicBezTo>
                  <a:cubicBezTo>
                    <a:pt x="2978" y="926"/>
                    <a:pt x="2925" y="930"/>
                    <a:pt x="2873" y="937"/>
                  </a:cubicBezTo>
                  <a:cubicBezTo>
                    <a:pt x="2642" y="965"/>
                    <a:pt x="2425" y="1046"/>
                    <a:pt x="2223" y="1167"/>
                  </a:cubicBezTo>
                  <a:cubicBezTo>
                    <a:pt x="2412" y="965"/>
                    <a:pt x="2561" y="721"/>
                    <a:pt x="2669" y="477"/>
                  </a:cubicBezTo>
                  <a:cubicBezTo>
                    <a:pt x="2710" y="369"/>
                    <a:pt x="2737" y="260"/>
                    <a:pt x="2696" y="165"/>
                  </a:cubicBezTo>
                  <a:cubicBezTo>
                    <a:pt x="2660" y="55"/>
                    <a:pt x="2546" y="0"/>
                    <a:pt x="2434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9"/>
            <p:cNvSpPr/>
            <p:nvPr/>
          </p:nvSpPr>
          <p:spPr>
            <a:xfrm>
              <a:off x="3056150" y="2286350"/>
              <a:ext cx="15600" cy="15250"/>
            </a:xfrm>
            <a:custGeom>
              <a:avLst/>
              <a:gdLst/>
              <a:ahLst/>
              <a:cxnLst/>
              <a:rect l="l" t="t" r="r" b="b"/>
              <a:pathLst>
                <a:path w="624" h="610" extrusionOk="0">
                  <a:moveTo>
                    <a:pt x="325" y="0"/>
                  </a:moveTo>
                  <a:cubicBezTo>
                    <a:pt x="176" y="13"/>
                    <a:pt x="67" y="122"/>
                    <a:pt x="27" y="257"/>
                  </a:cubicBezTo>
                  <a:cubicBezTo>
                    <a:pt x="0" y="379"/>
                    <a:pt x="40" y="515"/>
                    <a:pt x="148" y="569"/>
                  </a:cubicBezTo>
                  <a:cubicBezTo>
                    <a:pt x="190" y="596"/>
                    <a:pt x="244" y="609"/>
                    <a:pt x="284" y="609"/>
                  </a:cubicBezTo>
                  <a:cubicBezTo>
                    <a:pt x="365" y="609"/>
                    <a:pt x="461" y="596"/>
                    <a:pt x="515" y="542"/>
                  </a:cubicBezTo>
                  <a:cubicBezTo>
                    <a:pt x="582" y="488"/>
                    <a:pt x="623" y="392"/>
                    <a:pt x="596" y="325"/>
                  </a:cubicBezTo>
                  <a:lnTo>
                    <a:pt x="609" y="244"/>
                  </a:lnTo>
                  <a:cubicBezTo>
                    <a:pt x="596" y="108"/>
                    <a:pt x="461" y="0"/>
                    <a:pt x="325" y="0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9"/>
            <p:cNvSpPr/>
            <p:nvPr/>
          </p:nvSpPr>
          <p:spPr>
            <a:xfrm>
              <a:off x="3093725" y="2326400"/>
              <a:ext cx="98575" cy="74700"/>
            </a:xfrm>
            <a:custGeom>
              <a:avLst/>
              <a:gdLst/>
              <a:ahLst/>
              <a:cxnLst/>
              <a:rect l="l" t="t" r="r" b="b"/>
              <a:pathLst>
                <a:path w="3943" h="2988" extrusionOk="0">
                  <a:moveTo>
                    <a:pt x="2608" y="1"/>
                  </a:moveTo>
                  <a:cubicBezTo>
                    <a:pt x="2531" y="1"/>
                    <a:pt x="2454" y="26"/>
                    <a:pt x="2384" y="64"/>
                  </a:cubicBezTo>
                  <a:cubicBezTo>
                    <a:pt x="2263" y="145"/>
                    <a:pt x="2182" y="253"/>
                    <a:pt x="2100" y="362"/>
                  </a:cubicBezTo>
                  <a:cubicBezTo>
                    <a:pt x="2002" y="497"/>
                    <a:pt x="1893" y="632"/>
                    <a:pt x="1793" y="767"/>
                  </a:cubicBezTo>
                  <a:lnTo>
                    <a:pt x="1793" y="767"/>
                  </a:lnTo>
                  <a:cubicBezTo>
                    <a:pt x="1906" y="588"/>
                    <a:pt x="1870" y="323"/>
                    <a:pt x="1707" y="186"/>
                  </a:cubicBezTo>
                  <a:cubicBezTo>
                    <a:pt x="1631" y="122"/>
                    <a:pt x="1530" y="90"/>
                    <a:pt x="1429" y="90"/>
                  </a:cubicBezTo>
                  <a:cubicBezTo>
                    <a:pt x="1295" y="90"/>
                    <a:pt x="1161" y="145"/>
                    <a:pt x="1084" y="253"/>
                  </a:cubicBezTo>
                  <a:cubicBezTo>
                    <a:pt x="960" y="427"/>
                    <a:pt x="1006" y="702"/>
                    <a:pt x="1169" y="831"/>
                  </a:cubicBezTo>
                  <a:lnTo>
                    <a:pt x="1169" y="831"/>
                  </a:lnTo>
                  <a:cubicBezTo>
                    <a:pt x="980" y="713"/>
                    <a:pt x="764" y="645"/>
                    <a:pt x="546" y="645"/>
                  </a:cubicBezTo>
                  <a:cubicBezTo>
                    <a:pt x="526" y="645"/>
                    <a:pt x="507" y="646"/>
                    <a:pt x="488" y="647"/>
                  </a:cubicBezTo>
                  <a:cubicBezTo>
                    <a:pt x="366" y="660"/>
                    <a:pt x="231" y="687"/>
                    <a:pt x="136" y="768"/>
                  </a:cubicBezTo>
                  <a:cubicBezTo>
                    <a:pt x="41" y="864"/>
                    <a:pt x="0" y="999"/>
                    <a:pt x="54" y="1107"/>
                  </a:cubicBezTo>
                  <a:cubicBezTo>
                    <a:pt x="109" y="1202"/>
                    <a:pt x="204" y="1256"/>
                    <a:pt x="312" y="1297"/>
                  </a:cubicBezTo>
                  <a:cubicBezTo>
                    <a:pt x="569" y="1378"/>
                    <a:pt x="840" y="1433"/>
                    <a:pt x="1111" y="1446"/>
                  </a:cubicBezTo>
                  <a:cubicBezTo>
                    <a:pt x="894" y="1500"/>
                    <a:pt x="692" y="1608"/>
                    <a:pt x="515" y="1758"/>
                  </a:cubicBezTo>
                  <a:cubicBezTo>
                    <a:pt x="352" y="1879"/>
                    <a:pt x="231" y="2056"/>
                    <a:pt x="204" y="2245"/>
                  </a:cubicBezTo>
                  <a:cubicBezTo>
                    <a:pt x="177" y="2448"/>
                    <a:pt x="285" y="2679"/>
                    <a:pt x="488" y="2719"/>
                  </a:cubicBezTo>
                  <a:cubicBezTo>
                    <a:pt x="512" y="2726"/>
                    <a:pt x="537" y="2729"/>
                    <a:pt x="562" y="2729"/>
                  </a:cubicBezTo>
                  <a:cubicBezTo>
                    <a:pt x="690" y="2729"/>
                    <a:pt x="822" y="2649"/>
                    <a:pt x="935" y="2570"/>
                  </a:cubicBezTo>
                  <a:cubicBezTo>
                    <a:pt x="1140" y="2411"/>
                    <a:pt x="1316" y="2195"/>
                    <a:pt x="1431" y="1945"/>
                  </a:cubicBezTo>
                  <a:lnTo>
                    <a:pt x="1431" y="1945"/>
                  </a:lnTo>
                  <a:cubicBezTo>
                    <a:pt x="1348" y="2226"/>
                    <a:pt x="1415" y="2541"/>
                    <a:pt x="1599" y="2760"/>
                  </a:cubicBezTo>
                  <a:cubicBezTo>
                    <a:pt x="1724" y="2894"/>
                    <a:pt x="1902" y="2988"/>
                    <a:pt x="2072" y="2988"/>
                  </a:cubicBezTo>
                  <a:cubicBezTo>
                    <a:pt x="2143" y="2988"/>
                    <a:pt x="2212" y="2972"/>
                    <a:pt x="2276" y="2936"/>
                  </a:cubicBezTo>
                  <a:cubicBezTo>
                    <a:pt x="2507" y="2800"/>
                    <a:pt x="2561" y="2489"/>
                    <a:pt x="2466" y="2245"/>
                  </a:cubicBezTo>
                  <a:cubicBezTo>
                    <a:pt x="2371" y="2001"/>
                    <a:pt x="2168" y="1812"/>
                    <a:pt x="1978" y="1649"/>
                  </a:cubicBezTo>
                  <a:lnTo>
                    <a:pt x="1978" y="1608"/>
                  </a:lnTo>
                  <a:cubicBezTo>
                    <a:pt x="2211" y="1698"/>
                    <a:pt x="2460" y="1743"/>
                    <a:pt x="2709" y="1743"/>
                  </a:cubicBezTo>
                  <a:cubicBezTo>
                    <a:pt x="3023" y="1743"/>
                    <a:pt x="3337" y="1671"/>
                    <a:pt x="3618" y="1527"/>
                  </a:cubicBezTo>
                  <a:cubicBezTo>
                    <a:pt x="3753" y="1460"/>
                    <a:pt x="3889" y="1351"/>
                    <a:pt x="3916" y="1202"/>
                  </a:cubicBezTo>
                  <a:cubicBezTo>
                    <a:pt x="3943" y="1012"/>
                    <a:pt x="3753" y="864"/>
                    <a:pt x="3563" y="809"/>
                  </a:cubicBezTo>
                  <a:cubicBezTo>
                    <a:pt x="3474" y="785"/>
                    <a:pt x="3384" y="774"/>
                    <a:pt x="3293" y="774"/>
                  </a:cubicBezTo>
                  <a:cubicBezTo>
                    <a:pt x="2892" y="774"/>
                    <a:pt x="2487" y="985"/>
                    <a:pt x="2100" y="1107"/>
                  </a:cubicBezTo>
                  <a:cubicBezTo>
                    <a:pt x="2290" y="1039"/>
                    <a:pt x="2480" y="945"/>
                    <a:pt x="2642" y="809"/>
                  </a:cubicBezTo>
                  <a:cubicBezTo>
                    <a:pt x="2751" y="714"/>
                    <a:pt x="2859" y="593"/>
                    <a:pt x="2899" y="457"/>
                  </a:cubicBezTo>
                  <a:cubicBezTo>
                    <a:pt x="2940" y="308"/>
                    <a:pt x="2899" y="132"/>
                    <a:pt x="2778" y="51"/>
                  </a:cubicBezTo>
                  <a:cubicBezTo>
                    <a:pt x="2725" y="15"/>
                    <a:pt x="2666" y="1"/>
                    <a:pt x="2608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3125225" y="2352000"/>
              <a:ext cx="16950" cy="15025"/>
            </a:xfrm>
            <a:custGeom>
              <a:avLst/>
              <a:gdLst/>
              <a:ahLst/>
              <a:cxnLst/>
              <a:rect l="l" t="t" r="r" b="b"/>
              <a:pathLst>
                <a:path w="678" h="601" extrusionOk="0">
                  <a:moveTo>
                    <a:pt x="335" y="0"/>
                  </a:moveTo>
                  <a:cubicBezTo>
                    <a:pt x="254" y="0"/>
                    <a:pt x="172" y="28"/>
                    <a:pt x="109" y="83"/>
                  </a:cubicBezTo>
                  <a:cubicBezTo>
                    <a:pt x="14" y="178"/>
                    <a:pt x="1" y="354"/>
                    <a:pt x="95" y="463"/>
                  </a:cubicBezTo>
                  <a:lnTo>
                    <a:pt x="149" y="503"/>
                  </a:lnTo>
                  <a:cubicBezTo>
                    <a:pt x="196" y="562"/>
                    <a:pt x="264" y="601"/>
                    <a:pt x="335" y="601"/>
                  </a:cubicBezTo>
                  <a:cubicBezTo>
                    <a:pt x="345" y="601"/>
                    <a:pt x="355" y="600"/>
                    <a:pt x="366" y="598"/>
                  </a:cubicBezTo>
                  <a:cubicBezTo>
                    <a:pt x="447" y="584"/>
                    <a:pt x="528" y="530"/>
                    <a:pt x="582" y="476"/>
                  </a:cubicBezTo>
                  <a:cubicBezTo>
                    <a:pt x="610" y="436"/>
                    <a:pt x="637" y="394"/>
                    <a:pt x="651" y="340"/>
                  </a:cubicBezTo>
                  <a:cubicBezTo>
                    <a:pt x="678" y="232"/>
                    <a:pt x="597" y="111"/>
                    <a:pt x="501" y="42"/>
                  </a:cubicBezTo>
                  <a:cubicBezTo>
                    <a:pt x="451" y="14"/>
                    <a:pt x="393" y="0"/>
                    <a:pt x="33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3014150" y="2344500"/>
              <a:ext cx="71825" cy="76650"/>
            </a:xfrm>
            <a:custGeom>
              <a:avLst/>
              <a:gdLst/>
              <a:ahLst/>
              <a:cxnLst/>
              <a:rect l="l" t="t" r="r" b="b"/>
              <a:pathLst>
                <a:path w="2873" h="3066" extrusionOk="0">
                  <a:moveTo>
                    <a:pt x="1704" y="0"/>
                  </a:moveTo>
                  <a:cubicBezTo>
                    <a:pt x="1638" y="0"/>
                    <a:pt x="1573" y="27"/>
                    <a:pt x="1517" y="71"/>
                  </a:cubicBezTo>
                  <a:cubicBezTo>
                    <a:pt x="1219" y="288"/>
                    <a:pt x="1124" y="709"/>
                    <a:pt x="1205" y="1061"/>
                  </a:cubicBezTo>
                  <a:lnTo>
                    <a:pt x="1178" y="1061"/>
                  </a:lnTo>
                  <a:cubicBezTo>
                    <a:pt x="1138" y="952"/>
                    <a:pt x="1043" y="871"/>
                    <a:pt x="949" y="790"/>
                  </a:cubicBezTo>
                  <a:cubicBezTo>
                    <a:pt x="880" y="736"/>
                    <a:pt x="813" y="681"/>
                    <a:pt x="732" y="667"/>
                  </a:cubicBezTo>
                  <a:cubicBezTo>
                    <a:pt x="695" y="657"/>
                    <a:pt x="658" y="650"/>
                    <a:pt x="623" y="650"/>
                  </a:cubicBezTo>
                  <a:cubicBezTo>
                    <a:pt x="567" y="650"/>
                    <a:pt x="516" y="667"/>
                    <a:pt x="474" y="709"/>
                  </a:cubicBezTo>
                  <a:cubicBezTo>
                    <a:pt x="393" y="776"/>
                    <a:pt x="380" y="911"/>
                    <a:pt x="434" y="1007"/>
                  </a:cubicBezTo>
                  <a:cubicBezTo>
                    <a:pt x="474" y="1101"/>
                    <a:pt x="569" y="1169"/>
                    <a:pt x="663" y="1223"/>
                  </a:cubicBezTo>
                  <a:cubicBezTo>
                    <a:pt x="806" y="1294"/>
                    <a:pt x="959" y="1334"/>
                    <a:pt x="1122" y="1334"/>
                  </a:cubicBezTo>
                  <a:cubicBezTo>
                    <a:pt x="1123" y="1334"/>
                    <a:pt x="1123" y="1334"/>
                    <a:pt x="1123" y="1334"/>
                  </a:cubicBezTo>
                  <a:lnTo>
                    <a:pt x="1123" y="1334"/>
                  </a:lnTo>
                  <a:cubicBezTo>
                    <a:pt x="918" y="1348"/>
                    <a:pt x="726" y="1424"/>
                    <a:pt x="555" y="1521"/>
                  </a:cubicBezTo>
                  <a:cubicBezTo>
                    <a:pt x="393" y="1603"/>
                    <a:pt x="230" y="1697"/>
                    <a:pt x="136" y="1846"/>
                  </a:cubicBezTo>
                  <a:cubicBezTo>
                    <a:pt x="40" y="1995"/>
                    <a:pt x="0" y="2199"/>
                    <a:pt x="95" y="2347"/>
                  </a:cubicBezTo>
                  <a:cubicBezTo>
                    <a:pt x="173" y="2475"/>
                    <a:pt x="329" y="2538"/>
                    <a:pt x="481" y="2538"/>
                  </a:cubicBezTo>
                  <a:cubicBezTo>
                    <a:pt x="539" y="2538"/>
                    <a:pt x="598" y="2529"/>
                    <a:pt x="650" y="2510"/>
                  </a:cubicBezTo>
                  <a:cubicBezTo>
                    <a:pt x="853" y="2455"/>
                    <a:pt x="1016" y="2293"/>
                    <a:pt x="1151" y="2144"/>
                  </a:cubicBezTo>
                  <a:cubicBezTo>
                    <a:pt x="1219" y="2076"/>
                    <a:pt x="1274" y="2009"/>
                    <a:pt x="1328" y="1928"/>
                  </a:cubicBezTo>
                  <a:lnTo>
                    <a:pt x="1328" y="1928"/>
                  </a:lnTo>
                  <a:cubicBezTo>
                    <a:pt x="1247" y="2063"/>
                    <a:pt x="1151" y="2199"/>
                    <a:pt x="1124" y="2347"/>
                  </a:cubicBezTo>
                  <a:cubicBezTo>
                    <a:pt x="1084" y="2483"/>
                    <a:pt x="1084" y="2632"/>
                    <a:pt x="1124" y="2768"/>
                  </a:cubicBezTo>
                  <a:cubicBezTo>
                    <a:pt x="1138" y="2835"/>
                    <a:pt x="1165" y="2903"/>
                    <a:pt x="1219" y="2957"/>
                  </a:cubicBezTo>
                  <a:cubicBezTo>
                    <a:pt x="1287" y="3039"/>
                    <a:pt x="1409" y="3066"/>
                    <a:pt x="1517" y="3066"/>
                  </a:cubicBezTo>
                  <a:cubicBezTo>
                    <a:pt x="1788" y="3052"/>
                    <a:pt x="2032" y="2835"/>
                    <a:pt x="2086" y="2564"/>
                  </a:cubicBezTo>
                  <a:cubicBezTo>
                    <a:pt x="2140" y="2357"/>
                    <a:pt x="2090" y="2133"/>
                    <a:pt x="1970" y="1954"/>
                  </a:cubicBezTo>
                  <a:lnTo>
                    <a:pt x="1970" y="1954"/>
                  </a:lnTo>
                  <a:cubicBezTo>
                    <a:pt x="2049" y="2045"/>
                    <a:pt x="2136" y="2128"/>
                    <a:pt x="2249" y="2185"/>
                  </a:cubicBezTo>
                  <a:cubicBezTo>
                    <a:pt x="2312" y="2214"/>
                    <a:pt x="2388" y="2230"/>
                    <a:pt x="2464" y="2230"/>
                  </a:cubicBezTo>
                  <a:cubicBezTo>
                    <a:pt x="2566" y="2230"/>
                    <a:pt x="2667" y="2200"/>
                    <a:pt x="2737" y="2130"/>
                  </a:cubicBezTo>
                  <a:cubicBezTo>
                    <a:pt x="2858" y="2009"/>
                    <a:pt x="2872" y="1805"/>
                    <a:pt x="2791" y="1643"/>
                  </a:cubicBezTo>
                  <a:cubicBezTo>
                    <a:pt x="2723" y="1521"/>
                    <a:pt x="2601" y="1413"/>
                    <a:pt x="2452" y="1372"/>
                  </a:cubicBezTo>
                  <a:cubicBezTo>
                    <a:pt x="2395" y="1358"/>
                    <a:pt x="2336" y="1352"/>
                    <a:pt x="2275" y="1352"/>
                  </a:cubicBezTo>
                  <a:cubicBezTo>
                    <a:pt x="2223" y="1352"/>
                    <a:pt x="2170" y="1356"/>
                    <a:pt x="2118" y="1364"/>
                  </a:cubicBezTo>
                  <a:lnTo>
                    <a:pt x="2118" y="1364"/>
                  </a:lnTo>
                  <a:cubicBezTo>
                    <a:pt x="2342" y="1296"/>
                    <a:pt x="2537" y="1143"/>
                    <a:pt x="2655" y="938"/>
                  </a:cubicBezTo>
                  <a:cubicBezTo>
                    <a:pt x="2695" y="884"/>
                    <a:pt x="2723" y="817"/>
                    <a:pt x="2723" y="749"/>
                  </a:cubicBezTo>
                  <a:cubicBezTo>
                    <a:pt x="2723" y="654"/>
                    <a:pt x="2655" y="573"/>
                    <a:pt x="2574" y="519"/>
                  </a:cubicBezTo>
                  <a:cubicBezTo>
                    <a:pt x="2513" y="492"/>
                    <a:pt x="2452" y="478"/>
                    <a:pt x="2391" y="478"/>
                  </a:cubicBezTo>
                  <a:cubicBezTo>
                    <a:pt x="2357" y="478"/>
                    <a:pt x="2323" y="482"/>
                    <a:pt x="2289" y="492"/>
                  </a:cubicBezTo>
                  <a:cubicBezTo>
                    <a:pt x="2073" y="535"/>
                    <a:pt x="1900" y="699"/>
                    <a:pt x="1791" y="894"/>
                  </a:cubicBezTo>
                  <a:lnTo>
                    <a:pt x="1791" y="894"/>
                  </a:lnTo>
                  <a:cubicBezTo>
                    <a:pt x="1887" y="676"/>
                    <a:pt x="1962" y="437"/>
                    <a:pt x="1897" y="207"/>
                  </a:cubicBezTo>
                  <a:cubicBezTo>
                    <a:pt x="1883" y="125"/>
                    <a:pt x="1828" y="31"/>
                    <a:pt x="1747" y="4"/>
                  </a:cubicBezTo>
                  <a:cubicBezTo>
                    <a:pt x="1733" y="2"/>
                    <a:pt x="1719" y="0"/>
                    <a:pt x="1704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3046975" y="2374250"/>
              <a:ext cx="13250" cy="12775"/>
            </a:xfrm>
            <a:custGeom>
              <a:avLst/>
              <a:gdLst/>
              <a:ahLst/>
              <a:cxnLst/>
              <a:rect l="l" t="t" r="r" b="b"/>
              <a:pathLst>
                <a:path w="530" h="511" extrusionOk="0">
                  <a:moveTo>
                    <a:pt x="255" y="0"/>
                  </a:moveTo>
                  <a:cubicBezTo>
                    <a:pt x="173" y="0"/>
                    <a:pt x="90" y="59"/>
                    <a:pt x="55" y="128"/>
                  </a:cubicBezTo>
                  <a:cubicBezTo>
                    <a:pt x="1" y="223"/>
                    <a:pt x="15" y="331"/>
                    <a:pt x="55" y="426"/>
                  </a:cubicBezTo>
                  <a:lnTo>
                    <a:pt x="123" y="480"/>
                  </a:lnTo>
                  <a:cubicBezTo>
                    <a:pt x="164" y="500"/>
                    <a:pt x="211" y="511"/>
                    <a:pt x="259" y="511"/>
                  </a:cubicBezTo>
                  <a:cubicBezTo>
                    <a:pt x="306" y="511"/>
                    <a:pt x="353" y="500"/>
                    <a:pt x="394" y="480"/>
                  </a:cubicBezTo>
                  <a:cubicBezTo>
                    <a:pt x="475" y="440"/>
                    <a:pt x="530" y="344"/>
                    <a:pt x="502" y="250"/>
                  </a:cubicBezTo>
                  <a:cubicBezTo>
                    <a:pt x="502" y="209"/>
                    <a:pt x="488" y="182"/>
                    <a:pt x="461" y="142"/>
                  </a:cubicBezTo>
                  <a:cubicBezTo>
                    <a:pt x="434" y="87"/>
                    <a:pt x="380" y="33"/>
                    <a:pt x="299" y="6"/>
                  </a:cubicBezTo>
                  <a:cubicBezTo>
                    <a:pt x="284" y="2"/>
                    <a:pt x="269" y="0"/>
                    <a:pt x="25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3115075" y="2248375"/>
              <a:ext cx="56550" cy="59425"/>
            </a:xfrm>
            <a:custGeom>
              <a:avLst/>
              <a:gdLst/>
              <a:ahLst/>
              <a:cxnLst/>
              <a:rect l="l" t="t" r="r" b="b"/>
              <a:pathLst>
                <a:path w="2262" h="2377" extrusionOk="0">
                  <a:moveTo>
                    <a:pt x="1102" y="0"/>
                  </a:moveTo>
                  <a:cubicBezTo>
                    <a:pt x="1015" y="0"/>
                    <a:pt x="931" y="76"/>
                    <a:pt x="894" y="164"/>
                  </a:cubicBezTo>
                  <a:cubicBezTo>
                    <a:pt x="853" y="259"/>
                    <a:pt x="867" y="367"/>
                    <a:pt x="894" y="462"/>
                  </a:cubicBezTo>
                  <a:cubicBezTo>
                    <a:pt x="916" y="574"/>
                    <a:pt x="957" y="685"/>
                    <a:pt x="1016" y="781"/>
                  </a:cubicBezTo>
                  <a:lnTo>
                    <a:pt x="1016" y="781"/>
                  </a:lnTo>
                  <a:cubicBezTo>
                    <a:pt x="844" y="521"/>
                    <a:pt x="695" y="209"/>
                    <a:pt x="407" y="83"/>
                  </a:cubicBezTo>
                  <a:cubicBezTo>
                    <a:pt x="360" y="67"/>
                    <a:pt x="307" y="58"/>
                    <a:pt x="256" y="58"/>
                  </a:cubicBezTo>
                  <a:cubicBezTo>
                    <a:pt x="174" y="58"/>
                    <a:pt x="96" y="83"/>
                    <a:pt x="54" y="150"/>
                  </a:cubicBezTo>
                  <a:cubicBezTo>
                    <a:pt x="0" y="246"/>
                    <a:pt x="27" y="354"/>
                    <a:pt x="81" y="448"/>
                  </a:cubicBezTo>
                  <a:cubicBezTo>
                    <a:pt x="244" y="788"/>
                    <a:pt x="555" y="1059"/>
                    <a:pt x="921" y="1153"/>
                  </a:cubicBezTo>
                  <a:lnTo>
                    <a:pt x="907" y="1180"/>
                  </a:lnTo>
                  <a:cubicBezTo>
                    <a:pt x="732" y="1194"/>
                    <a:pt x="555" y="1207"/>
                    <a:pt x="407" y="1302"/>
                  </a:cubicBezTo>
                  <a:cubicBezTo>
                    <a:pt x="257" y="1384"/>
                    <a:pt x="149" y="1586"/>
                    <a:pt x="230" y="1749"/>
                  </a:cubicBezTo>
                  <a:cubicBezTo>
                    <a:pt x="287" y="1874"/>
                    <a:pt x="429" y="1932"/>
                    <a:pt x="569" y="1932"/>
                  </a:cubicBezTo>
                  <a:cubicBezTo>
                    <a:pt x="596" y="1932"/>
                    <a:pt x="624" y="1930"/>
                    <a:pt x="650" y="1926"/>
                  </a:cubicBezTo>
                  <a:cubicBezTo>
                    <a:pt x="847" y="1890"/>
                    <a:pt x="1014" y="1737"/>
                    <a:pt x="1075" y="1558"/>
                  </a:cubicBezTo>
                  <a:lnTo>
                    <a:pt x="1075" y="1558"/>
                  </a:lnTo>
                  <a:cubicBezTo>
                    <a:pt x="1041" y="1733"/>
                    <a:pt x="1040" y="1917"/>
                    <a:pt x="1097" y="2101"/>
                  </a:cubicBezTo>
                  <a:cubicBezTo>
                    <a:pt x="1124" y="2209"/>
                    <a:pt x="1178" y="2318"/>
                    <a:pt x="1273" y="2359"/>
                  </a:cubicBezTo>
                  <a:cubicBezTo>
                    <a:pt x="1300" y="2371"/>
                    <a:pt x="1328" y="2376"/>
                    <a:pt x="1356" y="2376"/>
                  </a:cubicBezTo>
                  <a:cubicBezTo>
                    <a:pt x="1456" y="2376"/>
                    <a:pt x="1559" y="2308"/>
                    <a:pt x="1612" y="2224"/>
                  </a:cubicBezTo>
                  <a:cubicBezTo>
                    <a:pt x="1680" y="2101"/>
                    <a:pt x="1680" y="1966"/>
                    <a:pt x="1653" y="1830"/>
                  </a:cubicBezTo>
                  <a:cubicBezTo>
                    <a:pt x="1612" y="1682"/>
                    <a:pt x="1544" y="1546"/>
                    <a:pt x="1449" y="1424"/>
                  </a:cubicBezTo>
                  <a:lnTo>
                    <a:pt x="1449" y="1424"/>
                  </a:lnTo>
                  <a:cubicBezTo>
                    <a:pt x="1599" y="1532"/>
                    <a:pt x="1761" y="1613"/>
                    <a:pt x="1937" y="1668"/>
                  </a:cubicBezTo>
                  <a:cubicBezTo>
                    <a:pt x="1978" y="1676"/>
                    <a:pt x="2024" y="1689"/>
                    <a:pt x="2069" y="1689"/>
                  </a:cubicBezTo>
                  <a:cubicBezTo>
                    <a:pt x="2098" y="1689"/>
                    <a:pt x="2127" y="1684"/>
                    <a:pt x="2153" y="1668"/>
                  </a:cubicBezTo>
                  <a:cubicBezTo>
                    <a:pt x="2222" y="1641"/>
                    <a:pt x="2262" y="1546"/>
                    <a:pt x="2249" y="1451"/>
                  </a:cubicBezTo>
                  <a:cubicBezTo>
                    <a:pt x="2222" y="1370"/>
                    <a:pt x="2168" y="1302"/>
                    <a:pt x="2099" y="1248"/>
                  </a:cubicBezTo>
                  <a:cubicBezTo>
                    <a:pt x="1991" y="1152"/>
                    <a:pt x="1840" y="1087"/>
                    <a:pt x="1684" y="1074"/>
                  </a:cubicBezTo>
                  <a:lnTo>
                    <a:pt x="1684" y="1074"/>
                  </a:lnTo>
                  <a:cubicBezTo>
                    <a:pt x="1825" y="1063"/>
                    <a:pt x="1951" y="932"/>
                    <a:pt x="1951" y="801"/>
                  </a:cubicBezTo>
                  <a:cubicBezTo>
                    <a:pt x="1951" y="638"/>
                    <a:pt x="1801" y="503"/>
                    <a:pt x="1639" y="503"/>
                  </a:cubicBezTo>
                  <a:cubicBezTo>
                    <a:pt x="1490" y="517"/>
                    <a:pt x="1355" y="665"/>
                    <a:pt x="1355" y="828"/>
                  </a:cubicBezTo>
                  <a:cubicBezTo>
                    <a:pt x="1355" y="692"/>
                    <a:pt x="1355" y="571"/>
                    <a:pt x="1368" y="448"/>
                  </a:cubicBezTo>
                  <a:cubicBezTo>
                    <a:pt x="1368" y="354"/>
                    <a:pt x="1368" y="259"/>
                    <a:pt x="1328" y="164"/>
                  </a:cubicBezTo>
                  <a:cubicBezTo>
                    <a:pt x="1301" y="83"/>
                    <a:pt x="1219" y="2"/>
                    <a:pt x="1124" y="2"/>
                  </a:cubicBezTo>
                  <a:cubicBezTo>
                    <a:pt x="1117" y="1"/>
                    <a:pt x="1110" y="0"/>
                    <a:pt x="1102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3141125" y="2272375"/>
              <a:ext cx="10550" cy="9700"/>
            </a:xfrm>
            <a:custGeom>
              <a:avLst/>
              <a:gdLst/>
              <a:ahLst/>
              <a:cxnLst/>
              <a:rect l="l" t="t" r="r" b="b"/>
              <a:pathLst>
                <a:path w="422" h="388" extrusionOk="0">
                  <a:moveTo>
                    <a:pt x="186" y="1"/>
                  </a:moveTo>
                  <a:cubicBezTo>
                    <a:pt x="113" y="1"/>
                    <a:pt x="38" y="39"/>
                    <a:pt x="15" y="99"/>
                  </a:cubicBezTo>
                  <a:cubicBezTo>
                    <a:pt x="1" y="126"/>
                    <a:pt x="1" y="166"/>
                    <a:pt x="1" y="193"/>
                  </a:cubicBezTo>
                  <a:cubicBezTo>
                    <a:pt x="1" y="247"/>
                    <a:pt x="28" y="301"/>
                    <a:pt x="69" y="342"/>
                  </a:cubicBezTo>
                  <a:cubicBezTo>
                    <a:pt x="89" y="372"/>
                    <a:pt x="132" y="388"/>
                    <a:pt x="175" y="388"/>
                  </a:cubicBezTo>
                  <a:cubicBezTo>
                    <a:pt x="189" y="388"/>
                    <a:pt x="204" y="386"/>
                    <a:pt x="217" y="382"/>
                  </a:cubicBezTo>
                  <a:lnTo>
                    <a:pt x="272" y="382"/>
                  </a:lnTo>
                  <a:cubicBezTo>
                    <a:pt x="353" y="369"/>
                    <a:pt x="421" y="274"/>
                    <a:pt x="407" y="180"/>
                  </a:cubicBezTo>
                  <a:cubicBezTo>
                    <a:pt x="394" y="84"/>
                    <a:pt x="313" y="17"/>
                    <a:pt x="217" y="3"/>
                  </a:cubicBezTo>
                  <a:cubicBezTo>
                    <a:pt x="207" y="2"/>
                    <a:pt x="197" y="1"/>
                    <a:pt x="186" y="1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3054425" y="2199625"/>
              <a:ext cx="66075" cy="49500"/>
            </a:xfrm>
            <a:custGeom>
              <a:avLst/>
              <a:gdLst/>
              <a:ahLst/>
              <a:cxnLst/>
              <a:rect l="l" t="t" r="r" b="b"/>
              <a:pathLst>
                <a:path w="2643" h="1980" extrusionOk="0">
                  <a:moveTo>
                    <a:pt x="1308" y="0"/>
                  </a:moveTo>
                  <a:cubicBezTo>
                    <a:pt x="1265" y="0"/>
                    <a:pt x="1221" y="10"/>
                    <a:pt x="1180" y="28"/>
                  </a:cubicBezTo>
                  <a:cubicBezTo>
                    <a:pt x="1084" y="68"/>
                    <a:pt x="1017" y="164"/>
                    <a:pt x="976" y="258"/>
                  </a:cubicBezTo>
                  <a:cubicBezTo>
                    <a:pt x="895" y="475"/>
                    <a:pt x="1017" y="746"/>
                    <a:pt x="1220" y="841"/>
                  </a:cubicBezTo>
                  <a:cubicBezTo>
                    <a:pt x="1071" y="773"/>
                    <a:pt x="922" y="706"/>
                    <a:pt x="759" y="651"/>
                  </a:cubicBezTo>
                  <a:cubicBezTo>
                    <a:pt x="674" y="613"/>
                    <a:pt x="581" y="575"/>
                    <a:pt x="490" y="575"/>
                  </a:cubicBezTo>
                  <a:cubicBezTo>
                    <a:pt x="453" y="575"/>
                    <a:pt x="416" y="581"/>
                    <a:pt x="380" y="597"/>
                  </a:cubicBezTo>
                  <a:cubicBezTo>
                    <a:pt x="245" y="664"/>
                    <a:pt x="204" y="854"/>
                    <a:pt x="272" y="990"/>
                  </a:cubicBezTo>
                  <a:cubicBezTo>
                    <a:pt x="340" y="1125"/>
                    <a:pt x="488" y="1206"/>
                    <a:pt x="638" y="1220"/>
                  </a:cubicBezTo>
                  <a:cubicBezTo>
                    <a:pt x="681" y="1228"/>
                    <a:pt x="725" y="1232"/>
                    <a:pt x="769" y="1232"/>
                  </a:cubicBezTo>
                  <a:cubicBezTo>
                    <a:pt x="820" y="1232"/>
                    <a:pt x="871" y="1227"/>
                    <a:pt x="922" y="1220"/>
                  </a:cubicBezTo>
                  <a:lnTo>
                    <a:pt x="922" y="1220"/>
                  </a:lnTo>
                  <a:cubicBezTo>
                    <a:pt x="809" y="1239"/>
                    <a:pt x="693" y="1261"/>
                    <a:pt x="584" y="1288"/>
                  </a:cubicBezTo>
                  <a:cubicBezTo>
                    <a:pt x="448" y="1302"/>
                    <a:pt x="313" y="1329"/>
                    <a:pt x="190" y="1410"/>
                  </a:cubicBezTo>
                  <a:cubicBezTo>
                    <a:pt x="82" y="1491"/>
                    <a:pt x="1" y="1627"/>
                    <a:pt x="42" y="1762"/>
                  </a:cubicBezTo>
                  <a:cubicBezTo>
                    <a:pt x="69" y="1857"/>
                    <a:pt x="163" y="1938"/>
                    <a:pt x="272" y="1965"/>
                  </a:cubicBezTo>
                  <a:cubicBezTo>
                    <a:pt x="309" y="1975"/>
                    <a:pt x="347" y="1980"/>
                    <a:pt x="387" y="1980"/>
                  </a:cubicBezTo>
                  <a:cubicBezTo>
                    <a:pt x="451" y="1980"/>
                    <a:pt x="517" y="1969"/>
                    <a:pt x="584" y="1952"/>
                  </a:cubicBezTo>
                  <a:cubicBezTo>
                    <a:pt x="895" y="1884"/>
                    <a:pt x="1180" y="1721"/>
                    <a:pt x="1397" y="1477"/>
                  </a:cubicBezTo>
                  <a:lnTo>
                    <a:pt x="1397" y="1477"/>
                  </a:lnTo>
                  <a:lnTo>
                    <a:pt x="1382" y="1518"/>
                  </a:lnTo>
                  <a:cubicBezTo>
                    <a:pt x="1342" y="1640"/>
                    <a:pt x="1397" y="1789"/>
                    <a:pt x="1505" y="1844"/>
                  </a:cubicBezTo>
                  <a:cubicBezTo>
                    <a:pt x="1549" y="1868"/>
                    <a:pt x="1599" y="1880"/>
                    <a:pt x="1648" y="1880"/>
                  </a:cubicBezTo>
                  <a:cubicBezTo>
                    <a:pt x="1733" y="1880"/>
                    <a:pt x="1814" y="1844"/>
                    <a:pt x="1857" y="1775"/>
                  </a:cubicBezTo>
                  <a:cubicBezTo>
                    <a:pt x="1924" y="1667"/>
                    <a:pt x="1897" y="1504"/>
                    <a:pt x="1789" y="1437"/>
                  </a:cubicBezTo>
                  <a:lnTo>
                    <a:pt x="1789" y="1437"/>
                  </a:lnTo>
                  <a:cubicBezTo>
                    <a:pt x="1843" y="1447"/>
                    <a:pt x="1897" y="1452"/>
                    <a:pt x="1950" y="1452"/>
                  </a:cubicBezTo>
                  <a:cubicBezTo>
                    <a:pt x="2112" y="1452"/>
                    <a:pt x="2270" y="1407"/>
                    <a:pt x="2412" y="1315"/>
                  </a:cubicBezTo>
                  <a:cubicBezTo>
                    <a:pt x="2534" y="1233"/>
                    <a:pt x="2643" y="1098"/>
                    <a:pt x="2616" y="949"/>
                  </a:cubicBezTo>
                  <a:cubicBezTo>
                    <a:pt x="2589" y="800"/>
                    <a:pt x="2412" y="706"/>
                    <a:pt x="2264" y="706"/>
                  </a:cubicBezTo>
                  <a:cubicBezTo>
                    <a:pt x="2101" y="719"/>
                    <a:pt x="1966" y="800"/>
                    <a:pt x="1816" y="881"/>
                  </a:cubicBezTo>
                  <a:cubicBezTo>
                    <a:pt x="1979" y="760"/>
                    <a:pt x="2114" y="597"/>
                    <a:pt x="2195" y="408"/>
                  </a:cubicBezTo>
                  <a:cubicBezTo>
                    <a:pt x="2222" y="339"/>
                    <a:pt x="2264" y="258"/>
                    <a:pt x="2222" y="177"/>
                  </a:cubicBezTo>
                  <a:cubicBezTo>
                    <a:pt x="2195" y="110"/>
                    <a:pt x="2114" y="68"/>
                    <a:pt x="2047" y="68"/>
                  </a:cubicBezTo>
                  <a:cubicBezTo>
                    <a:pt x="2036" y="67"/>
                    <a:pt x="2026" y="66"/>
                    <a:pt x="2015" y="66"/>
                  </a:cubicBezTo>
                  <a:cubicBezTo>
                    <a:pt x="1945" y="66"/>
                    <a:pt x="1877" y="101"/>
                    <a:pt x="1830" y="137"/>
                  </a:cubicBezTo>
                  <a:cubicBezTo>
                    <a:pt x="1695" y="233"/>
                    <a:pt x="1615" y="371"/>
                    <a:pt x="1550" y="516"/>
                  </a:cubicBezTo>
                  <a:lnTo>
                    <a:pt x="1550" y="516"/>
                  </a:lnTo>
                  <a:cubicBezTo>
                    <a:pt x="1567" y="469"/>
                    <a:pt x="1580" y="419"/>
                    <a:pt x="1586" y="366"/>
                  </a:cubicBezTo>
                  <a:cubicBezTo>
                    <a:pt x="1599" y="245"/>
                    <a:pt x="1559" y="123"/>
                    <a:pt x="1464" y="55"/>
                  </a:cubicBezTo>
                  <a:cubicBezTo>
                    <a:pt x="1418" y="17"/>
                    <a:pt x="1364" y="0"/>
                    <a:pt x="130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3086275" y="2223675"/>
              <a:ext cx="13225" cy="8825"/>
            </a:xfrm>
            <a:custGeom>
              <a:avLst/>
              <a:gdLst/>
              <a:ahLst/>
              <a:cxnLst/>
              <a:rect l="l" t="t" r="r" b="b"/>
              <a:pathLst>
                <a:path w="529" h="353" extrusionOk="0">
                  <a:moveTo>
                    <a:pt x="271" y="0"/>
                  </a:moveTo>
                  <a:lnTo>
                    <a:pt x="204" y="28"/>
                  </a:lnTo>
                  <a:cubicBezTo>
                    <a:pt x="150" y="42"/>
                    <a:pt x="95" y="69"/>
                    <a:pt x="54" y="109"/>
                  </a:cubicBezTo>
                  <a:cubicBezTo>
                    <a:pt x="14" y="150"/>
                    <a:pt x="0" y="217"/>
                    <a:pt x="27" y="271"/>
                  </a:cubicBezTo>
                  <a:cubicBezTo>
                    <a:pt x="54" y="340"/>
                    <a:pt x="136" y="353"/>
                    <a:pt x="204" y="353"/>
                  </a:cubicBezTo>
                  <a:cubicBezTo>
                    <a:pt x="285" y="353"/>
                    <a:pt x="366" y="353"/>
                    <a:pt x="421" y="299"/>
                  </a:cubicBezTo>
                  <a:cubicBezTo>
                    <a:pt x="488" y="258"/>
                    <a:pt x="529" y="177"/>
                    <a:pt x="488" y="109"/>
                  </a:cubicBezTo>
                  <a:cubicBezTo>
                    <a:pt x="461" y="28"/>
                    <a:pt x="352" y="15"/>
                    <a:pt x="271" y="0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2896625" y="2828750"/>
              <a:ext cx="30125" cy="25175"/>
            </a:xfrm>
            <a:custGeom>
              <a:avLst/>
              <a:gdLst/>
              <a:ahLst/>
              <a:cxnLst/>
              <a:rect l="l" t="t" r="r" b="b"/>
              <a:pathLst>
                <a:path w="1205" h="1007" extrusionOk="0">
                  <a:moveTo>
                    <a:pt x="997" y="0"/>
                  </a:moveTo>
                  <a:cubicBezTo>
                    <a:pt x="967" y="0"/>
                    <a:pt x="937" y="10"/>
                    <a:pt x="908" y="33"/>
                  </a:cubicBezTo>
                  <a:cubicBezTo>
                    <a:pt x="623" y="249"/>
                    <a:pt x="352" y="506"/>
                    <a:pt x="95" y="777"/>
                  </a:cubicBezTo>
                  <a:cubicBezTo>
                    <a:pt x="1" y="872"/>
                    <a:pt x="92" y="1006"/>
                    <a:pt x="195" y="1006"/>
                  </a:cubicBezTo>
                  <a:cubicBezTo>
                    <a:pt x="226" y="1006"/>
                    <a:pt x="257" y="995"/>
                    <a:pt x="285" y="967"/>
                  </a:cubicBezTo>
                  <a:cubicBezTo>
                    <a:pt x="529" y="696"/>
                    <a:pt x="813" y="439"/>
                    <a:pt x="1098" y="222"/>
                  </a:cubicBezTo>
                  <a:cubicBezTo>
                    <a:pt x="1205" y="137"/>
                    <a:pt x="1109" y="0"/>
                    <a:pt x="99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4219775" y="1613750"/>
              <a:ext cx="13900" cy="10875"/>
            </a:xfrm>
            <a:custGeom>
              <a:avLst/>
              <a:gdLst/>
              <a:ahLst/>
              <a:cxnLst/>
              <a:rect l="l" t="t" r="r" b="b"/>
              <a:pathLst>
                <a:path w="556" h="435" extrusionOk="0">
                  <a:moveTo>
                    <a:pt x="272" y="1"/>
                  </a:moveTo>
                  <a:cubicBezTo>
                    <a:pt x="1" y="1"/>
                    <a:pt x="1" y="434"/>
                    <a:pt x="272" y="434"/>
                  </a:cubicBezTo>
                  <a:cubicBezTo>
                    <a:pt x="556" y="434"/>
                    <a:pt x="556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2810600" y="1680450"/>
              <a:ext cx="13925" cy="10875"/>
            </a:xfrm>
            <a:custGeom>
              <a:avLst/>
              <a:gdLst/>
              <a:ahLst/>
              <a:cxnLst/>
              <a:rect l="l" t="t" r="r" b="b"/>
              <a:pathLst>
                <a:path w="557" h="435" extrusionOk="0">
                  <a:moveTo>
                    <a:pt x="271" y="1"/>
                  </a:moveTo>
                  <a:cubicBezTo>
                    <a:pt x="0" y="1"/>
                    <a:pt x="0" y="434"/>
                    <a:pt x="271" y="434"/>
                  </a:cubicBezTo>
                  <a:cubicBezTo>
                    <a:pt x="556" y="434"/>
                    <a:pt x="556" y="1"/>
                    <a:pt x="271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2748275" y="2336100"/>
              <a:ext cx="13925" cy="10550"/>
            </a:xfrm>
            <a:custGeom>
              <a:avLst/>
              <a:gdLst/>
              <a:ahLst/>
              <a:cxnLst/>
              <a:rect l="l" t="t" r="r" b="b"/>
              <a:pathLst>
                <a:path w="557" h="422" extrusionOk="0">
                  <a:moveTo>
                    <a:pt x="272" y="1"/>
                  </a:moveTo>
                  <a:cubicBezTo>
                    <a:pt x="1" y="1"/>
                    <a:pt x="1" y="421"/>
                    <a:pt x="272" y="421"/>
                  </a:cubicBezTo>
                  <a:cubicBezTo>
                    <a:pt x="557" y="421"/>
                    <a:pt x="557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3067650" y="1960200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85" y="0"/>
                  </a:moveTo>
                  <a:cubicBezTo>
                    <a:pt x="1" y="0"/>
                    <a:pt x="1" y="434"/>
                    <a:pt x="285" y="434"/>
                  </a:cubicBezTo>
                  <a:cubicBezTo>
                    <a:pt x="555" y="434"/>
                    <a:pt x="555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2575550" y="1489125"/>
              <a:ext cx="13575" cy="10525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72" y="1"/>
                  </a:moveTo>
                  <a:cubicBezTo>
                    <a:pt x="1" y="1"/>
                    <a:pt x="1" y="420"/>
                    <a:pt x="272" y="420"/>
                  </a:cubicBezTo>
                  <a:cubicBezTo>
                    <a:pt x="543" y="420"/>
                    <a:pt x="543" y="1"/>
                    <a:pt x="272" y="1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2547800" y="2812950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71" y="0"/>
                  </a:moveTo>
                  <a:cubicBezTo>
                    <a:pt x="0" y="0"/>
                    <a:pt x="0" y="421"/>
                    <a:pt x="271" y="421"/>
                  </a:cubicBezTo>
                  <a:cubicBezTo>
                    <a:pt x="556" y="421"/>
                    <a:pt x="556" y="0"/>
                    <a:pt x="271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3245800" y="2738125"/>
              <a:ext cx="13550" cy="10850"/>
            </a:xfrm>
            <a:custGeom>
              <a:avLst/>
              <a:gdLst/>
              <a:ahLst/>
              <a:cxnLst/>
              <a:rect l="l" t="t" r="r" b="b"/>
              <a:pathLst>
                <a:path w="542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42" y="434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3788325" y="2638200"/>
              <a:ext cx="13900" cy="10525"/>
            </a:xfrm>
            <a:custGeom>
              <a:avLst/>
              <a:gdLst/>
              <a:ahLst/>
              <a:cxnLst/>
              <a:rect l="l" t="t" r="r" b="b"/>
              <a:pathLst>
                <a:path w="556" h="421" extrusionOk="0">
                  <a:moveTo>
                    <a:pt x="285" y="0"/>
                  </a:moveTo>
                  <a:cubicBezTo>
                    <a:pt x="14" y="0"/>
                    <a:pt x="1" y="421"/>
                    <a:pt x="285" y="421"/>
                  </a:cubicBezTo>
                  <a:cubicBezTo>
                    <a:pt x="555" y="421"/>
                    <a:pt x="555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4149675" y="2723550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85" y="0"/>
                  </a:moveTo>
                  <a:cubicBezTo>
                    <a:pt x="0" y="0"/>
                    <a:pt x="0" y="421"/>
                    <a:pt x="285" y="421"/>
                  </a:cubicBezTo>
                  <a:cubicBezTo>
                    <a:pt x="556" y="421"/>
                    <a:pt x="556" y="0"/>
                    <a:pt x="285" y="0"/>
                  </a:cubicBezTo>
                  <a:close/>
                </a:path>
              </a:pathLst>
            </a:custGeom>
            <a:solidFill>
              <a:srgbClr val="F5963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4180825" y="1960200"/>
              <a:ext cx="13925" cy="10850"/>
            </a:xfrm>
            <a:custGeom>
              <a:avLst/>
              <a:gdLst/>
              <a:ahLst/>
              <a:cxnLst/>
              <a:rect l="l" t="t" r="r" b="b"/>
              <a:pathLst>
                <a:path w="557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6" y="434"/>
                    <a:pt x="556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3790675" y="1510800"/>
              <a:ext cx="13925" cy="10875"/>
            </a:xfrm>
            <a:custGeom>
              <a:avLst/>
              <a:gdLst/>
              <a:ahLst/>
              <a:cxnLst/>
              <a:rect l="l" t="t" r="r" b="b"/>
              <a:pathLst>
                <a:path w="557" h="435" extrusionOk="0">
                  <a:moveTo>
                    <a:pt x="272" y="1"/>
                  </a:moveTo>
                  <a:cubicBezTo>
                    <a:pt x="1" y="1"/>
                    <a:pt x="1" y="434"/>
                    <a:pt x="272" y="434"/>
                  </a:cubicBezTo>
                  <a:cubicBezTo>
                    <a:pt x="557" y="434"/>
                    <a:pt x="557" y="1"/>
                    <a:pt x="272" y="1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2718475" y="1902625"/>
              <a:ext cx="13925" cy="10525"/>
            </a:xfrm>
            <a:custGeom>
              <a:avLst/>
              <a:gdLst/>
              <a:ahLst/>
              <a:cxnLst/>
              <a:rect l="l" t="t" r="r" b="b"/>
              <a:pathLst>
                <a:path w="557" h="421" extrusionOk="0">
                  <a:moveTo>
                    <a:pt x="272" y="0"/>
                  </a:moveTo>
                  <a:cubicBezTo>
                    <a:pt x="1" y="0"/>
                    <a:pt x="1" y="421"/>
                    <a:pt x="272" y="421"/>
                  </a:cubicBezTo>
                  <a:cubicBezTo>
                    <a:pt x="557" y="421"/>
                    <a:pt x="557" y="0"/>
                    <a:pt x="272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2969450" y="1401750"/>
              <a:ext cx="13875" cy="10875"/>
            </a:xfrm>
            <a:custGeom>
              <a:avLst/>
              <a:gdLst/>
              <a:ahLst/>
              <a:cxnLst/>
              <a:rect l="l" t="t" r="r" b="b"/>
              <a:pathLst>
                <a:path w="555" h="435" extrusionOk="0">
                  <a:moveTo>
                    <a:pt x="271" y="1"/>
                  </a:moveTo>
                  <a:cubicBezTo>
                    <a:pt x="0" y="1"/>
                    <a:pt x="0" y="434"/>
                    <a:pt x="271" y="434"/>
                  </a:cubicBezTo>
                  <a:cubicBezTo>
                    <a:pt x="555" y="434"/>
                    <a:pt x="555" y="1"/>
                    <a:pt x="271" y="1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3341975" y="1516550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5" y="434"/>
                    <a:pt x="555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2498700" y="2165100"/>
              <a:ext cx="13575" cy="10850"/>
            </a:xfrm>
            <a:custGeom>
              <a:avLst/>
              <a:gdLst/>
              <a:ahLst/>
              <a:cxnLst/>
              <a:rect l="l" t="t" r="r" b="b"/>
              <a:pathLst>
                <a:path w="543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42" y="434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3633225" y="2784175"/>
              <a:ext cx="13900" cy="10850"/>
            </a:xfrm>
            <a:custGeom>
              <a:avLst/>
              <a:gdLst/>
              <a:ahLst/>
              <a:cxnLst/>
              <a:rect l="l" t="t" r="r" b="b"/>
              <a:pathLst>
                <a:path w="556" h="434" extrusionOk="0">
                  <a:moveTo>
                    <a:pt x="271" y="0"/>
                  </a:moveTo>
                  <a:cubicBezTo>
                    <a:pt x="0" y="0"/>
                    <a:pt x="0" y="434"/>
                    <a:pt x="271" y="434"/>
                  </a:cubicBezTo>
                  <a:cubicBezTo>
                    <a:pt x="555" y="434"/>
                    <a:pt x="555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2522050" y="1683525"/>
              <a:ext cx="13925" cy="10500"/>
            </a:xfrm>
            <a:custGeom>
              <a:avLst/>
              <a:gdLst/>
              <a:ahLst/>
              <a:cxnLst/>
              <a:rect l="l" t="t" r="r" b="b"/>
              <a:pathLst>
                <a:path w="557" h="420" extrusionOk="0">
                  <a:moveTo>
                    <a:pt x="272" y="0"/>
                  </a:moveTo>
                  <a:cubicBezTo>
                    <a:pt x="1" y="0"/>
                    <a:pt x="1" y="420"/>
                    <a:pt x="272" y="420"/>
                  </a:cubicBezTo>
                  <a:cubicBezTo>
                    <a:pt x="557" y="420"/>
                    <a:pt x="557" y="0"/>
                    <a:pt x="272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4172375" y="2257550"/>
              <a:ext cx="13575" cy="10525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71" y="0"/>
                  </a:moveTo>
                  <a:cubicBezTo>
                    <a:pt x="0" y="0"/>
                    <a:pt x="0" y="421"/>
                    <a:pt x="271" y="421"/>
                  </a:cubicBezTo>
                  <a:cubicBezTo>
                    <a:pt x="542" y="421"/>
                    <a:pt x="542" y="0"/>
                    <a:pt x="271" y="0"/>
                  </a:cubicBezTo>
                  <a:close/>
                </a:path>
              </a:pathLst>
            </a:custGeom>
            <a:solidFill>
              <a:srgbClr val="E61C6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2810375" y="2703550"/>
              <a:ext cx="115625" cy="26500"/>
            </a:xfrm>
            <a:custGeom>
              <a:avLst/>
              <a:gdLst/>
              <a:ahLst/>
              <a:cxnLst/>
              <a:rect l="l" t="t" r="r" b="b"/>
              <a:pathLst>
                <a:path w="4625" h="1060" extrusionOk="0">
                  <a:moveTo>
                    <a:pt x="79" y="0"/>
                  </a:moveTo>
                  <a:cubicBezTo>
                    <a:pt x="20" y="0"/>
                    <a:pt x="0" y="97"/>
                    <a:pt x="63" y="110"/>
                  </a:cubicBezTo>
                  <a:cubicBezTo>
                    <a:pt x="1554" y="421"/>
                    <a:pt x="3044" y="746"/>
                    <a:pt x="4534" y="1058"/>
                  </a:cubicBezTo>
                  <a:cubicBezTo>
                    <a:pt x="4538" y="1059"/>
                    <a:pt x="4542" y="1059"/>
                    <a:pt x="4546" y="1059"/>
                  </a:cubicBezTo>
                  <a:cubicBezTo>
                    <a:pt x="4605" y="1059"/>
                    <a:pt x="4625" y="975"/>
                    <a:pt x="4561" y="950"/>
                  </a:cubicBezTo>
                  <a:cubicBezTo>
                    <a:pt x="3071" y="638"/>
                    <a:pt x="1581" y="327"/>
                    <a:pt x="91" y="1"/>
                  </a:cubicBezTo>
                  <a:cubicBezTo>
                    <a:pt x="86" y="1"/>
                    <a:pt x="83" y="0"/>
                    <a:pt x="7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8">
  <p:cSld name="CUSTOM_28">
    <p:spTree>
      <p:nvGrpSpPr>
        <p:cNvPr id="1" name="Shape 4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3" name="Google Shape;4963;p41"/>
          <p:cNvGrpSpPr/>
          <p:nvPr/>
        </p:nvGrpSpPr>
        <p:grpSpPr>
          <a:xfrm>
            <a:off x="88932" y="-1795353"/>
            <a:ext cx="9953278" cy="8973480"/>
            <a:chOff x="229625" y="3497125"/>
            <a:chExt cx="1936850" cy="1640850"/>
          </a:xfrm>
        </p:grpSpPr>
        <p:sp>
          <p:nvSpPr>
            <p:cNvPr id="4964" name="Google Shape;4964;p41"/>
            <p:cNvSpPr/>
            <p:nvPr/>
          </p:nvSpPr>
          <p:spPr>
            <a:xfrm>
              <a:off x="1129625" y="3497125"/>
              <a:ext cx="1022625" cy="900450"/>
            </a:xfrm>
            <a:custGeom>
              <a:avLst/>
              <a:gdLst/>
              <a:ahLst/>
              <a:cxnLst/>
              <a:rect l="l" t="t" r="r" b="b"/>
              <a:pathLst>
                <a:path w="40905" h="36018" extrusionOk="0">
                  <a:moveTo>
                    <a:pt x="31461" y="1"/>
                  </a:moveTo>
                  <a:cubicBezTo>
                    <a:pt x="20430" y="1"/>
                    <a:pt x="2757" y="5695"/>
                    <a:pt x="1038" y="15034"/>
                  </a:cubicBezTo>
                  <a:cubicBezTo>
                    <a:pt x="1" y="19220"/>
                    <a:pt x="2968" y="23285"/>
                    <a:pt x="6887" y="23285"/>
                  </a:cubicBezTo>
                  <a:cubicBezTo>
                    <a:pt x="7115" y="23285"/>
                    <a:pt x="7347" y="23271"/>
                    <a:pt x="7580" y="23243"/>
                  </a:cubicBezTo>
                  <a:cubicBezTo>
                    <a:pt x="11639" y="22595"/>
                    <a:pt x="16535" y="19482"/>
                    <a:pt x="20964" y="19482"/>
                  </a:cubicBezTo>
                  <a:cubicBezTo>
                    <a:pt x="22832" y="19482"/>
                    <a:pt x="24617" y="20036"/>
                    <a:pt x="26220" y="21563"/>
                  </a:cubicBezTo>
                  <a:cubicBezTo>
                    <a:pt x="29309" y="24666"/>
                    <a:pt x="28496" y="27849"/>
                    <a:pt x="33021" y="29745"/>
                  </a:cubicBezTo>
                  <a:cubicBezTo>
                    <a:pt x="37193" y="31506"/>
                    <a:pt x="39266" y="31141"/>
                    <a:pt x="40905" y="36018"/>
                  </a:cubicBezTo>
                  <a:lnTo>
                    <a:pt x="36692" y="580"/>
                  </a:lnTo>
                  <a:cubicBezTo>
                    <a:pt x="35260" y="190"/>
                    <a:pt x="33471" y="1"/>
                    <a:pt x="3146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1"/>
            <p:cNvSpPr/>
            <p:nvPr/>
          </p:nvSpPr>
          <p:spPr>
            <a:xfrm>
              <a:off x="1730950" y="3989800"/>
              <a:ext cx="435525" cy="395600"/>
            </a:xfrm>
            <a:custGeom>
              <a:avLst/>
              <a:gdLst/>
              <a:ahLst/>
              <a:cxnLst/>
              <a:rect l="l" t="t" r="r" b="b"/>
              <a:pathLst>
                <a:path w="17421" h="15824" extrusionOk="0">
                  <a:moveTo>
                    <a:pt x="16324" y="1"/>
                  </a:moveTo>
                  <a:cubicBezTo>
                    <a:pt x="11420" y="922"/>
                    <a:pt x="7194" y="2846"/>
                    <a:pt x="3956" y="6774"/>
                  </a:cubicBezTo>
                  <a:cubicBezTo>
                    <a:pt x="719" y="10716"/>
                    <a:pt x="0" y="15823"/>
                    <a:pt x="0" y="15823"/>
                  </a:cubicBezTo>
                  <a:cubicBezTo>
                    <a:pt x="0" y="15823"/>
                    <a:pt x="1911" y="9578"/>
                    <a:pt x="4268" y="6923"/>
                  </a:cubicBezTo>
                  <a:cubicBezTo>
                    <a:pt x="8467" y="2236"/>
                    <a:pt x="15864" y="583"/>
                    <a:pt x="16066" y="543"/>
                  </a:cubicBezTo>
                  <a:cubicBezTo>
                    <a:pt x="17421" y="272"/>
                    <a:pt x="16324" y="1"/>
                    <a:pt x="1632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1"/>
            <p:cNvSpPr/>
            <p:nvPr/>
          </p:nvSpPr>
          <p:spPr>
            <a:xfrm>
              <a:off x="1661850" y="4369125"/>
              <a:ext cx="71825" cy="91775"/>
            </a:xfrm>
            <a:custGeom>
              <a:avLst/>
              <a:gdLst/>
              <a:ahLst/>
              <a:cxnLst/>
              <a:rect l="l" t="t" r="r" b="b"/>
              <a:pathLst>
                <a:path w="2873" h="3671" extrusionOk="0">
                  <a:moveTo>
                    <a:pt x="2872" y="0"/>
                  </a:moveTo>
                  <a:cubicBezTo>
                    <a:pt x="1" y="2289"/>
                    <a:pt x="96" y="3671"/>
                    <a:pt x="96" y="3671"/>
                  </a:cubicBezTo>
                  <a:cubicBezTo>
                    <a:pt x="99" y="3671"/>
                    <a:pt x="103" y="3671"/>
                    <a:pt x="107" y="3671"/>
                  </a:cubicBezTo>
                  <a:cubicBezTo>
                    <a:pt x="756" y="3671"/>
                    <a:pt x="2872" y="0"/>
                    <a:pt x="287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1"/>
            <p:cNvSpPr/>
            <p:nvPr/>
          </p:nvSpPr>
          <p:spPr>
            <a:xfrm>
              <a:off x="1661525" y="4358275"/>
              <a:ext cx="74850" cy="48450"/>
            </a:xfrm>
            <a:custGeom>
              <a:avLst/>
              <a:gdLst/>
              <a:ahLst/>
              <a:cxnLst/>
              <a:rect l="l" t="t" r="r" b="b"/>
              <a:pathLst>
                <a:path w="2994" h="1938" extrusionOk="0">
                  <a:moveTo>
                    <a:pt x="2994" y="1"/>
                  </a:moveTo>
                  <a:cubicBezTo>
                    <a:pt x="1436" y="624"/>
                    <a:pt x="1" y="1937"/>
                    <a:pt x="1" y="1937"/>
                  </a:cubicBezTo>
                  <a:cubicBezTo>
                    <a:pt x="7" y="1937"/>
                    <a:pt x="13" y="1937"/>
                    <a:pt x="19" y="1937"/>
                  </a:cubicBezTo>
                  <a:cubicBezTo>
                    <a:pt x="1703" y="1937"/>
                    <a:pt x="2994" y="1"/>
                    <a:pt x="299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1"/>
            <p:cNvSpPr/>
            <p:nvPr/>
          </p:nvSpPr>
          <p:spPr>
            <a:xfrm>
              <a:off x="1650325" y="4345400"/>
              <a:ext cx="94175" cy="41725"/>
            </a:xfrm>
            <a:custGeom>
              <a:avLst/>
              <a:gdLst/>
              <a:ahLst/>
              <a:cxnLst/>
              <a:rect l="l" t="t" r="r" b="b"/>
              <a:pathLst>
                <a:path w="3767" h="1669" extrusionOk="0">
                  <a:moveTo>
                    <a:pt x="3767" y="1"/>
                  </a:moveTo>
                  <a:cubicBezTo>
                    <a:pt x="2589" y="353"/>
                    <a:pt x="1" y="1666"/>
                    <a:pt x="1" y="1666"/>
                  </a:cubicBezTo>
                  <a:cubicBezTo>
                    <a:pt x="29" y="1668"/>
                    <a:pt x="58" y="1668"/>
                    <a:pt x="87" y="1668"/>
                  </a:cubicBezTo>
                  <a:cubicBezTo>
                    <a:pt x="1552" y="1668"/>
                    <a:pt x="3767" y="1"/>
                    <a:pt x="3767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41"/>
            <p:cNvSpPr/>
            <p:nvPr/>
          </p:nvSpPr>
          <p:spPr>
            <a:xfrm>
              <a:off x="1644250" y="4330150"/>
              <a:ext cx="105000" cy="27000"/>
            </a:xfrm>
            <a:custGeom>
              <a:avLst/>
              <a:gdLst/>
              <a:ahLst/>
              <a:cxnLst/>
              <a:rect l="l" t="t" r="r" b="b"/>
              <a:pathLst>
                <a:path w="4200" h="1080" extrusionOk="0">
                  <a:moveTo>
                    <a:pt x="4172" y="1"/>
                  </a:moveTo>
                  <a:cubicBezTo>
                    <a:pt x="2637" y="1"/>
                    <a:pt x="0" y="1057"/>
                    <a:pt x="0" y="1057"/>
                  </a:cubicBezTo>
                  <a:cubicBezTo>
                    <a:pt x="127" y="1072"/>
                    <a:pt x="258" y="1080"/>
                    <a:pt x="392" y="1080"/>
                  </a:cubicBezTo>
                  <a:cubicBezTo>
                    <a:pt x="2055" y="1080"/>
                    <a:pt x="4200" y="1"/>
                    <a:pt x="4200" y="1"/>
                  </a:cubicBezTo>
                  <a:cubicBezTo>
                    <a:pt x="4190" y="1"/>
                    <a:pt x="4181" y="1"/>
                    <a:pt x="417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41"/>
            <p:cNvSpPr/>
            <p:nvPr/>
          </p:nvSpPr>
          <p:spPr>
            <a:xfrm>
              <a:off x="1640850" y="4308100"/>
              <a:ext cx="113900" cy="22225"/>
            </a:xfrm>
            <a:custGeom>
              <a:avLst/>
              <a:gdLst/>
              <a:ahLst/>
              <a:cxnLst/>
              <a:rect l="l" t="t" r="r" b="b"/>
              <a:pathLst>
                <a:path w="4556" h="889" extrusionOk="0">
                  <a:moveTo>
                    <a:pt x="3507" y="0"/>
                  </a:moveTo>
                  <a:cubicBezTo>
                    <a:pt x="2102" y="0"/>
                    <a:pt x="1" y="639"/>
                    <a:pt x="1" y="639"/>
                  </a:cubicBezTo>
                  <a:cubicBezTo>
                    <a:pt x="469" y="819"/>
                    <a:pt x="981" y="888"/>
                    <a:pt x="1484" y="888"/>
                  </a:cubicBezTo>
                  <a:cubicBezTo>
                    <a:pt x="3063" y="888"/>
                    <a:pt x="4555" y="206"/>
                    <a:pt x="4350" y="124"/>
                  </a:cubicBezTo>
                  <a:cubicBezTo>
                    <a:pt x="4132" y="36"/>
                    <a:pt x="3839" y="0"/>
                    <a:pt x="350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1"/>
            <p:cNvSpPr/>
            <p:nvPr/>
          </p:nvSpPr>
          <p:spPr>
            <a:xfrm>
              <a:off x="1637825" y="4281050"/>
              <a:ext cx="117525" cy="19375"/>
            </a:xfrm>
            <a:custGeom>
              <a:avLst/>
              <a:gdLst/>
              <a:ahLst/>
              <a:cxnLst/>
              <a:rect l="l" t="t" r="r" b="b"/>
              <a:pathLst>
                <a:path w="4701" h="775" extrusionOk="0">
                  <a:moveTo>
                    <a:pt x="0" y="1"/>
                  </a:moveTo>
                  <a:cubicBezTo>
                    <a:pt x="1107" y="632"/>
                    <a:pt x="2414" y="775"/>
                    <a:pt x="3368" y="775"/>
                  </a:cubicBezTo>
                  <a:cubicBezTo>
                    <a:pt x="4154" y="775"/>
                    <a:pt x="4700" y="678"/>
                    <a:pt x="4700" y="678"/>
                  </a:cubicBezTo>
                  <a:cubicBezTo>
                    <a:pt x="3237" y="10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1"/>
            <p:cNvSpPr/>
            <p:nvPr/>
          </p:nvSpPr>
          <p:spPr>
            <a:xfrm>
              <a:off x="1634075" y="4264050"/>
              <a:ext cx="131425" cy="20150"/>
            </a:xfrm>
            <a:custGeom>
              <a:avLst/>
              <a:gdLst/>
              <a:ahLst/>
              <a:cxnLst/>
              <a:rect l="l" t="t" r="r" b="b"/>
              <a:pathLst>
                <a:path w="5257" h="806" extrusionOk="0">
                  <a:moveTo>
                    <a:pt x="2510" y="0"/>
                  </a:moveTo>
                  <a:cubicBezTo>
                    <a:pt x="1161" y="0"/>
                    <a:pt x="1" y="260"/>
                    <a:pt x="1" y="260"/>
                  </a:cubicBezTo>
                  <a:cubicBezTo>
                    <a:pt x="1424" y="681"/>
                    <a:pt x="2562" y="806"/>
                    <a:pt x="3410" y="806"/>
                  </a:cubicBezTo>
                  <a:cubicBezTo>
                    <a:pt x="4637" y="806"/>
                    <a:pt x="5257" y="545"/>
                    <a:pt x="5257" y="545"/>
                  </a:cubicBezTo>
                  <a:cubicBezTo>
                    <a:pt x="4465" y="125"/>
                    <a:pt x="3442" y="0"/>
                    <a:pt x="251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1"/>
            <p:cNvSpPr/>
            <p:nvPr/>
          </p:nvSpPr>
          <p:spPr>
            <a:xfrm>
              <a:off x="1700800" y="4377575"/>
              <a:ext cx="33900" cy="86025"/>
            </a:xfrm>
            <a:custGeom>
              <a:avLst/>
              <a:gdLst/>
              <a:ahLst/>
              <a:cxnLst/>
              <a:rect l="l" t="t" r="r" b="b"/>
              <a:pathLst>
                <a:path w="1356" h="3441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301" y="0"/>
                    <a:pt x="1" y="2073"/>
                    <a:pt x="718" y="3441"/>
                  </a:cubicBezTo>
                  <a:cubicBezTo>
                    <a:pt x="718" y="3441"/>
                    <a:pt x="1356" y="1829"/>
                    <a:pt x="130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1"/>
            <p:cNvSpPr/>
            <p:nvPr/>
          </p:nvSpPr>
          <p:spPr>
            <a:xfrm>
              <a:off x="1729575" y="4358275"/>
              <a:ext cx="26800" cy="91100"/>
            </a:xfrm>
            <a:custGeom>
              <a:avLst/>
              <a:gdLst/>
              <a:ahLst/>
              <a:cxnLst/>
              <a:rect l="l" t="t" r="r" b="b"/>
              <a:pathLst>
                <a:path w="1072" h="3644" extrusionOk="0">
                  <a:moveTo>
                    <a:pt x="272" y="1"/>
                  </a:moveTo>
                  <a:lnTo>
                    <a:pt x="272" y="1"/>
                  </a:lnTo>
                  <a:cubicBezTo>
                    <a:pt x="272" y="1"/>
                    <a:pt x="1" y="2587"/>
                    <a:pt x="909" y="3644"/>
                  </a:cubicBezTo>
                  <a:cubicBezTo>
                    <a:pt x="909" y="3644"/>
                    <a:pt x="1072" y="1707"/>
                    <a:pt x="27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41"/>
            <p:cNvSpPr/>
            <p:nvPr/>
          </p:nvSpPr>
          <p:spPr>
            <a:xfrm>
              <a:off x="1738075" y="4325400"/>
              <a:ext cx="38275" cy="88775"/>
            </a:xfrm>
            <a:custGeom>
              <a:avLst/>
              <a:gdLst/>
              <a:ahLst/>
              <a:cxnLst/>
              <a:rect l="l" t="t" r="r" b="b"/>
              <a:pathLst>
                <a:path w="1531" h="3551" extrusionOk="0">
                  <a:moveTo>
                    <a:pt x="488" y="1"/>
                  </a:moveTo>
                  <a:cubicBezTo>
                    <a:pt x="488" y="1"/>
                    <a:pt x="0" y="2412"/>
                    <a:pt x="1530" y="3550"/>
                  </a:cubicBezTo>
                  <a:cubicBezTo>
                    <a:pt x="1530" y="3550"/>
                    <a:pt x="1300" y="1654"/>
                    <a:pt x="488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41"/>
            <p:cNvSpPr/>
            <p:nvPr/>
          </p:nvSpPr>
          <p:spPr>
            <a:xfrm>
              <a:off x="1753300" y="4299350"/>
              <a:ext cx="43375" cy="91100"/>
            </a:xfrm>
            <a:custGeom>
              <a:avLst/>
              <a:gdLst/>
              <a:ahLst/>
              <a:cxnLst/>
              <a:rect l="l" t="t" r="r" b="b"/>
              <a:pathLst>
                <a:path w="1735" h="364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79" y="2587"/>
                    <a:pt x="1734" y="3644"/>
                  </a:cubicBezTo>
                  <a:cubicBezTo>
                    <a:pt x="1734" y="3644"/>
                    <a:pt x="610" y="1043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41"/>
            <p:cNvSpPr/>
            <p:nvPr/>
          </p:nvSpPr>
          <p:spPr>
            <a:xfrm>
              <a:off x="1768550" y="4270900"/>
              <a:ext cx="50150" cy="101625"/>
            </a:xfrm>
            <a:custGeom>
              <a:avLst/>
              <a:gdLst/>
              <a:ahLst/>
              <a:cxnLst/>
              <a:rect l="l" t="t" r="r" b="b"/>
              <a:pathLst>
                <a:path w="2006" h="4065" extrusionOk="0">
                  <a:moveTo>
                    <a:pt x="0" y="1"/>
                  </a:moveTo>
                  <a:cubicBezTo>
                    <a:pt x="0" y="1"/>
                    <a:pt x="434" y="2927"/>
                    <a:pt x="2005" y="4064"/>
                  </a:cubicBezTo>
                  <a:cubicBezTo>
                    <a:pt x="2005" y="4064"/>
                    <a:pt x="1165" y="1084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41"/>
            <p:cNvSpPr/>
            <p:nvPr/>
          </p:nvSpPr>
          <p:spPr>
            <a:xfrm>
              <a:off x="1783100" y="4240075"/>
              <a:ext cx="48450" cy="105000"/>
            </a:xfrm>
            <a:custGeom>
              <a:avLst/>
              <a:gdLst/>
              <a:ahLst/>
              <a:cxnLst/>
              <a:rect l="l" t="t" r="r" b="b"/>
              <a:pathLst>
                <a:path w="1938" h="4200" extrusionOk="0">
                  <a:moveTo>
                    <a:pt x="0" y="0"/>
                  </a:moveTo>
                  <a:cubicBezTo>
                    <a:pt x="0" y="0"/>
                    <a:pt x="123" y="2439"/>
                    <a:pt x="1938" y="4200"/>
                  </a:cubicBezTo>
                  <a:cubicBezTo>
                    <a:pt x="1938" y="4200"/>
                    <a:pt x="1098" y="1396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41"/>
            <p:cNvSpPr/>
            <p:nvPr/>
          </p:nvSpPr>
          <p:spPr>
            <a:xfrm>
              <a:off x="1636800" y="4234575"/>
              <a:ext cx="146325" cy="14700"/>
            </a:xfrm>
            <a:custGeom>
              <a:avLst/>
              <a:gdLst/>
              <a:ahLst/>
              <a:cxnLst/>
              <a:rect l="l" t="t" r="r" b="b"/>
              <a:pathLst>
                <a:path w="5853" h="588" extrusionOk="0">
                  <a:moveTo>
                    <a:pt x="3840" y="1"/>
                  </a:moveTo>
                  <a:cubicBezTo>
                    <a:pt x="1961" y="1"/>
                    <a:pt x="0" y="397"/>
                    <a:pt x="0" y="397"/>
                  </a:cubicBezTo>
                  <a:cubicBezTo>
                    <a:pt x="1048" y="537"/>
                    <a:pt x="1957" y="587"/>
                    <a:pt x="2727" y="587"/>
                  </a:cubicBezTo>
                  <a:cubicBezTo>
                    <a:pt x="4795" y="587"/>
                    <a:pt x="5852" y="220"/>
                    <a:pt x="5852" y="220"/>
                  </a:cubicBezTo>
                  <a:cubicBezTo>
                    <a:pt x="5270" y="59"/>
                    <a:pt x="4561" y="1"/>
                    <a:pt x="384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41"/>
            <p:cNvSpPr/>
            <p:nvPr/>
          </p:nvSpPr>
          <p:spPr>
            <a:xfrm>
              <a:off x="1781050" y="4202825"/>
              <a:ext cx="70150" cy="128700"/>
            </a:xfrm>
            <a:custGeom>
              <a:avLst/>
              <a:gdLst/>
              <a:ahLst/>
              <a:cxnLst/>
              <a:rect l="l" t="t" r="r" b="b"/>
              <a:pathLst>
                <a:path w="2806" h="5148" extrusionOk="0">
                  <a:moveTo>
                    <a:pt x="828" y="0"/>
                  </a:moveTo>
                  <a:cubicBezTo>
                    <a:pt x="828" y="0"/>
                    <a:pt x="1" y="2276"/>
                    <a:pt x="2806" y="5148"/>
                  </a:cubicBezTo>
                  <a:cubicBezTo>
                    <a:pt x="2806" y="5148"/>
                    <a:pt x="1478" y="921"/>
                    <a:pt x="828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41"/>
            <p:cNvSpPr/>
            <p:nvPr/>
          </p:nvSpPr>
          <p:spPr>
            <a:xfrm>
              <a:off x="1813250" y="4173700"/>
              <a:ext cx="54875" cy="134800"/>
            </a:xfrm>
            <a:custGeom>
              <a:avLst/>
              <a:gdLst/>
              <a:ahLst/>
              <a:cxnLst/>
              <a:rect l="l" t="t" r="r" b="b"/>
              <a:pathLst>
                <a:path w="2195" h="5392" extrusionOk="0">
                  <a:moveTo>
                    <a:pt x="407" y="0"/>
                  </a:moveTo>
                  <a:lnTo>
                    <a:pt x="407" y="0"/>
                  </a:lnTo>
                  <a:cubicBezTo>
                    <a:pt x="407" y="0"/>
                    <a:pt x="0" y="3943"/>
                    <a:pt x="2195" y="5392"/>
                  </a:cubicBezTo>
                  <a:cubicBezTo>
                    <a:pt x="2195" y="5392"/>
                    <a:pt x="1287" y="1450"/>
                    <a:pt x="407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41"/>
            <p:cNvSpPr/>
            <p:nvPr/>
          </p:nvSpPr>
          <p:spPr>
            <a:xfrm>
              <a:off x="1838625" y="4150650"/>
              <a:ext cx="64375" cy="146025"/>
            </a:xfrm>
            <a:custGeom>
              <a:avLst/>
              <a:gdLst/>
              <a:ahLst/>
              <a:cxnLst/>
              <a:rect l="l" t="t" r="r" b="b"/>
              <a:pathLst>
                <a:path w="2575" h="5841" extrusionOk="0">
                  <a:moveTo>
                    <a:pt x="69" y="1"/>
                  </a:moveTo>
                  <a:cubicBezTo>
                    <a:pt x="69" y="1"/>
                    <a:pt x="1" y="3740"/>
                    <a:pt x="2575" y="5840"/>
                  </a:cubicBezTo>
                  <a:cubicBezTo>
                    <a:pt x="2575" y="5840"/>
                    <a:pt x="584" y="882"/>
                    <a:pt x="6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41"/>
            <p:cNvSpPr/>
            <p:nvPr/>
          </p:nvSpPr>
          <p:spPr>
            <a:xfrm>
              <a:off x="1852175" y="4130025"/>
              <a:ext cx="86400" cy="146650"/>
            </a:xfrm>
            <a:custGeom>
              <a:avLst/>
              <a:gdLst/>
              <a:ahLst/>
              <a:cxnLst/>
              <a:rect l="l" t="t" r="r" b="b"/>
              <a:pathLst>
                <a:path w="3456" h="5866" extrusionOk="0">
                  <a:moveTo>
                    <a:pt x="421" y="0"/>
                  </a:moveTo>
                  <a:lnTo>
                    <a:pt x="421" y="0"/>
                  </a:lnTo>
                  <a:cubicBezTo>
                    <a:pt x="1" y="4402"/>
                    <a:pt x="3456" y="5865"/>
                    <a:pt x="3456" y="5865"/>
                  </a:cubicBezTo>
                  <a:cubicBezTo>
                    <a:pt x="2006" y="4064"/>
                    <a:pt x="421" y="0"/>
                    <a:pt x="42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41"/>
            <p:cNvSpPr/>
            <p:nvPr/>
          </p:nvSpPr>
          <p:spPr>
            <a:xfrm>
              <a:off x="1633400" y="4199725"/>
              <a:ext cx="164300" cy="22925"/>
            </a:xfrm>
            <a:custGeom>
              <a:avLst/>
              <a:gdLst/>
              <a:ahLst/>
              <a:cxnLst/>
              <a:rect l="l" t="t" r="r" b="b"/>
              <a:pathLst>
                <a:path w="6572" h="917" extrusionOk="0">
                  <a:moveTo>
                    <a:pt x="2941" y="0"/>
                  </a:moveTo>
                  <a:cubicBezTo>
                    <a:pt x="1813" y="0"/>
                    <a:pt x="686" y="179"/>
                    <a:pt x="1" y="761"/>
                  </a:cubicBezTo>
                  <a:cubicBezTo>
                    <a:pt x="1" y="761"/>
                    <a:pt x="1523" y="916"/>
                    <a:pt x="3158" y="916"/>
                  </a:cubicBezTo>
                  <a:cubicBezTo>
                    <a:pt x="4462" y="916"/>
                    <a:pt x="5838" y="818"/>
                    <a:pt x="6571" y="463"/>
                  </a:cubicBezTo>
                  <a:cubicBezTo>
                    <a:pt x="6571" y="463"/>
                    <a:pt x="4754" y="0"/>
                    <a:pt x="294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41"/>
            <p:cNvSpPr/>
            <p:nvPr/>
          </p:nvSpPr>
          <p:spPr>
            <a:xfrm>
              <a:off x="1629700" y="4170925"/>
              <a:ext cx="188300" cy="21575"/>
            </a:xfrm>
            <a:custGeom>
              <a:avLst/>
              <a:gdLst/>
              <a:ahLst/>
              <a:cxnLst/>
              <a:rect l="l" t="t" r="r" b="b"/>
              <a:pathLst>
                <a:path w="7532" h="863" extrusionOk="0">
                  <a:moveTo>
                    <a:pt x="2612" y="1"/>
                  </a:moveTo>
                  <a:cubicBezTo>
                    <a:pt x="1595" y="1"/>
                    <a:pt x="640" y="155"/>
                    <a:pt x="0" y="599"/>
                  </a:cubicBezTo>
                  <a:cubicBezTo>
                    <a:pt x="0" y="599"/>
                    <a:pt x="3226" y="863"/>
                    <a:pt x="5706" y="863"/>
                  </a:cubicBezTo>
                  <a:cubicBezTo>
                    <a:pt x="6403" y="863"/>
                    <a:pt x="7041" y="842"/>
                    <a:pt x="7532" y="788"/>
                  </a:cubicBezTo>
                  <a:cubicBezTo>
                    <a:pt x="7532" y="788"/>
                    <a:pt x="4914" y="1"/>
                    <a:pt x="2612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41"/>
            <p:cNvSpPr/>
            <p:nvPr/>
          </p:nvSpPr>
          <p:spPr>
            <a:xfrm>
              <a:off x="1634075" y="4121775"/>
              <a:ext cx="190025" cy="47650"/>
            </a:xfrm>
            <a:custGeom>
              <a:avLst/>
              <a:gdLst/>
              <a:ahLst/>
              <a:cxnLst/>
              <a:rect l="l" t="t" r="r" b="b"/>
              <a:pathLst>
                <a:path w="7601" h="1906" extrusionOk="0">
                  <a:moveTo>
                    <a:pt x="1544" y="1"/>
                  </a:moveTo>
                  <a:cubicBezTo>
                    <a:pt x="939" y="1"/>
                    <a:pt x="401" y="114"/>
                    <a:pt x="1" y="397"/>
                  </a:cubicBezTo>
                  <a:cubicBezTo>
                    <a:pt x="141" y="512"/>
                    <a:pt x="5539" y="1906"/>
                    <a:pt x="7306" y="1906"/>
                  </a:cubicBezTo>
                  <a:cubicBezTo>
                    <a:pt x="7420" y="1906"/>
                    <a:pt x="7519" y="1900"/>
                    <a:pt x="7601" y="1888"/>
                  </a:cubicBezTo>
                  <a:cubicBezTo>
                    <a:pt x="7601" y="1888"/>
                    <a:pt x="4011" y="1"/>
                    <a:pt x="154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41"/>
            <p:cNvSpPr/>
            <p:nvPr/>
          </p:nvSpPr>
          <p:spPr>
            <a:xfrm>
              <a:off x="1619525" y="4079150"/>
              <a:ext cx="224550" cy="68950"/>
            </a:xfrm>
            <a:custGeom>
              <a:avLst/>
              <a:gdLst/>
              <a:ahLst/>
              <a:cxnLst/>
              <a:rect l="l" t="t" r="r" b="b"/>
              <a:pathLst>
                <a:path w="8982" h="2758" extrusionOk="0">
                  <a:moveTo>
                    <a:pt x="1419" y="1"/>
                  </a:moveTo>
                  <a:cubicBezTo>
                    <a:pt x="918" y="1"/>
                    <a:pt x="439" y="63"/>
                    <a:pt x="1" y="206"/>
                  </a:cubicBezTo>
                  <a:cubicBezTo>
                    <a:pt x="615" y="624"/>
                    <a:pt x="6655" y="2757"/>
                    <a:pt x="8542" y="2757"/>
                  </a:cubicBezTo>
                  <a:cubicBezTo>
                    <a:pt x="8736" y="2757"/>
                    <a:pt x="8886" y="2735"/>
                    <a:pt x="8982" y="2685"/>
                  </a:cubicBezTo>
                  <a:cubicBezTo>
                    <a:pt x="8982" y="2685"/>
                    <a:pt x="4715" y="1"/>
                    <a:pt x="1419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41"/>
            <p:cNvSpPr/>
            <p:nvPr/>
          </p:nvSpPr>
          <p:spPr>
            <a:xfrm>
              <a:off x="1876225" y="4120850"/>
              <a:ext cx="86725" cy="161600"/>
            </a:xfrm>
            <a:custGeom>
              <a:avLst/>
              <a:gdLst/>
              <a:ahLst/>
              <a:cxnLst/>
              <a:rect l="l" t="t" r="r" b="b"/>
              <a:pathLst>
                <a:path w="3469" h="6464" extrusionOk="0">
                  <a:moveTo>
                    <a:pt x="55" y="1"/>
                  </a:moveTo>
                  <a:lnTo>
                    <a:pt x="55" y="1"/>
                  </a:lnTo>
                  <a:cubicBezTo>
                    <a:pt x="1" y="2033"/>
                    <a:pt x="3333" y="6463"/>
                    <a:pt x="3333" y="6463"/>
                  </a:cubicBezTo>
                  <a:cubicBezTo>
                    <a:pt x="3469" y="4742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41"/>
            <p:cNvSpPr/>
            <p:nvPr/>
          </p:nvSpPr>
          <p:spPr>
            <a:xfrm>
              <a:off x="1887075" y="4104950"/>
              <a:ext cx="91100" cy="158850"/>
            </a:xfrm>
            <a:custGeom>
              <a:avLst/>
              <a:gdLst/>
              <a:ahLst/>
              <a:cxnLst/>
              <a:rect l="l" t="t" r="r" b="b"/>
              <a:pathLst>
                <a:path w="3644" h="6354" extrusionOk="0">
                  <a:moveTo>
                    <a:pt x="0" y="1"/>
                  </a:moveTo>
                  <a:cubicBezTo>
                    <a:pt x="1" y="1"/>
                    <a:pt x="2032" y="4403"/>
                    <a:pt x="3644" y="6354"/>
                  </a:cubicBezTo>
                  <a:cubicBezTo>
                    <a:pt x="3644" y="6354"/>
                    <a:pt x="1720" y="976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1"/>
            <p:cNvSpPr/>
            <p:nvPr/>
          </p:nvSpPr>
          <p:spPr>
            <a:xfrm>
              <a:off x="1660850" y="4040250"/>
              <a:ext cx="201875" cy="89800"/>
            </a:xfrm>
            <a:custGeom>
              <a:avLst/>
              <a:gdLst/>
              <a:ahLst/>
              <a:cxnLst/>
              <a:rect l="l" t="t" r="r" b="b"/>
              <a:pathLst>
                <a:path w="8075" h="3592" extrusionOk="0">
                  <a:moveTo>
                    <a:pt x="0" y="1"/>
                  </a:moveTo>
                  <a:cubicBezTo>
                    <a:pt x="2168" y="1559"/>
                    <a:pt x="8074" y="3591"/>
                    <a:pt x="8074" y="3591"/>
                  </a:cubicBezTo>
                  <a:cubicBezTo>
                    <a:pt x="6394" y="143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1"/>
            <p:cNvSpPr/>
            <p:nvPr/>
          </p:nvSpPr>
          <p:spPr>
            <a:xfrm>
              <a:off x="1672350" y="4015550"/>
              <a:ext cx="208300" cy="98925"/>
            </a:xfrm>
            <a:custGeom>
              <a:avLst/>
              <a:gdLst/>
              <a:ahLst/>
              <a:cxnLst/>
              <a:rect l="l" t="t" r="r" b="b"/>
              <a:pathLst>
                <a:path w="8332" h="3957" extrusionOk="0">
                  <a:moveTo>
                    <a:pt x="1" y="0"/>
                  </a:moveTo>
                  <a:cubicBezTo>
                    <a:pt x="4932" y="1585"/>
                    <a:pt x="8332" y="3956"/>
                    <a:pt x="8332" y="3956"/>
                  </a:cubicBezTo>
                  <a:cubicBezTo>
                    <a:pt x="6503" y="27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1"/>
            <p:cNvSpPr/>
            <p:nvPr/>
          </p:nvSpPr>
          <p:spPr>
            <a:xfrm>
              <a:off x="1917550" y="4082925"/>
              <a:ext cx="73175" cy="180550"/>
            </a:xfrm>
            <a:custGeom>
              <a:avLst/>
              <a:gdLst/>
              <a:ahLst/>
              <a:cxnLst/>
              <a:rect l="l" t="t" r="r" b="b"/>
              <a:pathLst>
                <a:path w="2927" h="7222" extrusionOk="0">
                  <a:moveTo>
                    <a:pt x="1" y="1"/>
                  </a:moveTo>
                  <a:cubicBezTo>
                    <a:pt x="1" y="1"/>
                    <a:pt x="1626" y="4796"/>
                    <a:pt x="2927" y="7222"/>
                  </a:cubicBezTo>
                  <a:cubicBezTo>
                    <a:pt x="2927" y="7222"/>
                    <a:pt x="2060" y="1965"/>
                    <a:pt x="1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1"/>
            <p:cNvSpPr/>
            <p:nvPr/>
          </p:nvSpPr>
          <p:spPr>
            <a:xfrm>
              <a:off x="1939900" y="4063650"/>
              <a:ext cx="69125" cy="204575"/>
            </a:xfrm>
            <a:custGeom>
              <a:avLst/>
              <a:gdLst/>
              <a:ahLst/>
              <a:cxnLst/>
              <a:rect l="l" t="t" r="r" b="b"/>
              <a:pathLst>
                <a:path w="2765" h="8183" extrusionOk="0">
                  <a:moveTo>
                    <a:pt x="1" y="0"/>
                  </a:moveTo>
                  <a:cubicBezTo>
                    <a:pt x="1" y="0"/>
                    <a:pt x="2141" y="5934"/>
                    <a:pt x="2249" y="8182"/>
                  </a:cubicBezTo>
                  <a:cubicBezTo>
                    <a:pt x="2249" y="8182"/>
                    <a:pt x="2764" y="2749"/>
                    <a:pt x="1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1"/>
            <p:cNvSpPr/>
            <p:nvPr/>
          </p:nvSpPr>
          <p:spPr>
            <a:xfrm>
              <a:off x="1975450" y="4048050"/>
              <a:ext cx="46750" cy="223875"/>
            </a:xfrm>
            <a:custGeom>
              <a:avLst/>
              <a:gdLst/>
              <a:ahLst/>
              <a:cxnLst/>
              <a:rect l="l" t="t" r="r" b="b"/>
              <a:pathLst>
                <a:path w="1870" h="8955" extrusionOk="0">
                  <a:moveTo>
                    <a:pt x="1" y="1"/>
                  </a:moveTo>
                  <a:cubicBezTo>
                    <a:pt x="1" y="1"/>
                    <a:pt x="584" y="5704"/>
                    <a:pt x="1776" y="8955"/>
                  </a:cubicBezTo>
                  <a:cubicBezTo>
                    <a:pt x="1776" y="8955"/>
                    <a:pt x="1870" y="2819"/>
                    <a:pt x="1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1"/>
            <p:cNvSpPr/>
            <p:nvPr/>
          </p:nvSpPr>
          <p:spPr>
            <a:xfrm>
              <a:off x="1681850" y="3991650"/>
              <a:ext cx="217100" cy="106875"/>
            </a:xfrm>
            <a:custGeom>
              <a:avLst/>
              <a:gdLst/>
              <a:ahLst/>
              <a:cxnLst/>
              <a:rect l="l" t="t" r="r" b="b"/>
              <a:pathLst>
                <a:path w="8684" h="4275" extrusionOk="0">
                  <a:moveTo>
                    <a:pt x="1793" y="0"/>
                  </a:moveTo>
                  <a:cubicBezTo>
                    <a:pt x="732" y="0"/>
                    <a:pt x="0" y="171"/>
                    <a:pt x="0" y="171"/>
                  </a:cubicBezTo>
                  <a:cubicBezTo>
                    <a:pt x="172" y="154"/>
                    <a:pt x="345" y="146"/>
                    <a:pt x="518" y="146"/>
                  </a:cubicBezTo>
                  <a:cubicBezTo>
                    <a:pt x="4480" y="146"/>
                    <a:pt x="8683" y="4275"/>
                    <a:pt x="8683" y="4275"/>
                  </a:cubicBezTo>
                  <a:cubicBezTo>
                    <a:pt x="7063" y="626"/>
                    <a:pt x="3824" y="0"/>
                    <a:pt x="1793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1"/>
            <p:cNvSpPr/>
            <p:nvPr/>
          </p:nvSpPr>
          <p:spPr>
            <a:xfrm>
              <a:off x="1711650" y="3947475"/>
              <a:ext cx="210350" cy="134900"/>
            </a:xfrm>
            <a:custGeom>
              <a:avLst/>
              <a:gdLst/>
              <a:ahLst/>
              <a:cxnLst/>
              <a:rect l="l" t="t" r="r" b="b"/>
              <a:pathLst>
                <a:path w="8414" h="5396" extrusionOk="0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5245" y="1691"/>
                    <a:pt x="8357" y="5395"/>
                    <a:pt x="8412" y="5395"/>
                  </a:cubicBezTo>
                  <a:cubicBezTo>
                    <a:pt x="8413" y="5395"/>
                    <a:pt x="8413" y="5394"/>
                    <a:pt x="8412" y="5392"/>
                  </a:cubicBezTo>
                  <a:cubicBezTo>
                    <a:pt x="6239" y="27"/>
                    <a:pt x="123" y="0"/>
                    <a:pt x="2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1"/>
            <p:cNvSpPr/>
            <p:nvPr/>
          </p:nvSpPr>
          <p:spPr>
            <a:xfrm>
              <a:off x="1743125" y="3929100"/>
              <a:ext cx="211025" cy="144725"/>
            </a:xfrm>
            <a:custGeom>
              <a:avLst/>
              <a:gdLst/>
              <a:ahLst/>
              <a:cxnLst/>
              <a:rect l="l" t="t" r="r" b="b"/>
              <a:pathLst>
                <a:path w="8441" h="5789" extrusionOk="0">
                  <a:moveTo>
                    <a:pt x="837" y="1"/>
                  </a:moveTo>
                  <a:cubicBezTo>
                    <a:pt x="323" y="1"/>
                    <a:pt x="1" y="45"/>
                    <a:pt x="1" y="45"/>
                  </a:cubicBezTo>
                  <a:cubicBezTo>
                    <a:pt x="6680" y="1074"/>
                    <a:pt x="7966" y="5788"/>
                    <a:pt x="7966" y="5788"/>
                  </a:cubicBezTo>
                  <a:cubicBezTo>
                    <a:pt x="7966" y="5788"/>
                    <a:pt x="8441" y="4298"/>
                    <a:pt x="5880" y="1819"/>
                  </a:cubicBezTo>
                  <a:cubicBezTo>
                    <a:pt x="4252" y="239"/>
                    <a:pt x="2029" y="1"/>
                    <a:pt x="837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41"/>
            <p:cNvSpPr/>
            <p:nvPr/>
          </p:nvSpPr>
          <p:spPr>
            <a:xfrm>
              <a:off x="1998825" y="4033825"/>
              <a:ext cx="59950" cy="244550"/>
            </a:xfrm>
            <a:custGeom>
              <a:avLst/>
              <a:gdLst/>
              <a:ahLst/>
              <a:cxnLst/>
              <a:rect l="l" t="t" r="r" b="b"/>
              <a:pathLst>
                <a:path w="2398" h="9782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" y="2967"/>
                    <a:pt x="1829" y="9782"/>
                    <a:pt x="1829" y="9782"/>
                  </a:cubicBezTo>
                  <a:cubicBezTo>
                    <a:pt x="2398" y="5866"/>
                    <a:pt x="191" y="1"/>
                    <a:pt x="19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1"/>
            <p:cNvSpPr/>
            <p:nvPr/>
          </p:nvSpPr>
          <p:spPr>
            <a:xfrm>
              <a:off x="2022550" y="4027750"/>
              <a:ext cx="104650" cy="236725"/>
            </a:xfrm>
            <a:custGeom>
              <a:avLst/>
              <a:gdLst/>
              <a:ahLst/>
              <a:cxnLst/>
              <a:rect l="l" t="t" r="r" b="b"/>
              <a:pathLst>
                <a:path w="4186" h="9469" extrusionOk="0">
                  <a:moveTo>
                    <a:pt x="0" y="0"/>
                  </a:moveTo>
                  <a:cubicBezTo>
                    <a:pt x="1883" y="4633"/>
                    <a:pt x="1924" y="9469"/>
                    <a:pt x="1924" y="9469"/>
                  </a:cubicBezTo>
                  <a:cubicBezTo>
                    <a:pt x="4185" y="493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1"/>
            <p:cNvSpPr/>
            <p:nvPr/>
          </p:nvSpPr>
          <p:spPr>
            <a:xfrm>
              <a:off x="1797325" y="3892950"/>
              <a:ext cx="183925" cy="163600"/>
            </a:xfrm>
            <a:custGeom>
              <a:avLst/>
              <a:gdLst/>
              <a:ahLst/>
              <a:cxnLst/>
              <a:rect l="l" t="t" r="r" b="b"/>
              <a:pathLst>
                <a:path w="7357" h="6544" extrusionOk="0">
                  <a:moveTo>
                    <a:pt x="364" y="1"/>
                  </a:moveTo>
                  <a:cubicBezTo>
                    <a:pt x="133" y="1"/>
                    <a:pt x="0" y="14"/>
                    <a:pt x="0" y="14"/>
                  </a:cubicBezTo>
                  <a:cubicBezTo>
                    <a:pt x="5297" y="1856"/>
                    <a:pt x="6896" y="6543"/>
                    <a:pt x="6896" y="6543"/>
                  </a:cubicBezTo>
                  <a:cubicBezTo>
                    <a:pt x="7356" y="5812"/>
                    <a:pt x="6719" y="3577"/>
                    <a:pt x="5433" y="2141"/>
                  </a:cubicBezTo>
                  <a:cubicBezTo>
                    <a:pt x="3673" y="198"/>
                    <a:pt x="1269" y="1"/>
                    <a:pt x="364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1"/>
            <p:cNvSpPr/>
            <p:nvPr/>
          </p:nvSpPr>
          <p:spPr>
            <a:xfrm>
              <a:off x="1834250" y="3851275"/>
              <a:ext cx="182900" cy="194100"/>
            </a:xfrm>
            <a:custGeom>
              <a:avLst/>
              <a:gdLst/>
              <a:ahLst/>
              <a:cxnLst/>
              <a:rect l="l" t="t" r="r" b="b"/>
              <a:pathLst>
                <a:path w="7316" h="7764" extrusionOk="0">
                  <a:moveTo>
                    <a:pt x="0" y="1"/>
                  </a:moveTo>
                  <a:cubicBezTo>
                    <a:pt x="5838" y="2616"/>
                    <a:pt x="6488" y="7764"/>
                    <a:pt x="6488" y="7764"/>
                  </a:cubicBezTo>
                  <a:cubicBezTo>
                    <a:pt x="6488" y="7764"/>
                    <a:pt x="7315" y="5474"/>
                    <a:pt x="5988" y="3631"/>
                  </a:cubicBezTo>
                  <a:cubicBezTo>
                    <a:pt x="3739" y="48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1"/>
            <p:cNvSpPr/>
            <p:nvPr/>
          </p:nvSpPr>
          <p:spPr>
            <a:xfrm>
              <a:off x="1857600" y="3828400"/>
              <a:ext cx="188000" cy="199375"/>
            </a:xfrm>
            <a:custGeom>
              <a:avLst/>
              <a:gdLst/>
              <a:ahLst/>
              <a:cxnLst/>
              <a:rect l="l" t="t" r="r" b="b"/>
              <a:pathLst>
                <a:path w="7520" h="7975" extrusionOk="0">
                  <a:moveTo>
                    <a:pt x="286" y="0"/>
                  </a:moveTo>
                  <a:cubicBezTo>
                    <a:pt x="104" y="0"/>
                    <a:pt x="0" y="9"/>
                    <a:pt x="0" y="9"/>
                  </a:cubicBezTo>
                  <a:cubicBezTo>
                    <a:pt x="6638" y="1404"/>
                    <a:pt x="6598" y="7974"/>
                    <a:pt x="6598" y="7974"/>
                  </a:cubicBezTo>
                  <a:cubicBezTo>
                    <a:pt x="7004" y="6782"/>
                    <a:pt x="7519" y="4994"/>
                    <a:pt x="5975" y="2826"/>
                  </a:cubicBezTo>
                  <a:cubicBezTo>
                    <a:pt x="4111" y="217"/>
                    <a:pt x="1202" y="0"/>
                    <a:pt x="286" y="0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1"/>
            <p:cNvSpPr/>
            <p:nvPr/>
          </p:nvSpPr>
          <p:spPr>
            <a:xfrm>
              <a:off x="1494900" y="3688300"/>
              <a:ext cx="460925" cy="470525"/>
            </a:xfrm>
            <a:custGeom>
              <a:avLst/>
              <a:gdLst/>
              <a:ahLst/>
              <a:cxnLst/>
              <a:rect l="l" t="t" r="r" b="b"/>
              <a:pathLst>
                <a:path w="18437" h="18821" extrusionOk="0">
                  <a:moveTo>
                    <a:pt x="5053" y="0"/>
                  </a:moveTo>
                  <a:cubicBezTo>
                    <a:pt x="5038" y="0"/>
                    <a:pt x="5025" y="2"/>
                    <a:pt x="5013" y="5"/>
                  </a:cubicBezTo>
                  <a:cubicBezTo>
                    <a:pt x="2723" y="587"/>
                    <a:pt x="1870" y="2172"/>
                    <a:pt x="1870" y="2172"/>
                  </a:cubicBezTo>
                  <a:lnTo>
                    <a:pt x="3644" y="2239"/>
                  </a:lnTo>
                  <a:cubicBezTo>
                    <a:pt x="5405" y="2307"/>
                    <a:pt x="2141" y="2958"/>
                    <a:pt x="1084" y="3458"/>
                  </a:cubicBezTo>
                  <a:cubicBezTo>
                    <a:pt x="28" y="3973"/>
                    <a:pt x="759" y="6384"/>
                    <a:pt x="759" y="6384"/>
                  </a:cubicBezTo>
                  <a:cubicBezTo>
                    <a:pt x="759" y="6384"/>
                    <a:pt x="3075" y="5111"/>
                    <a:pt x="4281" y="4800"/>
                  </a:cubicBezTo>
                  <a:cubicBezTo>
                    <a:pt x="4505" y="4745"/>
                    <a:pt x="4712" y="4721"/>
                    <a:pt x="4895" y="4721"/>
                  </a:cubicBezTo>
                  <a:cubicBezTo>
                    <a:pt x="5694" y="4721"/>
                    <a:pt x="6012" y="5175"/>
                    <a:pt x="5107" y="5396"/>
                  </a:cubicBezTo>
                  <a:cubicBezTo>
                    <a:pt x="3983" y="5667"/>
                    <a:pt x="976" y="6493"/>
                    <a:pt x="488" y="6845"/>
                  </a:cubicBezTo>
                  <a:cubicBezTo>
                    <a:pt x="1" y="7184"/>
                    <a:pt x="826" y="8687"/>
                    <a:pt x="826" y="8687"/>
                  </a:cubicBezTo>
                  <a:cubicBezTo>
                    <a:pt x="826" y="8687"/>
                    <a:pt x="3116" y="7577"/>
                    <a:pt x="3848" y="7184"/>
                  </a:cubicBezTo>
                  <a:cubicBezTo>
                    <a:pt x="4349" y="6900"/>
                    <a:pt x="4956" y="6544"/>
                    <a:pt x="5457" y="6544"/>
                  </a:cubicBezTo>
                  <a:cubicBezTo>
                    <a:pt x="5673" y="6544"/>
                    <a:pt x="5869" y="6610"/>
                    <a:pt x="6028" y="6778"/>
                  </a:cubicBezTo>
                  <a:cubicBezTo>
                    <a:pt x="6570" y="7333"/>
                    <a:pt x="1545" y="8498"/>
                    <a:pt x="949" y="9162"/>
                  </a:cubicBezTo>
                  <a:cubicBezTo>
                    <a:pt x="353" y="9825"/>
                    <a:pt x="1843" y="12155"/>
                    <a:pt x="1843" y="12155"/>
                  </a:cubicBezTo>
                  <a:cubicBezTo>
                    <a:pt x="5147" y="10101"/>
                    <a:pt x="6132" y="10042"/>
                    <a:pt x="6236" y="10042"/>
                  </a:cubicBezTo>
                  <a:cubicBezTo>
                    <a:pt x="6242" y="10042"/>
                    <a:pt x="6245" y="10042"/>
                    <a:pt x="6245" y="10042"/>
                  </a:cubicBezTo>
                  <a:cubicBezTo>
                    <a:pt x="5771" y="10963"/>
                    <a:pt x="2006" y="12535"/>
                    <a:pt x="1897" y="12724"/>
                  </a:cubicBezTo>
                  <a:cubicBezTo>
                    <a:pt x="1477" y="13470"/>
                    <a:pt x="3156" y="15908"/>
                    <a:pt x="3156" y="15908"/>
                  </a:cubicBezTo>
                  <a:lnTo>
                    <a:pt x="4213" y="15177"/>
                  </a:lnTo>
                  <a:lnTo>
                    <a:pt x="4213" y="15177"/>
                  </a:lnTo>
                  <a:cubicBezTo>
                    <a:pt x="4213" y="15177"/>
                    <a:pt x="3306" y="16030"/>
                    <a:pt x="3387" y="16396"/>
                  </a:cubicBezTo>
                  <a:cubicBezTo>
                    <a:pt x="3631" y="17534"/>
                    <a:pt x="7370" y="18820"/>
                    <a:pt x="7370" y="18820"/>
                  </a:cubicBezTo>
                  <a:cubicBezTo>
                    <a:pt x="7641" y="18576"/>
                    <a:pt x="7979" y="15379"/>
                    <a:pt x="8074" y="14635"/>
                  </a:cubicBezTo>
                  <a:cubicBezTo>
                    <a:pt x="8141" y="14061"/>
                    <a:pt x="8279" y="13829"/>
                    <a:pt x="8419" y="13829"/>
                  </a:cubicBezTo>
                  <a:cubicBezTo>
                    <a:pt x="8507" y="13829"/>
                    <a:pt x="8597" y="13922"/>
                    <a:pt x="8670" y="14079"/>
                  </a:cubicBezTo>
                  <a:cubicBezTo>
                    <a:pt x="8860" y="14472"/>
                    <a:pt x="8101" y="18522"/>
                    <a:pt x="8101" y="18522"/>
                  </a:cubicBezTo>
                  <a:cubicBezTo>
                    <a:pt x="8101" y="18522"/>
                    <a:pt x="9496" y="17953"/>
                    <a:pt x="9592" y="17696"/>
                  </a:cubicBezTo>
                  <a:cubicBezTo>
                    <a:pt x="9677" y="17463"/>
                    <a:pt x="9552" y="15961"/>
                    <a:pt x="9747" y="15961"/>
                  </a:cubicBezTo>
                  <a:cubicBezTo>
                    <a:pt x="9768" y="15961"/>
                    <a:pt x="9792" y="15978"/>
                    <a:pt x="9821" y="16017"/>
                  </a:cubicBezTo>
                  <a:cubicBezTo>
                    <a:pt x="10119" y="16409"/>
                    <a:pt x="10282" y="17547"/>
                    <a:pt x="10702" y="17872"/>
                  </a:cubicBezTo>
                  <a:cubicBezTo>
                    <a:pt x="10829" y="17966"/>
                    <a:pt x="10980" y="18007"/>
                    <a:pt x="11149" y="18007"/>
                  </a:cubicBezTo>
                  <a:cubicBezTo>
                    <a:pt x="12322" y="18007"/>
                    <a:pt x="14319" y="16030"/>
                    <a:pt x="14319" y="16030"/>
                  </a:cubicBezTo>
                  <a:cubicBezTo>
                    <a:pt x="14861" y="15393"/>
                    <a:pt x="14116" y="14093"/>
                    <a:pt x="13262" y="12453"/>
                  </a:cubicBezTo>
                  <a:cubicBezTo>
                    <a:pt x="12422" y="10788"/>
                    <a:pt x="11609" y="10584"/>
                    <a:pt x="11651" y="9975"/>
                  </a:cubicBezTo>
                  <a:cubicBezTo>
                    <a:pt x="11661" y="9745"/>
                    <a:pt x="11748" y="9640"/>
                    <a:pt x="11874" y="9640"/>
                  </a:cubicBezTo>
                  <a:cubicBezTo>
                    <a:pt x="12083" y="9640"/>
                    <a:pt x="12400" y="9927"/>
                    <a:pt x="12653" y="10408"/>
                  </a:cubicBezTo>
                  <a:cubicBezTo>
                    <a:pt x="13059" y="11194"/>
                    <a:pt x="15240" y="14973"/>
                    <a:pt x="15240" y="14973"/>
                  </a:cubicBezTo>
                  <a:cubicBezTo>
                    <a:pt x="15240" y="14973"/>
                    <a:pt x="16838" y="13145"/>
                    <a:pt x="16865" y="12968"/>
                  </a:cubicBezTo>
                  <a:cubicBezTo>
                    <a:pt x="16880" y="12792"/>
                    <a:pt x="16161" y="11722"/>
                    <a:pt x="15348" y="10381"/>
                  </a:cubicBezTo>
                  <a:cubicBezTo>
                    <a:pt x="14535" y="9040"/>
                    <a:pt x="14698" y="9446"/>
                    <a:pt x="14279" y="8674"/>
                  </a:cubicBezTo>
                  <a:cubicBezTo>
                    <a:pt x="14089" y="8326"/>
                    <a:pt x="14101" y="8135"/>
                    <a:pt x="14251" y="8135"/>
                  </a:cubicBezTo>
                  <a:cubicBezTo>
                    <a:pt x="14434" y="8135"/>
                    <a:pt x="14824" y="8420"/>
                    <a:pt x="15308" y="9054"/>
                  </a:cubicBezTo>
                  <a:cubicBezTo>
                    <a:pt x="16188" y="10205"/>
                    <a:pt x="17353" y="11640"/>
                    <a:pt x="17353" y="11640"/>
                  </a:cubicBezTo>
                  <a:cubicBezTo>
                    <a:pt x="18437" y="9677"/>
                    <a:pt x="18003" y="8430"/>
                    <a:pt x="17421" y="7604"/>
                  </a:cubicBezTo>
                  <a:cubicBezTo>
                    <a:pt x="16798" y="6669"/>
                    <a:pt x="14224" y="4204"/>
                    <a:pt x="14550" y="4163"/>
                  </a:cubicBezTo>
                  <a:cubicBezTo>
                    <a:pt x="14623" y="4155"/>
                    <a:pt x="14697" y="4151"/>
                    <a:pt x="14771" y="4151"/>
                  </a:cubicBezTo>
                  <a:cubicBezTo>
                    <a:pt x="16222" y="4151"/>
                    <a:pt x="17828" y="5586"/>
                    <a:pt x="17828" y="5586"/>
                  </a:cubicBezTo>
                  <a:cubicBezTo>
                    <a:pt x="16998" y="3105"/>
                    <a:pt x="15838" y="2254"/>
                    <a:pt x="14695" y="2254"/>
                  </a:cubicBezTo>
                  <a:cubicBezTo>
                    <a:pt x="14234" y="2254"/>
                    <a:pt x="13776" y="2393"/>
                    <a:pt x="13343" y="2619"/>
                  </a:cubicBezTo>
                  <a:cubicBezTo>
                    <a:pt x="12634" y="2996"/>
                    <a:pt x="12196" y="3096"/>
                    <a:pt x="11931" y="3096"/>
                  </a:cubicBezTo>
                  <a:cubicBezTo>
                    <a:pt x="11635" y="3096"/>
                    <a:pt x="11555" y="2971"/>
                    <a:pt x="11555" y="2971"/>
                  </a:cubicBezTo>
                  <a:cubicBezTo>
                    <a:pt x="11311" y="2293"/>
                    <a:pt x="14942" y="993"/>
                    <a:pt x="14942" y="993"/>
                  </a:cubicBezTo>
                  <a:cubicBezTo>
                    <a:pt x="13867" y="393"/>
                    <a:pt x="12971" y="164"/>
                    <a:pt x="12232" y="164"/>
                  </a:cubicBezTo>
                  <a:cubicBezTo>
                    <a:pt x="9850" y="164"/>
                    <a:pt x="9077" y="2537"/>
                    <a:pt x="9077" y="2537"/>
                  </a:cubicBezTo>
                  <a:cubicBezTo>
                    <a:pt x="9019" y="2843"/>
                    <a:pt x="8941" y="2924"/>
                    <a:pt x="8874" y="2924"/>
                  </a:cubicBezTo>
                  <a:cubicBezTo>
                    <a:pt x="8798" y="2924"/>
                    <a:pt x="8738" y="2822"/>
                    <a:pt x="8738" y="2822"/>
                  </a:cubicBezTo>
                  <a:cubicBezTo>
                    <a:pt x="7594" y="1533"/>
                    <a:pt x="5554" y="0"/>
                    <a:pt x="5053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1"/>
            <p:cNvSpPr/>
            <p:nvPr/>
          </p:nvSpPr>
          <p:spPr>
            <a:xfrm>
              <a:off x="1569400" y="3665850"/>
              <a:ext cx="298375" cy="406950"/>
            </a:xfrm>
            <a:custGeom>
              <a:avLst/>
              <a:gdLst/>
              <a:ahLst/>
              <a:cxnLst/>
              <a:rect l="l" t="t" r="r" b="b"/>
              <a:pathLst>
                <a:path w="11935" h="16278" extrusionOk="0">
                  <a:moveTo>
                    <a:pt x="4482" y="0"/>
                  </a:moveTo>
                  <a:cubicBezTo>
                    <a:pt x="4374" y="0"/>
                    <a:pt x="4263" y="133"/>
                    <a:pt x="4092" y="334"/>
                  </a:cubicBezTo>
                  <a:cubicBezTo>
                    <a:pt x="3861" y="605"/>
                    <a:pt x="5176" y="1268"/>
                    <a:pt x="5961" y="4573"/>
                  </a:cubicBezTo>
                  <a:cubicBezTo>
                    <a:pt x="5618" y="4478"/>
                    <a:pt x="4460" y="4190"/>
                    <a:pt x="3068" y="4190"/>
                  </a:cubicBezTo>
                  <a:cubicBezTo>
                    <a:pt x="2093" y="4190"/>
                    <a:pt x="1005" y="4331"/>
                    <a:pt x="1" y="4777"/>
                  </a:cubicBezTo>
                  <a:lnTo>
                    <a:pt x="1" y="4777"/>
                  </a:lnTo>
                  <a:cubicBezTo>
                    <a:pt x="1" y="4777"/>
                    <a:pt x="1490" y="4419"/>
                    <a:pt x="3135" y="4419"/>
                  </a:cubicBezTo>
                  <a:cubicBezTo>
                    <a:pt x="4149" y="4419"/>
                    <a:pt x="5221" y="4555"/>
                    <a:pt x="6043" y="4994"/>
                  </a:cubicBezTo>
                  <a:lnTo>
                    <a:pt x="6083" y="5156"/>
                  </a:lnTo>
                  <a:cubicBezTo>
                    <a:pt x="6245" y="5996"/>
                    <a:pt x="6272" y="6930"/>
                    <a:pt x="6218" y="7865"/>
                  </a:cubicBezTo>
                  <a:cubicBezTo>
                    <a:pt x="3292" y="8136"/>
                    <a:pt x="339" y="10412"/>
                    <a:pt x="339" y="10412"/>
                  </a:cubicBezTo>
                  <a:cubicBezTo>
                    <a:pt x="3314" y="8679"/>
                    <a:pt x="5573" y="8242"/>
                    <a:pt x="6124" y="8242"/>
                  </a:cubicBezTo>
                  <a:cubicBezTo>
                    <a:pt x="6151" y="8242"/>
                    <a:pt x="6173" y="8243"/>
                    <a:pt x="6191" y="8245"/>
                  </a:cubicBezTo>
                  <a:cubicBezTo>
                    <a:pt x="6151" y="8827"/>
                    <a:pt x="6070" y="9410"/>
                    <a:pt x="5974" y="9965"/>
                  </a:cubicBezTo>
                  <a:cubicBezTo>
                    <a:pt x="4796" y="10683"/>
                    <a:pt x="1816" y="13839"/>
                    <a:pt x="1816" y="13839"/>
                  </a:cubicBezTo>
                  <a:cubicBezTo>
                    <a:pt x="3455" y="12282"/>
                    <a:pt x="5528" y="10656"/>
                    <a:pt x="5893" y="10371"/>
                  </a:cubicBezTo>
                  <a:lnTo>
                    <a:pt x="5893" y="10371"/>
                  </a:lnTo>
                  <a:cubicBezTo>
                    <a:pt x="5311" y="12593"/>
                    <a:pt x="4309" y="16277"/>
                    <a:pt x="4309" y="16277"/>
                  </a:cubicBezTo>
                  <a:cubicBezTo>
                    <a:pt x="4701" y="15397"/>
                    <a:pt x="5514" y="12647"/>
                    <a:pt x="5758" y="11834"/>
                  </a:cubicBezTo>
                  <a:cubicBezTo>
                    <a:pt x="6666" y="12945"/>
                    <a:pt x="7735" y="16102"/>
                    <a:pt x="7735" y="16102"/>
                  </a:cubicBezTo>
                  <a:cubicBezTo>
                    <a:pt x="7560" y="14489"/>
                    <a:pt x="6083" y="11658"/>
                    <a:pt x="5907" y="11415"/>
                  </a:cubicBezTo>
                  <a:cubicBezTo>
                    <a:pt x="6070" y="10859"/>
                    <a:pt x="6137" y="10425"/>
                    <a:pt x="6232" y="9897"/>
                  </a:cubicBezTo>
                  <a:cubicBezTo>
                    <a:pt x="8115" y="10710"/>
                    <a:pt x="9402" y="13230"/>
                    <a:pt x="9402" y="13230"/>
                  </a:cubicBezTo>
                  <a:cubicBezTo>
                    <a:pt x="8846" y="11130"/>
                    <a:pt x="6814" y="9856"/>
                    <a:pt x="6286" y="9558"/>
                  </a:cubicBezTo>
                  <a:cubicBezTo>
                    <a:pt x="6476" y="8462"/>
                    <a:pt x="6543" y="7459"/>
                    <a:pt x="6516" y="6538"/>
                  </a:cubicBezTo>
                  <a:cubicBezTo>
                    <a:pt x="6633" y="6524"/>
                    <a:pt x="6757" y="6518"/>
                    <a:pt x="6887" y="6518"/>
                  </a:cubicBezTo>
                  <a:cubicBezTo>
                    <a:pt x="8798" y="6518"/>
                    <a:pt x="11935" y="7920"/>
                    <a:pt x="11935" y="7920"/>
                  </a:cubicBezTo>
                  <a:cubicBezTo>
                    <a:pt x="9957" y="6388"/>
                    <a:pt x="6530" y="6159"/>
                    <a:pt x="6530" y="6159"/>
                  </a:cubicBezTo>
                  <a:cubicBezTo>
                    <a:pt x="6516" y="6145"/>
                    <a:pt x="6516" y="6145"/>
                    <a:pt x="6503" y="6145"/>
                  </a:cubicBezTo>
                  <a:cubicBezTo>
                    <a:pt x="6314" y="2243"/>
                    <a:pt x="4620" y="76"/>
                    <a:pt x="4620" y="76"/>
                  </a:cubicBezTo>
                  <a:cubicBezTo>
                    <a:pt x="4572" y="24"/>
                    <a:pt x="4527" y="0"/>
                    <a:pt x="448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1"/>
            <p:cNvSpPr/>
            <p:nvPr/>
          </p:nvSpPr>
          <p:spPr>
            <a:xfrm>
              <a:off x="284850" y="4908600"/>
              <a:ext cx="188675" cy="188650"/>
            </a:xfrm>
            <a:custGeom>
              <a:avLst/>
              <a:gdLst/>
              <a:ahLst/>
              <a:cxnLst/>
              <a:rect l="l" t="t" r="r" b="b"/>
              <a:pathLst>
                <a:path w="7547" h="7546" extrusionOk="0">
                  <a:moveTo>
                    <a:pt x="6205" y="0"/>
                  </a:moveTo>
                  <a:lnTo>
                    <a:pt x="0" y="1342"/>
                  </a:lnTo>
                  <a:lnTo>
                    <a:pt x="1355" y="7546"/>
                  </a:lnTo>
                  <a:lnTo>
                    <a:pt x="7546" y="6191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1"/>
            <p:cNvSpPr/>
            <p:nvPr/>
          </p:nvSpPr>
          <p:spPr>
            <a:xfrm>
              <a:off x="281125" y="4866150"/>
              <a:ext cx="170725" cy="217550"/>
            </a:xfrm>
            <a:custGeom>
              <a:avLst/>
              <a:gdLst/>
              <a:ahLst/>
              <a:cxnLst/>
              <a:rect l="l" t="t" r="r" b="b"/>
              <a:pathLst>
                <a:path w="6829" h="8702" extrusionOk="0">
                  <a:moveTo>
                    <a:pt x="4188" y="861"/>
                  </a:moveTo>
                  <a:cubicBezTo>
                    <a:pt x="4360" y="861"/>
                    <a:pt x="4459" y="1030"/>
                    <a:pt x="4376" y="1279"/>
                  </a:cubicBezTo>
                  <a:cubicBezTo>
                    <a:pt x="4213" y="1725"/>
                    <a:pt x="3672" y="1996"/>
                    <a:pt x="3225" y="2173"/>
                  </a:cubicBezTo>
                  <a:cubicBezTo>
                    <a:pt x="3198" y="1875"/>
                    <a:pt x="3346" y="1617"/>
                    <a:pt x="3536" y="1373"/>
                  </a:cubicBezTo>
                  <a:cubicBezTo>
                    <a:pt x="3659" y="1210"/>
                    <a:pt x="3821" y="1008"/>
                    <a:pt x="4011" y="912"/>
                  </a:cubicBezTo>
                  <a:cubicBezTo>
                    <a:pt x="4075" y="877"/>
                    <a:pt x="4135" y="861"/>
                    <a:pt x="4188" y="861"/>
                  </a:cubicBezTo>
                  <a:close/>
                  <a:moveTo>
                    <a:pt x="2163" y="1557"/>
                  </a:moveTo>
                  <a:cubicBezTo>
                    <a:pt x="2320" y="1557"/>
                    <a:pt x="2464" y="1721"/>
                    <a:pt x="2575" y="1806"/>
                  </a:cubicBezTo>
                  <a:cubicBezTo>
                    <a:pt x="2575" y="1820"/>
                    <a:pt x="2588" y="1820"/>
                    <a:pt x="2602" y="1820"/>
                  </a:cubicBezTo>
                  <a:cubicBezTo>
                    <a:pt x="2696" y="1929"/>
                    <a:pt x="2792" y="2050"/>
                    <a:pt x="2859" y="2186"/>
                  </a:cubicBezTo>
                  <a:cubicBezTo>
                    <a:pt x="2777" y="2173"/>
                    <a:pt x="2696" y="2173"/>
                    <a:pt x="2615" y="2159"/>
                  </a:cubicBezTo>
                  <a:cubicBezTo>
                    <a:pt x="2466" y="2132"/>
                    <a:pt x="2181" y="2064"/>
                    <a:pt x="2006" y="1942"/>
                  </a:cubicBezTo>
                  <a:cubicBezTo>
                    <a:pt x="1979" y="1793"/>
                    <a:pt x="1938" y="1617"/>
                    <a:pt x="2114" y="1563"/>
                  </a:cubicBezTo>
                  <a:cubicBezTo>
                    <a:pt x="2131" y="1559"/>
                    <a:pt x="2147" y="1557"/>
                    <a:pt x="2163" y="1557"/>
                  </a:cubicBezTo>
                  <a:close/>
                  <a:moveTo>
                    <a:pt x="6142" y="1"/>
                  </a:moveTo>
                  <a:cubicBezTo>
                    <a:pt x="6070" y="1"/>
                    <a:pt x="6002" y="46"/>
                    <a:pt x="6002" y="141"/>
                  </a:cubicBezTo>
                  <a:cubicBezTo>
                    <a:pt x="5989" y="1075"/>
                    <a:pt x="4905" y="1685"/>
                    <a:pt x="4132" y="2037"/>
                  </a:cubicBezTo>
                  <a:cubicBezTo>
                    <a:pt x="4227" y="1969"/>
                    <a:pt x="4309" y="1888"/>
                    <a:pt x="4390" y="1806"/>
                  </a:cubicBezTo>
                  <a:cubicBezTo>
                    <a:pt x="4647" y="1522"/>
                    <a:pt x="4986" y="954"/>
                    <a:pt x="4593" y="628"/>
                  </a:cubicBezTo>
                  <a:cubicBezTo>
                    <a:pt x="4490" y="548"/>
                    <a:pt x="4379" y="515"/>
                    <a:pt x="4266" y="515"/>
                  </a:cubicBezTo>
                  <a:cubicBezTo>
                    <a:pt x="3978" y="515"/>
                    <a:pt x="3681" y="732"/>
                    <a:pt x="3496" y="926"/>
                  </a:cubicBezTo>
                  <a:cubicBezTo>
                    <a:pt x="3265" y="1170"/>
                    <a:pt x="3062" y="1441"/>
                    <a:pt x="2954" y="1752"/>
                  </a:cubicBezTo>
                  <a:cubicBezTo>
                    <a:pt x="2805" y="1550"/>
                    <a:pt x="2615" y="1373"/>
                    <a:pt x="2398" y="1237"/>
                  </a:cubicBezTo>
                  <a:cubicBezTo>
                    <a:pt x="2263" y="1156"/>
                    <a:pt x="2097" y="1095"/>
                    <a:pt x="1941" y="1095"/>
                  </a:cubicBezTo>
                  <a:cubicBezTo>
                    <a:pt x="1786" y="1095"/>
                    <a:pt x="1640" y="1156"/>
                    <a:pt x="1545" y="1319"/>
                  </a:cubicBezTo>
                  <a:cubicBezTo>
                    <a:pt x="1369" y="1617"/>
                    <a:pt x="1572" y="1969"/>
                    <a:pt x="1816" y="2159"/>
                  </a:cubicBezTo>
                  <a:cubicBezTo>
                    <a:pt x="1938" y="2267"/>
                    <a:pt x="2073" y="2335"/>
                    <a:pt x="2236" y="2389"/>
                  </a:cubicBezTo>
                  <a:cubicBezTo>
                    <a:pt x="1965" y="2375"/>
                    <a:pt x="1694" y="2335"/>
                    <a:pt x="1423" y="2200"/>
                  </a:cubicBezTo>
                  <a:cubicBezTo>
                    <a:pt x="908" y="1969"/>
                    <a:pt x="624" y="1590"/>
                    <a:pt x="272" y="1183"/>
                  </a:cubicBezTo>
                  <a:cubicBezTo>
                    <a:pt x="242" y="1150"/>
                    <a:pt x="209" y="1136"/>
                    <a:pt x="178" y="1136"/>
                  </a:cubicBezTo>
                  <a:cubicBezTo>
                    <a:pt x="96" y="1136"/>
                    <a:pt x="25" y="1234"/>
                    <a:pt x="55" y="1333"/>
                  </a:cubicBezTo>
                  <a:cubicBezTo>
                    <a:pt x="272" y="1915"/>
                    <a:pt x="895" y="2389"/>
                    <a:pt x="1572" y="2592"/>
                  </a:cubicBezTo>
                  <a:lnTo>
                    <a:pt x="1" y="2944"/>
                  </a:lnTo>
                  <a:lnTo>
                    <a:pt x="366" y="4665"/>
                  </a:lnTo>
                  <a:lnTo>
                    <a:pt x="3563" y="3974"/>
                  </a:lnTo>
                  <a:cubicBezTo>
                    <a:pt x="3713" y="4732"/>
                    <a:pt x="3861" y="5505"/>
                    <a:pt x="4011" y="6264"/>
                  </a:cubicBezTo>
                  <a:cubicBezTo>
                    <a:pt x="4159" y="7035"/>
                    <a:pt x="4268" y="7835"/>
                    <a:pt x="4471" y="8594"/>
                  </a:cubicBezTo>
                  <a:cubicBezTo>
                    <a:pt x="4488" y="8668"/>
                    <a:pt x="4545" y="8701"/>
                    <a:pt x="4603" y="8701"/>
                  </a:cubicBezTo>
                  <a:cubicBezTo>
                    <a:pt x="4681" y="8701"/>
                    <a:pt x="4763" y="8641"/>
                    <a:pt x="4755" y="8540"/>
                  </a:cubicBezTo>
                  <a:cubicBezTo>
                    <a:pt x="4647" y="7754"/>
                    <a:pt x="4471" y="6968"/>
                    <a:pt x="4322" y="6195"/>
                  </a:cubicBezTo>
                  <a:cubicBezTo>
                    <a:pt x="4173" y="5424"/>
                    <a:pt x="4024" y="4665"/>
                    <a:pt x="3875" y="3907"/>
                  </a:cubicBezTo>
                  <a:lnTo>
                    <a:pt x="6828" y="3256"/>
                  </a:lnTo>
                  <a:lnTo>
                    <a:pt x="6449" y="1535"/>
                  </a:lnTo>
                  <a:lnTo>
                    <a:pt x="5176" y="1820"/>
                  </a:lnTo>
                  <a:cubicBezTo>
                    <a:pt x="5324" y="1712"/>
                    <a:pt x="5460" y="1604"/>
                    <a:pt x="5595" y="1481"/>
                  </a:cubicBezTo>
                  <a:cubicBezTo>
                    <a:pt x="5961" y="1143"/>
                    <a:pt x="6327" y="696"/>
                    <a:pt x="6314" y="168"/>
                  </a:cubicBezTo>
                  <a:cubicBezTo>
                    <a:pt x="6314" y="59"/>
                    <a:pt x="6225" y="1"/>
                    <a:pt x="614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1"/>
            <p:cNvSpPr/>
            <p:nvPr/>
          </p:nvSpPr>
          <p:spPr>
            <a:xfrm>
              <a:off x="597775" y="4908600"/>
              <a:ext cx="189000" cy="188650"/>
            </a:xfrm>
            <a:custGeom>
              <a:avLst/>
              <a:gdLst/>
              <a:ahLst/>
              <a:cxnLst/>
              <a:rect l="l" t="t" r="r" b="b"/>
              <a:pathLst>
                <a:path w="7560" h="7546" extrusionOk="0">
                  <a:moveTo>
                    <a:pt x="1355" y="0"/>
                  </a:moveTo>
                  <a:lnTo>
                    <a:pt x="0" y="6191"/>
                  </a:lnTo>
                  <a:lnTo>
                    <a:pt x="6205" y="7546"/>
                  </a:lnTo>
                  <a:lnTo>
                    <a:pt x="7559" y="1342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1"/>
            <p:cNvSpPr/>
            <p:nvPr/>
          </p:nvSpPr>
          <p:spPr>
            <a:xfrm>
              <a:off x="619800" y="4866150"/>
              <a:ext cx="170700" cy="217550"/>
            </a:xfrm>
            <a:custGeom>
              <a:avLst/>
              <a:gdLst/>
              <a:ahLst/>
              <a:cxnLst/>
              <a:rect l="l" t="t" r="r" b="b"/>
              <a:pathLst>
                <a:path w="6828" h="8702" extrusionOk="0">
                  <a:moveTo>
                    <a:pt x="2641" y="861"/>
                  </a:moveTo>
                  <a:cubicBezTo>
                    <a:pt x="2694" y="861"/>
                    <a:pt x="2754" y="877"/>
                    <a:pt x="2818" y="912"/>
                  </a:cubicBezTo>
                  <a:cubicBezTo>
                    <a:pt x="3008" y="1008"/>
                    <a:pt x="3170" y="1210"/>
                    <a:pt x="3292" y="1373"/>
                  </a:cubicBezTo>
                  <a:cubicBezTo>
                    <a:pt x="3468" y="1617"/>
                    <a:pt x="3617" y="1875"/>
                    <a:pt x="3604" y="2173"/>
                  </a:cubicBezTo>
                  <a:cubicBezTo>
                    <a:pt x="3143" y="1996"/>
                    <a:pt x="2614" y="1725"/>
                    <a:pt x="2452" y="1279"/>
                  </a:cubicBezTo>
                  <a:cubicBezTo>
                    <a:pt x="2369" y="1030"/>
                    <a:pt x="2468" y="861"/>
                    <a:pt x="2641" y="861"/>
                  </a:cubicBezTo>
                  <a:close/>
                  <a:moveTo>
                    <a:pt x="4655" y="1557"/>
                  </a:moveTo>
                  <a:cubicBezTo>
                    <a:pt x="4670" y="1557"/>
                    <a:pt x="4685" y="1559"/>
                    <a:pt x="4701" y="1563"/>
                  </a:cubicBezTo>
                  <a:cubicBezTo>
                    <a:pt x="4890" y="1617"/>
                    <a:pt x="4850" y="1793"/>
                    <a:pt x="4823" y="1942"/>
                  </a:cubicBezTo>
                  <a:cubicBezTo>
                    <a:pt x="4646" y="2064"/>
                    <a:pt x="4362" y="2132"/>
                    <a:pt x="4213" y="2159"/>
                  </a:cubicBezTo>
                  <a:cubicBezTo>
                    <a:pt x="4132" y="2173"/>
                    <a:pt x="4050" y="2173"/>
                    <a:pt x="3969" y="2186"/>
                  </a:cubicBezTo>
                  <a:cubicBezTo>
                    <a:pt x="4037" y="2050"/>
                    <a:pt x="4119" y="1929"/>
                    <a:pt x="4227" y="1820"/>
                  </a:cubicBezTo>
                  <a:cubicBezTo>
                    <a:pt x="4240" y="1820"/>
                    <a:pt x="4254" y="1820"/>
                    <a:pt x="4254" y="1806"/>
                  </a:cubicBezTo>
                  <a:cubicBezTo>
                    <a:pt x="4364" y="1721"/>
                    <a:pt x="4508" y="1557"/>
                    <a:pt x="4655" y="1557"/>
                  </a:cubicBezTo>
                  <a:close/>
                  <a:moveTo>
                    <a:pt x="686" y="1"/>
                  </a:moveTo>
                  <a:cubicBezTo>
                    <a:pt x="604" y="1"/>
                    <a:pt x="515" y="59"/>
                    <a:pt x="515" y="168"/>
                  </a:cubicBezTo>
                  <a:cubicBezTo>
                    <a:pt x="501" y="696"/>
                    <a:pt x="867" y="1143"/>
                    <a:pt x="1233" y="1481"/>
                  </a:cubicBezTo>
                  <a:cubicBezTo>
                    <a:pt x="1368" y="1604"/>
                    <a:pt x="1504" y="1712"/>
                    <a:pt x="1653" y="1820"/>
                  </a:cubicBezTo>
                  <a:lnTo>
                    <a:pt x="380" y="1535"/>
                  </a:lnTo>
                  <a:lnTo>
                    <a:pt x="0" y="3256"/>
                  </a:lnTo>
                  <a:lnTo>
                    <a:pt x="2940" y="3907"/>
                  </a:lnTo>
                  <a:cubicBezTo>
                    <a:pt x="2804" y="4665"/>
                    <a:pt x="2656" y="5424"/>
                    <a:pt x="2506" y="6195"/>
                  </a:cubicBezTo>
                  <a:cubicBezTo>
                    <a:pt x="2358" y="6968"/>
                    <a:pt x="2168" y="7754"/>
                    <a:pt x="2073" y="8540"/>
                  </a:cubicBezTo>
                  <a:cubicBezTo>
                    <a:pt x="2065" y="8641"/>
                    <a:pt x="2143" y="8701"/>
                    <a:pt x="2220" y="8701"/>
                  </a:cubicBezTo>
                  <a:cubicBezTo>
                    <a:pt x="2277" y="8701"/>
                    <a:pt x="2335" y="8668"/>
                    <a:pt x="2358" y="8594"/>
                  </a:cubicBezTo>
                  <a:cubicBezTo>
                    <a:pt x="2560" y="7835"/>
                    <a:pt x="2669" y="7035"/>
                    <a:pt x="2818" y="6264"/>
                  </a:cubicBezTo>
                  <a:cubicBezTo>
                    <a:pt x="2967" y="5505"/>
                    <a:pt x="3116" y="4732"/>
                    <a:pt x="3265" y="3974"/>
                  </a:cubicBezTo>
                  <a:lnTo>
                    <a:pt x="6462" y="4665"/>
                  </a:lnTo>
                  <a:lnTo>
                    <a:pt x="6828" y="2944"/>
                  </a:lnTo>
                  <a:lnTo>
                    <a:pt x="5256" y="2592"/>
                  </a:lnTo>
                  <a:cubicBezTo>
                    <a:pt x="5934" y="2389"/>
                    <a:pt x="6557" y="1915"/>
                    <a:pt x="6760" y="1333"/>
                  </a:cubicBezTo>
                  <a:cubicBezTo>
                    <a:pt x="6799" y="1234"/>
                    <a:pt x="6724" y="1136"/>
                    <a:pt x="6644" y="1136"/>
                  </a:cubicBezTo>
                  <a:cubicBezTo>
                    <a:pt x="6614" y="1136"/>
                    <a:pt x="6583" y="1150"/>
                    <a:pt x="6557" y="1183"/>
                  </a:cubicBezTo>
                  <a:cubicBezTo>
                    <a:pt x="6205" y="1590"/>
                    <a:pt x="5920" y="1969"/>
                    <a:pt x="5405" y="2200"/>
                  </a:cubicBezTo>
                  <a:cubicBezTo>
                    <a:pt x="5134" y="2335"/>
                    <a:pt x="4863" y="2375"/>
                    <a:pt x="4592" y="2389"/>
                  </a:cubicBezTo>
                  <a:cubicBezTo>
                    <a:pt x="4742" y="2335"/>
                    <a:pt x="4890" y="2267"/>
                    <a:pt x="5013" y="2159"/>
                  </a:cubicBezTo>
                  <a:cubicBezTo>
                    <a:pt x="5256" y="1969"/>
                    <a:pt x="5459" y="1617"/>
                    <a:pt x="5284" y="1319"/>
                  </a:cubicBezTo>
                  <a:cubicBezTo>
                    <a:pt x="5189" y="1156"/>
                    <a:pt x="5040" y="1095"/>
                    <a:pt x="4882" y="1095"/>
                  </a:cubicBezTo>
                  <a:cubicBezTo>
                    <a:pt x="4725" y="1095"/>
                    <a:pt x="4559" y="1156"/>
                    <a:pt x="4430" y="1237"/>
                  </a:cubicBezTo>
                  <a:cubicBezTo>
                    <a:pt x="4213" y="1373"/>
                    <a:pt x="4023" y="1550"/>
                    <a:pt x="3861" y="1752"/>
                  </a:cubicBezTo>
                  <a:cubicBezTo>
                    <a:pt x="3766" y="1441"/>
                    <a:pt x="3563" y="1170"/>
                    <a:pt x="3333" y="926"/>
                  </a:cubicBezTo>
                  <a:cubicBezTo>
                    <a:pt x="3147" y="732"/>
                    <a:pt x="2850" y="515"/>
                    <a:pt x="2562" y="515"/>
                  </a:cubicBezTo>
                  <a:cubicBezTo>
                    <a:pt x="2449" y="515"/>
                    <a:pt x="2338" y="548"/>
                    <a:pt x="2235" y="628"/>
                  </a:cubicBezTo>
                  <a:cubicBezTo>
                    <a:pt x="1843" y="954"/>
                    <a:pt x="2168" y="1522"/>
                    <a:pt x="2439" y="1806"/>
                  </a:cubicBezTo>
                  <a:cubicBezTo>
                    <a:pt x="2520" y="1888"/>
                    <a:pt x="2601" y="1969"/>
                    <a:pt x="2696" y="2037"/>
                  </a:cubicBezTo>
                  <a:cubicBezTo>
                    <a:pt x="1924" y="1685"/>
                    <a:pt x="840" y="1075"/>
                    <a:pt x="826" y="141"/>
                  </a:cubicBezTo>
                  <a:cubicBezTo>
                    <a:pt x="826" y="46"/>
                    <a:pt x="758" y="1"/>
                    <a:pt x="686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1"/>
            <p:cNvSpPr/>
            <p:nvPr/>
          </p:nvSpPr>
          <p:spPr>
            <a:xfrm>
              <a:off x="514450" y="5042025"/>
              <a:ext cx="30875" cy="24075"/>
            </a:xfrm>
            <a:custGeom>
              <a:avLst/>
              <a:gdLst/>
              <a:ahLst/>
              <a:cxnLst/>
              <a:rect l="l" t="t" r="r" b="b"/>
              <a:pathLst>
                <a:path w="1235" h="963" extrusionOk="0">
                  <a:moveTo>
                    <a:pt x="624" y="0"/>
                  </a:moveTo>
                  <a:cubicBezTo>
                    <a:pt x="1" y="0"/>
                    <a:pt x="1" y="963"/>
                    <a:pt x="624" y="963"/>
                  </a:cubicBezTo>
                  <a:cubicBezTo>
                    <a:pt x="1234" y="963"/>
                    <a:pt x="1234" y="0"/>
                    <a:pt x="624" y="0"/>
                  </a:cubicBezTo>
                  <a:close/>
                </a:path>
              </a:pathLst>
            </a:custGeom>
            <a:solidFill>
              <a:srgbClr val="E4F3F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1"/>
            <p:cNvSpPr/>
            <p:nvPr/>
          </p:nvSpPr>
          <p:spPr>
            <a:xfrm>
              <a:off x="396950" y="5064375"/>
              <a:ext cx="19325" cy="14600"/>
            </a:xfrm>
            <a:custGeom>
              <a:avLst/>
              <a:gdLst/>
              <a:ahLst/>
              <a:cxnLst/>
              <a:rect l="l" t="t" r="r" b="b"/>
              <a:pathLst>
                <a:path w="773" h="584" extrusionOk="0">
                  <a:moveTo>
                    <a:pt x="393" y="0"/>
                  </a:moveTo>
                  <a:cubicBezTo>
                    <a:pt x="1" y="0"/>
                    <a:pt x="1" y="583"/>
                    <a:pt x="393" y="583"/>
                  </a:cubicBezTo>
                  <a:cubicBezTo>
                    <a:pt x="772" y="583"/>
                    <a:pt x="772" y="0"/>
                    <a:pt x="393" y="0"/>
                  </a:cubicBezTo>
                  <a:close/>
                </a:path>
              </a:pathLst>
            </a:custGeom>
            <a:solidFill>
              <a:srgbClr val="E4F3F4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1"/>
            <p:cNvSpPr/>
            <p:nvPr/>
          </p:nvSpPr>
          <p:spPr>
            <a:xfrm>
              <a:off x="245575" y="4412000"/>
              <a:ext cx="132100" cy="128500"/>
            </a:xfrm>
            <a:custGeom>
              <a:avLst/>
              <a:gdLst/>
              <a:ahLst/>
              <a:cxnLst/>
              <a:rect l="l" t="t" r="r" b="b"/>
              <a:pathLst>
                <a:path w="5284" h="5140" extrusionOk="0">
                  <a:moveTo>
                    <a:pt x="2779" y="0"/>
                  </a:moveTo>
                  <a:cubicBezTo>
                    <a:pt x="2212" y="0"/>
                    <a:pt x="1638" y="217"/>
                    <a:pt x="1192" y="615"/>
                  </a:cubicBezTo>
                  <a:cubicBezTo>
                    <a:pt x="231" y="1482"/>
                    <a:pt x="0" y="3039"/>
                    <a:pt x="935" y="4015"/>
                  </a:cubicBezTo>
                  <a:cubicBezTo>
                    <a:pt x="1667" y="4773"/>
                    <a:pt x="2913" y="5140"/>
                    <a:pt x="3956" y="5140"/>
                  </a:cubicBezTo>
                  <a:cubicBezTo>
                    <a:pt x="4308" y="4665"/>
                    <a:pt x="4728" y="4245"/>
                    <a:pt x="5202" y="3893"/>
                  </a:cubicBezTo>
                  <a:cubicBezTo>
                    <a:pt x="5283" y="2782"/>
                    <a:pt x="5081" y="1495"/>
                    <a:pt x="4295" y="655"/>
                  </a:cubicBezTo>
                  <a:cubicBezTo>
                    <a:pt x="3880" y="207"/>
                    <a:pt x="3333" y="0"/>
                    <a:pt x="2779" y="0"/>
                  </a:cubicBezTo>
                  <a:close/>
                </a:path>
              </a:pathLst>
            </a:custGeom>
            <a:solidFill>
              <a:srgbClr val="C75B3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1"/>
            <p:cNvSpPr/>
            <p:nvPr/>
          </p:nvSpPr>
          <p:spPr>
            <a:xfrm>
              <a:off x="412850" y="4826625"/>
              <a:ext cx="240175" cy="294900"/>
            </a:xfrm>
            <a:custGeom>
              <a:avLst/>
              <a:gdLst/>
              <a:ahLst/>
              <a:cxnLst/>
              <a:rect l="l" t="t" r="r" b="b"/>
              <a:pathLst>
                <a:path w="9607" h="11796" extrusionOk="0">
                  <a:moveTo>
                    <a:pt x="2806" y="1"/>
                  </a:moveTo>
                  <a:cubicBezTo>
                    <a:pt x="1356" y="1220"/>
                    <a:pt x="855" y="3103"/>
                    <a:pt x="543" y="4946"/>
                  </a:cubicBezTo>
                  <a:cubicBezTo>
                    <a:pt x="164" y="7126"/>
                    <a:pt x="82" y="9348"/>
                    <a:pt x="1" y="11569"/>
                  </a:cubicBezTo>
                  <a:cubicBezTo>
                    <a:pt x="1042" y="11617"/>
                    <a:pt x="4164" y="11795"/>
                    <a:pt x="6564" y="11795"/>
                  </a:cubicBezTo>
                  <a:cubicBezTo>
                    <a:pt x="8257" y="11795"/>
                    <a:pt x="9590" y="11707"/>
                    <a:pt x="9579" y="11421"/>
                  </a:cubicBezTo>
                  <a:lnTo>
                    <a:pt x="9579" y="11380"/>
                  </a:lnTo>
                  <a:lnTo>
                    <a:pt x="9579" y="11353"/>
                  </a:lnTo>
                  <a:cubicBezTo>
                    <a:pt x="9525" y="10404"/>
                    <a:pt x="9606" y="9443"/>
                    <a:pt x="9552" y="8495"/>
                  </a:cubicBezTo>
                  <a:cubicBezTo>
                    <a:pt x="9511" y="7478"/>
                    <a:pt x="9402" y="6476"/>
                    <a:pt x="9200" y="5501"/>
                  </a:cubicBezTo>
                  <a:cubicBezTo>
                    <a:pt x="8833" y="3618"/>
                    <a:pt x="8116" y="1911"/>
                    <a:pt x="7249" y="218"/>
                  </a:cubicBezTo>
                  <a:cubicBezTo>
                    <a:pt x="6937" y="205"/>
                    <a:pt x="6626" y="177"/>
                    <a:pt x="6314" y="123"/>
                  </a:cubicBezTo>
                  <a:cubicBezTo>
                    <a:pt x="5909" y="152"/>
                    <a:pt x="5498" y="167"/>
                    <a:pt x="5084" y="167"/>
                  </a:cubicBezTo>
                  <a:cubicBezTo>
                    <a:pt x="4322" y="167"/>
                    <a:pt x="3552" y="115"/>
                    <a:pt x="2806" y="1"/>
                  </a:cubicBezTo>
                  <a:close/>
                </a:path>
              </a:pathLst>
            </a:custGeom>
            <a:solidFill>
              <a:srgbClr val="C75B3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1"/>
            <p:cNvSpPr/>
            <p:nvPr/>
          </p:nvSpPr>
          <p:spPr>
            <a:xfrm>
              <a:off x="229625" y="4396250"/>
              <a:ext cx="620125" cy="741725"/>
            </a:xfrm>
            <a:custGeom>
              <a:avLst/>
              <a:gdLst/>
              <a:ahLst/>
              <a:cxnLst/>
              <a:rect l="l" t="t" r="r" b="b"/>
              <a:pathLst>
                <a:path w="24805" h="29669" extrusionOk="0">
                  <a:moveTo>
                    <a:pt x="3432" y="0"/>
                  </a:moveTo>
                  <a:cubicBezTo>
                    <a:pt x="2657" y="0"/>
                    <a:pt x="1878" y="319"/>
                    <a:pt x="1302" y="879"/>
                  </a:cubicBezTo>
                  <a:cubicBezTo>
                    <a:pt x="259" y="1908"/>
                    <a:pt x="1" y="3575"/>
                    <a:pt x="882" y="4780"/>
                  </a:cubicBezTo>
                  <a:cubicBezTo>
                    <a:pt x="1499" y="5629"/>
                    <a:pt x="2875" y="6345"/>
                    <a:pt x="4045" y="6345"/>
                  </a:cubicBezTo>
                  <a:cubicBezTo>
                    <a:pt x="4107" y="6345"/>
                    <a:pt x="4168" y="6343"/>
                    <a:pt x="4228" y="6338"/>
                  </a:cubicBezTo>
                  <a:lnTo>
                    <a:pt x="4228" y="6338"/>
                  </a:lnTo>
                  <a:cubicBezTo>
                    <a:pt x="3957" y="6812"/>
                    <a:pt x="3741" y="7327"/>
                    <a:pt x="3632" y="7896"/>
                  </a:cubicBezTo>
                  <a:cubicBezTo>
                    <a:pt x="3280" y="9590"/>
                    <a:pt x="3470" y="11499"/>
                    <a:pt x="4160" y="13085"/>
                  </a:cubicBezTo>
                  <a:cubicBezTo>
                    <a:pt x="5190" y="15455"/>
                    <a:pt x="7249" y="16620"/>
                    <a:pt x="9552" y="17107"/>
                  </a:cubicBezTo>
                  <a:cubicBezTo>
                    <a:pt x="8278" y="18097"/>
                    <a:pt x="7736" y="19777"/>
                    <a:pt x="7425" y="21348"/>
                  </a:cubicBezTo>
                  <a:cubicBezTo>
                    <a:pt x="6911" y="23813"/>
                    <a:pt x="6815" y="26333"/>
                    <a:pt x="6721" y="28839"/>
                  </a:cubicBezTo>
                  <a:cubicBezTo>
                    <a:pt x="6721" y="29031"/>
                    <a:pt x="6853" y="29120"/>
                    <a:pt x="6999" y="29120"/>
                  </a:cubicBezTo>
                  <a:cubicBezTo>
                    <a:pt x="7028" y="29120"/>
                    <a:pt x="7057" y="29116"/>
                    <a:pt x="7086" y="29110"/>
                  </a:cubicBezTo>
                  <a:cubicBezTo>
                    <a:pt x="9145" y="29503"/>
                    <a:pt x="11258" y="29597"/>
                    <a:pt x="13345" y="29624"/>
                  </a:cubicBezTo>
                  <a:cubicBezTo>
                    <a:pt x="13568" y="29629"/>
                    <a:pt x="14130" y="29669"/>
                    <a:pt x="14772" y="29669"/>
                  </a:cubicBezTo>
                  <a:cubicBezTo>
                    <a:pt x="16043" y="29669"/>
                    <a:pt x="17630" y="29513"/>
                    <a:pt x="17531" y="28622"/>
                  </a:cubicBezTo>
                  <a:cubicBezTo>
                    <a:pt x="17531" y="28582"/>
                    <a:pt x="17517" y="28541"/>
                    <a:pt x="17504" y="28501"/>
                  </a:cubicBezTo>
                  <a:cubicBezTo>
                    <a:pt x="17761" y="26563"/>
                    <a:pt x="17504" y="24423"/>
                    <a:pt x="17138" y="22526"/>
                  </a:cubicBezTo>
                  <a:cubicBezTo>
                    <a:pt x="16785" y="20725"/>
                    <a:pt x="16189" y="18910"/>
                    <a:pt x="15093" y="17433"/>
                  </a:cubicBezTo>
                  <a:cubicBezTo>
                    <a:pt x="18019" y="17324"/>
                    <a:pt x="20565" y="15496"/>
                    <a:pt x="21080" y="12366"/>
                  </a:cubicBezTo>
                  <a:cubicBezTo>
                    <a:pt x="21364" y="10605"/>
                    <a:pt x="21364" y="8668"/>
                    <a:pt x="20620" y="7016"/>
                  </a:cubicBezTo>
                  <a:cubicBezTo>
                    <a:pt x="20593" y="6948"/>
                    <a:pt x="20551" y="6880"/>
                    <a:pt x="20524" y="6826"/>
                  </a:cubicBezTo>
                  <a:cubicBezTo>
                    <a:pt x="21839" y="6772"/>
                    <a:pt x="23546" y="6053"/>
                    <a:pt x="24115" y="4903"/>
                  </a:cubicBezTo>
                  <a:cubicBezTo>
                    <a:pt x="24805" y="3521"/>
                    <a:pt x="24073" y="1962"/>
                    <a:pt x="22923" y="1095"/>
                  </a:cubicBezTo>
                  <a:cubicBezTo>
                    <a:pt x="22272" y="604"/>
                    <a:pt x="21537" y="290"/>
                    <a:pt x="20807" y="290"/>
                  </a:cubicBezTo>
                  <a:cubicBezTo>
                    <a:pt x="20230" y="290"/>
                    <a:pt x="19656" y="486"/>
                    <a:pt x="19130" y="947"/>
                  </a:cubicBezTo>
                  <a:cubicBezTo>
                    <a:pt x="18276" y="1692"/>
                    <a:pt x="17707" y="3046"/>
                    <a:pt x="18005" y="4198"/>
                  </a:cubicBezTo>
                  <a:cubicBezTo>
                    <a:pt x="17721" y="4036"/>
                    <a:pt x="17436" y="3886"/>
                    <a:pt x="17125" y="3765"/>
                  </a:cubicBezTo>
                  <a:cubicBezTo>
                    <a:pt x="16204" y="3358"/>
                    <a:pt x="15201" y="3127"/>
                    <a:pt x="14185" y="2992"/>
                  </a:cubicBezTo>
                  <a:cubicBezTo>
                    <a:pt x="14497" y="2667"/>
                    <a:pt x="14795" y="2247"/>
                    <a:pt x="14605" y="1854"/>
                  </a:cubicBezTo>
                  <a:cubicBezTo>
                    <a:pt x="14566" y="1762"/>
                    <a:pt x="14458" y="1713"/>
                    <a:pt x="14352" y="1713"/>
                  </a:cubicBezTo>
                  <a:cubicBezTo>
                    <a:pt x="14271" y="1713"/>
                    <a:pt x="14191" y="1741"/>
                    <a:pt x="14144" y="1800"/>
                  </a:cubicBezTo>
                  <a:cubicBezTo>
                    <a:pt x="13901" y="2139"/>
                    <a:pt x="13575" y="2288"/>
                    <a:pt x="13196" y="2450"/>
                  </a:cubicBezTo>
                  <a:cubicBezTo>
                    <a:pt x="13142" y="2464"/>
                    <a:pt x="13061" y="2504"/>
                    <a:pt x="12965" y="2545"/>
                  </a:cubicBezTo>
                  <a:cubicBezTo>
                    <a:pt x="13196" y="2139"/>
                    <a:pt x="13290" y="1664"/>
                    <a:pt x="13223" y="1150"/>
                  </a:cubicBezTo>
                  <a:cubicBezTo>
                    <a:pt x="13198" y="993"/>
                    <a:pt x="13073" y="892"/>
                    <a:pt x="12945" y="892"/>
                  </a:cubicBezTo>
                  <a:cubicBezTo>
                    <a:pt x="12863" y="892"/>
                    <a:pt x="12780" y="933"/>
                    <a:pt x="12722" y="1028"/>
                  </a:cubicBezTo>
                  <a:cubicBezTo>
                    <a:pt x="12356" y="1597"/>
                    <a:pt x="11923" y="2098"/>
                    <a:pt x="11421" y="2504"/>
                  </a:cubicBezTo>
                  <a:cubicBezTo>
                    <a:pt x="11462" y="2288"/>
                    <a:pt x="11462" y="2044"/>
                    <a:pt x="11421" y="1800"/>
                  </a:cubicBezTo>
                  <a:cubicBezTo>
                    <a:pt x="11406" y="1689"/>
                    <a:pt x="11318" y="1626"/>
                    <a:pt x="11230" y="1626"/>
                  </a:cubicBezTo>
                  <a:cubicBezTo>
                    <a:pt x="11158" y="1626"/>
                    <a:pt x="11086" y="1668"/>
                    <a:pt x="11056" y="1760"/>
                  </a:cubicBezTo>
                  <a:cubicBezTo>
                    <a:pt x="10893" y="2193"/>
                    <a:pt x="10677" y="2573"/>
                    <a:pt x="10392" y="2911"/>
                  </a:cubicBezTo>
                  <a:cubicBezTo>
                    <a:pt x="9024" y="3033"/>
                    <a:pt x="7669" y="3371"/>
                    <a:pt x="6490" y="4076"/>
                  </a:cubicBezTo>
                  <a:cubicBezTo>
                    <a:pt x="6504" y="2762"/>
                    <a:pt x="6071" y="1258"/>
                    <a:pt x="4973" y="486"/>
                  </a:cubicBezTo>
                  <a:cubicBezTo>
                    <a:pt x="4507" y="153"/>
                    <a:pt x="3970" y="0"/>
                    <a:pt x="3432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1"/>
            <p:cNvSpPr/>
            <p:nvPr/>
          </p:nvSpPr>
          <p:spPr>
            <a:xfrm>
              <a:off x="268600" y="4427725"/>
              <a:ext cx="107025" cy="107000"/>
            </a:xfrm>
            <a:custGeom>
              <a:avLst/>
              <a:gdLst/>
              <a:ahLst/>
              <a:cxnLst/>
              <a:rect l="l" t="t" r="r" b="b"/>
              <a:pathLst>
                <a:path w="4281" h="4280" extrusionOk="0">
                  <a:moveTo>
                    <a:pt x="1826" y="0"/>
                  </a:moveTo>
                  <a:cubicBezTo>
                    <a:pt x="1473" y="0"/>
                    <a:pt x="1092" y="156"/>
                    <a:pt x="692" y="528"/>
                  </a:cubicBezTo>
                  <a:cubicBezTo>
                    <a:pt x="54" y="1124"/>
                    <a:pt x="0" y="2126"/>
                    <a:pt x="434" y="2858"/>
                  </a:cubicBezTo>
                  <a:cubicBezTo>
                    <a:pt x="963" y="3738"/>
                    <a:pt x="2249" y="4213"/>
                    <a:pt x="3224" y="4280"/>
                  </a:cubicBezTo>
                  <a:cubicBezTo>
                    <a:pt x="3265" y="4280"/>
                    <a:pt x="3306" y="4267"/>
                    <a:pt x="3320" y="4240"/>
                  </a:cubicBezTo>
                  <a:cubicBezTo>
                    <a:pt x="3340" y="4253"/>
                    <a:pt x="3366" y="4263"/>
                    <a:pt x="3393" y="4263"/>
                  </a:cubicBezTo>
                  <a:cubicBezTo>
                    <a:pt x="3421" y="4263"/>
                    <a:pt x="3448" y="4253"/>
                    <a:pt x="3468" y="4226"/>
                  </a:cubicBezTo>
                  <a:cubicBezTo>
                    <a:pt x="3699" y="3982"/>
                    <a:pt x="3874" y="3738"/>
                    <a:pt x="4187" y="3589"/>
                  </a:cubicBezTo>
                  <a:cubicBezTo>
                    <a:pt x="4254" y="3548"/>
                    <a:pt x="4281" y="3481"/>
                    <a:pt x="4268" y="3427"/>
                  </a:cubicBezTo>
                  <a:lnTo>
                    <a:pt x="4268" y="3346"/>
                  </a:lnTo>
                  <a:cubicBezTo>
                    <a:pt x="4086" y="2170"/>
                    <a:pt x="3146" y="0"/>
                    <a:pt x="182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1"/>
            <p:cNvSpPr/>
            <p:nvPr/>
          </p:nvSpPr>
          <p:spPr>
            <a:xfrm>
              <a:off x="690275" y="4447525"/>
              <a:ext cx="118850" cy="102150"/>
            </a:xfrm>
            <a:custGeom>
              <a:avLst/>
              <a:gdLst/>
              <a:ahLst/>
              <a:cxnLst/>
              <a:rect l="l" t="t" r="r" b="b"/>
              <a:pathLst>
                <a:path w="4754" h="4086" extrusionOk="0">
                  <a:moveTo>
                    <a:pt x="2651" y="1"/>
                  </a:moveTo>
                  <a:cubicBezTo>
                    <a:pt x="1300" y="1"/>
                    <a:pt x="0" y="1298"/>
                    <a:pt x="446" y="2770"/>
                  </a:cubicBezTo>
                  <a:cubicBezTo>
                    <a:pt x="446" y="2797"/>
                    <a:pt x="473" y="2810"/>
                    <a:pt x="487" y="2824"/>
                  </a:cubicBezTo>
                  <a:cubicBezTo>
                    <a:pt x="581" y="3041"/>
                    <a:pt x="758" y="3204"/>
                    <a:pt x="920" y="3366"/>
                  </a:cubicBezTo>
                  <a:cubicBezTo>
                    <a:pt x="1096" y="3542"/>
                    <a:pt x="1273" y="3732"/>
                    <a:pt x="1448" y="3908"/>
                  </a:cubicBezTo>
                  <a:lnTo>
                    <a:pt x="1462" y="3921"/>
                  </a:lnTo>
                  <a:cubicBezTo>
                    <a:pt x="1474" y="4009"/>
                    <a:pt x="1533" y="4085"/>
                    <a:pt x="1638" y="4085"/>
                  </a:cubicBezTo>
                  <a:cubicBezTo>
                    <a:pt x="1647" y="4085"/>
                    <a:pt x="1656" y="4085"/>
                    <a:pt x="1665" y="4084"/>
                  </a:cubicBezTo>
                  <a:cubicBezTo>
                    <a:pt x="2694" y="3975"/>
                    <a:pt x="3819" y="3488"/>
                    <a:pt x="4334" y="2539"/>
                  </a:cubicBezTo>
                  <a:cubicBezTo>
                    <a:pt x="4753" y="1781"/>
                    <a:pt x="4551" y="914"/>
                    <a:pt x="3859" y="399"/>
                  </a:cubicBezTo>
                  <a:cubicBezTo>
                    <a:pt x="3484" y="123"/>
                    <a:pt x="3065" y="1"/>
                    <a:pt x="265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1"/>
            <p:cNvSpPr/>
            <p:nvPr/>
          </p:nvSpPr>
          <p:spPr>
            <a:xfrm>
              <a:off x="434225" y="4636200"/>
              <a:ext cx="229625" cy="177325"/>
            </a:xfrm>
            <a:custGeom>
              <a:avLst/>
              <a:gdLst/>
              <a:ahLst/>
              <a:cxnLst/>
              <a:rect l="l" t="t" r="r" b="b"/>
              <a:pathLst>
                <a:path w="9185" h="7093" extrusionOk="0">
                  <a:moveTo>
                    <a:pt x="4650" y="1"/>
                  </a:moveTo>
                  <a:cubicBezTo>
                    <a:pt x="2317" y="1"/>
                    <a:pt x="0" y="1639"/>
                    <a:pt x="569" y="4312"/>
                  </a:cubicBezTo>
                  <a:cubicBezTo>
                    <a:pt x="867" y="5681"/>
                    <a:pt x="2059" y="6738"/>
                    <a:pt x="3414" y="6955"/>
                  </a:cubicBezTo>
                  <a:cubicBezTo>
                    <a:pt x="3441" y="6968"/>
                    <a:pt x="3468" y="6982"/>
                    <a:pt x="3508" y="6982"/>
                  </a:cubicBezTo>
                  <a:cubicBezTo>
                    <a:pt x="3883" y="7054"/>
                    <a:pt x="4267" y="7092"/>
                    <a:pt x="4650" y="7092"/>
                  </a:cubicBezTo>
                  <a:cubicBezTo>
                    <a:pt x="6051" y="7092"/>
                    <a:pt x="7430" y="6579"/>
                    <a:pt x="8249" y="5356"/>
                  </a:cubicBezTo>
                  <a:cubicBezTo>
                    <a:pt x="9185" y="3920"/>
                    <a:pt x="8724" y="2010"/>
                    <a:pt x="7436" y="953"/>
                  </a:cubicBezTo>
                  <a:cubicBezTo>
                    <a:pt x="6656" y="302"/>
                    <a:pt x="5651" y="1"/>
                    <a:pt x="465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1"/>
            <p:cNvSpPr/>
            <p:nvPr/>
          </p:nvSpPr>
          <p:spPr>
            <a:xfrm>
              <a:off x="354975" y="4662575"/>
              <a:ext cx="86700" cy="57375"/>
            </a:xfrm>
            <a:custGeom>
              <a:avLst/>
              <a:gdLst/>
              <a:ahLst/>
              <a:cxnLst/>
              <a:rect l="l" t="t" r="r" b="b"/>
              <a:pathLst>
                <a:path w="3468" h="2295" extrusionOk="0">
                  <a:moveTo>
                    <a:pt x="1452" y="0"/>
                  </a:moveTo>
                  <a:cubicBezTo>
                    <a:pt x="1093" y="0"/>
                    <a:pt x="727" y="72"/>
                    <a:pt x="461" y="291"/>
                  </a:cubicBezTo>
                  <a:cubicBezTo>
                    <a:pt x="352" y="386"/>
                    <a:pt x="257" y="508"/>
                    <a:pt x="203" y="629"/>
                  </a:cubicBezTo>
                  <a:cubicBezTo>
                    <a:pt x="0" y="927"/>
                    <a:pt x="54" y="1348"/>
                    <a:pt x="244" y="1646"/>
                  </a:cubicBezTo>
                  <a:cubicBezTo>
                    <a:pt x="525" y="2075"/>
                    <a:pt x="1057" y="2294"/>
                    <a:pt x="1583" y="2294"/>
                  </a:cubicBezTo>
                  <a:cubicBezTo>
                    <a:pt x="2020" y="2294"/>
                    <a:pt x="2454" y="2143"/>
                    <a:pt x="2736" y="1836"/>
                  </a:cubicBezTo>
                  <a:cubicBezTo>
                    <a:pt x="3468" y="1063"/>
                    <a:pt x="2791" y="156"/>
                    <a:pt x="1897" y="33"/>
                  </a:cubicBezTo>
                  <a:cubicBezTo>
                    <a:pt x="1755" y="13"/>
                    <a:pt x="1604" y="0"/>
                    <a:pt x="145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1"/>
            <p:cNvSpPr/>
            <p:nvPr/>
          </p:nvSpPr>
          <p:spPr>
            <a:xfrm>
              <a:off x="490000" y="4634825"/>
              <a:ext cx="120725" cy="147175"/>
            </a:xfrm>
            <a:custGeom>
              <a:avLst/>
              <a:gdLst/>
              <a:ahLst/>
              <a:cxnLst/>
              <a:rect l="l" t="t" r="r" b="b"/>
              <a:pathLst>
                <a:path w="4829" h="5887" extrusionOk="0">
                  <a:moveTo>
                    <a:pt x="2362" y="1"/>
                  </a:moveTo>
                  <a:cubicBezTo>
                    <a:pt x="2180" y="1"/>
                    <a:pt x="1997" y="11"/>
                    <a:pt x="1819" y="33"/>
                  </a:cubicBezTo>
                  <a:cubicBezTo>
                    <a:pt x="1710" y="33"/>
                    <a:pt x="1602" y="47"/>
                    <a:pt x="1508" y="60"/>
                  </a:cubicBezTo>
                  <a:cubicBezTo>
                    <a:pt x="1440" y="60"/>
                    <a:pt x="1372" y="60"/>
                    <a:pt x="1304" y="74"/>
                  </a:cubicBezTo>
                  <a:cubicBezTo>
                    <a:pt x="1291" y="60"/>
                    <a:pt x="1277" y="60"/>
                    <a:pt x="1264" y="60"/>
                  </a:cubicBezTo>
                  <a:cubicBezTo>
                    <a:pt x="1255" y="59"/>
                    <a:pt x="1247" y="59"/>
                    <a:pt x="1239" y="59"/>
                  </a:cubicBezTo>
                  <a:cubicBezTo>
                    <a:pt x="426" y="59"/>
                    <a:pt x="1225" y="1363"/>
                    <a:pt x="1399" y="1631"/>
                  </a:cubicBezTo>
                  <a:cubicBezTo>
                    <a:pt x="1656" y="2010"/>
                    <a:pt x="1941" y="2241"/>
                    <a:pt x="2239" y="2281"/>
                  </a:cubicBezTo>
                  <a:cubicBezTo>
                    <a:pt x="2185" y="3392"/>
                    <a:pt x="2252" y="4530"/>
                    <a:pt x="2279" y="5641"/>
                  </a:cubicBezTo>
                  <a:cubicBezTo>
                    <a:pt x="2279" y="5668"/>
                    <a:pt x="2294" y="5682"/>
                    <a:pt x="2307" y="5709"/>
                  </a:cubicBezTo>
                  <a:cubicBezTo>
                    <a:pt x="1481" y="5709"/>
                    <a:pt x="654" y="5465"/>
                    <a:pt x="99" y="4950"/>
                  </a:cubicBezTo>
                  <a:cubicBezTo>
                    <a:pt x="89" y="4940"/>
                    <a:pt x="77" y="4936"/>
                    <a:pt x="65" y="4936"/>
                  </a:cubicBezTo>
                  <a:cubicBezTo>
                    <a:pt x="31" y="4936"/>
                    <a:pt x="1" y="4974"/>
                    <a:pt x="31" y="5005"/>
                  </a:cubicBezTo>
                  <a:cubicBezTo>
                    <a:pt x="532" y="5736"/>
                    <a:pt x="1467" y="5845"/>
                    <a:pt x="2294" y="5885"/>
                  </a:cubicBezTo>
                  <a:cubicBezTo>
                    <a:pt x="2341" y="5886"/>
                    <a:pt x="2388" y="5887"/>
                    <a:pt x="2435" y="5887"/>
                  </a:cubicBezTo>
                  <a:cubicBezTo>
                    <a:pt x="3289" y="5887"/>
                    <a:pt x="4091" y="5650"/>
                    <a:pt x="4745" y="5072"/>
                  </a:cubicBezTo>
                  <a:cubicBezTo>
                    <a:pt x="4829" y="4999"/>
                    <a:pt x="4750" y="4893"/>
                    <a:pt x="4660" y="4893"/>
                  </a:cubicBezTo>
                  <a:cubicBezTo>
                    <a:pt x="4634" y="4893"/>
                    <a:pt x="4607" y="4902"/>
                    <a:pt x="4582" y="4923"/>
                  </a:cubicBezTo>
                  <a:cubicBezTo>
                    <a:pt x="4040" y="5397"/>
                    <a:pt x="3255" y="5668"/>
                    <a:pt x="2456" y="5695"/>
                  </a:cubicBezTo>
                  <a:cubicBezTo>
                    <a:pt x="2469" y="5682"/>
                    <a:pt x="2483" y="5655"/>
                    <a:pt x="2483" y="5641"/>
                  </a:cubicBezTo>
                  <a:cubicBezTo>
                    <a:pt x="2496" y="4530"/>
                    <a:pt x="2510" y="3379"/>
                    <a:pt x="2388" y="2281"/>
                  </a:cubicBezTo>
                  <a:cubicBezTo>
                    <a:pt x="2605" y="2268"/>
                    <a:pt x="2835" y="2160"/>
                    <a:pt x="3079" y="1956"/>
                  </a:cubicBezTo>
                  <a:cubicBezTo>
                    <a:pt x="3390" y="1672"/>
                    <a:pt x="4664" y="791"/>
                    <a:pt x="4000" y="303"/>
                  </a:cubicBezTo>
                  <a:cubicBezTo>
                    <a:pt x="3702" y="74"/>
                    <a:pt x="3173" y="60"/>
                    <a:pt x="2808" y="20"/>
                  </a:cubicBezTo>
                  <a:cubicBezTo>
                    <a:pt x="2662" y="7"/>
                    <a:pt x="2512" y="1"/>
                    <a:pt x="236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1"/>
            <p:cNvSpPr/>
            <p:nvPr/>
          </p:nvSpPr>
          <p:spPr>
            <a:xfrm>
              <a:off x="494825" y="4694200"/>
              <a:ext cx="10800" cy="11025"/>
            </a:xfrm>
            <a:custGeom>
              <a:avLst/>
              <a:gdLst/>
              <a:ahLst/>
              <a:cxnLst/>
              <a:rect l="l" t="t" r="r" b="b"/>
              <a:pathLst>
                <a:path w="432" h="441" extrusionOk="0">
                  <a:moveTo>
                    <a:pt x="181" y="1"/>
                  </a:moveTo>
                  <a:cubicBezTo>
                    <a:pt x="175" y="1"/>
                    <a:pt x="169" y="1"/>
                    <a:pt x="163" y="2"/>
                  </a:cubicBezTo>
                  <a:cubicBezTo>
                    <a:pt x="82" y="2"/>
                    <a:pt x="14" y="56"/>
                    <a:pt x="0" y="137"/>
                  </a:cubicBezTo>
                  <a:cubicBezTo>
                    <a:pt x="0" y="164"/>
                    <a:pt x="0" y="191"/>
                    <a:pt x="14" y="218"/>
                  </a:cubicBezTo>
                  <a:cubicBezTo>
                    <a:pt x="0" y="258"/>
                    <a:pt x="0" y="300"/>
                    <a:pt x="14" y="340"/>
                  </a:cubicBezTo>
                  <a:cubicBezTo>
                    <a:pt x="46" y="409"/>
                    <a:pt x="106" y="441"/>
                    <a:pt x="169" y="441"/>
                  </a:cubicBezTo>
                  <a:cubicBezTo>
                    <a:pt x="242" y="441"/>
                    <a:pt x="317" y="399"/>
                    <a:pt x="352" y="327"/>
                  </a:cubicBezTo>
                  <a:cubicBezTo>
                    <a:pt x="431" y="196"/>
                    <a:pt x="358" y="1"/>
                    <a:pt x="1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1"/>
            <p:cNvSpPr/>
            <p:nvPr/>
          </p:nvSpPr>
          <p:spPr>
            <a:xfrm>
              <a:off x="476525" y="4682975"/>
              <a:ext cx="11550" cy="9125"/>
            </a:xfrm>
            <a:custGeom>
              <a:avLst/>
              <a:gdLst/>
              <a:ahLst/>
              <a:cxnLst/>
              <a:rect l="l" t="t" r="r" b="b"/>
              <a:pathLst>
                <a:path w="462" h="365" extrusionOk="0">
                  <a:moveTo>
                    <a:pt x="214" y="1"/>
                  </a:moveTo>
                  <a:cubicBezTo>
                    <a:pt x="117" y="1"/>
                    <a:pt x="15" y="61"/>
                    <a:pt x="15" y="166"/>
                  </a:cubicBezTo>
                  <a:cubicBezTo>
                    <a:pt x="1" y="220"/>
                    <a:pt x="28" y="247"/>
                    <a:pt x="55" y="274"/>
                  </a:cubicBezTo>
                  <a:cubicBezTo>
                    <a:pt x="69" y="315"/>
                    <a:pt x="96" y="342"/>
                    <a:pt x="150" y="355"/>
                  </a:cubicBezTo>
                  <a:cubicBezTo>
                    <a:pt x="169" y="361"/>
                    <a:pt x="187" y="364"/>
                    <a:pt x="205" y="364"/>
                  </a:cubicBezTo>
                  <a:cubicBezTo>
                    <a:pt x="346" y="364"/>
                    <a:pt x="462" y="190"/>
                    <a:pt x="353" y="57"/>
                  </a:cubicBezTo>
                  <a:cubicBezTo>
                    <a:pt x="320" y="19"/>
                    <a:pt x="267" y="1"/>
                    <a:pt x="21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1"/>
            <p:cNvSpPr/>
            <p:nvPr/>
          </p:nvSpPr>
          <p:spPr>
            <a:xfrm>
              <a:off x="472475" y="4710800"/>
              <a:ext cx="9500" cy="10750"/>
            </a:xfrm>
            <a:custGeom>
              <a:avLst/>
              <a:gdLst/>
              <a:ahLst/>
              <a:cxnLst/>
              <a:rect l="l" t="t" r="r" b="b"/>
              <a:pathLst>
                <a:path w="380" h="430" extrusionOk="0">
                  <a:moveTo>
                    <a:pt x="177" y="1"/>
                  </a:moveTo>
                  <a:cubicBezTo>
                    <a:pt x="96" y="1"/>
                    <a:pt x="27" y="69"/>
                    <a:pt x="14" y="150"/>
                  </a:cubicBezTo>
                  <a:cubicBezTo>
                    <a:pt x="0" y="178"/>
                    <a:pt x="14" y="205"/>
                    <a:pt x="14" y="218"/>
                  </a:cubicBezTo>
                  <a:cubicBezTo>
                    <a:pt x="0" y="286"/>
                    <a:pt x="0" y="353"/>
                    <a:pt x="54" y="394"/>
                  </a:cubicBezTo>
                  <a:cubicBezTo>
                    <a:pt x="90" y="419"/>
                    <a:pt x="126" y="430"/>
                    <a:pt x="161" y="430"/>
                  </a:cubicBezTo>
                  <a:cubicBezTo>
                    <a:pt x="259" y="430"/>
                    <a:pt x="343" y="345"/>
                    <a:pt x="352" y="245"/>
                  </a:cubicBezTo>
                  <a:cubicBezTo>
                    <a:pt x="379" y="191"/>
                    <a:pt x="379" y="109"/>
                    <a:pt x="312" y="82"/>
                  </a:cubicBezTo>
                  <a:cubicBezTo>
                    <a:pt x="271" y="28"/>
                    <a:pt x="217" y="1"/>
                    <a:pt x="17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1"/>
            <p:cNvSpPr/>
            <p:nvPr/>
          </p:nvSpPr>
          <p:spPr>
            <a:xfrm>
              <a:off x="396275" y="4609525"/>
              <a:ext cx="22700" cy="38775"/>
            </a:xfrm>
            <a:custGeom>
              <a:avLst/>
              <a:gdLst/>
              <a:ahLst/>
              <a:cxnLst/>
              <a:rect l="l" t="t" r="r" b="b"/>
              <a:pathLst>
                <a:path w="908" h="1551" extrusionOk="0">
                  <a:moveTo>
                    <a:pt x="492" y="1"/>
                  </a:moveTo>
                  <a:cubicBezTo>
                    <a:pt x="330" y="1"/>
                    <a:pt x="168" y="85"/>
                    <a:pt x="176" y="246"/>
                  </a:cubicBezTo>
                  <a:cubicBezTo>
                    <a:pt x="41" y="571"/>
                    <a:pt x="1" y="1059"/>
                    <a:pt x="163" y="1343"/>
                  </a:cubicBezTo>
                  <a:cubicBezTo>
                    <a:pt x="239" y="1482"/>
                    <a:pt x="365" y="1550"/>
                    <a:pt x="489" y="1550"/>
                  </a:cubicBezTo>
                  <a:cubicBezTo>
                    <a:pt x="631" y="1550"/>
                    <a:pt x="769" y="1462"/>
                    <a:pt x="827" y="1288"/>
                  </a:cubicBezTo>
                  <a:cubicBezTo>
                    <a:pt x="908" y="1072"/>
                    <a:pt x="895" y="788"/>
                    <a:pt x="895" y="571"/>
                  </a:cubicBezTo>
                  <a:cubicBezTo>
                    <a:pt x="895" y="394"/>
                    <a:pt x="854" y="192"/>
                    <a:pt x="718" y="69"/>
                  </a:cubicBezTo>
                  <a:cubicBezTo>
                    <a:pt x="658" y="23"/>
                    <a:pt x="575" y="1"/>
                    <a:pt x="49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1"/>
            <p:cNvSpPr/>
            <p:nvPr/>
          </p:nvSpPr>
          <p:spPr>
            <a:xfrm>
              <a:off x="389500" y="4604475"/>
              <a:ext cx="9900" cy="15325"/>
            </a:xfrm>
            <a:custGeom>
              <a:avLst/>
              <a:gdLst/>
              <a:ahLst/>
              <a:cxnLst/>
              <a:rect l="l" t="t" r="r" b="b"/>
              <a:pathLst>
                <a:path w="396" h="613" extrusionOk="0">
                  <a:moveTo>
                    <a:pt x="282" y="1"/>
                  </a:moveTo>
                  <a:cubicBezTo>
                    <a:pt x="269" y="1"/>
                    <a:pt x="256" y="5"/>
                    <a:pt x="245" y="14"/>
                  </a:cubicBezTo>
                  <a:cubicBezTo>
                    <a:pt x="218" y="27"/>
                    <a:pt x="190" y="54"/>
                    <a:pt x="176" y="69"/>
                  </a:cubicBezTo>
                  <a:cubicBezTo>
                    <a:pt x="122" y="136"/>
                    <a:pt x="68" y="204"/>
                    <a:pt x="41" y="285"/>
                  </a:cubicBezTo>
                  <a:cubicBezTo>
                    <a:pt x="1" y="380"/>
                    <a:pt x="1" y="461"/>
                    <a:pt x="28" y="556"/>
                  </a:cubicBezTo>
                  <a:cubicBezTo>
                    <a:pt x="28" y="569"/>
                    <a:pt x="41" y="569"/>
                    <a:pt x="41" y="569"/>
                  </a:cubicBezTo>
                  <a:lnTo>
                    <a:pt x="41" y="596"/>
                  </a:lnTo>
                  <a:lnTo>
                    <a:pt x="55" y="596"/>
                  </a:lnTo>
                  <a:cubicBezTo>
                    <a:pt x="70" y="607"/>
                    <a:pt x="87" y="613"/>
                    <a:pt x="104" y="613"/>
                  </a:cubicBezTo>
                  <a:cubicBezTo>
                    <a:pt x="152" y="613"/>
                    <a:pt x="200" y="575"/>
                    <a:pt x="190" y="515"/>
                  </a:cubicBezTo>
                  <a:cubicBezTo>
                    <a:pt x="149" y="367"/>
                    <a:pt x="218" y="231"/>
                    <a:pt x="339" y="136"/>
                  </a:cubicBezTo>
                  <a:cubicBezTo>
                    <a:pt x="395" y="91"/>
                    <a:pt x="340" y="1"/>
                    <a:pt x="28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1"/>
            <p:cNvSpPr/>
            <p:nvPr/>
          </p:nvSpPr>
          <p:spPr>
            <a:xfrm>
              <a:off x="656375" y="4655725"/>
              <a:ext cx="86375" cy="57500"/>
            </a:xfrm>
            <a:custGeom>
              <a:avLst/>
              <a:gdLst/>
              <a:ahLst/>
              <a:cxnLst/>
              <a:rect l="l" t="t" r="r" b="b"/>
              <a:pathLst>
                <a:path w="3455" h="2300" extrusionOk="0">
                  <a:moveTo>
                    <a:pt x="2067" y="0"/>
                  </a:moveTo>
                  <a:cubicBezTo>
                    <a:pt x="1882" y="0"/>
                    <a:pt x="1698" y="21"/>
                    <a:pt x="1531" y="51"/>
                  </a:cubicBezTo>
                  <a:cubicBezTo>
                    <a:pt x="637" y="199"/>
                    <a:pt x="0" y="1134"/>
                    <a:pt x="759" y="1893"/>
                  </a:cubicBezTo>
                  <a:cubicBezTo>
                    <a:pt x="1039" y="2167"/>
                    <a:pt x="1439" y="2299"/>
                    <a:pt x="1845" y="2299"/>
                  </a:cubicBezTo>
                  <a:cubicBezTo>
                    <a:pt x="2402" y="2299"/>
                    <a:pt x="2970" y="2051"/>
                    <a:pt x="3252" y="1581"/>
                  </a:cubicBezTo>
                  <a:cubicBezTo>
                    <a:pt x="3427" y="1283"/>
                    <a:pt x="3454" y="863"/>
                    <a:pt x="3238" y="565"/>
                  </a:cubicBezTo>
                  <a:cubicBezTo>
                    <a:pt x="3170" y="443"/>
                    <a:pt x="3089" y="334"/>
                    <a:pt x="2967" y="253"/>
                  </a:cubicBezTo>
                  <a:cubicBezTo>
                    <a:pt x="2717" y="64"/>
                    <a:pt x="2390" y="0"/>
                    <a:pt x="2067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1"/>
            <p:cNvSpPr/>
            <p:nvPr/>
          </p:nvSpPr>
          <p:spPr>
            <a:xfrm>
              <a:off x="593025" y="4691850"/>
              <a:ext cx="10875" cy="11175"/>
            </a:xfrm>
            <a:custGeom>
              <a:avLst/>
              <a:gdLst/>
              <a:ahLst/>
              <a:cxnLst/>
              <a:rect l="l" t="t" r="r" b="b"/>
              <a:pathLst>
                <a:path w="435" h="447" extrusionOk="0">
                  <a:moveTo>
                    <a:pt x="245" y="0"/>
                  </a:moveTo>
                  <a:cubicBezTo>
                    <a:pt x="69" y="0"/>
                    <a:pt x="1" y="204"/>
                    <a:pt x="82" y="339"/>
                  </a:cubicBezTo>
                  <a:cubicBezTo>
                    <a:pt x="124" y="409"/>
                    <a:pt x="194" y="446"/>
                    <a:pt x="259" y="446"/>
                  </a:cubicBezTo>
                  <a:cubicBezTo>
                    <a:pt x="322" y="446"/>
                    <a:pt x="381" y="412"/>
                    <a:pt x="407" y="339"/>
                  </a:cubicBezTo>
                  <a:cubicBezTo>
                    <a:pt x="421" y="298"/>
                    <a:pt x="434" y="258"/>
                    <a:pt x="421" y="217"/>
                  </a:cubicBezTo>
                  <a:lnTo>
                    <a:pt x="421" y="136"/>
                  </a:lnTo>
                  <a:cubicBezTo>
                    <a:pt x="407" y="54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1"/>
            <p:cNvSpPr/>
            <p:nvPr/>
          </p:nvSpPr>
          <p:spPr>
            <a:xfrm>
              <a:off x="609975" y="4679925"/>
              <a:ext cx="11525" cy="9150"/>
            </a:xfrm>
            <a:custGeom>
              <a:avLst/>
              <a:gdLst/>
              <a:ahLst/>
              <a:cxnLst/>
              <a:rect l="l" t="t" r="r" b="b"/>
              <a:pathLst>
                <a:path w="461" h="366" extrusionOk="0">
                  <a:moveTo>
                    <a:pt x="254" y="0"/>
                  </a:moveTo>
                  <a:cubicBezTo>
                    <a:pt x="193" y="0"/>
                    <a:pt x="133" y="23"/>
                    <a:pt x="95" y="71"/>
                  </a:cubicBezTo>
                  <a:cubicBezTo>
                    <a:pt x="0" y="203"/>
                    <a:pt x="125" y="365"/>
                    <a:pt x="267" y="365"/>
                  </a:cubicBezTo>
                  <a:cubicBezTo>
                    <a:pt x="286" y="365"/>
                    <a:pt x="306" y="362"/>
                    <a:pt x="325" y="356"/>
                  </a:cubicBezTo>
                  <a:cubicBezTo>
                    <a:pt x="366" y="342"/>
                    <a:pt x="393" y="315"/>
                    <a:pt x="406" y="275"/>
                  </a:cubicBezTo>
                  <a:cubicBezTo>
                    <a:pt x="434" y="248"/>
                    <a:pt x="461" y="206"/>
                    <a:pt x="448" y="152"/>
                  </a:cubicBezTo>
                  <a:cubicBezTo>
                    <a:pt x="439" y="54"/>
                    <a:pt x="346" y="0"/>
                    <a:pt x="25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1"/>
            <p:cNvSpPr/>
            <p:nvPr/>
          </p:nvSpPr>
          <p:spPr>
            <a:xfrm>
              <a:off x="617100" y="4707425"/>
              <a:ext cx="9825" cy="11075"/>
            </a:xfrm>
            <a:custGeom>
              <a:avLst/>
              <a:gdLst/>
              <a:ahLst/>
              <a:cxnLst/>
              <a:rect l="l" t="t" r="r" b="b"/>
              <a:pathLst>
                <a:path w="393" h="443" extrusionOk="0">
                  <a:moveTo>
                    <a:pt x="203" y="0"/>
                  </a:moveTo>
                  <a:cubicBezTo>
                    <a:pt x="163" y="0"/>
                    <a:pt x="108" y="42"/>
                    <a:pt x="81" y="96"/>
                  </a:cubicBezTo>
                  <a:cubicBezTo>
                    <a:pt x="0" y="123"/>
                    <a:pt x="0" y="204"/>
                    <a:pt x="27" y="258"/>
                  </a:cubicBezTo>
                  <a:cubicBezTo>
                    <a:pt x="47" y="358"/>
                    <a:pt x="140" y="443"/>
                    <a:pt x="237" y="443"/>
                  </a:cubicBezTo>
                  <a:cubicBezTo>
                    <a:pt x="271" y="443"/>
                    <a:pt x="306" y="432"/>
                    <a:pt x="338" y="407"/>
                  </a:cubicBezTo>
                  <a:cubicBezTo>
                    <a:pt x="392" y="353"/>
                    <a:pt x="392" y="285"/>
                    <a:pt x="379" y="217"/>
                  </a:cubicBezTo>
                  <a:lnTo>
                    <a:pt x="379" y="150"/>
                  </a:lnTo>
                  <a:cubicBezTo>
                    <a:pt x="352" y="69"/>
                    <a:pt x="284" y="0"/>
                    <a:pt x="20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1"/>
            <p:cNvSpPr/>
            <p:nvPr/>
          </p:nvSpPr>
          <p:spPr>
            <a:xfrm>
              <a:off x="676350" y="4603325"/>
              <a:ext cx="23050" cy="38825"/>
            </a:xfrm>
            <a:custGeom>
              <a:avLst/>
              <a:gdLst/>
              <a:ahLst/>
              <a:cxnLst/>
              <a:rect l="l" t="t" r="r" b="b"/>
              <a:pathLst>
                <a:path w="922" h="1553" extrusionOk="0">
                  <a:moveTo>
                    <a:pt x="421" y="1"/>
                  </a:moveTo>
                  <a:cubicBezTo>
                    <a:pt x="328" y="1"/>
                    <a:pt x="230" y="30"/>
                    <a:pt x="163" y="87"/>
                  </a:cubicBezTo>
                  <a:cubicBezTo>
                    <a:pt x="27" y="209"/>
                    <a:pt x="0" y="413"/>
                    <a:pt x="0" y="588"/>
                  </a:cubicBezTo>
                  <a:cubicBezTo>
                    <a:pt x="14" y="805"/>
                    <a:pt x="14" y="1090"/>
                    <a:pt x="96" y="1307"/>
                  </a:cubicBezTo>
                  <a:cubicBezTo>
                    <a:pt x="164" y="1471"/>
                    <a:pt x="298" y="1552"/>
                    <a:pt x="433" y="1552"/>
                  </a:cubicBezTo>
                  <a:cubicBezTo>
                    <a:pt x="565" y="1552"/>
                    <a:pt x="699" y="1474"/>
                    <a:pt x="773" y="1320"/>
                  </a:cubicBezTo>
                  <a:cubicBezTo>
                    <a:pt x="921" y="1049"/>
                    <a:pt x="867" y="561"/>
                    <a:pt x="705" y="236"/>
                  </a:cubicBezTo>
                  <a:cubicBezTo>
                    <a:pt x="713" y="77"/>
                    <a:pt x="572" y="1"/>
                    <a:pt x="42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1"/>
            <p:cNvSpPr/>
            <p:nvPr/>
          </p:nvSpPr>
          <p:spPr>
            <a:xfrm>
              <a:off x="695225" y="4597850"/>
              <a:ext cx="9950" cy="15175"/>
            </a:xfrm>
            <a:custGeom>
              <a:avLst/>
              <a:gdLst/>
              <a:ahLst/>
              <a:cxnLst/>
              <a:rect l="l" t="t" r="r" b="b"/>
              <a:pathLst>
                <a:path w="398" h="607" extrusionOk="0">
                  <a:moveTo>
                    <a:pt x="111" y="0"/>
                  </a:moveTo>
                  <a:cubicBezTo>
                    <a:pt x="52" y="0"/>
                    <a:pt x="0" y="95"/>
                    <a:pt x="58" y="130"/>
                  </a:cubicBezTo>
                  <a:cubicBezTo>
                    <a:pt x="166" y="225"/>
                    <a:pt x="248" y="361"/>
                    <a:pt x="221" y="509"/>
                  </a:cubicBezTo>
                  <a:cubicBezTo>
                    <a:pt x="211" y="569"/>
                    <a:pt x="259" y="607"/>
                    <a:pt x="307" y="607"/>
                  </a:cubicBezTo>
                  <a:cubicBezTo>
                    <a:pt x="324" y="607"/>
                    <a:pt x="341" y="601"/>
                    <a:pt x="356" y="590"/>
                  </a:cubicBezTo>
                  <a:lnTo>
                    <a:pt x="370" y="577"/>
                  </a:lnTo>
                  <a:lnTo>
                    <a:pt x="370" y="550"/>
                  </a:lnTo>
                  <a:lnTo>
                    <a:pt x="370" y="536"/>
                  </a:lnTo>
                  <a:cubicBezTo>
                    <a:pt x="397" y="442"/>
                    <a:pt x="397" y="361"/>
                    <a:pt x="356" y="265"/>
                  </a:cubicBezTo>
                  <a:cubicBezTo>
                    <a:pt x="316" y="184"/>
                    <a:pt x="275" y="117"/>
                    <a:pt x="208" y="63"/>
                  </a:cubicBezTo>
                  <a:cubicBezTo>
                    <a:pt x="193" y="49"/>
                    <a:pt x="166" y="36"/>
                    <a:pt x="139" y="8"/>
                  </a:cubicBezTo>
                  <a:cubicBezTo>
                    <a:pt x="130" y="3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1"/>
            <p:cNvSpPr/>
            <p:nvPr/>
          </p:nvSpPr>
          <p:spPr>
            <a:xfrm>
              <a:off x="263250" y="4429400"/>
              <a:ext cx="117500" cy="84300"/>
            </a:xfrm>
            <a:custGeom>
              <a:avLst/>
              <a:gdLst/>
              <a:ahLst/>
              <a:cxnLst/>
              <a:rect l="l" t="t" r="r" b="b"/>
              <a:pathLst>
                <a:path w="4700" h="3372" extrusionOk="0">
                  <a:moveTo>
                    <a:pt x="1849" y="0"/>
                  </a:moveTo>
                  <a:cubicBezTo>
                    <a:pt x="347" y="0"/>
                    <a:pt x="0" y="1805"/>
                    <a:pt x="783" y="2831"/>
                  </a:cubicBezTo>
                  <a:cubicBezTo>
                    <a:pt x="797" y="2854"/>
                    <a:pt x="824" y="2865"/>
                    <a:pt x="851" y="2865"/>
                  </a:cubicBezTo>
                  <a:cubicBezTo>
                    <a:pt x="904" y="2865"/>
                    <a:pt x="959" y="2826"/>
                    <a:pt x="933" y="2764"/>
                  </a:cubicBezTo>
                  <a:cubicBezTo>
                    <a:pt x="675" y="2208"/>
                    <a:pt x="472" y="1558"/>
                    <a:pt x="770" y="962"/>
                  </a:cubicBezTo>
                  <a:cubicBezTo>
                    <a:pt x="995" y="528"/>
                    <a:pt x="1400" y="347"/>
                    <a:pt x="1828" y="347"/>
                  </a:cubicBezTo>
                  <a:cubicBezTo>
                    <a:pt x="2123" y="347"/>
                    <a:pt x="2428" y="433"/>
                    <a:pt x="2694" y="582"/>
                  </a:cubicBezTo>
                  <a:cubicBezTo>
                    <a:pt x="3642" y="1138"/>
                    <a:pt x="4007" y="2343"/>
                    <a:pt x="4414" y="3292"/>
                  </a:cubicBezTo>
                  <a:cubicBezTo>
                    <a:pt x="4439" y="3348"/>
                    <a:pt x="4491" y="3372"/>
                    <a:pt x="4540" y="3372"/>
                  </a:cubicBezTo>
                  <a:cubicBezTo>
                    <a:pt x="4622" y="3372"/>
                    <a:pt x="4700" y="3309"/>
                    <a:pt x="4657" y="3224"/>
                  </a:cubicBezTo>
                  <a:cubicBezTo>
                    <a:pt x="4116" y="1964"/>
                    <a:pt x="3547" y="0"/>
                    <a:pt x="1867" y="0"/>
                  </a:cubicBezTo>
                  <a:cubicBezTo>
                    <a:pt x="1861" y="0"/>
                    <a:pt x="1855" y="0"/>
                    <a:pt x="184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1"/>
            <p:cNvSpPr/>
            <p:nvPr/>
          </p:nvSpPr>
          <p:spPr>
            <a:xfrm>
              <a:off x="693950" y="4448250"/>
              <a:ext cx="102225" cy="70550"/>
            </a:xfrm>
            <a:custGeom>
              <a:avLst/>
              <a:gdLst/>
              <a:ahLst/>
              <a:cxnLst/>
              <a:rect l="l" t="t" r="r" b="b"/>
              <a:pathLst>
                <a:path w="4089" h="2822" extrusionOk="0">
                  <a:moveTo>
                    <a:pt x="2441" y="0"/>
                  </a:moveTo>
                  <a:cubicBezTo>
                    <a:pt x="2011" y="0"/>
                    <a:pt x="1591" y="91"/>
                    <a:pt x="1301" y="249"/>
                  </a:cubicBezTo>
                  <a:cubicBezTo>
                    <a:pt x="434" y="722"/>
                    <a:pt x="1" y="1847"/>
                    <a:pt x="286" y="2768"/>
                  </a:cubicBezTo>
                  <a:cubicBezTo>
                    <a:pt x="298" y="2804"/>
                    <a:pt x="331" y="2822"/>
                    <a:pt x="364" y="2822"/>
                  </a:cubicBezTo>
                  <a:cubicBezTo>
                    <a:pt x="406" y="2822"/>
                    <a:pt x="448" y="2794"/>
                    <a:pt x="448" y="2741"/>
                  </a:cubicBezTo>
                  <a:cubicBezTo>
                    <a:pt x="434" y="1956"/>
                    <a:pt x="611" y="1089"/>
                    <a:pt x="1301" y="601"/>
                  </a:cubicBezTo>
                  <a:cubicBezTo>
                    <a:pt x="1616" y="381"/>
                    <a:pt x="2050" y="271"/>
                    <a:pt x="2492" y="271"/>
                  </a:cubicBezTo>
                  <a:cubicBezTo>
                    <a:pt x="3059" y="271"/>
                    <a:pt x="3639" y="452"/>
                    <a:pt x="3997" y="818"/>
                  </a:cubicBezTo>
                  <a:cubicBezTo>
                    <a:pt x="4007" y="828"/>
                    <a:pt x="4018" y="832"/>
                    <a:pt x="4029" y="832"/>
                  </a:cubicBezTo>
                  <a:cubicBezTo>
                    <a:pt x="4060" y="832"/>
                    <a:pt x="4088" y="794"/>
                    <a:pt x="4079" y="764"/>
                  </a:cubicBezTo>
                  <a:cubicBezTo>
                    <a:pt x="3821" y="225"/>
                    <a:pt x="3119" y="0"/>
                    <a:pt x="24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1"/>
            <p:cNvSpPr/>
            <p:nvPr/>
          </p:nvSpPr>
          <p:spPr>
            <a:xfrm>
              <a:off x="466375" y="4822250"/>
              <a:ext cx="140800" cy="17050"/>
            </a:xfrm>
            <a:custGeom>
              <a:avLst/>
              <a:gdLst/>
              <a:ahLst/>
              <a:cxnLst/>
              <a:rect l="l" t="t" r="r" b="b"/>
              <a:pathLst>
                <a:path w="5632" h="682" extrusionOk="0">
                  <a:moveTo>
                    <a:pt x="82" y="0"/>
                  </a:moveTo>
                  <a:cubicBezTo>
                    <a:pt x="27" y="0"/>
                    <a:pt x="0" y="67"/>
                    <a:pt x="55" y="81"/>
                  </a:cubicBezTo>
                  <a:cubicBezTo>
                    <a:pt x="1278" y="525"/>
                    <a:pt x="2653" y="682"/>
                    <a:pt x="3991" y="682"/>
                  </a:cubicBezTo>
                  <a:cubicBezTo>
                    <a:pt x="4489" y="682"/>
                    <a:pt x="4982" y="660"/>
                    <a:pt x="5460" y="623"/>
                  </a:cubicBezTo>
                  <a:cubicBezTo>
                    <a:pt x="5631" y="610"/>
                    <a:pt x="5623" y="365"/>
                    <a:pt x="5472" y="365"/>
                  </a:cubicBezTo>
                  <a:cubicBezTo>
                    <a:pt x="5468" y="365"/>
                    <a:pt x="5464" y="365"/>
                    <a:pt x="5460" y="365"/>
                  </a:cubicBezTo>
                  <a:cubicBezTo>
                    <a:pt x="5168" y="381"/>
                    <a:pt x="4878" y="387"/>
                    <a:pt x="4591" y="387"/>
                  </a:cubicBezTo>
                  <a:cubicBezTo>
                    <a:pt x="3069" y="387"/>
                    <a:pt x="1609" y="193"/>
                    <a:pt x="82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1"/>
            <p:cNvSpPr/>
            <p:nvPr/>
          </p:nvSpPr>
          <p:spPr>
            <a:xfrm>
              <a:off x="550025" y="4609850"/>
              <a:ext cx="6125" cy="15425"/>
            </a:xfrm>
            <a:custGeom>
              <a:avLst/>
              <a:gdLst/>
              <a:ahLst/>
              <a:cxnLst/>
              <a:rect l="l" t="t" r="r" b="b"/>
              <a:pathLst>
                <a:path w="245" h="617" extrusionOk="0">
                  <a:moveTo>
                    <a:pt x="127" y="0"/>
                  </a:moveTo>
                  <a:cubicBezTo>
                    <a:pt x="90" y="0"/>
                    <a:pt x="53" y="21"/>
                    <a:pt x="41" y="70"/>
                  </a:cubicBezTo>
                  <a:cubicBezTo>
                    <a:pt x="1" y="246"/>
                    <a:pt x="55" y="436"/>
                    <a:pt x="136" y="585"/>
                  </a:cubicBezTo>
                  <a:cubicBezTo>
                    <a:pt x="145" y="607"/>
                    <a:pt x="160" y="616"/>
                    <a:pt x="176" y="616"/>
                  </a:cubicBezTo>
                  <a:cubicBezTo>
                    <a:pt x="208" y="616"/>
                    <a:pt x="245" y="580"/>
                    <a:pt x="245" y="544"/>
                  </a:cubicBezTo>
                  <a:cubicBezTo>
                    <a:pt x="218" y="381"/>
                    <a:pt x="231" y="233"/>
                    <a:pt x="218" y="83"/>
                  </a:cubicBezTo>
                  <a:cubicBezTo>
                    <a:pt x="218" y="32"/>
                    <a:pt x="173" y="0"/>
                    <a:pt x="12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1"/>
            <p:cNvSpPr/>
            <p:nvPr/>
          </p:nvSpPr>
          <p:spPr>
            <a:xfrm>
              <a:off x="550350" y="4580475"/>
              <a:ext cx="4775" cy="15475"/>
            </a:xfrm>
            <a:custGeom>
              <a:avLst/>
              <a:gdLst/>
              <a:ahLst/>
              <a:cxnLst/>
              <a:rect l="l" t="t" r="r" b="b"/>
              <a:pathLst>
                <a:path w="191" h="619" extrusionOk="0">
                  <a:moveTo>
                    <a:pt x="93" y="1"/>
                  </a:moveTo>
                  <a:cubicBezTo>
                    <a:pt x="51" y="1"/>
                    <a:pt x="8" y="31"/>
                    <a:pt x="1" y="93"/>
                  </a:cubicBezTo>
                  <a:cubicBezTo>
                    <a:pt x="1" y="256"/>
                    <a:pt x="15" y="418"/>
                    <a:pt x="42" y="568"/>
                  </a:cubicBezTo>
                  <a:cubicBezTo>
                    <a:pt x="49" y="602"/>
                    <a:pt x="76" y="618"/>
                    <a:pt x="103" y="618"/>
                  </a:cubicBezTo>
                  <a:cubicBezTo>
                    <a:pt x="130" y="618"/>
                    <a:pt x="157" y="602"/>
                    <a:pt x="163" y="568"/>
                  </a:cubicBezTo>
                  <a:cubicBezTo>
                    <a:pt x="178" y="405"/>
                    <a:pt x="191" y="243"/>
                    <a:pt x="178" y="80"/>
                  </a:cubicBezTo>
                  <a:cubicBezTo>
                    <a:pt x="171" y="28"/>
                    <a:pt x="132" y="1"/>
                    <a:pt x="9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1"/>
            <p:cNvSpPr/>
            <p:nvPr/>
          </p:nvSpPr>
          <p:spPr>
            <a:xfrm>
              <a:off x="548675" y="4549050"/>
              <a:ext cx="4425" cy="17100"/>
            </a:xfrm>
            <a:custGeom>
              <a:avLst/>
              <a:gdLst/>
              <a:ahLst/>
              <a:cxnLst/>
              <a:rect l="l" t="t" r="r" b="b"/>
              <a:pathLst>
                <a:path w="177" h="684" extrusionOk="0">
                  <a:moveTo>
                    <a:pt x="85" y="1"/>
                  </a:moveTo>
                  <a:cubicBezTo>
                    <a:pt x="47" y="1"/>
                    <a:pt x="7" y="28"/>
                    <a:pt x="1" y="77"/>
                  </a:cubicBezTo>
                  <a:cubicBezTo>
                    <a:pt x="1" y="254"/>
                    <a:pt x="41" y="456"/>
                    <a:pt x="55" y="633"/>
                  </a:cubicBezTo>
                  <a:cubicBezTo>
                    <a:pt x="55" y="666"/>
                    <a:pt x="75" y="683"/>
                    <a:pt x="96" y="683"/>
                  </a:cubicBezTo>
                  <a:cubicBezTo>
                    <a:pt x="116" y="683"/>
                    <a:pt x="136" y="666"/>
                    <a:pt x="136" y="633"/>
                  </a:cubicBezTo>
                  <a:cubicBezTo>
                    <a:pt x="149" y="456"/>
                    <a:pt x="176" y="254"/>
                    <a:pt x="163" y="77"/>
                  </a:cubicBezTo>
                  <a:cubicBezTo>
                    <a:pt x="156" y="25"/>
                    <a:pt x="121" y="1"/>
                    <a:pt x="8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1"/>
            <p:cNvSpPr/>
            <p:nvPr/>
          </p:nvSpPr>
          <p:spPr>
            <a:xfrm>
              <a:off x="544950" y="4520450"/>
              <a:ext cx="6725" cy="13600"/>
            </a:xfrm>
            <a:custGeom>
              <a:avLst/>
              <a:gdLst/>
              <a:ahLst/>
              <a:cxnLst/>
              <a:rect l="l" t="t" r="r" b="b"/>
              <a:pathLst>
                <a:path w="269" h="544" extrusionOk="0">
                  <a:moveTo>
                    <a:pt x="106" y="0"/>
                  </a:moveTo>
                  <a:cubicBezTo>
                    <a:pt x="71" y="0"/>
                    <a:pt x="38" y="21"/>
                    <a:pt x="27" y="70"/>
                  </a:cubicBezTo>
                  <a:cubicBezTo>
                    <a:pt x="0" y="205"/>
                    <a:pt x="14" y="354"/>
                    <a:pt x="81" y="489"/>
                  </a:cubicBezTo>
                  <a:cubicBezTo>
                    <a:pt x="98" y="527"/>
                    <a:pt x="133" y="544"/>
                    <a:pt x="168" y="544"/>
                  </a:cubicBezTo>
                  <a:cubicBezTo>
                    <a:pt x="220" y="544"/>
                    <a:pt x="269" y="506"/>
                    <a:pt x="244" y="449"/>
                  </a:cubicBezTo>
                  <a:cubicBezTo>
                    <a:pt x="204" y="341"/>
                    <a:pt x="190" y="233"/>
                    <a:pt x="204" y="110"/>
                  </a:cubicBezTo>
                  <a:cubicBezTo>
                    <a:pt x="212" y="45"/>
                    <a:pt x="157" y="0"/>
                    <a:pt x="10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1"/>
            <p:cNvSpPr/>
            <p:nvPr/>
          </p:nvSpPr>
          <p:spPr>
            <a:xfrm>
              <a:off x="542900" y="4491900"/>
              <a:ext cx="5800" cy="15075"/>
            </a:xfrm>
            <a:custGeom>
              <a:avLst/>
              <a:gdLst/>
              <a:ahLst/>
              <a:cxnLst/>
              <a:rect l="l" t="t" r="r" b="b"/>
              <a:pathLst>
                <a:path w="232" h="603" extrusionOk="0">
                  <a:moveTo>
                    <a:pt x="128" y="0"/>
                  </a:moveTo>
                  <a:cubicBezTo>
                    <a:pt x="84" y="0"/>
                    <a:pt x="40" y="25"/>
                    <a:pt x="28" y="74"/>
                  </a:cubicBezTo>
                  <a:cubicBezTo>
                    <a:pt x="1" y="223"/>
                    <a:pt x="1" y="372"/>
                    <a:pt x="1" y="535"/>
                  </a:cubicBezTo>
                  <a:cubicBezTo>
                    <a:pt x="1" y="579"/>
                    <a:pt x="40" y="603"/>
                    <a:pt x="79" y="603"/>
                  </a:cubicBezTo>
                  <a:cubicBezTo>
                    <a:pt x="112" y="603"/>
                    <a:pt x="144" y="585"/>
                    <a:pt x="150" y="548"/>
                  </a:cubicBezTo>
                  <a:cubicBezTo>
                    <a:pt x="191" y="399"/>
                    <a:pt x="232" y="250"/>
                    <a:pt x="232" y="101"/>
                  </a:cubicBezTo>
                  <a:cubicBezTo>
                    <a:pt x="232" y="35"/>
                    <a:pt x="180" y="0"/>
                    <a:pt x="12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1"/>
            <p:cNvSpPr/>
            <p:nvPr/>
          </p:nvSpPr>
          <p:spPr>
            <a:xfrm>
              <a:off x="544075" y="4465700"/>
              <a:ext cx="4650" cy="14700"/>
            </a:xfrm>
            <a:custGeom>
              <a:avLst/>
              <a:gdLst/>
              <a:ahLst/>
              <a:cxnLst/>
              <a:rect l="l" t="t" r="r" b="b"/>
              <a:pathLst>
                <a:path w="186" h="588" extrusionOk="0">
                  <a:moveTo>
                    <a:pt x="105" y="1"/>
                  </a:moveTo>
                  <a:cubicBezTo>
                    <a:pt x="70" y="1"/>
                    <a:pt x="35" y="21"/>
                    <a:pt x="35" y="66"/>
                  </a:cubicBezTo>
                  <a:cubicBezTo>
                    <a:pt x="22" y="228"/>
                    <a:pt x="8" y="377"/>
                    <a:pt x="8" y="539"/>
                  </a:cubicBezTo>
                  <a:cubicBezTo>
                    <a:pt x="1" y="570"/>
                    <a:pt x="32" y="587"/>
                    <a:pt x="61" y="587"/>
                  </a:cubicBezTo>
                  <a:cubicBezTo>
                    <a:pt x="83" y="587"/>
                    <a:pt x="103" y="577"/>
                    <a:pt x="103" y="553"/>
                  </a:cubicBezTo>
                  <a:cubicBezTo>
                    <a:pt x="131" y="391"/>
                    <a:pt x="144" y="241"/>
                    <a:pt x="171" y="79"/>
                  </a:cubicBezTo>
                  <a:cubicBezTo>
                    <a:pt x="185" y="28"/>
                    <a:pt x="145" y="1"/>
                    <a:pt x="10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1"/>
            <p:cNvSpPr/>
            <p:nvPr/>
          </p:nvSpPr>
          <p:spPr>
            <a:xfrm>
              <a:off x="535800" y="4604600"/>
              <a:ext cx="4100" cy="17400"/>
            </a:xfrm>
            <a:custGeom>
              <a:avLst/>
              <a:gdLst/>
              <a:ahLst/>
              <a:cxnLst/>
              <a:rect l="l" t="t" r="r" b="b"/>
              <a:pathLst>
                <a:path w="164" h="696" extrusionOk="0">
                  <a:moveTo>
                    <a:pt x="81" y="0"/>
                  </a:moveTo>
                  <a:cubicBezTo>
                    <a:pt x="41" y="0"/>
                    <a:pt x="1" y="28"/>
                    <a:pt x="1" y="77"/>
                  </a:cubicBezTo>
                  <a:cubicBezTo>
                    <a:pt x="1" y="266"/>
                    <a:pt x="28" y="456"/>
                    <a:pt x="41" y="646"/>
                  </a:cubicBezTo>
                  <a:cubicBezTo>
                    <a:pt x="41" y="678"/>
                    <a:pt x="66" y="695"/>
                    <a:pt x="92" y="695"/>
                  </a:cubicBezTo>
                  <a:cubicBezTo>
                    <a:pt x="120" y="695"/>
                    <a:pt x="149" y="675"/>
                    <a:pt x="149" y="633"/>
                  </a:cubicBezTo>
                  <a:cubicBezTo>
                    <a:pt x="163" y="456"/>
                    <a:pt x="163" y="266"/>
                    <a:pt x="163" y="77"/>
                  </a:cubicBezTo>
                  <a:cubicBezTo>
                    <a:pt x="157" y="24"/>
                    <a:pt x="119" y="0"/>
                    <a:pt x="8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1"/>
            <p:cNvSpPr/>
            <p:nvPr/>
          </p:nvSpPr>
          <p:spPr>
            <a:xfrm>
              <a:off x="532750" y="4575275"/>
              <a:ext cx="5450" cy="19225"/>
            </a:xfrm>
            <a:custGeom>
              <a:avLst/>
              <a:gdLst/>
              <a:ahLst/>
              <a:cxnLst/>
              <a:rect l="l" t="t" r="r" b="b"/>
              <a:pathLst>
                <a:path w="218" h="769" extrusionOk="0">
                  <a:moveTo>
                    <a:pt x="77" y="0"/>
                  </a:moveTo>
                  <a:cubicBezTo>
                    <a:pt x="38" y="0"/>
                    <a:pt x="0" y="24"/>
                    <a:pt x="0" y="72"/>
                  </a:cubicBezTo>
                  <a:cubicBezTo>
                    <a:pt x="15" y="301"/>
                    <a:pt x="69" y="532"/>
                    <a:pt x="150" y="749"/>
                  </a:cubicBezTo>
                  <a:cubicBezTo>
                    <a:pt x="155" y="763"/>
                    <a:pt x="164" y="769"/>
                    <a:pt x="174" y="769"/>
                  </a:cubicBezTo>
                  <a:cubicBezTo>
                    <a:pt x="194" y="769"/>
                    <a:pt x="217" y="748"/>
                    <a:pt x="217" y="722"/>
                  </a:cubicBezTo>
                  <a:cubicBezTo>
                    <a:pt x="177" y="505"/>
                    <a:pt x="163" y="288"/>
                    <a:pt x="163" y="72"/>
                  </a:cubicBezTo>
                  <a:cubicBezTo>
                    <a:pt x="157" y="24"/>
                    <a:pt x="116" y="0"/>
                    <a:pt x="7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1"/>
            <p:cNvSpPr/>
            <p:nvPr/>
          </p:nvSpPr>
          <p:spPr>
            <a:xfrm>
              <a:off x="530725" y="4546900"/>
              <a:ext cx="4750" cy="17900"/>
            </a:xfrm>
            <a:custGeom>
              <a:avLst/>
              <a:gdLst/>
              <a:ahLst/>
              <a:cxnLst/>
              <a:rect l="l" t="t" r="r" b="b"/>
              <a:pathLst>
                <a:path w="190" h="716" extrusionOk="0">
                  <a:moveTo>
                    <a:pt x="90" y="0"/>
                  </a:moveTo>
                  <a:cubicBezTo>
                    <a:pt x="51" y="0"/>
                    <a:pt x="14" y="27"/>
                    <a:pt x="14" y="82"/>
                  </a:cubicBezTo>
                  <a:cubicBezTo>
                    <a:pt x="0" y="271"/>
                    <a:pt x="27" y="461"/>
                    <a:pt x="27" y="651"/>
                  </a:cubicBezTo>
                  <a:cubicBezTo>
                    <a:pt x="34" y="695"/>
                    <a:pt x="67" y="716"/>
                    <a:pt x="100" y="716"/>
                  </a:cubicBezTo>
                  <a:cubicBezTo>
                    <a:pt x="138" y="716"/>
                    <a:pt x="177" y="688"/>
                    <a:pt x="177" y="638"/>
                  </a:cubicBezTo>
                  <a:cubicBezTo>
                    <a:pt x="177" y="461"/>
                    <a:pt x="190" y="271"/>
                    <a:pt x="177" y="82"/>
                  </a:cubicBezTo>
                  <a:cubicBezTo>
                    <a:pt x="170" y="27"/>
                    <a:pt x="129" y="0"/>
                    <a:pt x="9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1"/>
            <p:cNvSpPr/>
            <p:nvPr/>
          </p:nvSpPr>
          <p:spPr>
            <a:xfrm>
              <a:off x="528675" y="4515075"/>
              <a:ext cx="5125" cy="16450"/>
            </a:xfrm>
            <a:custGeom>
              <a:avLst/>
              <a:gdLst/>
              <a:ahLst/>
              <a:cxnLst/>
              <a:rect l="l" t="t" r="r" b="b"/>
              <a:pathLst>
                <a:path w="205" h="658" extrusionOk="0">
                  <a:moveTo>
                    <a:pt x="96" y="0"/>
                  </a:moveTo>
                  <a:cubicBezTo>
                    <a:pt x="56" y="0"/>
                    <a:pt x="15" y="27"/>
                    <a:pt x="15" y="81"/>
                  </a:cubicBezTo>
                  <a:cubicBezTo>
                    <a:pt x="1" y="258"/>
                    <a:pt x="28" y="434"/>
                    <a:pt x="55" y="596"/>
                  </a:cubicBezTo>
                  <a:cubicBezTo>
                    <a:pt x="62" y="637"/>
                    <a:pt x="89" y="657"/>
                    <a:pt x="115" y="657"/>
                  </a:cubicBezTo>
                  <a:cubicBezTo>
                    <a:pt x="140" y="657"/>
                    <a:pt x="163" y="637"/>
                    <a:pt x="163" y="596"/>
                  </a:cubicBezTo>
                  <a:cubicBezTo>
                    <a:pt x="178" y="434"/>
                    <a:pt x="205" y="258"/>
                    <a:pt x="178" y="81"/>
                  </a:cubicBezTo>
                  <a:cubicBezTo>
                    <a:pt x="178" y="27"/>
                    <a:pt x="137" y="0"/>
                    <a:pt x="9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1"/>
            <p:cNvSpPr/>
            <p:nvPr/>
          </p:nvSpPr>
          <p:spPr>
            <a:xfrm>
              <a:off x="530050" y="4490850"/>
              <a:ext cx="3400" cy="12050"/>
            </a:xfrm>
            <a:custGeom>
              <a:avLst/>
              <a:gdLst/>
              <a:ahLst/>
              <a:cxnLst/>
              <a:rect l="l" t="t" r="r" b="b"/>
              <a:pathLst>
                <a:path w="136" h="482" extrusionOk="0">
                  <a:moveTo>
                    <a:pt x="68" y="1"/>
                  </a:moveTo>
                  <a:cubicBezTo>
                    <a:pt x="34" y="1"/>
                    <a:pt x="0" y="21"/>
                    <a:pt x="0" y="62"/>
                  </a:cubicBezTo>
                  <a:cubicBezTo>
                    <a:pt x="14" y="197"/>
                    <a:pt x="27" y="319"/>
                    <a:pt x="41" y="441"/>
                  </a:cubicBezTo>
                  <a:cubicBezTo>
                    <a:pt x="41" y="468"/>
                    <a:pt x="58" y="482"/>
                    <a:pt x="77" y="482"/>
                  </a:cubicBezTo>
                  <a:cubicBezTo>
                    <a:pt x="95" y="482"/>
                    <a:pt x="116" y="468"/>
                    <a:pt x="123" y="441"/>
                  </a:cubicBezTo>
                  <a:cubicBezTo>
                    <a:pt x="123" y="319"/>
                    <a:pt x="136" y="183"/>
                    <a:pt x="136" y="62"/>
                  </a:cubicBezTo>
                  <a:cubicBezTo>
                    <a:pt x="136" y="21"/>
                    <a:pt x="102" y="1"/>
                    <a:pt x="6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1"/>
            <p:cNvSpPr/>
            <p:nvPr/>
          </p:nvSpPr>
          <p:spPr>
            <a:xfrm>
              <a:off x="526650" y="4454625"/>
              <a:ext cx="6475" cy="20625"/>
            </a:xfrm>
            <a:custGeom>
              <a:avLst/>
              <a:gdLst/>
              <a:ahLst/>
              <a:cxnLst/>
              <a:rect l="l" t="t" r="r" b="b"/>
              <a:pathLst>
                <a:path w="259" h="825" extrusionOk="0">
                  <a:moveTo>
                    <a:pt x="124" y="1"/>
                  </a:moveTo>
                  <a:cubicBezTo>
                    <a:pt x="75" y="1"/>
                    <a:pt x="28" y="34"/>
                    <a:pt x="28" y="102"/>
                  </a:cubicBezTo>
                  <a:cubicBezTo>
                    <a:pt x="1" y="319"/>
                    <a:pt x="42" y="549"/>
                    <a:pt x="69" y="765"/>
                  </a:cubicBezTo>
                  <a:cubicBezTo>
                    <a:pt x="75" y="804"/>
                    <a:pt x="107" y="825"/>
                    <a:pt x="139" y="825"/>
                  </a:cubicBezTo>
                  <a:cubicBezTo>
                    <a:pt x="174" y="825"/>
                    <a:pt x="211" y="801"/>
                    <a:pt x="217" y="752"/>
                  </a:cubicBezTo>
                  <a:cubicBezTo>
                    <a:pt x="231" y="549"/>
                    <a:pt x="259" y="305"/>
                    <a:pt x="231" y="102"/>
                  </a:cubicBezTo>
                  <a:cubicBezTo>
                    <a:pt x="224" y="34"/>
                    <a:pt x="173" y="1"/>
                    <a:pt x="12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1"/>
            <p:cNvSpPr/>
            <p:nvPr/>
          </p:nvSpPr>
          <p:spPr>
            <a:xfrm>
              <a:off x="518200" y="4598500"/>
              <a:ext cx="8200" cy="26650"/>
            </a:xfrm>
            <a:custGeom>
              <a:avLst/>
              <a:gdLst/>
              <a:ahLst/>
              <a:cxnLst/>
              <a:rect l="l" t="t" r="r" b="b"/>
              <a:pathLst>
                <a:path w="328" h="1066" extrusionOk="0">
                  <a:moveTo>
                    <a:pt x="119" y="1"/>
                  </a:moveTo>
                  <a:cubicBezTo>
                    <a:pt x="70" y="1"/>
                    <a:pt x="21" y="34"/>
                    <a:pt x="14" y="104"/>
                  </a:cubicBezTo>
                  <a:cubicBezTo>
                    <a:pt x="1" y="402"/>
                    <a:pt x="82" y="727"/>
                    <a:pt x="163" y="1012"/>
                  </a:cubicBezTo>
                  <a:cubicBezTo>
                    <a:pt x="174" y="1049"/>
                    <a:pt x="204" y="1066"/>
                    <a:pt x="234" y="1066"/>
                  </a:cubicBezTo>
                  <a:cubicBezTo>
                    <a:pt x="280" y="1066"/>
                    <a:pt x="328" y="1028"/>
                    <a:pt x="312" y="971"/>
                  </a:cubicBezTo>
                  <a:cubicBezTo>
                    <a:pt x="244" y="673"/>
                    <a:pt x="244" y="389"/>
                    <a:pt x="217" y="91"/>
                  </a:cubicBezTo>
                  <a:cubicBezTo>
                    <a:pt x="210" y="31"/>
                    <a:pt x="165" y="1"/>
                    <a:pt x="11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1"/>
            <p:cNvSpPr/>
            <p:nvPr/>
          </p:nvSpPr>
          <p:spPr>
            <a:xfrm>
              <a:off x="514125" y="4566975"/>
              <a:ext cx="5775" cy="20200"/>
            </a:xfrm>
            <a:custGeom>
              <a:avLst/>
              <a:gdLst/>
              <a:ahLst/>
              <a:cxnLst/>
              <a:rect l="l" t="t" r="r" b="b"/>
              <a:pathLst>
                <a:path w="231" h="808" extrusionOk="0">
                  <a:moveTo>
                    <a:pt x="126" y="0"/>
                  </a:moveTo>
                  <a:cubicBezTo>
                    <a:pt x="75" y="0"/>
                    <a:pt x="21" y="31"/>
                    <a:pt x="14" y="91"/>
                  </a:cubicBezTo>
                  <a:cubicBezTo>
                    <a:pt x="1" y="322"/>
                    <a:pt x="28" y="552"/>
                    <a:pt x="109" y="769"/>
                  </a:cubicBezTo>
                  <a:cubicBezTo>
                    <a:pt x="122" y="794"/>
                    <a:pt x="150" y="808"/>
                    <a:pt x="176" y="808"/>
                  </a:cubicBezTo>
                  <a:cubicBezTo>
                    <a:pt x="205" y="808"/>
                    <a:pt x="231" y="791"/>
                    <a:pt x="231" y="756"/>
                  </a:cubicBezTo>
                  <a:cubicBezTo>
                    <a:pt x="204" y="525"/>
                    <a:pt x="204" y="308"/>
                    <a:pt x="218" y="91"/>
                  </a:cubicBezTo>
                  <a:cubicBezTo>
                    <a:pt x="224" y="31"/>
                    <a:pt x="177" y="0"/>
                    <a:pt x="12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1"/>
            <p:cNvSpPr/>
            <p:nvPr/>
          </p:nvSpPr>
          <p:spPr>
            <a:xfrm>
              <a:off x="511225" y="4534125"/>
              <a:ext cx="5975" cy="20475"/>
            </a:xfrm>
            <a:custGeom>
              <a:avLst/>
              <a:gdLst/>
              <a:ahLst/>
              <a:cxnLst/>
              <a:rect l="l" t="t" r="r" b="b"/>
              <a:pathLst>
                <a:path w="239" h="819" extrusionOk="0">
                  <a:moveTo>
                    <a:pt x="107" y="0"/>
                  </a:moveTo>
                  <a:cubicBezTo>
                    <a:pt x="56" y="0"/>
                    <a:pt x="0" y="37"/>
                    <a:pt x="9" y="92"/>
                  </a:cubicBezTo>
                  <a:cubicBezTo>
                    <a:pt x="22" y="322"/>
                    <a:pt x="49" y="538"/>
                    <a:pt x="103" y="769"/>
                  </a:cubicBezTo>
                  <a:cubicBezTo>
                    <a:pt x="109" y="803"/>
                    <a:pt x="133" y="818"/>
                    <a:pt x="160" y="818"/>
                  </a:cubicBezTo>
                  <a:cubicBezTo>
                    <a:pt x="197" y="818"/>
                    <a:pt x="238" y="789"/>
                    <a:pt x="238" y="742"/>
                  </a:cubicBezTo>
                  <a:cubicBezTo>
                    <a:pt x="238" y="511"/>
                    <a:pt x="225" y="295"/>
                    <a:pt x="184" y="65"/>
                  </a:cubicBezTo>
                  <a:cubicBezTo>
                    <a:pt x="179" y="19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1"/>
            <p:cNvSpPr/>
            <p:nvPr/>
          </p:nvSpPr>
          <p:spPr>
            <a:xfrm>
              <a:off x="505650" y="4506825"/>
              <a:ext cx="6825" cy="13050"/>
            </a:xfrm>
            <a:custGeom>
              <a:avLst/>
              <a:gdLst/>
              <a:ahLst/>
              <a:cxnLst/>
              <a:rect l="l" t="t" r="r" b="b"/>
              <a:pathLst>
                <a:path w="273" h="522" extrusionOk="0">
                  <a:moveTo>
                    <a:pt x="109" y="0"/>
                  </a:moveTo>
                  <a:cubicBezTo>
                    <a:pt x="67" y="0"/>
                    <a:pt x="26" y="23"/>
                    <a:pt x="15" y="73"/>
                  </a:cubicBezTo>
                  <a:cubicBezTo>
                    <a:pt x="1" y="154"/>
                    <a:pt x="1" y="222"/>
                    <a:pt x="15" y="290"/>
                  </a:cubicBezTo>
                  <a:cubicBezTo>
                    <a:pt x="28" y="357"/>
                    <a:pt x="69" y="411"/>
                    <a:pt x="96" y="480"/>
                  </a:cubicBezTo>
                  <a:cubicBezTo>
                    <a:pt x="113" y="509"/>
                    <a:pt x="138" y="521"/>
                    <a:pt x="163" y="521"/>
                  </a:cubicBezTo>
                  <a:cubicBezTo>
                    <a:pt x="218" y="521"/>
                    <a:pt x="273" y="463"/>
                    <a:pt x="245" y="398"/>
                  </a:cubicBezTo>
                  <a:cubicBezTo>
                    <a:pt x="204" y="317"/>
                    <a:pt x="204" y="209"/>
                    <a:pt x="217" y="127"/>
                  </a:cubicBezTo>
                  <a:cubicBezTo>
                    <a:pt x="233" y="47"/>
                    <a:pt x="169" y="0"/>
                    <a:pt x="1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1"/>
            <p:cNvSpPr/>
            <p:nvPr/>
          </p:nvSpPr>
          <p:spPr>
            <a:xfrm>
              <a:off x="499725" y="4467900"/>
              <a:ext cx="7500" cy="20475"/>
            </a:xfrm>
            <a:custGeom>
              <a:avLst/>
              <a:gdLst/>
              <a:ahLst/>
              <a:cxnLst/>
              <a:rect l="l" t="t" r="r" b="b"/>
              <a:pathLst>
                <a:path w="300" h="819" extrusionOk="0">
                  <a:moveTo>
                    <a:pt x="113" y="1"/>
                  </a:moveTo>
                  <a:cubicBezTo>
                    <a:pt x="55" y="1"/>
                    <a:pt x="1" y="38"/>
                    <a:pt x="8" y="113"/>
                  </a:cubicBezTo>
                  <a:cubicBezTo>
                    <a:pt x="21" y="330"/>
                    <a:pt x="62" y="532"/>
                    <a:pt x="102" y="749"/>
                  </a:cubicBezTo>
                  <a:cubicBezTo>
                    <a:pt x="114" y="797"/>
                    <a:pt x="155" y="818"/>
                    <a:pt x="195" y="818"/>
                  </a:cubicBezTo>
                  <a:cubicBezTo>
                    <a:pt x="248" y="818"/>
                    <a:pt x="300" y="783"/>
                    <a:pt x="292" y="722"/>
                  </a:cubicBezTo>
                  <a:cubicBezTo>
                    <a:pt x="292" y="519"/>
                    <a:pt x="279" y="316"/>
                    <a:pt x="238" y="113"/>
                  </a:cubicBezTo>
                  <a:cubicBezTo>
                    <a:pt x="231" y="38"/>
                    <a:pt x="170" y="1"/>
                    <a:pt x="113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1"/>
            <p:cNvSpPr/>
            <p:nvPr/>
          </p:nvSpPr>
          <p:spPr>
            <a:xfrm>
              <a:off x="562900" y="4600925"/>
              <a:ext cx="6450" cy="23700"/>
            </a:xfrm>
            <a:custGeom>
              <a:avLst/>
              <a:gdLst/>
              <a:ahLst/>
              <a:cxnLst/>
              <a:rect l="l" t="t" r="r" b="b"/>
              <a:pathLst>
                <a:path w="258" h="948" extrusionOk="0">
                  <a:moveTo>
                    <a:pt x="124" y="1"/>
                  </a:moveTo>
                  <a:cubicBezTo>
                    <a:pt x="75" y="1"/>
                    <a:pt x="28" y="34"/>
                    <a:pt x="28" y="102"/>
                  </a:cubicBezTo>
                  <a:cubicBezTo>
                    <a:pt x="1" y="359"/>
                    <a:pt x="28" y="603"/>
                    <a:pt x="55" y="861"/>
                  </a:cubicBezTo>
                  <a:cubicBezTo>
                    <a:pt x="55" y="920"/>
                    <a:pt x="96" y="947"/>
                    <a:pt x="139" y="947"/>
                  </a:cubicBezTo>
                  <a:cubicBezTo>
                    <a:pt x="184" y="947"/>
                    <a:pt x="230" y="917"/>
                    <a:pt x="230" y="861"/>
                  </a:cubicBezTo>
                  <a:cubicBezTo>
                    <a:pt x="244" y="603"/>
                    <a:pt x="257" y="346"/>
                    <a:pt x="230" y="102"/>
                  </a:cubicBezTo>
                  <a:cubicBezTo>
                    <a:pt x="224" y="34"/>
                    <a:pt x="173" y="1"/>
                    <a:pt x="124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1"/>
            <p:cNvSpPr/>
            <p:nvPr/>
          </p:nvSpPr>
          <p:spPr>
            <a:xfrm>
              <a:off x="563900" y="4574100"/>
              <a:ext cx="6475" cy="18350"/>
            </a:xfrm>
            <a:custGeom>
              <a:avLst/>
              <a:gdLst/>
              <a:ahLst/>
              <a:cxnLst/>
              <a:rect l="l" t="t" r="r" b="b"/>
              <a:pathLst>
                <a:path w="259" h="734" extrusionOk="0">
                  <a:moveTo>
                    <a:pt x="141" y="0"/>
                  </a:moveTo>
                  <a:cubicBezTo>
                    <a:pt x="110" y="0"/>
                    <a:pt x="81" y="15"/>
                    <a:pt x="69" y="50"/>
                  </a:cubicBezTo>
                  <a:cubicBezTo>
                    <a:pt x="1" y="213"/>
                    <a:pt x="15" y="471"/>
                    <a:pt x="28" y="660"/>
                  </a:cubicBezTo>
                  <a:cubicBezTo>
                    <a:pt x="36" y="706"/>
                    <a:pt x="77" y="734"/>
                    <a:pt x="116" y="734"/>
                  </a:cubicBezTo>
                  <a:cubicBezTo>
                    <a:pt x="148" y="734"/>
                    <a:pt x="178" y="716"/>
                    <a:pt x="190" y="673"/>
                  </a:cubicBezTo>
                  <a:cubicBezTo>
                    <a:pt x="217" y="565"/>
                    <a:pt x="232" y="471"/>
                    <a:pt x="232" y="362"/>
                  </a:cubicBezTo>
                  <a:cubicBezTo>
                    <a:pt x="245" y="254"/>
                    <a:pt x="259" y="159"/>
                    <a:pt x="232" y="64"/>
                  </a:cubicBezTo>
                  <a:cubicBezTo>
                    <a:pt x="224" y="26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1"/>
            <p:cNvSpPr/>
            <p:nvPr/>
          </p:nvSpPr>
          <p:spPr>
            <a:xfrm>
              <a:off x="567300" y="4533425"/>
              <a:ext cx="8750" cy="27650"/>
            </a:xfrm>
            <a:custGeom>
              <a:avLst/>
              <a:gdLst/>
              <a:ahLst/>
              <a:cxnLst/>
              <a:rect l="l" t="t" r="r" b="b"/>
              <a:pathLst>
                <a:path w="350" h="1106" extrusionOk="0">
                  <a:moveTo>
                    <a:pt x="216" y="0"/>
                  </a:moveTo>
                  <a:cubicBezTo>
                    <a:pt x="170" y="0"/>
                    <a:pt x="125" y="24"/>
                    <a:pt x="109" y="79"/>
                  </a:cubicBezTo>
                  <a:cubicBezTo>
                    <a:pt x="14" y="391"/>
                    <a:pt x="0" y="702"/>
                    <a:pt x="54" y="1014"/>
                  </a:cubicBezTo>
                  <a:cubicBezTo>
                    <a:pt x="61" y="1075"/>
                    <a:pt x="112" y="1105"/>
                    <a:pt x="160" y="1105"/>
                  </a:cubicBezTo>
                  <a:cubicBezTo>
                    <a:pt x="207" y="1105"/>
                    <a:pt x="251" y="1075"/>
                    <a:pt x="244" y="1014"/>
                  </a:cubicBezTo>
                  <a:cubicBezTo>
                    <a:pt x="217" y="716"/>
                    <a:pt x="258" y="431"/>
                    <a:pt x="325" y="133"/>
                  </a:cubicBezTo>
                  <a:cubicBezTo>
                    <a:pt x="350" y="52"/>
                    <a:pt x="283" y="0"/>
                    <a:pt x="21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1"/>
            <p:cNvSpPr/>
            <p:nvPr/>
          </p:nvSpPr>
          <p:spPr>
            <a:xfrm>
              <a:off x="570150" y="4500725"/>
              <a:ext cx="8075" cy="17275"/>
            </a:xfrm>
            <a:custGeom>
              <a:avLst/>
              <a:gdLst/>
              <a:ahLst/>
              <a:cxnLst/>
              <a:rect l="l" t="t" r="r" b="b"/>
              <a:pathLst>
                <a:path w="323" h="691" extrusionOk="0">
                  <a:moveTo>
                    <a:pt x="206" y="0"/>
                  </a:moveTo>
                  <a:cubicBezTo>
                    <a:pt x="167" y="0"/>
                    <a:pt x="128" y="23"/>
                    <a:pt x="117" y="73"/>
                  </a:cubicBezTo>
                  <a:cubicBezTo>
                    <a:pt x="76" y="249"/>
                    <a:pt x="36" y="426"/>
                    <a:pt x="9" y="601"/>
                  </a:cubicBezTo>
                  <a:cubicBezTo>
                    <a:pt x="0" y="658"/>
                    <a:pt x="45" y="690"/>
                    <a:pt x="88" y="690"/>
                  </a:cubicBezTo>
                  <a:cubicBezTo>
                    <a:pt x="117" y="690"/>
                    <a:pt x="146" y="675"/>
                    <a:pt x="157" y="642"/>
                  </a:cubicBezTo>
                  <a:cubicBezTo>
                    <a:pt x="211" y="466"/>
                    <a:pt x="266" y="303"/>
                    <a:pt x="307" y="128"/>
                  </a:cubicBezTo>
                  <a:cubicBezTo>
                    <a:pt x="323" y="48"/>
                    <a:pt x="263" y="0"/>
                    <a:pt x="206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1"/>
            <p:cNvSpPr/>
            <p:nvPr/>
          </p:nvSpPr>
          <p:spPr>
            <a:xfrm>
              <a:off x="572025" y="4470600"/>
              <a:ext cx="7475" cy="18800"/>
            </a:xfrm>
            <a:custGeom>
              <a:avLst/>
              <a:gdLst/>
              <a:ahLst/>
              <a:cxnLst/>
              <a:rect l="l" t="t" r="r" b="b"/>
              <a:pathLst>
                <a:path w="299" h="752" extrusionOk="0">
                  <a:moveTo>
                    <a:pt x="165" y="1"/>
                  </a:moveTo>
                  <a:cubicBezTo>
                    <a:pt x="112" y="1"/>
                    <a:pt x="60" y="32"/>
                    <a:pt x="42" y="99"/>
                  </a:cubicBezTo>
                  <a:cubicBezTo>
                    <a:pt x="1" y="276"/>
                    <a:pt x="15" y="466"/>
                    <a:pt x="15" y="641"/>
                  </a:cubicBezTo>
                  <a:cubicBezTo>
                    <a:pt x="7" y="714"/>
                    <a:pt x="63" y="752"/>
                    <a:pt x="121" y="752"/>
                  </a:cubicBezTo>
                  <a:cubicBezTo>
                    <a:pt x="169" y="752"/>
                    <a:pt x="219" y="725"/>
                    <a:pt x="232" y="668"/>
                  </a:cubicBezTo>
                  <a:cubicBezTo>
                    <a:pt x="259" y="493"/>
                    <a:pt x="299" y="303"/>
                    <a:pt x="299" y="126"/>
                  </a:cubicBezTo>
                  <a:cubicBezTo>
                    <a:pt x="292" y="45"/>
                    <a:pt x="228" y="1"/>
                    <a:pt x="16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1"/>
            <p:cNvSpPr/>
            <p:nvPr/>
          </p:nvSpPr>
          <p:spPr>
            <a:xfrm>
              <a:off x="580150" y="4602700"/>
              <a:ext cx="8525" cy="25050"/>
            </a:xfrm>
            <a:custGeom>
              <a:avLst/>
              <a:gdLst/>
              <a:ahLst/>
              <a:cxnLst/>
              <a:rect l="l" t="t" r="r" b="b"/>
              <a:pathLst>
                <a:path w="341" h="1002" extrusionOk="0">
                  <a:moveTo>
                    <a:pt x="234" y="0"/>
                  </a:moveTo>
                  <a:cubicBezTo>
                    <a:pt x="185" y="0"/>
                    <a:pt x="136" y="28"/>
                    <a:pt x="123" y="85"/>
                  </a:cubicBezTo>
                  <a:cubicBezTo>
                    <a:pt x="55" y="342"/>
                    <a:pt x="28" y="640"/>
                    <a:pt x="1" y="911"/>
                  </a:cubicBezTo>
                  <a:cubicBezTo>
                    <a:pt x="1" y="971"/>
                    <a:pt x="50" y="1002"/>
                    <a:pt x="99" y="1002"/>
                  </a:cubicBezTo>
                  <a:cubicBezTo>
                    <a:pt x="139" y="1002"/>
                    <a:pt x="178" y="981"/>
                    <a:pt x="191" y="938"/>
                  </a:cubicBezTo>
                  <a:cubicBezTo>
                    <a:pt x="259" y="667"/>
                    <a:pt x="313" y="383"/>
                    <a:pt x="340" y="98"/>
                  </a:cubicBezTo>
                  <a:cubicBezTo>
                    <a:pt x="340" y="34"/>
                    <a:pt x="287" y="0"/>
                    <a:pt x="23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1"/>
            <p:cNvSpPr/>
            <p:nvPr/>
          </p:nvSpPr>
          <p:spPr>
            <a:xfrm>
              <a:off x="586925" y="4576925"/>
              <a:ext cx="8500" cy="18325"/>
            </a:xfrm>
            <a:custGeom>
              <a:avLst/>
              <a:gdLst/>
              <a:ahLst/>
              <a:cxnLst/>
              <a:rect l="l" t="t" r="r" b="b"/>
              <a:pathLst>
                <a:path w="340" h="733" extrusionOk="0">
                  <a:moveTo>
                    <a:pt x="215" y="1"/>
                  </a:moveTo>
                  <a:cubicBezTo>
                    <a:pt x="185" y="1"/>
                    <a:pt x="154" y="14"/>
                    <a:pt x="136" y="46"/>
                  </a:cubicBezTo>
                  <a:cubicBezTo>
                    <a:pt x="55" y="222"/>
                    <a:pt x="1" y="466"/>
                    <a:pt x="28" y="669"/>
                  </a:cubicBezTo>
                  <a:cubicBezTo>
                    <a:pt x="28" y="707"/>
                    <a:pt x="63" y="733"/>
                    <a:pt x="98" y="733"/>
                  </a:cubicBezTo>
                  <a:cubicBezTo>
                    <a:pt x="125" y="733"/>
                    <a:pt x="152" y="718"/>
                    <a:pt x="163" y="683"/>
                  </a:cubicBezTo>
                  <a:cubicBezTo>
                    <a:pt x="178" y="588"/>
                    <a:pt x="191" y="493"/>
                    <a:pt x="218" y="398"/>
                  </a:cubicBezTo>
                  <a:cubicBezTo>
                    <a:pt x="245" y="304"/>
                    <a:pt x="286" y="208"/>
                    <a:pt x="313" y="127"/>
                  </a:cubicBezTo>
                  <a:cubicBezTo>
                    <a:pt x="340" y="55"/>
                    <a:pt x="276" y="1"/>
                    <a:pt x="21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1"/>
            <p:cNvSpPr/>
            <p:nvPr/>
          </p:nvSpPr>
          <p:spPr>
            <a:xfrm>
              <a:off x="593850" y="4540975"/>
              <a:ext cx="10450" cy="24275"/>
            </a:xfrm>
            <a:custGeom>
              <a:avLst/>
              <a:gdLst/>
              <a:ahLst/>
              <a:cxnLst/>
              <a:rect l="l" t="t" r="r" b="b"/>
              <a:pathLst>
                <a:path w="418" h="971" extrusionOk="0">
                  <a:moveTo>
                    <a:pt x="290" y="0"/>
                  </a:moveTo>
                  <a:cubicBezTo>
                    <a:pt x="246" y="0"/>
                    <a:pt x="201" y="27"/>
                    <a:pt x="184" y="89"/>
                  </a:cubicBezTo>
                  <a:cubicBezTo>
                    <a:pt x="103" y="333"/>
                    <a:pt x="63" y="590"/>
                    <a:pt x="9" y="848"/>
                  </a:cubicBezTo>
                  <a:cubicBezTo>
                    <a:pt x="0" y="921"/>
                    <a:pt x="62" y="970"/>
                    <a:pt x="121" y="970"/>
                  </a:cubicBezTo>
                  <a:cubicBezTo>
                    <a:pt x="159" y="970"/>
                    <a:pt x="196" y="949"/>
                    <a:pt x="212" y="902"/>
                  </a:cubicBezTo>
                  <a:cubicBezTo>
                    <a:pt x="280" y="644"/>
                    <a:pt x="361" y="400"/>
                    <a:pt x="401" y="143"/>
                  </a:cubicBezTo>
                  <a:cubicBezTo>
                    <a:pt x="417" y="55"/>
                    <a:pt x="354" y="0"/>
                    <a:pt x="29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1"/>
            <p:cNvSpPr/>
            <p:nvPr/>
          </p:nvSpPr>
          <p:spPr>
            <a:xfrm>
              <a:off x="598450" y="4512000"/>
              <a:ext cx="8100" cy="18550"/>
            </a:xfrm>
            <a:custGeom>
              <a:avLst/>
              <a:gdLst/>
              <a:ahLst/>
              <a:cxnLst/>
              <a:rect l="l" t="t" r="r" b="b"/>
              <a:pathLst>
                <a:path w="324" h="742" extrusionOk="0">
                  <a:moveTo>
                    <a:pt x="194" y="0"/>
                  </a:moveTo>
                  <a:cubicBezTo>
                    <a:pt x="153" y="0"/>
                    <a:pt x="112" y="21"/>
                    <a:pt x="96" y="69"/>
                  </a:cubicBezTo>
                  <a:cubicBezTo>
                    <a:pt x="28" y="258"/>
                    <a:pt x="0" y="462"/>
                    <a:pt x="15" y="665"/>
                  </a:cubicBezTo>
                  <a:cubicBezTo>
                    <a:pt x="15" y="717"/>
                    <a:pt x="49" y="741"/>
                    <a:pt x="87" y="741"/>
                  </a:cubicBezTo>
                  <a:cubicBezTo>
                    <a:pt x="127" y="741"/>
                    <a:pt x="170" y="714"/>
                    <a:pt x="177" y="665"/>
                  </a:cubicBezTo>
                  <a:cubicBezTo>
                    <a:pt x="190" y="475"/>
                    <a:pt x="231" y="300"/>
                    <a:pt x="299" y="123"/>
                  </a:cubicBezTo>
                  <a:cubicBezTo>
                    <a:pt x="323" y="49"/>
                    <a:pt x="258" y="0"/>
                    <a:pt x="19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1"/>
            <p:cNvSpPr/>
            <p:nvPr/>
          </p:nvSpPr>
          <p:spPr>
            <a:xfrm>
              <a:off x="600475" y="4479400"/>
              <a:ext cx="8725" cy="24125"/>
            </a:xfrm>
            <a:custGeom>
              <a:avLst/>
              <a:gdLst/>
              <a:ahLst/>
              <a:cxnLst/>
              <a:rect l="l" t="t" r="r" b="b"/>
              <a:pathLst>
                <a:path w="349" h="965" extrusionOk="0">
                  <a:moveTo>
                    <a:pt x="200" y="0"/>
                  </a:moveTo>
                  <a:cubicBezTo>
                    <a:pt x="163" y="0"/>
                    <a:pt x="128" y="21"/>
                    <a:pt x="109" y="72"/>
                  </a:cubicBezTo>
                  <a:cubicBezTo>
                    <a:pt x="1" y="316"/>
                    <a:pt x="1" y="641"/>
                    <a:pt x="55" y="899"/>
                  </a:cubicBezTo>
                  <a:cubicBezTo>
                    <a:pt x="61" y="946"/>
                    <a:pt x="90" y="965"/>
                    <a:pt x="121" y="965"/>
                  </a:cubicBezTo>
                  <a:cubicBezTo>
                    <a:pt x="163" y="965"/>
                    <a:pt x="210" y="931"/>
                    <a:pt x="218" y="885"/>
                  </a:cubicBezTo>
                  <a:cubicBezTo>
                    <a:pt x="232" y="750"/>
                    <a:pt x="245" y="628"/>
                    <a:pt x="259" y="506"/>
                  </a:cubicBezTo>
                  <a:cubicBezTo>
                    <a:pt x="286" y="384"/>
                    <a:pt x="326" y="276"/>
                    <a:pt x="340" y="154"/>
                  </a:cubicBezTo>
                  <a:cubicBezTo>
                    <a:pt x="348" y="74"/>
                    <a:pt x="270" y="0"/>
                    <a:pt x="200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1"/>
            <p:cNvSpPr/>
            <p:nvPr/>
          </p:nvSpPr>
          <p:spPr>
            <a:xfrm>
              <a:off x="578950" y="4561275"/>
              <a:ext cx="6875" cy="24700"/>
            </a:xfrm>
            <a:custGeom>
              <a:avLst/>
              <a:gdLst/>
              <a:ahLst/>
              <a:cxnLst/>
              <a:rect l="l" t="t" r="r" b="b"/>
              <a:pathLst>
                <a:path w="275" h="988" extrusionOk="0">
                  <a:moveTo>
                    <a:pt x="189" y="0"/>
                  </a:moveTo>
                  <a:cubicBezTo>
                    <a:pt x="162" y="0"/>
                    <a:pt x="136" y="16"/>
                    <a:pt x="130" y="49"/>
                  </a:cubicBezTo>
                  <a:lnTo>
                    <a:pt x="9" y="902"/>
                  </a:lnTo>
                  <a:cubicBezTo>
                    <a:pt x="0" y="953"/>
                    <a:pt x="43" y="987"/>
                    <a:pt x="81" y="987"/>
                  </a:cubicBezTo>
                  <a:cubicBezTo>
                    <a:pt x="104" y="987"/>
                    <a:pt x="125" y="974"/>
                    <a:pt x="130" y="943"/>
                  </a:cubicBezTo>
                  <a:cubicBezTo>
                    <a:pt x="184" y="659"/>
                    <a:pt x="226" y="374"/>
                    <a:pt x="266" y="90"/>
                  </a:cubicBezTo>
                  <a:cubicBezTo>
                    <a:pt x="274" y="33"/>
                    <a:pt x="230" y="0"/>
                    <a:pt x="18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1"/>
            <p:cNvSpPr/>
            <p:nvPr/>
          </p:nvSpPr>
          <p:spPr>
            <a:xfrm>
              <a:off x="581200" y="4525550"/>
              <a:ext cx="7175" cy="18075"/>
            </a:xfrm>
            <a:custGeom>
              <a:avLst/>
              <a:gdLst/>
              <a:ahLst/>
              <a:cxnLst/>
              <a:rect l="l" t="t" r="r" b="b"/>
              <a:pathLst>
                <a:path w="287" h="723" extrusionOk="0">
                  <a:moveTo>
                    <a:pt x="181" y="1"/>
                  </a:moveTo>
                  <a:cubicBezTo>
                    <a:pt x="141" y="1"/>
                    <a:pt x="99" y="22"/>
                    <a:pt x="81" y="69"/>
                  </a:cubicBezTo>
                  <a:cubicBezTo>
                    <a:pt x="13" y="258"/>
                    <a:pt x="0" y="462"/>
                    <a:pt x="13" y="652"/>
                  </a:cubicBezTo>
                  <a:cubicBezTo>
                    <a:pt x="20" y="699"/>
                    <a:pt x="58" y="722"/>
                    <a:pt x="93" y="722"/>
                  </a:cubicBezTo>
                  <a:cubicBezTo>
                    <a:pt x="129" y="722"/>
                    <a:pt x="163" y="699"/>
                    <a:pt x="163" y="652"/>
                  </a:cubicBezTo>
                  <a:cubicBezTo>
                    <a:pt x="176" y="462"/>
                    <a:pt x="217" y="285"/>
                    <a:pt x="271" y="110"/>
                  </a:cubicBezTo>
                  <a:cubicBezTo>
                    <a:pt x="287" y="40"/>
                    <a:pt x="235" y="1"/>
                    <a:pt x="181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1"/>
            <p:cNvSpPr/>
            <p:nvPr/>
          </p:nvSpPr>
          <p:spPr>
            <a:xfrm>
              <a:off x="584050" y="4498250"/>
              <a:ext cx="6700" cy="14825"/>
            </a:xfrm>
            <a:custGeom>
              <a:avLst/>
              <a:gdLst/>
              <a:ahLst/>
              <a:cxnLst/>
              <a:rect l="l" t="t" r="r" b="b"/>
              <a:pathLst>
                <a:path w="268" h="593" extrusionOk="0">
                  <a:moveTo>
                    <a:pt x="157" y="1"/>
                  </a:moveTo>
                  <a:cubicBezTo>
                    <a:pt x="121" y="1"/>
                    <a:pt x="87" y="21"/>
                    <a:pt x="76" y="64"/>
                  </a:cubicBezTo>
                  <a:cubicBezTo>
                    <a:pt x="49" y="212"/>
                    <a:pt x="22" y="362"/>
                    <a:pt x="8" y="525"/>
                  </a:cubicBezTo>
                  <a:cubicBezTo>
                    <a:pt x="1" y="568"/>
                    <a:pt x="37" y="592"/>
                    <a:pt x="76" y="592"/>
                  </a:cubicBezTo>
                  <a:cubicBezTo>
                    <a:pt x="109" y="592"/>
                    <a:pt x="145" y="575"/>
                    <a:pt x="157" y="538"/>
                  </a:cubicBezTo>
                  <a:cubicBezTo>
                    <a:pt x="197" y="402"/>
                    <a:pt x="224" y="254"/>
                    <a:pt x="251" y="118"/>
                  </a:cubicBezTo>
                  <a:cubicBezTo>
                    <a:pt x="268" y="45"/>
                    <a:pt x="211" y="1"/>
                    <a:pt x="15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1"/>
            <p:cNvSpPr/>
            <p:nvPr/>
          </p:nvSpPr>
          <p:spPr>
            <a:xfrm>
              <a:off x="556450" y="4509300"/>
              <a:ext cx="7900" cy="26450"/>
            </a:xfrm>
            <a:custGeom>
              <a:avLst/>
              <a:gdLst/>
              <a:ahLst/>
              <a:cxnLst/>
              <a:rect l="l" t="t" r="r" b="b"/>
              <a:pathLst>
                <a:path w="316" h="1058" extrusionOk="0">
                  <a:moveTo>
                    <a:pt x="193" y="0"/>
                  </a:moveTo>
                  <a:cubicBezTo>
                    <a:pt x="156" y="0"/>
                    <a:pt x="120" y="21"/>
                    <a:pt x="109" y="68"/>
                  </a:cubicBezTo>
                  <a:cubicBezTo>
                    <a:pt x="42" y="381"/>
                    <a:pt x="1" y="692"/>
                    <a:pt x="15" y="1004"/>
                  </a:cubicBezTo>
                  <a:cubicBezTo>
                    <a:pt x="22" y="1035"/>
                    <a:pt x="62" y="1057"/>
                    <a:pt x="94" y="1057"/>
                  </a:cubicBezTo>
                  <a:cubicBezTo>
                    <a:pt x="117" y="1057"/>
                    <a:pt x="136" y="1045"/>
                    <a:pt x="136" y="1017"/>
                  </a:cubicBezTo>
                  <a:cubicBezTo>
                    <a:pt x="190" y="706"/>
                    <a:pt x="232" y="421"/>
                    <a:pt x="299" y="123"/>
                  </a:cubicBezTo>
                  <a:cubicBezTo>
                    <a:pt x="315" y="49"/>
                    <a:pt x="252" y="0"/>
                    <a:pt x="193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1"/>
            <p:cNvSpPr/>
            <p:nvPr/>
          </p:nvSpPr>
          <p:spPr>
            <a:xfrm>
              <a:off x="556800" y="4482375"/>
              <a:ext cx="6325" cy="16900"/>
            </a:xfrm>
            <a:custGeom>
              <a:avLst/>
              <a:gdLst/>
              <a:ahLst/>
              <a:cxnLst/>
              <a:rect l="l" t="t" r="r" b="b"/>
              <a:pathLst>
                <a:path w="253" h="676" extrusionOk="0">
                  <a:moveTo>
                    <a:pt x="130" y="1"/>
                  </a:moveTo>
                  <a:cubicBezTo>
                    <a:pt x="86" y="1"/>
                    <a:pt x="41" y="25"/>
                    <a:pt x="28" y="76"/>
                  </a:cubicBezTo>
                  <a:cubicBezTo>
                    <a:pt x="1" y="265"/>
                    <a:pt x="41" y="455"/>
                    <a:pt x="109" y="631"/>
                  </a:cubicBezTo>
                  <a:cubicBezTo>
                    <a:pt x="125" y="662"/>
                    <a:pt x="150" y="675"/>
                    <a:pt x="175" y="675"/>
                  </a:cubicBezTo>
                  <a:cubicBezTo>
                    <a:pt x="215" y="675"/>
                    <a:pt x="253" y="641"/>
                    <a:pt x="245" y="591"/>
                  </a:cubicBezTo>
                  <a:cubicBezTo>
                    <a:pt x="203" y="428"/>
                    <a:pt x="218" y="265"/>
                    <a:pt x="218" y="89"/>
                  </a:cubicBezTo>
                  <a:cubicBezTo>
                    <a:pt x="224" y="31"/>
                    <a:pt x="178" y="1"/>
                    <a:pt x="130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1"/>
            <p:cNvSpPr/>
            <p:nvPr/>
          </p:nvSpPr>
          <p:spPr>
            <a:xfrm>
              <a:off x="519550" y="4515650"/>
              <a:ext cx="4425" cy="18150"/>
            </a:xfrm>
            <a:custGeom>
              <a:avLst/>
              <a:gdLst/>
              <a:ahLst/>
              <a:cxnLst/>
              <a:rect l="l" t="t" r="r" b="b"/>
              <a:pathLst>
                <a:path w="177" h="726" extrusionOk="0">
                  <a:moveTo>
                    <a:pt x="87" y="1"/>
                  </a:moveTo>
                  <a:cubicBezTo>
                    <a:pt x="55" y="1"/>
                    <a:pt x="21" y="25"/>
                    <a:pt x="14" y="72"/>
                  </a:cubicBezTo>
                  <a:cubicBezTo>
                    <a:pt x="1" y="275"/>
                    <a:pt x="28" y="492"/>
                    <a:pt x="55" y="696"/>
                  </a:cubicBezTo>
                  <a:cubicBezTo>
                    <a:pt x="61" y="716"/>
                    <a:pt x="82" y="726"/>
                    <a:pt x="102" y="726"/>
                  </a:cubicBezTo>
                  <a:cubicBezTo>
                    <a:pt x="122" y="726"/>
                    <a:pt x="143" y="716"/>
                    <a:pt x="149" y="696"/>
                  </a:cubicBezTo>
                  <a:cubicBezTo>
                    <a:pt x="163" y="492"/>
                    <a:pt x="176" y="275"/>
                    <a:pt x="149" y="72"/>
                  </a:cubicBezTo>
                  <a:cubicBezTo>
                    <a:pt x="149" y="25"/>
                    <a:pt x="119" y="1"/>
                    <a:pt x="8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1"/>
            <p:cNvSpPr/>
            <p:nvPr/>
          </p:nvSpPr>
          <p:spPr>
            <a:xfrm>
              <a:off x="512775" y="4482950"/>
              <a:ext cx="8025" cy="20800"/>
            </a:xfrm>
            <a:custGeom>
              <a:avLst/>
              <a:gdLst/>
              <a:ahLst/>
              <a:cxnLst/>
              <a:rect l="l" t="t" r="r" b="b"/>
              <a:pathLst>
                <a:path w="321" h="832" extrusionOk="0">
                  <a:moveTo>
                    <a:pt x="135" y="1"/>
                  </a:moveTo>
                  <a:cubicBezTo>
                    <a:pt x="87" y="1"/>
                    <a:pt x="40" y="25"/>
                    <a:pt x="28" y="80"/>
                  </a:cubicBezTo>
                  <a:cubicBezTo>
                    <a:pt x="1" y="324"/>
                    <a:pt x="68" y="595"/>
                    <a:pt x="190" y="797"/>
                  </a:cubicBezTo>
                  <a:cubicBezTo>
                    <a:pt x="204" y="821"/>
                    <a:pt x="225" y="832"/>
                    <a:pt x="246" y="832"/>
                  </a:cubicBezTo>
                  <a:cubicBezTo>
                    <a:pt x="284" y="832"/>
                    <a:pt x="321" y="796"/>
                    <a:pt x="312" y="743"/>
                  </a:cubicBezTo>
                  <a:cubicBezTo>
                    <a:pt x="285" y="635"/>
                    <a:pt x="258" y="526"/>
                    <a:pt x="258" y="418"/>
                  </a:cubicBezTo>
                  <a:cubicBezTo>
                    <a:pt x="245" y="310"/>
                    <a:pt x="258" y="215"/>
                    <a:pt x="258" y="107"/>
                  </a:cubicBezTo>
                  <a:cubicBezTo>
                    <a:pt x="258" y="39"/>
                    <a:pt x="195" y="1"/>
                    <a:pt x="135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1"/>
            <p:cNvSpPr/>
            <p:nvPr/>
          </p:nvSpPr>
          <p:spPr>
            <a:xfrm>
              <a:off x="509725" y="4457575"/>
              <a:ext cx="5125" cy="14600"/>
            </a:xfrm>
            <a:custGeom>
              <a:avLst/>
              <a:gdLst/>
              <a:ahLst/>
              <a:cxnLst/>
              <a:rect l="l" t="t" r="r" b="b"/>
              <a:pathLst>
                <a:path w="205" h="584" extrusionOk="0">
                  <a:moveTo>
                    <a:pt x="97" y="1"/>
                  </a:moveTo>
                  <a:cubicBezTo>
                    <a:pt x="48" y="1"/>
                    <a:pt x="0" y="31"/>
                    <a:pt x="0" y="92"/>
                  </a:cubicBezTo>
                  <a:cubicBezTo>
                    <a:pt x="0" y="241"/>
                    <a:pt x="27" y="376"/>
                    <a:pt x="41" y="512"/>
                  </a:cubicBezTo>
                  <a:cubicBezTo>
                    <a:pt x="41" y="560"/>
                    <a:pt x="75" y="583"/>
                    <a:pt x="109" y="583"/>
                  </a:cubicBezTo>
                  <a:cubicBezTo>
                    <a:pt x="143" y="583"/>
                    <a:pt x="177" y="560"/>
                    <a:pt x="177" y="512"/>
                  </a:cubicBezTo>
                  <a:cubicBezTo>
                    <a:pt x="190" y="376"/>
                    <a:pt x="204" y="228"/>
                    <a:pt x="204" y="92"/>
                  </a:cubicBezTo>
                  <a:cubicBezTo>
                    <a:pt x="197" y="31"/>
                    <a:pt x="146" y="1"/>
                    <a:pt x="9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1"/>
            <p:cNvSpPr/>
            <p:nvPr/>
          </p:nvSpPr>
          <p:spPr>
            <a:xfrm>
              <a:off x="481625" y="4915350"/>
              <a:ext cx="111100" cy="111125"/>
            </a:xfrm>
            <a:custGeom>
              <a:avLst/>
              <a:gdLst/>
              <a:ahLst/>
              <a:cxnLst/>
              <a:rect l="l" t="t" r="r" b="b"/>
              <a:pathLst>
                <a:path w="4444" h="4445" extrusionOk="0">
                  <a:moveTo>
                    <a:pt x="0" y="1"/>
                  </a:moveTo>
                  <a:lnTo>
                    <a:pt x="0" y="2047"/>
                  </a:lnTo>
                  <a:cubicBezTo>
                    <a:pt x="190" y="2182"/>
                    <a:pt x="284" y="2412"/>
                    <a:pt x="299" y="2643"/>
                  </a:cubicBezTo>
                  <a:cubicBezTo>
                    <a:pt x="380" y="2806"/>
                    <a:pt x="393" y="3008"/>
                    <a:pt x="366" y="3198"/>
                  </a:cubicBezTo>
                  <a:lnTo>
                    <a:pt x="366" y="3320"/>
                  </a:lnTo>
                  <a:lnTo>
                    <a:pt x="366" y="3360"/>
                  </a:lnTo>
                  <a:cubicBezTo>
                    <a:pt x="366" y="3564"/>
                    <a:pt x="284" y="3754"/>
                    <a:pt x="136" y="3916"/>
                  </a:cubicBezTo>
                  <a:cubicBezTo>
                    <a:pt x="95" y="3957"/>
                    <a:pt x="55" y="3984"/>
                    <a:pt x="0" y="4025"/>
                  </a:cubicBezTo>
                  <a:lnTo>
                    <a:pt x="0" y="4444"/>
                  </a:lnTo>
                  <a:lnTo>
                    <a:pt x="4444" y="4444"/>
                  </a:lnTo>
                  <a:lnTo>
                    <a:pt x="4444" y="3902"/>
                  </a:lnTo>
                  <a:cubicBezTo>
                    <a:pt x="4382" y="3914"/>
                    <a:pt x="4318" y="3920"/>
                    <a:pt x="4253" y="3920"/>
                  </a:cubicBezTo>
                  <a:cubicBezTo>
                    <a:pt x="4022" y="3920"/>
                    <a:pt x="3786" y="3842"/>
                    <a:pt x="3617" y="3673"/>
                  </a:cubicBezTo>
                  <a:cubicBezTo>
                    <a:pt x="3306" y="3347"/>
                    <a:pt x="3333" y="2914"/>
                    <a:pt x="3508" y="2548"/>
                  </a:cubicBezTo>
                  <a:cubicBezTo>
                    <a:pt x="3698" y="2141"/>
                    <a:pt x="4050" y="1830"/>
                    <a:pt x="4444" y="1641"/>
                  </a:cubicBezTo>
                  <a:lnTo>
                    <a:pt x="4444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1"/>
            <p:cNvSpPr/>
            <p:nvPr/>
          </p:nvSpPr>
          <p:spPr>
            <a:xfrm>
              <a:off x="479250" y="4882725"/>
              <a:ext cx="119175" cy="146050"/>
            </a:xfrm>
            <a:custGeom>
              <a:avLst/>
              <a:gdLst/>
              <a:ahLst/>
              <a:cxnLst/>
              <a:rect l="l" t="t" r="r" b="b"/>
              <a:pathLst>
                <a:path w="4767" h="5842" extrusionOk="0">
                  <a:moveTo>
                    <a:pt x="1667" y="589"/>
                  </a:moveTo>
                  <a:cubicBezTo>
                    <a:pt x="1788" y="589"/>
                    <a:pt x="1870" y="737"/>
                    <a:pt x="1938" y="818"/>
                  </a:cubicBezTo>
                  <a:lnTo>
                    <a:pt x="1951" y="832"/>
                  </a:lnTo>
                  <a:cubicBezTo>
                    <a:pt x="2005" y="927"/>
                    <a:pt x="2046" y="1022"/>
                    <a:pt x="2073" y="1116"/>
                  </a:cubicBezTo>
                  <a:cubicBezTo>
                    <a:pt x="2019" y="1103"/>
                    <a:pt x="1965" y="1089"/>
                    <a:pt x="1924" y="1062"/>
                  </a:cubicBezTo>
                  <a:cubicBezTo>
                    <a:pt x="1815" y="1022"/>
                    <a:pt x="1626" y="941"/>
                    <a:pt x="1531" y="818"/>
                  </a:cubicBezTo>
                  <a:cubicBezTo>
                    <a:pt x="1544" y="724"/>
                    <a:pt x="1531" y="589"/>
                    <a:pt x="1667" y="589"/>
                  </a:cubicBezTo>
                  <a:close/>
                  <a:moveTo>
                    <a:pt x="3137" y="401"/>
                  </a:moveTo>
                  <a:cubicBezTo>
                    <a:pt x="3290" y="401"/>
                    <a:pt x="3358" y="547"/>
                    <a:pt x="3251" y="724"/>
                  </a:cubicBezTo>
                  <a:cubicBezTo>
                    <a:pt x="3076" y="1008"/>
                    <a:pt x="2669" y="1116"/>
                    <a:pt x="2330" y="1157"/>
                  </a:cubicBezTo>
                  <a:cubicBezTo>
                    <a:pt x="2357" y="954"/>
                    <a:pt x="2507" y="805"/>
                    <a:pt x="2669" y="670"/>
                  </a:cubicBezTo>
                  <a:cubicBezTo>
                    <a:pt x="2778" y="574"/>
                    <a:pt x="2913" y="453"/>
                    <a:pt x="3062" y="412"/>
                  </a:cubicBezTo>
                  <a:cubicBezTo>
                    <a:pt x="3089" y="405"/>
                    <a:pt x="3114" y="401"/>
                    <a:pt x="3137" y="401"/>
                  </a:cubicBezTo>
                  <a:close/>
                  <a:moveTo>
                    <a:pt x="390" y="1"/>
                  </a:moveTo>
                  <a:cubicBezTo>
                    <a:pt x="340" y="1"/>
                    <a:pt x="290" y="52"/>
                    <a:pt x="298" y="114"/>
                  </a:cubicBezTo>
                  <a:cubicBezTo>
                    <a:pt x="352" y="547"/>
                    <a:pt x="705" y="968"/>
                    <a:pt x="1138" y="1212"/>
                  </a:cubicBezTo>
                  <a:lnTo>
                    <a:pt x="0" y="1212"/>
                  </a:lnTo>
                  <a:lnTo>
                    <a:pt x="0" y="2444"/>
                  </a:lnTo>
                  <a:lnTo>
                    <a:pt x="2303" y="2444"/>
                  </a:lnTo>
                  <a:cubicBezTo>
                    <a:pt x="2290" y="2986"/>
                    <a:pt x="2276" y="3542"/>
                    <a:pt x="2263" y="4084"/>
                  </a:cubicBezTo>
                  <a:cubicBezTo>
                    <a:pt x="2249" y="4638"/>
                    <a:pt x="2209" y="5194"/>
                    <a:pt x="2222" y="5749"/>
                  </a:cubicBezTo>
                  <a:cubicBezTo>
                    <a:pt x="2229" y="5810"/>
                    <a:pt x="2276" y="5841"/>
                    <a:pt x="2324" y="5841"/>
                  </a:cubicBezTo>
                  <a:cubicBezTo>
                    <a:pt x="2371" y="5841"/>
                    <a:pt x="2418" y="5810"/>
                    <a:pt x="2425" y="5749"/>
                  </a:cubicBezTo>
                  <a:cubicBezTo>
                    <a:pt x="2480" y="5194"/>
                    <a:pt x="2466" y="4638"/>
                    <a:pt x="2480" y="4084"/>
                  </a:cubicBezTo>
                  <a:cubicBezTo>
                    <a:pt x="2493" y="3542"/>
                    <a:pt x="2507" y="2986"/>
                    <a:pt x="2520" y="2444"/>
                  </a:cubicBezTo>
                  <a:lnTo>
                    <a:pt x="4633" y="2444"/>
                  </a:lnTo>
                  <a:lnTo>
                    <a:pt x="4633" y="1212"/>
                  </a:lnTo>
                  <a:lnTo>
                    <a:pt x="3726" y="1212"/>
                  </a:lnTo>
                  <a:lnTo>
                    <a:pt x="4051" y="1049"/>
                  </a:lnTo>
                  <a:cubicBezTo>
                    <a:pt x="4362" y="859"/>
                    <a:pt x="4674" y="616"/>
                    <a:pt x="4741" y="249"/>
                  </a:cubicBezTo>
                  <a:cubicBezTo>
                    <a:pt x="4766" y="168"/>
                    <a:pt x="4698" y="111"/>
                    <a:pt x="4633" y="111"/>
                  </a:cubicBezTo>
                  <a:cubicBezTo>
                    <a:pt x="4590" y="111"/>
                    <a:pt x="4550" y="136"/>
                    <a:pt x="4539" y="195"/>
                  </a:cubicBezTo>
                  <a:cubicBezTo>
                    <a:pt x="4389" y="818"/>
                    <a:pt x="3549" y="1089"/>
                    <a:pt x="2967" y="1212"/>
                  </a:cubicBezTo>
                  <a:cubicBezTo>
                    <a:pt x="3049" y="1170"/>
                    <a:pt x="3116" y="1130"/>
                    <a:pt x="3184" y="1089"/>
                  </a:cubicBezTo>
                  <a:cubicBezTo>
                    <a:pt x="3401" y="927"/>
                    <a:pt x="3726" y="589"/>
                    <a:pt x="3495" y="318"/>
                  </a:cubicBezTo>
                  <a:cubicBezTo>
                    <a:pt x="3413" y="213"/>
                    <a:pt x="3303" y="173"/>
                    <a:pt x="3186" y="173"/>
                  </a:cubicBezTo>
                  <a:cubicBezTo>
                    <a:pt x="3013" y="173"/>
                    <a:pt x="2826" y="261"/>
                    <a:pt x="2696" y="358"/>
                  </a:cubicBezTo>
                  <a:cubicBezTo>
                    <a:pt x="2507" y="480"/>
                    <a:pt x="2330" y="643"/>
                    <a:pt x="2209" y="832"/>
                  </a:cubicBezTo>
                  <a:cubicBezTo>
                    <a:pt x="2140" y="683"/>
                    <a:pt x="2032" y="534"/>
                    <a:pt x="1911" y="399"/>
                  </a:cubicBezTo>
                  <a:cubicBezTo>
                    <a:pt x="1810" y="306"/>
                    <a:pt x="1673" y="229"/>
                    <a:pt x="1541" y="229"/>
                  </a:cubicBezTo>
                  <a:cubicBezTo>
                    <a:pt x="1460" y="229"/>
                    <a:pt x="1381" y="258"/>
                    <a:pt x="1315" y="331"/>
                  </a:cubicBezTo>
                  <a:cubicBezTo>
                    <a:pt x="1138" y="507"/>
                    <a:pt x="1233" y="778"/>
                    <a:pt x="1369" y="941"/>
                  </a:cubicBezTo>
                  <a:cubicBezTo>
                    <a:pt x="1436" y="1035"/>
                    <a:pt x="1517" y="1103"/>
                    <a:pt x="1626" y="1157"/>
                  </a:cubicBezTo>
                  <a:cubicBezTo>
                    <a:pt x="1436" y="1116"/>
                    <a:pt x="1260" y="1049"/>
                    <a:pt x="1098" y="914"/>
                  </a:cubicBezTo>
                  <a:cubicBezTo>
                    <a:pt x="773" y="683"/>
                    <a:pt x="637" y="372"/>
                    <a:pt x="461" y="47"/>
                  </a:cubicBezTo>
                  <a:cubicBezTo>
                    <a:pt x="442" y="14"/>
                    <a:pt x="416" y="1"/>
                    <a:pt x="390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1"/>
            <p:cNvSpPr/>
            <p:nvPr/>
          </p:nvSpPr>
          <p:spPr>
            <a:xfrm>
              <a:off x="418275" y="4917425"/>
              <a:ext cx="79275" cy="103250"/>
            </a:xfrm>
            <a:custGeom>
              <a:avLst/>
              <a:gdLst/>
              <a:ahLst/>
              <a:cxnLst/>
              <a:rect l="l" t="t" r="r" b="b"/>
              <a:pathLst>
                <a:path w="3171" h="4130" extrusionOk="0">
                  <a:moveTo>
                    <a:pt x="1689" y="1"/>
                  </a:moveTo>
                  <a:cubicBezTo>
                    <a:pt x="1667" y="1"/>
                    <a:pt x="1646" y="13"/>
                    <a:pt x="1640" y="40"/>
                  </a:cubicBezTo>
                  <a:cubicBezTo>
                    <a:pt x="1342" y="1002"/>
                    <a:pt x="2249" y="1544"/>
                    <a:pt x="2683" y="2275"/>
                  </a:cubicBezTo>
                  <a:cubicBezTo>
                    <a:pt x="3150" y="3073"/>
                    <a:pt x="2664" y="3800"/>
                    <a:pt x="1974" y="3800"/>
                  </a:cubicBezTo>
                  <a:cubicBezTo>
                    <a:pt x="1762" y="3800"/>
                    <a:pt x="1530" y="3732"/>
                    <a:pt x="1301" y="3576"/>
                  </a:cubicBezTo>
                  <a:cubicBezTo>
                    <a:pt x="692" y="3142"/>
                    <a:pt x="461" y="2438"/>
                    <a:pt x="353" y="1720"/>
                  </a:cubicBezTo>
                  <a:cubicBezTo>
                    <a:pt x="339" y="1612"/>
                    <a:pt x="251" y="1554"/>
                    <a:pt x="166" y="1554"/>
                  </a:cubicBezTo>
                  <a:cubicBezTo>
                    <a:pt x="82" y="1554"/>
                    <a:pt x="1" y="1611"/>
                    <a:pt x="1" y="1733"/>
                  </a:cubicBezTo>
                  <a:cubicBezTo>
                    <a:pt x="1" y="2749"/>
                    <a:pt x="768" y="4130"/>
                    <a:pt x="1859" y="4130"/>
                  </a:cubicBezTo>
                  <a:cubicBezTo>
                    <a:pt x="2048" y="4130"/>
                    <a:pt x="2247" y="4088"/>
                    <a:pt x="2453" y="3996"/>
                  </a:cubicBezTo>
                  <a:cubicBezTo>
                    <a:pt x="2914" y="3792"/>
                    <a:pt x="3171" y="3359"/>
                    <a:pt x="3103" y="2858"/>
                  </a:cubicBezTo>
                  <a:cubicBezTo>
                    <a:pt x="2941" y="1760"/>
                    <a:pt x="1545" y="1287"/>
                    <a:pt x="1749" y="68"/>
                  </a:cubicBezTo>
                  <a:cubicBezTo>
                    <a:pt x="1757" y="27"/>
                    <a:pt x="1721" y="1"/>
                    <a:pt x="168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1"/>
            <p:cNvSpPr/>
            <p:nvPr/>
          </p:nvSpPr>
          <p:spPr>
            <a:xfrm>
              <a:off x="557800" y="4919475"/>
              <a:ext cx="82000" cy="99150"/>
            </a:xfrm>
            <a:custGeom>
              <a:avLst/>
              <a:gdLst/>
              <a:ahLst/>
              <a:cxnLst/>
              <a:rect l="l" t="t" r="r" b="b"/>
              <a:pathLst>
                <a:path w="3280" h="3966" extrusionOk="0">
                  <a:moveTo>
                    <a:pt x="2287" y="0"/>
                  </a:moveTo>
                  <a:cubicBezTo>
                    <a:pt x="2262" y="0"/>
                    <a:pt x="2237" y="12"/>
                    <a:pt x="2223" y="40"/>
                  </a:cubicBezTo>
                  <a:cubicBezTo>
                    <a:pt x="1966" y="540"/>
                    <a:pt x="1641" y="947"/>
                    <a:pt x="1220" y="1313"/>
                  </a:cubicBezTo>
                  <a:cubicBezTo>
                    <a:pt x="936" y="1543"/>
                    <a:pt x="638" y="1732"/>
                    <a:pt x="434" y="2045"/>
                  </a:cubicBezTo>
                  <a:cubicBezTo>
                    <a:pt x="136" y="2491"/>
                    <a:pt x="1" y="3195"/>
                    <a:pt x="394" y="3643"/>
                  </a:cubicBezTo>
                  <a:cubicBezTo>
                    <a:pt x="591" y="3870"/>
                    <a:pt x="816" y="3965"/>
                    <a:pt x="1052" y="3965"/>
                  </a:cubicBezTo>
                  <a:cubicBezTo>
                    <a:pt x="1954" y="3965"/>
                    <a:pt x="3016" y="2581"/>
                    <a:pt x="3252" y="1936"/>
                  </a:cubicBezTo>
                  <a:cubicBezTo>
                    <a:pt x="3279" y="1847"/>
                    <a:pt x="3201" y="1787"/>
                    <a:pt x="3128" y="1787"/>
                  </a:cubicBezTo>
                  <a:cubicBezTo>
                    <a:pt x="3090" y="1787"/>
                    <a:pt x="3054" y="1804"/>
                    <a:pt x="3035" y="1841"/>
                  </a:cubicBezTo>
                  <a:cubicBezTo>
                    <a:pt x="2737" y="2383"/>
                    <a:pt x="2399" y="2884"/>
                    <a:pt x="1897" y="3250"/>
                  </a:cubicBezTo>
                  <a:cubicBezTo>
                    <a:pt x="1700" y="3387"/>
                    <a:pt x="1382" y="3592"/>
                    <a:pt x="1091" y="3592"/>
                  </a:cubicBezTo>
                  <a:cubicBezTo>
                    <a:pt x="865" y="3592"/>
                    <a:pt x="654" y="3467"/>
                    <a:pt x="530" y="3087"/>
                  </a:cubicBezTo>
                  <a:cubicBezTo>
                    <a:pt x="407" y="2735"/>
                    <a:pt x="732" y="2261"/>
                    <a:pt x="949" y="2030"/>
                  </a:cubicBezTo>
                  <a:cubicBezTo>
                    <a:pt x="1572" y="1380"/>
                    <a:pt x="2114" y="1015"/>
                    <a:pt x="2372" y="107"/>
                  </a:cubicBezTo>
                  <a:cubicBezTo>
                    <a:pt x="2390" y="45"/>
                    <a:pt x="2337" y="0"/>
                    <a:pt x="2287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2" name="Google Shape;5072;p41"/>
          <p:cNvSpPr txBox="1">
            <a:spLocks noGrp="1"/>
          </p:cNvSpPr>
          <p:nvPr>
            <p:ph type="title"/>
          </p:nvPr>
        </p:nvSpPr>
        <p:spPr>
          <a:xfrm>
            <a:off x="3474660" y="2259871"/>
            <a:ext cx="4304100" cy="2459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80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073" name="Google Shape;5073;p41"/>
          <p:cNvSpPr txBox="1">
            <a:spLocks noGrp="1"/>
          </p:cNvSpPr>
          <p:nvPr>
            <p:ph type="title" idx="2"/>
          </p:nvPr>
        </p:nvSpPr>
        <p:spPr>
          <a:xfrm>
            <a:off x="4192391" y="4794357"/>
            <a:ext cx="2868600" cy="89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29">
  <p:cSld name="CUSTOM_29">
    <p:spTree>
      <p:nvGrpSpPr>
        <p:cNvPr id="1" name="Shape 5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5" name="Google Shape;5075;p42"/>
          <p:cNvSpPr/>
          <p:nvPr/>
        </p:nvSpPr>
        <p:spPr>
          <a:xfrm>
            <a:off x="629934" y="5511023"/>
            <a:ext cx="871726" cy="675866"/>
          </a:xfrm>
          <a:custGeom>
            <a:avLst/>
            <a:gdLst/>
            <a:ahLst/>
            <a:cxnLst/>
            <a:rect l="l" t="t" r="r" b="b"/>
            <a:pathLst>
              <a:path w="7611" h="5545" extrusionOk="0">
                <a:moveTo>
                  <a:pt x="1374" y="1"/>
                </a:moveTo>
                <a:cubicBezTo>
                  <a:pt x="902" y="1"/>
                  <a:pt x="462" y="242"/>
                  <a:pt x="244" y="667"/>
                </a:cubicBezTo>
                <a:cubicBezTo>
                  <a:pt x="0" y="1182"/>
                  <a:pt x="149" y="1764"/>
                  <a:pt x="380" y="2266"/>
                </a:cubicBezTo>
                <a:cubicBezTo>
                  <a:pt x="786" y="3214"/>
                  <a:pt x="1653" y="3972"/>
                  <a:pt x="2547" y="4460"/>
                </a:cubicBezTo>
                <a:cubicBezTo>
                  <a:pt x="3766" y="5137"/>
                  <a:pt x="5256" y="5476"/>
                  <a:pt x="6651" y="5544"/>
                </a:cubicBezTo>
                <a:cubicBezTo>
                  <a:pt x="6657" y="5544"/>
                  <a:pt x="6664" y="5544"/>
                  <a:pt x="6670" y="5544"/>
                </a:cubicBezTo>
                <a:cubicBezTo>
                  <a:pt x="6927" y="5544"/>
                  <a:pt x="7029" y="5281"/>
                  <a:pt x="6963" y="5083"/>
                </a:cubicBezTo>
                <a:cubicBezTo>
                  <a:pt x="6990" y="5042"/>
                  <a:pt x="7017" y="4988"/>
                  <a:pt x="7045" y="4948"/>
                </a:cubicBezTo>
                <a:cubicBezTo>
                  <a:pt x="7166" y="4636"/>
                  <a:pt x="7045" y="4352"/>
                  <a:pt x="6787" y="4162"/>
                </a:cubicBezTo>
                <a:lnTo>
                  <a:pt x="6774" y="4148"/>
                </a:lnTo>
                <a:cubicBezTo>
                  <a:pt x="6774" y="4121"/>
                  <a:pt x="6760" y="4094"/>
                  <a:pt x="6747" y="4067"/>
                </a:cubicBezTo>
                <a:lnTo>
                  <a:pt x="6747" y="4067"/>
                </a:lnTo>
                <a:cubicBezTo>
                  <a:pt x="6776" y="4071"/>
                  <a:pt x="6804" y="4073"/>
                  <a:pt x="6832" y="4073"/>
                </a:cubicBezTo>
                <a:cubicBezTo>
                  <a:pt x="7404" y="4073"/>
                  <a:pt x="7611" y="3165"/>
                  <a:pt x="6990" y="3010"/>
                </a:cubicBezTo>
                <a:cubicBezTo>
                  <a:pt x="5934" y="2753"/>
                  <a:pt x="4836" y="2482"/>
                  <a:pt x="3929" y="1859"/>
                </a:cubicBezTo>
                <a:cubicBezTo>
                  <a:pt x="3075" y="1263"/>
                  <a:pt x="2601" y="71"/>
                  <a:pt x="1449" y="3"/>
                </a:cubicBezTo>
                <a:cubicBezTo>
                  <a:pt x="1424" y="1"/>
                  <a:pt x="1399" y="1"/>
                  <a:pt x="137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6" name="Google Shape;5076;p42"/>
          <p:cNvSpPr/>
          <p:nvPr/>
        </p:nvSpPr>
        <p:spPr>
          <a:xfrm>
            <a:off x="2598766" y="5980769"/>
            <a:ext cx="667281" cy="786662"/>
          </a:xfrm>
          <a:custGeom>
            <a:avLst/>
            <a:gdLst/>
            <a:ahLst/>
            <a:cxnLst/>
            <a:rect l="l" t="t" r="r" b="b"/>
            <a:pathLst>
              <a:path w="5826" h="6454" extrusionOk="0">
                <a:moveTo>
                  <a:pt x="1854" y="1"/>
                </a:moveTo>
                <a:cubicBezTo>
                  <a:pt x="1652" y="1"/>
                  <a:pt x="1505" y="169"/>
                  <a:pt x="1505" y="348"/>
                </a:cubicBezTo>
                <a:cubicBezTo>
                  <a:pt x="1402" y="327"/>
                  <a:pt x="1299" y="316"/>
                  <a:pt x="1195" y="316"/>
                </a:cubicBezTo>
                <a:cubicBezTo>
                  <a:pt x="1038" y="316"/>
                  <a:pt x="876" y="340"/>
                  <a:pt x="705" y="389"/>
                </a:cubicBezTo>
                <a:cubicBezTo>
                  <a:pt x="244" y="525"/>
                  <a:pt x="0" y="1188"/>
                  <a:pt x="407" y="1540"/>
                </a:cubicBezTo>
                <a:cubicBezTo>
                  <a:pt x="1165" y="2190"/>
                  <a:pt x="1978" y="2855"/>
                  <a:pt x="2520" y="3695"/>
                </a:cubicBezTo>
                <a:cubicBezTo>
                  <a:pt x="2818" y="4128"/>
                  <a:pt x="2968" y="4575"/>
                  <a:pt x="3089" y="5076"/>
                </a:cubicBezTo>
                <a:cubicBezTo>
                  <a:pt x="3224" y="5591"/>
                  <a:pt x="3455" y="6092"/>
                  <a:pt x="3956" y="6336"/>
                </a:cubicBezTo>
                <a:cubicBezTo>
                  <a:pt x="4117" y="6416"/>
                  <a:pt x="4288" y="6454"/>
                  <a:pt x="4458" y="6454"/>
                </a:cubicBezTo>
                <a:cubicBezTo>
                  <a:pt x="4804" y="6454"/>
                  <a:pt x="5147" y="6297"/>
                  <a:pt x="5392" y="6025"/>
                </a:cubicBezTo>
                <a:cubicBezTo>
                  <a:pt x="5798" y="5577"/>
                  <a:pt x="5825" y="4968"/>
                  <a:pt x="5731" y="4399"/>
                </a:cubicBezTo>
                <a:cubicBezTo>
                  <a:pt x="5596" y="3464"/>
                  <a:pt x="5135" y="2530"/>
                  <a:pt x="4566" y="1784"/>
                </a:cubicBezTo>
                <a:cubicBezTo>
                  <a:pt x="3916" y="931"/>
                  <a:pt x="2995" y="227"/>
                  <a:pt x="1938" y="10"/>
                </a:cubicBezTo>
                <a:cubicBezTo>
                  <a:pt x="1909" y="4"/>
                  <a:pt x="1881" y="1"/>
                  <a:pt x="1854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7" name="Google Shape;5077;p42"/>
          <p:cNvSpPr/>
          <p:nvPr/>
        </p:nvSpPr>
        <p:spPr>
          <a:xfrm>
            <a:off x="822351" y="3212874"/>
            <a:ext cx="2785033" cy="3757548"/>
          </a:xfrm>
          <a:custGeom>
            <a:avLst/>
            <a:gdLst/>
            <a:ahLst/>
            <a:cxnLst/>
            <a:rect l="l" t="t" r="r" b="b"/>
            <a:pathLst>
              <a:path w="24316" h="30828" extrusionOk="0">
                <a:moveTo>
                  <a:pt x="3380" y="1"/>
                </a:moveTo>
                <a:cubicBezTo>
                  <a:pt x="2629" y="1"/>
                  <a:pt x="1880" y="587"/>
                  <a:pt x="1368" y="1099"/>
                </a:cubicBezTo>
                <a:cubicBezTo>
                  <a:pt x="623" y="1830"/>
                  <a:pt x="0" y="2846"/>
                  <a:pt x="244" y="3916"/>
                </a:cubicBezTo>
                <a:cubicBezTo>
                  <a:pt x="447" y="4824"/>
                  <a:pt x="1192" y="5461"/>
                  <a:pt x="2018" y="5813"/>
                </a:cubicBezTo>
                <a:cubicBezTo>
                  <a:pt x="1680" y="6314"/>
                  <a:pt x="1395" y="6883"/>
                  <a:pt x="1219" y="7493"/>
                </a:cubicBezTo>
                <a:cubicBezTo>
                  <a:pt x="907" y="8562"/>
                  <a:pt x="867" y="9700"/>
                  <a:pt x="840" y="10798"/>
                </a:cubicBezTo>
                <a:cubicBezTo>
                  <a:pt x="813" y="11909"/>
                  <a:pt x="840" y="13033"/>
                  <a:pt x="1043" y="14131"/>
                </a:cubicBezTo>
                <a:cubicBezTo>
                  <a:pt x="1463" y="16325"/>
                  <a:pt x="2804" y="18072"/>
                  <a:pt x="4741" y="19156"/>
                </a:cubicBezTo>
                <a:cubicBezTo>
                  <a:pt x="4877" y="19237"/>
                  <a:pt x="5012" y="19305"/>
                  <a:pt x="5148" y="19372"/>
                </a:cubicBezTo>
                <a:cubicBezTo>
                  <a:pt x="4565" y="20727"/>
                  <a:pt x="4727" y="22340"/>
                  <a:pt x="4809" y="23776"/>
                </a:cubicBezTo>
                <a:cubicBezTo>
                  <a:pt x="4917" y="25672"/>
                  <a:pt x="5012" y="27663"/>
                  <a:pt x="5419" y="29532"/>
                </a:cubicBezTo>
                <a:cubicBezTo>
                  <a:pt x="5392" y="29546"/>
                  <a:pt x="5365" y="29574"/>
                  <a:pt x="5351" y="29601"/>
                </a:cubicBezTo>
                <a:cubicBezTo>
                  <a:pt x="5067" y="30101"/>
                  <a:pt x="5473" y="30454"/>
                  <a:pt x="5934" y="30549"/>
                </a:cubicBezTo>
                <a:cubicBezTo>
                  <a:pt x="7044" y="30766"/>
                  <a:pt x="8277" y="30739"/>
                  <a:pt x="9401" y="30793"/>
                </a:cubicBezTo>
                <a:cubicBezTo>
                  <a:pt x="10152" y="30818"/>
                  <a:pt x="10903" y="30828"/>
                  <a:pt x="11654" y="30828"/>
                </a:cubicBezTo>
                <a:cubicBezTo>
                  <a:pt x="12082" y="30828"/>
                  <a:pt x="12509" y="30825"/>
                  <a:pt x="12937" y="30820"/>
                </a:cubicBezTo>
                <a:cubicBezTo>
                  <a:pt x="13533" y="30806"/>
                  <a:pt x="14116" y="30793"/>
                  <a:pt x="14712" y="30766"/>
                </a:cubicBezTo>
                <a:cubicBezTo>
                  <a:pt x="14744" y="30764"/>
                  <a:pt x="14779" y="30764"/>
                  <a:pt x="14814" y="30764"/>
                </a:cubicBezTo>
                <a:cubicBezTo>
                  <a:pt x="14951" y="30764"/>
                  <a:pt x="15109" y="30771"/>
                  <a:pt x="15270" y="30771"/>
                </a:cubicBezTo>
                <a:cubicBezTo>
                  <a:pt x="15537" y="30771"/>
                  <a:pt x="15812" y="30751"/>
                  <a:pt x="16012" y="30643"/>
                </a:cubicBezTo>
                <a:cubicBezTo>
                  <a:pt x="16269" y="30508"/>
                  <a:pt x="16310" y="30251"/>
                  <a:pt x="16364" y="29980"/>
                </a:cubicBezTo>
                <a:cubicBezTo>
                  <a:pt x="16500" y="29411"/>
                  <a:pt x="16594" y="28842"/>
                  <a:pt x="16702" y="28286"/>
                </a:cubicBezTo>
                <a:cubicBezTo>
                  <a:pt x="16892" y="27216"/>
                  <a:pt x="17082" y="26146"/>
                  <a:pt x="17231" y="25062"/>
                </a:cubicBezTo>
                <a:cubicBezTo>
                  <a:pt x="17461" y="23301"/>
                  <a:pt x="17651" y="21323"/>
                  <a:pt x="17082" y="19589"/>
                </a:cubicBezTo>
                <a:cubicBezTo>
                  <a:pt x="17123" y="19562"/>
                  <a:pt x="17177" y="19549"/>
                  <a:pt x="17217" y="19522"/>
                </a:cubicBezTo>
                <a:cubicBezTo>
                  <a:pt x="18951" y="18574"/>
                  <a:pt x="20116" y="16921"/>
                  <a:pt x="20739" y="15079"/>
                </a:cubicBezTo>
                <a:cubicBezTo>
                  <a:pt x="21471" y="12924"/>
                  <a:pt x="21525" y="10473"/>
                  <a:pt x="21295" y="8210"/>
                </a:cubicBezTo>
                <a:cubicBezTo>
                  <a:pt x="21241" y="7628"/>
                  <a:pt x="21119" y="7099"/>
                  <a:pt x="20943" y="6599"/>
                </a:cubicBezTo>
                <a:cubicBezTo>
                  <a:pt x="21485" y="6382"/>
                  <a:pt x="22013" y="6111"/>
                  <a:pt x="22500" y="5786"/>
                </a:cubicBezTo>
                <a:cubicBezTo>
                  <a:pt x="22921" y="5515"/>
                  <a:pt x="23503" y="5163"/>
                  <a:pt x="23761" y="4742"/>
                </a:cubicBezTo>
                <a:cubicBezTo>
                  <a:pt x="24316" y="3848"/>
                  <a:pt x="23367" y="2602"/>
                  <a:pt x="22731" y="2033"/>
                </a:cubicBezTo>
                <a:cubicBezTo>
                  <a:pt x="22173" y="1530"/>
                  <a:pt x="21305" y="849"/>
                  <a:pt x="20478" y="849"/>
                </a:cubicBezTo>
                <a:cubicBezTo>
                  <a:pt x="20281" y="849"/>
                  <a:pt x="20087" y="888"/>
                  <a:pt x="19899" y="976"/>
                </a:cubicBezTo>
                <a:cubicBezTo>
                  <a:pt x="19412" y="1207"/>
                  <a:pt x="19101" y="1735"/>
                  <a:pt x="18816" y="2168"/>
                </a:cubicBezTo>
                <a:cubicBezTo>
                  <a:pt x="18491" y="2670"/>
                  <a:pt x="18207" y="3171"/>
                  <a:pt x="18098" y="3754"/>
                </a:cubicBezTo>
                <a:cubicBezTo>
                  <a:pt x="16039" y="2914"/>
                  <a:pt x="13709" y="2670"/>
                  <a:pt x="11515" y="2508"/>
                </a:cubicBezTo>
                <a:cubicBezTo>
                  <a:pt x="10980" y="2471"/>
                  <a:pt x="10440" y="2448"/>
                  <a:pt x="9900" y="2448"/>
                </a:cubicBezTo>
                <a:cubicBezTo>
                  <a:pt x="8471" y="2448"/>
                  <a:pt x="7040" y="2608"/>
                  <a:pt x="5703" y="3090"/>
                </a:cubicBezTo>
                <a:cubicBezTo>
                  <a:pt x="5365" y="2141"/>
                  <a:pt x="4985" y="814"/>
                  <a:pt x="4158" y="245"/>
                </a:cubicBezTo>
                <a:cubicBezTo>
                  <a:pt x="3905" y="73"/>
                  <a:pt x="3642" y="1"/>
                  <a:pt x="3380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8" name="Google Shape;5078;p42"/>
          <p:cNvSpPr/>
          <p:nvPr/>
        </p:nvSpPr>
        <p:spPr>
          <a:xfrm>
            <a:off x="918559" y="4400159"/>
            <a:ext cx="207996" cy="181612"/>
          </a:xfrm>
          <a:custGeom>
            <a:avLst/>
            <a:gdLst/>
            <a:ahLst/>
            <a:cxnLst/>
            <a:rect l="l" t="t" r="r" b="b"/>
            <a:pathLst>
              <a:path w="1816" h="1490" extrusionOk="0">
                <a:moveTo>
                  <a:pt x="40" y="0"/>
                </a:moveTo>
                <a:lnTo>
                  <a:pt x="0" y="1057"/>
                </a:lnTo>
                <a:lnTo>
                  <a:pt x="0" y="1395"/>
                </a:lnTo>
                <a:cubicBezTo>
                  <a:pt x="283" y="1443"/>
                  <a:pt x="636" y="1489"/>
                  <a:pt x="950" y="1489"/>
                </a:cubicBezTo>
                <a:cubicBezTo>
                  <a:pt x="1342" y="1489"/>
                  <a:pt x="1674" y="1418"/>
                  <a:pt x="1734" y="1193"/>
                </a:cubicBezTo>
                <a:cubicBezTo>
                  <a:pt x="1815" y="840"/>
                  <a:pt x="975" y="474"/>
                  <a:pt x="745" y="353"/>
                </a:cubicBezTo>
                <a:cubicBezTo>
                  <a:pt x="515" y="230"/>
                  <a:pt x="271" y="109"/>
                  <a:pt x="4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9" name="Google Shape;5079;p42"/>
          <p:cNvSpPr/>
          <p:nvPr/>
        </p:nvSpPr>
        <p:spPr>
          <a:xfrm>
            <a:off x="954179" y="3974170"/>
            <a:ext cx="448519" cy="235243"/>
          </a:xfrm>
          <a:custGeom>
            <a:avLst/>
            <a:gdLst/>
            <a:ahLst/>
            <a:cxnLst/>
            <a:rect l="l" t="t" r="r" b="b"/>
            <a:pathLst>
              <a:path w="3916" h="1930" extrusionOk="0">
                <a:moveTo>
                  <a:pt x="596" y="0"/>
                </a:moveTo>
                <a:cubicBezTo>
                  <a:pt x="379" y="380"/>
                  <a:pt x="204" y="799"/>
                  <a:pt x="68" y="1247"/>
                </a:cubicBezTo>
                <a:cubicBezTo>
                  <a:pt x="41" y="1328"/>
                  <a:pt x="14" y="1422"/>
                  <a:pt x="0" y="1518"/>
                </a:cubicBezTo>
                <a:cubicBezTo>
                  <a:pt x="434" y="1599"/>
                  <a:pt x="867" y="1680"/>
                  <a:pt x="1301" y="1747"/>
                </a:cubicBezTo>
                <a:cubicBezTo>
                  <a:pt x="1618" y="1793"/>
                  <a:pt x="2220" y="1929"/>
                  <a:pt x="2722" y="1929"/>
                </a:cubicBezTo>
                <a:cubicBezTo>
                  <a:pt x="2970" y="1929"/>
                  <a:pt x="3194" y="1896"/>
                  <a:pt x="3347" y="1802"/>
                </a:cubicBezTo>
                <a:cubicBezTo>
                  <a:pt x="3916" y="1422"/>
                  <a:pt x="2330" y="718"/>
                  <a:pt x="2032" y="582"/>
                </a:cubicBezTo>
                <a:cubicBezTo>
                  <a:pt x="1558" y="366"/>
                  <a:pt x="1084" y="176"/>
                  <a:pt x="596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0" name="Google Shape;5080;p42"/>
          <p:cNvSpPr/>
          <p:nvPr/>
        </p:nvSpPr>
        <p:spPr>
          <a:xfrm>
            <a:off x="1995288" y="3511859"/>
            <a:ext cx="290117" cy="938534"/>
          </a:xfrm>
          <a:custGeom>
            <a:avLst/>
            <a:gdLst/>
            <a:ahLst/>
            <a:cxnLst/>
            <a:rect l="l" t="t" r="r" b="b"/>
            <a:pathLst>
              <a:path w="2533" h="7700" extrusionOk="0">
                <a:moveTo>
                  <a:pt x="0" y="0"/>
                </a:moveTo>
                <a:cubicBezTo>
                  <a:pt x="40" y="1193"/>
                  <a:pt x="190" y="2385"/>
                  <a:pt x="136" y="3590"/>
                </a:cubicBezTo>
                <a:cubicBezTo>
                  <a:pt x="95" y="4335"/>
                  <a:pt x="40" y="5067"/>
                  <a:pt x="13" y="5811"/>
                </a:cubicBezTo>
                <a:cubicBezTo>
                  <a:pt x="13" y="6178"/>
                  <a:pt x="13" y="6543"/>
                  <a:pt x="40" y="6922"/>
                </a:cubicBezTo>
                <a:cubicBezTo>
                  <a:pt x="40" y="7103"/>
                  <a:pt x="40" y="7700"/>
                  <a:pt x="250" y="7700"/>
                </a:cubicBezTo>
                <a:cubicBezTo>
                  <a:pt x="261" y="7700"/>
                  <a:pt x="272" y="7698"/>
                  <a:pt x="284" y="7695"/>
                </a:cubicBezTo>
                <a:cubicBezTo>
                  <a:pt x="569" y="7614"/>
                  <a:pt x="678" y="6909"/>
                  <a:pt x="745" y="6651"/>
                </a:cubicBezTo>
                <a:cubicBezTo>
                  <a:pt x="880" y="6245"/>
                  <a:pt x="1003" y="5838"/>
                  <a:pt x="1124" y="5419"/>
                </a:cubicBezTo>
                <a:cubicBezTo>
                  <a:pt x="1328" y="4688"/>
                  <a:pt x="1545" y="3956"/>
                  <a:pt x="1747" y="3210"/>
                </a:cubicBezTo>
                <a:cubicBezTo>
                  <a:pt x="2032" y="2208"/>
                  <a:pt x="2330" y="1193"/>
                  <a:pt x="2533" y="163"/>
                </a:cubicBezTo>
                <a:cubicBezTo>
                  <a:pt x="2114" y="122"/>
                  <a:pt x="1693" y="82"/>
                  <a:pt x="1274" y="55"/>
                </a:cubicBezTo>
                <a:cubicBezTo>
                  <a:pt x="853" y="28"/>
                  <a:pt x="420" y="0"/>
                  <a:pt x="0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1" name="Google Shape;5081;p42"/>
          <p:cNvSpPr/>
          <p:nvPr/>
        </p:nvSpPr>
        <p:spPr>
          <a:xfrm>
            <a:off x="1560863" y="3516734"/>
            <a:ext cx="252893" cy="527895"/>
          </a:xfrm>
          <a:custGeom>
            <a:avLst/>
            <a:gdLst/>
            <a:ahLst/>
            <a:cxnLst/>
            <a:rect l="l" t="t" r="r" b="b"/>
            <a:pathLst>
              <a:path w="2208" h="4331" extrusionOk="0">
                <a:moveTo>
                  <a:pt x="2208" y="1"/>
                </a:moveTo>
                <a:lnTo>
                  <a:pt x="2208" y="1"/>
                </a:lnTo>
                <a:cubicBezTo>
                  <a:pt x="1463" y="55"/>
                  <a:pt x="718" y="163"/>
                  <a:pt x="0" y="353"/>
                </a:cubicBezTo>
                <a:cubicBezTo>
                  <a:pt x="68" y="976"/>
                  <a:pt x="203" y="1599"/>
                  <a:pt x="311" y="2195"/>
                </a:cubicBezTo>
                <a:cubicBezTo>
                  <a:pt x="407" y="2683"/>
                  <a:pt x="501" y="3157"/>
                  <a:pt x="636" y="3631"/>
                </a:cubicBezTo>
                <a:cubicBezTo>
                  <a:pt x="700" y="3846"/>
                  <a:pt x="786" y="4331"/>
                  <a:pt x="973" y="4331"/>
                </a:cubicBezTo>
                <a:cubicBezTo>
                  <a:pt x="987" y="4331"/>
                  <a:pt x="1001" y="4328"/>
                  <a:pt x="1016" y="4322"/>
                </a:cubicBezTo>
                <a:cubicBezTo>
                  <a:pt x="1232" y="4241"/>
                  <a:pt x="1382" y="3428"/>
                  <a:pt x="1436" y="3239"/>
                </a:cubicBezTo>
                <a:cubicBezTo>
                  <a:pt x="1599" y="2710"/>
                  <a:pt x="1720" y="2182"/>
                  <a:pt x="1843" y="1653"/>
                </a:cubicBezTo>
                <a:cubicBezTo>
                  <a:pt x="1964" y="1111"/>
                  <a:pt x="2059" y="542"/>
                  <a:pt x="2208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2" name="Google Shape;5082;p42"/>
          <p:cNvSpPr/>
          <p:nvPr/>
        </p:nvSpPr>
        <p:spPr>
          <a:xfrm>
            <a:off x="2842378" y="4154073"/>
            <a:ext cx="426757" cy="221470"/>
          </a:xfrm>
          <a:custGeom>
            <a:avLst/>
            <a:gdLst/>
            <a:ahLst/>
            <a:cxnLst/>
            <a:rect l="l" t="t" r="r" b="b"/>
            <a:pathLst>
              <a:path w="3726" h="1817" extrusionOk="0">
                <a:moveTo>
                  <a:pt x="3590" y="1"/>
                </a:moveTo>
                <a:cubicBezTo>
                  <a:pt x="2290" y="150"/>
                  <a:pt x="841" y="611"/>
                  <a:pt x="1" y="1586"/>
                </a:cubicBezTo>
                <a:cubicBezTo>
                  <a:pt x="251" y="1757"/>
                  <a:pt x="567" y="1816"/>
                  <a:pt x="899" y="1816"/>
                </a:cubicBezTo>
                <a:cubicBezTo>
                  <a:pt x="1409" y="1816"/>
                  <a:pt x="1955" y="1676"/>
                  <a:pt x="2358" y="1586"/>
                </a:cubicBezTo>
                <a:cubicBezTo>
                  <a:pt x="2818" y="1491"/>
                  <a:pt x="3265" y="1355"/>
                  <a:pt x="3725" y="1261"/>
                </a:cubicBezTo>
                <a:cubicBezTo>
                  <a:pt x="3712" y="1003"/>
                  <a:pt x="3685" y="746"/>
                  <a:pt x="3658" y="488"/>
                </a:cubicBezTo>
                <a:cubicBezTo>
                  <a:pt x="3644" y="326"/>
                  <a:pt x="3617" y="163"/>
                  <a:pt x="35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3" name="Google Shape;5083;p42"/>
          <p:cNvSpPr/>
          <p:nvPr/>
        </p:nvSpPr>
        <p:spPr>
          <a:xfrm>
            <a:off x="3059648" y="4624672"/>
            <a:ext cx="212577" cy="173446"/>
          </a:xfrm>
          <a:custGeom>
            <a:avLst/>
            <a:gdLst/>
            <a:ahLst/>
            <a:cxnLst/>
            <a:rect l="l" t="t" r="r" b="b"/>
            <a:pathLst>
              <a:path w="1856" h="1423" extrusionOk="0">
                <a:moveTo>
                  <a:pt x="1856" y="1"/>
                </a:moveTo>
                <a:lnTo>
                  <a:pt x="1856" y="1"/>
                </a:lnTo>
                <a:cubicBezTo>
                  <a:pt x="1693" y="41"/>
                  <a:pt x="1530" y="95"/>
                  <a:pt x="1368" y="136"/>
                </a:cubicBezTo>
                <a:cubicBezTo>
                  <a:pt x="1057" y="245"/>
                  <a:pt x="380" y="420"/>
                  <a:pt x="230" y="759"/>
                </a:cubicBezTo>
                <a:cubicBezTo>
                  <a:pt x="0" y="1220"/>
                  <a:pt x="1003" y="1355"/>
                  <a:pt x="1707" y="1423"/>
                </a:cubicBezTo>
                <a:cubicBezTo>
                  <a:pt x="1774" y="962"/>
                  <a:pt x="1815" y="474"/>
                  <a:pt x="185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4" name="Google Shape;5084;p42"/>
          <p:cNvSpPr/>
          <p:nvPr/>
        </p:nvSpPr>
        <p:spPr>
          <a:xfrm>
            <a:off x="1362262" y="5749065"/>
            <a:ext cx="270074" cy="190023"/>
          </a:xfrm>
          <a:custGeom>
            <a:avLst/>
            <a:gdLst/>
            <a:ahLst/>
            <a:cxnLst/>
            <a:rect l="l" t="t" r="r" b="b"/>
            <a:pathLst>
              <a:path w="2358" h="1559" extrusionOk="0">
                <a:moveTo>
                  <a:pt x="68" y="0"/>
                </a:moveTo>
                <a:cubicBezTo>
                  <a:pt x="13" y="515"/>
                  <a:pt x="0" y="1030"/>
                  <a:pt x="27" y="1559"/>
                </a:cubicBezTo>
                <a:cubicBezTo>
                  <a:pt x="325" y="1545"/>
                  <a:pt x="623" y="1545"/>
                  <a:pt x="922" y="1518"/>
                </a:cubicBezTo>
                <a:cubicBezTo>
                  <a:pt x="1205" y="1491"/>
                  <a:pt x="2357" y="1436"/>
                  <a:pt x="2141" y="963"/>
                </a:cubicBezTo>
                <a:cubicBezTo>
                  <a:pt x="1964" y="556"/>
                  <a:pt x="1084" y="326"/>
                  <a:pt x="718" y="204"/>
                </a:cubicBezTo>
                <a:cubicBezTo>
                  <a:pt x="501" y="123"/>
                  <a:pt x="284" y="69"/>
                  <a:pt x="6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5" name="Google Shape;5085;p42"/>
          <p:cNvSpPr/>
          <p:nvPr/>
        </p:nvSpPr>
        <p:spPr>
          <a:xfrm>
            <a:off x="1376120" y="6155187"/>
            <a:ext cx="378767" cy="246213"/>
          </a:xfrm>
          <a:custGeom>
            <a:avLst/>
            <a:gdLst/>
            <a:ahLst/>
            <a:cxnLst/>
            <a:rect l="l" t="t" r="r" b="b"/>
            <a:pathLst>
              <a:path w="3307" h="2020" extrusionOk="0">
                <a:moveTo>
                  <a:pt x="1" y="1"/>
                </a:moveTo>
                <a:cubicBezTo>
                  <a:pt x="28" y="665"/>
                  <a:pt x="69" y="1343"/>
                  <a:pt x="123" y="2020"/>
                </a:cubicBezTo>
                <a:cubicBezTo>
                  <a:pt x="123" y="1911"/>
                  <a:pt x="1274" y="1626"/>
                  <a:pt x="1382" y="1599"/>
                </a:cubicBezTo>
                <a:cubicBezTo>
                  <a:pt x="1708" y="1505"/>
                  <a:pt x="3306" y="976"/>
                  <a:pt x="3212" y="570"/>
                </a:cubicBezTo>
                <a:cubicBezTo>
                  <a:pt x="3116" y="150"/>
                  <a:pt x="1613" y="96"/>
                  <a:pt x="1315" y="69"/>
                </a:cubicBezTo>
                <a:cubicBezTo>
                  <a:pt x="611" y="1"/>
                  <a:pt x="1" y="1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6" name="Google Shape;5086;p42"/>
          <p:cNvSpPr/>
          <p:nvPr/>
        </p:nvSpPr>
        <p:spPr>
          <a:xfrm>
            <a:off x="2522372" y="6625665"/>
            <a:ext cx="217731" cy="147240"/>
          </a:xfrm>
          <a:custGeom>
            <a:avLst/>
            <a:gdLst/>
            <a:ahLst/>
            <a:cxnLst/>
            <a:rect l="l" t="t" r="r" b="b"/>
            <a:pathLst>
              <a:path w="1901" h="1208" extrusionOk="0">
                <a:moveTo>
                  <a:pt x="1348" y="0"/>
                </a:moveTo>
                <a:cubicBezTo>
                  <a:pt x="660" y="0"/>
                  <a:pt x="0" y="84"/>
                  <a:pt x="85" y="436"/>
                </a:cubicBezTo>
                <a:cubicBezTo>
                  <a:pt x="194" y="842"/>
                  <a:pt x="1128" y="1045"/>
                  <a:pt x="1467" y="1140"/>
                </a:cubicBezTo>
                <a:cubicBezTo>
                  <a:pt x="1534" y="1167"/>
                  <a:pt x="1616" y="1180"/>
                  <a:pt x="1684" y="1207"/>
                </a:cubicBezTo>
                <a:cubicBezTo>
                  <a:pt x="1751" y="896"/>
                  <a:pt x="1805" y="584"/>
                  <a:pt x="1859" y="286"/>
                </a:cubicBezTo>
                <a:cubicBezTo>
                  <a:pt x="1874" y="192"/>
                  <a:pt x="1887" y="111"/>
                  <a:pt x="1901" y="15"/>
                </a:cubicBezTo>
                <a:cubicBezTo>
                  <a:pt x="1724" y="7"/>
                  <a:pt x="1535" y="0"/>
                  <a:pt x="13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7" name="Google Shape;5087;p42"/>
          <p:cNvSpPr/>
          <p:nvPr/>
        </p:nvSpPr>
        <p:spPr>
          <a:xfrm>
            <a:off x="2373822" y="6127276"/>
            <a:ext cx="437638" cy="259255"/>
          </a:xfrm>
          <a:custGeom>
            <a:avLst/>
            <a:gdLst/>
            <a:ahLst/>
            <a:cxnLst/>
            <a:rect l="l" t="t" r="r" b="b"/>
            <a:pathLst>
              <a:path w="3821" h="2127" extrusionOk="0">
                <a:moveTo>
                  <a:pt x="3821" y="0"/>
                </a:moveTo>
                <a:cubicBezTo>
                  <a:pt x="3794" y="217"/>
                  <a:pt x="2818" y="338"/>
                  <a:pt x="1964" y="407"/>
                </a:cubicBezTo>
                <a:cubicBezTo>
                  <a:pt x="1355" y="461"/>
                  <a:pt x="813" y="488"/>
                  <a:pt x="678" y="515"/>
                </a:cubicBezTo>
                <a:cubicBezTo>
                  <a:pt x="136" y="623"/>
                  <a:pt x="1" y="799"/>
                  <a:pt x="515" y="1111"/>
                </a:cubicBezTo>
                <a:cubicBezTo>
                  <a:pt x="854" y="1314"/>
                  <a:pt x="1260" y="1422"/>
                  <a:pt x="1653" y="1530"/>
                </a:cubicBezTo>
                <a:cubicBezTo>
                  <a:pt x="1870" y="1585"/>
                  <a:pt x="3536" y="2099"/>
                  <a:pt x="3536" y="2126"/>
                </a:cubicBezTo>
                <a:cubicBezTo>
                  <a:pt x="3590" y="1801"/>
                  <a:pt x="3631" y="1476"/>
                  <a:pt x="3685" y="1151"/>
                </a:cubicBezTo>
                <a:cubicBezTo>
                  <a:pt x="3725" y="772"/>
                  <a:pt x="3780" y="392"/>
                  <a:pt x="382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8" name="Google Shape;5088;p42"/>
          <p:cNvSpPr/>
          <p:nvPr/>
        </p:nvSpPr>
        <p:spPr>
          <a:xfrm>
            <a:off x="2603461" y="5758938"/>
            <a:ext cx="218876" cy="163695"/>
          </a:xfrm>
          <a:custGeom>
            <a:avLst/>
            <a:gdLst/>
            <a:ahLst/>
            <a:cxnLst/>
            <a:rect l="l" t="t" r="r" b="b"/>
            <a:pathLst>
              <a:path w="1911" h="1343" extrusionOk="0">
                <a:moveTo>
                  <a:pt x="1829" y="1"/>
                </a:moveTo>
                <a:cubicBezTo>
                  <a:pt x="1260" y="109"/>
                  <a:pt x="299" y="204"/>
                  <a:pt x="1" y="773"/>
                </a:cubicBezTo>
                <a:cubicBezTo>
                  <a:pt x="176" y="895"/>
                  <a:pt x="1910" y="1342"/>
                  <a:pt x="1910" y="1342"/>
                </a:cubicBezTo>
                <a:cubicBezTo>
                  <a:pt x="1910" y="895"/>
                  <a:pt x="1883" y="448"/>
                  <a:pt x="1829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9" name="Google Shape;5089;p42"/>
          <p:cNvSpPr/>
          <p:nvPr/>
        </p:nvSpPr>
        <p:spPr>
          <a:xfrm>
            <a:off x="1405670" y="6573011"/>
            <a:ext cx="263889" cy="181734"/>
          </a:xfrm>
          <a:custGeom>
            <a:avLst/>
            <a:gdLst/>
            <a:ahLst/>
            <a:cxnLst/>
            <a:rect l="l" t="t" r="r" b="b"/>
            <a:pathLst>
              <a:path w="2304" h="1491" extrusionOk="0">
                <a:moveTo>
                  <a:pt x="1" y="1"/>
                </a:moveTo>
                <a:lnTo>
                  <a:pt x="1" y="1"/>
                </a:lnTo>
                <a:cubicBezTo>
                  <a:pt x="68" y="501"/>
                  <a:pt x="136" y="1003"/>
                  <a:pt x="230" y="1491"/>
                </a:cubicBezTo>
                <a:cubicBezTo>
                  <a:pt x="501" y="1368"/>
                  <a:pt x="786" y="1301"/>
                  <a:pt x="1057" y="1206"/>
                </a:cubicBezTo>
                <a:cubicBezTo>
                  <a:pt x="1274" y="1124"/>
                  <a:pt x="2304" y="841"/>
                  <a:pt x="2060" y="501"/>
                </a:cubicBezTo>
                <a:cubicBezTo>
                  <a:pt x="1843" y="217"/>
                  <a:pt x="1097" y="149"/>
                  <a:pt x="772" y="95"/>
                </a:cubicBezTo>
                <a:cubicBezTo>
                  <a:pt x="515" y="55"/>
                  <a:pt x="258" y="14"/>
                  <a:pt x="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0" name="Google Shape;5090;p42"/>
          <p:cNvSpPr/>
          <p:nvPr/>
        </p:nvSpPr>
        <p:spPr>
          <a:xfrm>
            <a:off x="2465334" y="3556347"/>
            <a:ext cx="290346" cy="487306"/>
          </a:xfrm>
          <a:custGeom>
            <a:avLst/>
            <a:gdLst/>
            <a:ahLst/>
            <a:cxnLst/>
            <a:rect l="l" t="t" r="r" b="b"/>
            <a:pathLst>
              <a:path w="2535" h="3998" extrusionOk="0">
                <a:moveTo>
                  <a:pt x="163" y="1"/>
                </a:moveTo>
                <a:cubicBezTo>
                  <a:pt x="163" y="326"/>
                  <a:pt x="190" y="651"/>
                  <a:pt x="190" y="936"/>
                </a:cubicBezTo>
                <a:cubicBezTo>
                  <a:pt x="177" y="1369"/>
                  <a:pt x="123" y="1789"/>
                  <a:pt x="96" y="2209"/>
                </a:cubicBezTo>
                <a:cubicBezTo>
                  <a:pt x="69" y="2670"/>
                  <a:pt x="0" y="3266"/>
                  <a:pt x="163" y="3712"/>
                </a:cubicBezTo>
                <a:cubicBezTo>
                  <a:pt x="234" y="3920"/>
                  <a:pt x="319" y="3998"/>
                  <a:pt x="409" y="3998"/>
                </a:cubicBezTo>
                <a:cubicBezTo>
                  <a:pt x="543" y="3998"/>
                  <a:pt x="690" y="3828"/>
                  <a:pt x="827" y="3658"/>
                </a:cubicBezTo>
                <a:cubicBezTo>
                  <a:pt x="1586" y="2724"/>
                  <a:pt x="1992" y="1572"/>
                  <a:pt x="2534" y="515"/>
                </a:cubicBezTo>
                <a:cubicBezTo>
                  <a:pt x="1761" y="286"/>
                  <a:pt x="963" y="123"/>
                  <a:pt x="163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1" name="Google Shape;5091;p42"/>
          <p:cNvSpPr/>
          <p:nvPr/>
        </p:nvSpPr>
        <p:spPr>
          <a:xfrm>
            <a:off x="1072148" y="3753314"/>
            <a:ext cx="110526" cy="94585"/>
          </a:xfrm>
          <a:custGeom>
            <a:avLst/>
            <a:gdLst/>
            <a:ahLst/>
            <a:cxnLst/>
            <a:rect l="l" t="t" r="r" b="b"/>
            <a:pathLst>
              <a:path w="965" h="776" extrusionOk="0">
                <a:moveTo>
                  <a:pt x="248" y="0"/>
                </a:moveTo>
                <a:cubicBezTo>
                  <a:pt x="126" y="0"/>
                  <a:pt x="0" y="112"/>
                  <a:pt x="54" y="241"/>
                </a:cubicBezTo>
                <a:cubicBezTo>
                  <a:pt x="108" y="377"/>
                  <a:pt x="243" y="485"/>
                  <a:pt x="366" y="566"/>
                </a:cubicBezTo>
                <a:cubicBezTo>
                  <a:pt x="474" y="661"/>
                  <a:pt x="610" y="742"/>
                  <a:pt x="745" y="769"/>
                </a:cubicBezTo>
                <a:cubicBezTo>
                  <a:pt x="760" y="773"/>
                  <a:pt x="774" y="775"/>
                  <a:pt x="788" y="775"/>
                </a:cubicBezTo>
                <a:cubicBezTo>
                  <a:pt x="899" y="775"/>
                  <a:pt x="965" y="636"/>
                  <a:pt x="881" y="539"/>
                </a:cubicBezTo>
                <a:cubicBezTo>
                  <a:pt x="799" y="458"/>
                  <a:pt x="691" y="390"/>
                  <a:pt x="610" y="295"/>
                </a:cubicBezTo>
                <a:cubicBezTo>
                  <a:pt x="514" y="214"/>
                  <a:pt x="447" y="79"/>
                  <a:pt x="339" y="24"/>
                </a:cubicBezTo>
                <a:cubicBezTo>
                  <a:pt x="311" y="8"/>
                  <a:pt x="280" y="0"/>
                  <a:pt x="248" y="0"/>
                </a:cubicBezTo>
                <a:close/>
              </a:path>
            </a:pathLst>
          </a:custGeom>
          <a:solidFill>
            <a:srgbClr val="EE9F3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2" name="Google Shape;5092;p42"/>
          <p:cNvSpPr/>
          <p:nvPr/>
        </p:nvSpPr>
        <p:spPr>
          <a:xfrm>
            <a:off x="988310" y="3430927"/>
            <a:ext cx="367886" cy="415271"/>
          </a:xfrm>
          <a:custGeom>
            <a:avLst/>
            <a:gdLst/>
            <a:ahLst/>
            <a:cxnLst/>
            <a:rect l="l" t="t" r="r" b="b"/>
            <a:pathLst>
              <a:path w="3212" h="3407" extrusionOk="0">
                <a:moveTo>
                  <a:pt x="1875" y="1"/>
                </a:moveTo>
                <a:cubicBezTo>
                  <a:pt x="1830" y="1"/>
                  <a:pt x="1783" y="5"/>
                  <a:pt x="1734" y="14"/>
                </a:cubicBezTo>
                <a:cubicBezTo>
                  <a:pt x="1044" y="136"/>
                  <a:pt x="217" y="719"/>
                  <a:pt x="108" y="1450"/>
                </a:cubicBezTo>
                <a:cubicBezTo>
                  <a:pt x="0" y="2290"/>
                  <a:pt x="759" y="3022"/>
                  <a:pt x="1423" y="3387"/>
                </a:cubicBezTo>
                <a:cubicBezTo>
                  <a:pt x="1447" y="3400"/>
                  <a:pt x="1471" y="3406"/>
                  <a:pt x="1495" y="3406"/>
                </a:cubicBezTo>
                <a:cubicBezTo>
                  <a:pt x="1567" y="3406"/>
                  <a:pt x="1632" y="3353"/>
                  <a:pt x="1653" y="3292"/>
                </a:cubicBezTo>
                <a:cubicBezTo>
                  <a:pt x="1667" y="3278"/>
                  <a:pt x="1680" y="3278"/>
                  <a:pt x="1694" y="3265"/>
                </a:cubicBezTo>
                <a:cubicBezTo>
                  <a:pt x="1965" y="3062"/>
                  <a:pt x="2236" y="2859"/>
                  <a:pt x="2520" y="2669"/>
                </a:cubicBezTo>
                <a:cubicBezTo>
                  <a:pt x="2669" y="2574"/>
                  <a:pt x="2899" y="2493"/>
                  <a:pt x="3007" y="2357"/>
                </a:cubicBezTo>
                <a:cubicBezTo>
                  <a:pt x="3211" y="2113"/>
                  <a:pt x="3089" y="1815"/>
                  <a:pt x="3007" y="1531"/>
                </a:cubicBezTo>
                <a:cubicBezTo>
                  <a:pt x="2855" y="1010"/>
                  <a:pt x="2560" y="1"/>
                  <a:pt x="1875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3" name="Google Shape;5093;p42"/>
          <p:cNvSpPr/>
          <p:nvPr/>
        </p:nvSpPr>
        <p:spPr>
          <a:xfrm>
            <a:off x="2975810" y="3489066"/>
            <a:ext cx="459400" cy="467926"/>
          </a:xfrm>
          <a:custGeom>
            <a:avLst/>
            <a:gdLst/>
            <a:ahLst/>
            <a:cxnLst/>
            <a:rect l="l" t="t" r="r" b="b"/>
            <a:pathLst>
              <a:path w="4011" h="3839" extrusionOk="0">
                <a:moveTo>
                  <a:pt x="1559" y="0"/>
                </a:moveTo>
                <a:cubicBezTo>
                  <a:pt x="1369" y="0"/>
                  <a:pt x="1177" y="59"/>
                  <a:pt x="989" y="200"/>
                </a:cubicBezTo>
                <a:cubicBezTo>
                  <a:pt x="474" y="580"/>
                  <a:pt x="122" y="1420"/>
                  <a:pt x="82" y="2043"/>
                </a:cubicBezTo>
                <a:cubicBezTo>
                  <a:pt x="14" y="2111"/>
                  <a:pt x="1" y="2219"/>
                  <a:pt x="95" y="2301"/>
                </a:cubicBezTo>
                <a:cubicBezTo>
                  <a:pt x="353" y="2490"/>
                  <a:pt x="570" y="2666"/>
                  <a:pt x="759" y="2924"/>
                </a:cubicBezTo>
                <a:cubicBezTo>
                  <a:pt x="908" y="3127"/>
                  <a:pt x="1016" y="3384"/>
                  <a:pt x="1179" y="3574"/>
                </a:cubicBezTo>
                <a:cubicBezTo>
                  <a:pt x="1179" y="3710"/>
                  <a:pt x="1285" y="3839"/>
                  <a:pt x="1415" y="3839"/>
                </a:cubicBezTo>
                <a:cubicBezTo>
                  <a:pt x="1452" y="3839"/>
                  <a:pt x="1492" y="3828"/>
                  <a:pt x="1531" y="3804"/>
                </a:cubicBezTo>
                <a:cubicBezTo>
                  <a:pt x="2033" y="3520"/>
                  <a:pt x="2533" y="3222"/>
                  <a:pt x="3021" y="2937"/>
                </a:cubicBezTo>
                <a:cubicBezTo>
                  <a:pt x="3265" y="2788"/>
                  <a:pt x="3631" y="2666"/>
                  <a:pt x="3753" y="2382"/>
                </a:cubicBezTo>
                <a:cubicBezTo>
                  <a:pt x="4010" y="1759"/>
                  <a:pt x="3129" y="946"/>
                  <a:pt x="2737" y="594"/>
                </a:cubicBezTo>
                <a:cubicBezTo>
                  <a:pt x="2400" y="294"/>
                  <a:pt x="1985" y="0"/>
                  <a:pt x="1559" y="0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4" name="Google Shape;5094;p42"/>
          <p:cNvSpPr/>
          <p:nvPr/>
        </p:nvSpPr>
        <p:spPr>
          <a:xfrm>
            <a:off x="1835400" y="4793849"/>
            <a:ext cx="602110" cy="736444"/>
          </a:xfrm>
          <a:custGeom>
            <a:avLst/>
            <a:gdLst/>
            <a:ahLst/>
            <a:cxnLst/>
            <a:rect l="l" t="t" r="r" b="b"/>
            <a:pathLst>
              <a:path w="5257" h="6042" extrusionOk="0">
                <a:moveTo>
                  <a:pt x="2281" y="0"/>
                </a:moveTo>
                <a:cubicBezTo>
                  <a:pt x="1884" y="0"/>
                  <a:pt x="1505" y="31"/>
                  <a:pt x="1071" y="103"/>
                </a:cubicBezTo>
                <a:cubicBezTo>
                  <a:pt x="990" y="116"/>
                  <a:pt x="895" y="143"/>
                  <a:pt x="854" y="157"/>
                </a:cubicBezTo>
                <a:cubicBezTo>
                  <a:pt x="0" y="509"/>
                  <a:pt x="1098" y="1729"/>
                  <a:pt x="1409" y="2121"/>
                </a:cubicBezTo>
                <a:cubicBezTo>
                  <a:pt x="1613" y="2352"/>
                  <a:pt x="1938" y="2812"/>
                  <a:pt x="2290" y="2961"/>
                </a:cubicBezTo>
                <a:cubicBezTo>
                  <a:pt x="2141" y="3788"/>
                  <a:pt x="2087" y="4655"/>
                  <a:pt x="2047" y="5480"/>
                </a:cubicBezTo>
                <a:cubicBezTo>
                  <a:pt x="2047" y="5522"/>
                  <a:pt x="2060" y="5562"/>
                  <a:pt x="2074" y="5589"/>
                </a:cubicBezTo>
                <a:cubicBezTo>
                  <a:pt x="1396" y="5480"/>
                  <a:pt x="759" y="5223"/>
                  <a:pt x="313" y="4776"/>
                </a:cubicBezTo>
                <a:cubicBezTo>
                  <a:pt x="293" y="4756"/>
                  <a:pt x="269" y="4747"/>
                  <a:pt x="246" y="4747"/>
                </a:cubicBezTo>
                <a:cubicBezTo>
                  <a:pt x="176" y="4747"/>
                  <a:pt x="109" y="4827"/>
                  <a:pt x="150" y="4898"/>
                </a:cubicBezTo>
                <a:cubicBezTo>
                  <a:pt x="597" y="5698"/>
                  <a:pt x="1606" y="6041"/>
                  <a:pt x="2632" y="6041"/>
                </a:cubicBezTo>
                <a:cubicBezTo>
                  <a:pt x="3537" y="6041"/>
                  <a:pt x="4454" y="5775"/>
                  <a:pt x="5013" y="5318"/>
                </a:cubicBezTo>
                <a:cubicBezTo>
                  <a:pt x="5138" y="5216"/>
                  <a:pt x="5015" y="5009"/>
                  <a:pt x="4876" y="5009"/>
                </a:cubicBezTo>
                <a:cubicBezTo>
                  <a:pt x="4849" y="5009"/>
                  <a:pt x="4822" y="5016"/>
                  <a:pt x="4796" y="5034"/>
                </a:cubicBezTo>
                <a:cubicBezTo>
                  <a:pt x="4228" y="5428"/>
                  <a:pt x="3472" y="5633"/>
                  <a:pt x="2713" y="5633"/>
                </a:cubicBezTo>
                <a:cubicBezTo>
                  <a:pt x="2585" y="5633"/>
                  <a:pt x="2457" y="5628"/>
                  <a:pt x="2330" y="5616"/>
                </a:cubicBezTo>
                <a:cubicBezTo>
                  <a:pt x="2358" y="5603"/>
                  <a:pt x="2372" y="5576"/>
                  <a:pt x="2385" y="5535"/>
                </a:cubicBezTo>
                <a:cubicBezTo>
                  <a:pt x="2520" y="4722"/>
                  <a:pt x="2629" y="3842"/>
                  <a:pt x="2601" y="3002"/>
                </a:cubicBezTo>
                <a:cubicBezTo>
                  <a:pt x="2981" y="2961"/>
                  <a:pt x="3347" y="2581"/>
                  <a:pt x="3604" y="2365"/>
                </a:cubicBezTo>
                <a:cubicBezTo>
                  <a:pt x="3983" y="2040"/>
                  <a:pt x="5257" y="916"/>
                  <a:pt x="4633" y="347"/>
                </a:cubicBezTo>
                <a:cubicBezTo>
                  <a:pt x="4268" y="8"/>
                  <a:pt x="3347" y="49"/>
                  <a:pt x="2899" y="22"/>
                </a:cubicBezTo>
                <a:cubicBezTo>
                  <a:pt x="2683" y="8"/>
                  <a:pt x="2480" y="0"/>
                  <a:pt x="2281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5" name="Google Shape;5095;p42"/>
          <p:cNvSpPr/>
          <p:nvPr/>
        </p:nvSpPr>
        <p:spPr>
          <a:xfrm>
            <a:off x="1055083" y="4747777"/>
            <a:ext cx="515178" cy="339091"/>
          </a:xfrm>
          <a:custGeom>
            <a:avLst/>
            <a:gdLst/>
            <a:ahLst/>
            <a:cxnLst/>
            <a:rect l="l" t="t" r="r" b="b"/>
            <a:pathLst>
              <a:path w="4498" h="2782" extrusionOk="0">
                <a:moveTo>
                  <a:pt x="2157" y="1"/>
                </a:moveTo>
                <a:cubicBezTo>
                  <a:pt x="1725" y="1"/>
                  <a:pt x="1306" y="97"/>
                  <a:pt x="961" y="304"/>
                </a:cubicBezTo>
                <a:cubicBezTo>
                  <a:pt x="0" y="887"/>
                  <a:pt x="759" y="2255"/>
                  <a:pt x="1557" y="2567"/>
                </a:cubicBezTo>
                <a:cubicBezTo>
                  <a:pt x="1885" y="2698"/>
                  <a:pt x="2301" y="2782"/>
                  <a:pt x="2713" y="2782"/>
                </a:cubicBezTo>
                <a:cubicBezTo>
                  <a:pt x="3497" y="2782"/>
                  <a:pt x="4269" y="2479"/>
                  <a:pt x="4402" y="1619"/>
                </a:cubicBezTo>
                <a:cubicBezTo>
                  <a:pt x="4498" y="996"/>
                  <a:pt x="4185" y="629"/>
                  <a:pt x="3739" y="440"/>
                </a:cubicBezTo>
                <a:cubicBezTo>
                  <a:pt x="3282" y="158"/>
                  <a:pt x="2710" y="1"/>
                  <a:pt x="2157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6" name="Google Shape;5096;p42"/>
          <p:cNvSpPr/>
          <p:nvPr/>
        </p:nvSpPr>
        <p:spPr>
          <a:xfrm>
            <a:off x="1270635" y="4442088"/>
            <a:ext cx="133548" cy="218179"/>
          </a:xfrm>
          <a:custGeom>
            <a:avLst/>
            <a:gdLst/>
            <a:ahLst/>
            <a:cxnLst/>
            <a:rect l="l" t="t" r="r" b="b"/>
            <a:pathLst>
              <a:path w="1166" h="1790" extrusionOk="0">
                <a:moveTo>
                  <a:pt x="622" y="1"/>
                </a:moveTo>
                <a:cubicBezTo>
                  <a:pt x="547" y="1"/>
                  <a:pt x="473" y="20"/>
                  <a:pt x="407" y="63"/>
                </a:cubicBezTo>
                <a:cubicBezTo>
                  <a:pt x="190" y="198"/>
                  <a:pt x="163" y="496"/>
                  <a:pt x="136" y="726"/>
                </a:cubicBezTo>
                <a:cubicBezTo>
                  <a:pt x="96" y="1011"/>
                  <a:pt x="1" y="1553"/>
                  <a:pt x="286" y="1729"/>
                </a:cubicBezTo>
                <a:cubicBezTo>
                  <a:pt x="345" y="1771"/>
                  <a:pt x="415" y="1790"/>
                  <a:pt x="487" y="1790"/>
                </a:cubicBezTo>
                <a:cubicBezTo>
                  <a:pt x="645" y="1790"/>
                  <a:pt x="811" y="1701"/>
                  <a:pt x="895" y="1580"/>
                </a:cubicBezTo>
                <a:cubicBezTo>
                  <a:pt x="1044" y="1390"/>
                  <a:pt x="1084" y="1105"/>
                  <a:pt x="1111" y="876"/>
                </a:cubicBezTo>
                <a:cubicBezTo>
                  <a:pt x="1138" y="632"/>
                  <a:pt x="1166" y="374"/>
                  <a:pt x="1003" y="184"/>
                </a:cubicBezTo>
                <a:cubicBezTo>
                  <a:pt x="906" y="70"/>
                  <a:pt x="763" y="1"/>
                  <a:pt x="622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7" name="Google Shape;5097;p42"/>
          <p:cNvSpPr/>
          <p:nvPr/>
        </p:nvSpPr>
        <p:spPr>
          <a:xfrm>
            <a:off x="1236504" y="4425877"/>
            <a:ext cx="56122" cy="78374"/>
          </a:xfrm>
          <a:custGeom>
            <a:avLst/>
            <a:gdLst/>
            <a:ahLst/>
            <a:cxnLst/>
            <a:rect l="l" t="t" r="r" b="b"/>
            <a:pathLst>
              <a:path w="490" h="643" extrusionOk="0">
                <a:moveTo>
                  <a:pt x="306" y="1"/>
                </a:moveTo>
                <a:cubicBezTo>
                  <a:pt x="281" y="1"/>
                  <a:pt x="254" y="10"/>
                  <a:pt x="231" y="33"/>
                </a:cubicBezTo>
                <a:cubicBezTo>
                  <a:pt x="69" y="182"/>
                  <a:pt x="1" y="386"/>
                  <a:pt x="42" y="602"/>
                </a:cubicBezTo>
                <a:cubicBezTo>
                  <a:pt x="48" y="629"/>
                  <a:pt x="69" y="643"/>
                  <a:pt x="89" y="643"/>
                </a:cubicBezTo>
                <a:cubicBezTo>
                  <a:pt x="109" y="643"/>
                  <a:pt x="130" y="629"/>
                  <a:pt x="136" y="602"/>
                </a:cubicBezTo>
                <a:cubicBezTo>
                  <a:pt x="177" y="440"/>
                  <a:pt x="258" y="304"/>
                  <a:pt x="394" y="196"/>
                </a:cubicBezTo>
                <a:cubicBezTo>
                  <a:pt x="490" y="132"/>
                  <a:pt x="401" y="1"/>
                  <a:pt x="306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8" name="Google Shape;5098;p42"/>
          <p:cNvSpPr/>
          <p:nvPr/>
        </p:nvSpPr>
        <p:spPr>
          <a:xfrm>
            <a:off x="1793595" y="5047371"/>
            <a:ext cx="82236" cy="67769"/>
          </a:xfrm>
          <a:custGeom>
            <a:avLst/>
            <a:gdLst/>
            <a:ahLst/>
            <a:cxnLst/>
            <a:rect l="l" t="t" r="r" b="b"/>
            <a:pathLst>
              <a:path w="718" h="556" extrusionOk="0">
                <a:moveTo>
                  <a:pt x="365" y="1"/>
                </a:moveTo>
                <a:cubicBezTo>
                  <a:pt x="0" y="1"/>
                  <a:pt x="0" y="556"/>
                  <a:pt x="365" y="556"/>
                </a:cubicBezTo>
                <a:cubicBezTo>
                  <a:pt x="718" y="556"/>
                  <a:pt x="718" y="1"/>
                  <a:pt x="36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9" name="Google Shape;5099;p42"/>
          <p:cNvSpPr/>
          <p:nvPr/>
        </p:nvSpPr>
        <p:spPr>
          <a:xfrm>
            <a:off x="1760953" y="5187539"/>
            <a:ext cx="63681" cy="61553"/>
          </a:xfrm>
          <a:custGeom>
            <a:avLst/>
            <a:gdLst/>
            <a:ahLst/>
            <a:cxnLst/>
            <a:rect l="l" t="t" r="r" b="b"/>
            <a:pathLst>
              <a:path w="556" h="505" extrusionOk="0">
                <a:moveTo>
                  <a:pt x="315" y="1"/>
                </a:moveTo>
                <a:cubicBezTo>
                  <a:pt x="309" y="1"/>
                  <a:pt x="304" y="1"/>
                  <a:pt x="298" y="2"/>
                </a:cubicBezTo>
                <a:cubicBezTo>
                  <a:pt x="285" y="2"/>
                  <a:pt x="271" y="16"/>
                  <a:pt x="258" y="16"/>
                </a:cubicBezTo>
                <a:cubicBezTo>
                  <a:pt x="123" y="29"/>
                  <a:pt x="0" y="110"/>
                  <a:pt x="14" y="260"/>
                </a:cubicBezTo>
                <a:cubicBezTo>
                  <a:pt x="14" y="408"/>
                  <a:pt x="123" y="476"/>
                  <a:pt x="258" y="503"/>
                </a:cubicBezTo>
                <a:lnTo>
                  <a:pt x="298" y="503"/>
                </a:lnTo>
                <a:cubicBezTo>
                  <a:pt x="304" y="504"/>
                  <a:pt x="309" y="504"/>
                  <a:pt x="315" y="504"/>
                </a:cubicBezTo>
                <a:cubicBezTo>
                  <a:pt x="433" y="504"/>
                  <a:pt x="556" y="375"/>
                  <a:pt x="542" y="260"/>
                </a:cubicBezTo>
                <a:cubicBezTo>
                  <a:pt x="542" y="142"/>
                  <a:pt x="443" y="1"/>
                  <a:pt x="31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0" name="Google Shape;5100;p42"/>
          <p:cNvSpPr/>
          <p:nvPr/>
        </p:nvSpPr>
        <p:spPr>
          <a:xfrm>
            <a:off x="1892895" y="5162918"/>
            <a:ext cx="43523" cy="36444"/>
          </a:xfrm>
          <a:custGeom>
            <a:avLst/>
            <a:gdLst/>
            <a:ahLst/>
            <a:cxnLst/>
            <a:rect l="l" t="t" r="r" b="b"/>
            <a:pathLst>
              <a:path w="380" h="299" extrusionOk="0">
                <a:moveTo>
                  <a:pt x="190" y="1"/>
                </a:moveTo>
                <a:cubicBezTo>
                  <a:pt x="0" y="1"/>
                  <a:pt x="0" y="299"/>
                  <a:pt x="190" y="299"/>
                </a:cubicBezTo>
                <a:cubicBezTo>
                  <a:pt x="380" y="299"/>
                  <a:pt x="380" y="1"/>
                  <a:pt x="190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1" name="Google Shape;5101;p42"/>
          <p:cNvSpPr/>
          <p:nvPr/>
        </p:nvSpPr>
        <p:spPr>
          <a:xfrm>
            <a:off x="760273" y="4798969"/>
            <a:ext cx="334786" cy="67038"/>
          </a:xfrm>
          <a:custGeom>
            <a:avLst/>
            <a:gdLst/>
            <a:ahLst/>
            <a:cxnLst/>
            <a:rect l="l" t="t" r="r" b="b"/>
            <a:pathLst>
              <a:path w="2923" h="550" extrusionOk="0">
                <a:moveTo>
                  <a:pt x="489" y="0"/>
                </a:moveTo>
                <a:cubicBezTo>
                  <a:pt x="337" y="0"/>
                  <a:pt x="190" y="20"/>
                  <a:pt x="54" y="74"/>
                </a:cubicBezTo>
                <a:cubicBezTo>
                  <a:pt x="0" y="88"/>
                  <a:pt x="0" y="182"/>
                  <a:pt x="68" y="182"/>
                </a:cubicBezTo>
                <a:cubicBezTo>
                  <a:pt x="115" y="178"/>
                  <a:pt x="164" y="176"/>
                  <a:pt x="213" y="176"/>
                </a:cubicBezTo>
                <a:cubicBezTo>
                  <a:pt x="650" y="176"/>
                  <a:pt x="1132" y="325"/>
                  <a:pt x="1558" y="386"/>
                </a:cubicBezTo>
                <a:cubicBezTo>
                  <a:pt x="1964" y="440"/>
                  <a:pt x="2357" y="494"/>
                  <a:pt x="2764" y="549"/>
                </a:cubicBezTo>
                <a:cubicBezTo>
                  <a:pt x="2768" y="549"/>
                  <a:pt x="2771" y="549"/>
                  <a:pt x="2775" y="549"/>
                </a:cubicBezTo>
                <a:cubicBezTo>
                  <a:pt x="2901" y="549"/>
                  <a:pt x="2923" y="331"/>
                  <a:pt x="2804" y="318"/>
                </a:cubicBezTo>
                <a:cubicBezTo>
                  <a:pt x="2330" y="236"/>
                  <a:pt x="1856" y="182"/>
                  <a:pt x="1395" y="115"/>
                </a:cubicBezTo>
                <a:cubicBezTo>
                  <a:pt x="1115" y="79"/>
                  <a:pt x="793" y="0"/>
                  <a:pt x="48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2" name="Google Shape;5102;p42"/>
          <p:cNvSpPr/>
          <p:nvPr/>
        </p:nvSpPr>
        <p:spPr>
          <a:xfrm>
            <a:off x="788220" y="4954982"/>
            <a:ext cx="304205" cy="34129"/>
          </a:xfrm>
          <a:custGeom>
            <a:avLst/>
            <a:gdLst/>
            <a:ahLst/>
            <a:cxnLst/>
            <a:rect l="l" t="t" r="r" b="b"/>
            <a:pathLst>
              <a:path w="2656" h="280" extrusionOk="0">
                <a:moveTo>
                  <a:pt x="2479" y="0"/>
                </a:moveTo>
                <a:cubicBezTo>
                  <a:pt x="1693" y="27"/>
                  <a:pt x="894" y="67"/>
                  <a:pt x="94" y="121"/>
                </a:cubicBezTo>
                <a:cubicBezTo>
                  <a:pt x="0" y="136"/>
                  <a:pt x="0" y="271"/>
                  <a:pt x="94" y="271"/>
                </a:cubicBezTo>
                <a:cubicBezTo>
                  <a:pt x="422" y="276"/>
                  <a:pt x="749" y="280"/>
                  <a:pt x="1075" y="280"/>
                </a:cubicBezTo>
                <a:cubicBezTo>
                  <a:pt x="1546" y="280"/>
                  <a:pt x="2014" y="273"/>
                  <a:pt x="2479" y="257"/>
                </a:cubicBezTo>
                <a:cubicBezTo>
                  <a:pt x="2655" y="257"/>
                  <a:pt x="2655" y="0"/>
                  <a:pt x="2479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3" name="Google Shape;5103;p42"/>
          <p:cNvSpPr/>
          <p:nvPr/>
        </p:nvSpPr>
        <p:spPr>
          <a:xfrm>
            <a:off x="821434" y="5032867"/>
            <a:ext cx="316918" cy="152116"/>
          </a:xfrm>
          <a:custGeom>
            <a:avLst/>
            <a:gdLst/>
            <a:ahLst/>
            <a:cxnLst/>
            <a:rect l="l" t="t" r="r" b="b"/>
            <a:pathLst>
              <a:path w="2767" h="1248" extrusionOk="0">
                <a:moveTo>
                  <a:pt x="2608" y="0"/>
                </a:moveTo>
                <a:cubicBezTo>
                  <a:pt x="2592" y="0"/>
                  <a:pt x="2574" y="4"/>
                  <a:pt x="2555" y="11"/>
                </a:cubicBezTo>
                <a:cubicBezTo>
                  <a:pt x="1742" y="309"/>
                  <a:pt x="767" y="607"/>
                  <a:pt x="62" y="1108"/>
                </a:cubicBezTo>
                <a:cubicBezTo>
                  <a:pt x="1" y="1145"/>
                  <a:pt x="28" y="1247"/>
                  <a:pt x="103" y="1247"/>
                </a:cubicBezTo>
                <a:cubicBezTo>
                  <a:pt x="111" y="1247"/>
                  <a:pt x="120" y="1246"/>
                  <a:pt x="130" y="1244"/>
                </a:cubicBezTo>
                <a:cubicBezTo>
                  <a:pt x="969" y="1068"/>
                  <a:pt x="1823" y="607"/>
                  <a:pt x="2622" y="282"/>
                </a:cubicBezTo>
                <a:cubicBezTo>
                  <a:pt x="2767" y="222"/>
                  <a:pt x="2740" y="0"/>
                  <a:pt x="260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4" name="Google Shape;5104;p42"/>
          <p:cNvSpPr/>
          <p:nvPr/>
        </p:nvSpPr>
        <p:spPr>
          <a:xfrm>
            <a:off x="2662446" y="4747777"/>
            <a:ext cx="513575" cy="339091"/>
          </a:xfrm>
          <a:custGeom>
            <a:avLst/>
            <a:gdLst/>
            <a:ahLst/>
            <a:cxnLst/>
            <a:rect l="l" t="t" r="r" b="b"/>
            <a:pathLst>
              <a:path w="4484" h="2782" extrusionOk="0">
                <a:moveTo>
                  <a:pt x="2328" y="1"/>
                </a:moveTo>
                <a:cubicBezTo>
                  <a:pt x="1776" y="1"/>
                  <a:pt x="1208" y="158"/>
                  <a:pt x="759" y="440"/>
                </a:cubicBezTo>
                <a:cubicBezTo>
                  <a:pt x="298" y="629"/>
                  <a:pt x="0" y="996"/>
                  <a:pt x="95" y="1619"/>
                </a:cubicBezTo>
                <a:cubicBezTo>
                  <a:pt x="228" y="2479"/>
                  <a:pt x="995" y="2782"/>
                  <a:pt x="1778" y="2782"/>
                </a:cubicBezTo>
                <a:cubicBezTo>
                  <a:pt x="2191" y="2782"/>
                  <a:pt x="2608" y="2698"/>
                  <a:pt x="2939" y="2567"/>
                </a:cubicBezTo>
                <a:cubicBezTo>
                  <a:pt x="3739" y="2255"/>
                  <a:pt x="4484" y="887"/>
                  <a:pt x="3522" y="304"/>
                </a:cubicBezTo>
                <a:cubicBezTo>
                  <a:pt x="3178" y="97"/>
                  <a:pt x="2758" y="1"/>
                  <a:pt x="2328" y="1"/>
                </a:cubicBezTo>
                <a:close/>
              </a:path>
            </a:pathLst>
          </a:custGeom>
          <a:solidFill>
            <a:srgbClr val="E28389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5" name="Google Shape;5105;p42"/>
          <p:cNvSpPr/>
          <p:nvPr/>
        </p:nvSpPr>
        <p:spPr>
          <a:xfrm>
            <a:off x="2828405" y="4442088"/>
            <a:ext cx="132059" cy="217325"/>
          </a:xfrm>
          <a:custGeom>
            <a:avLst/>
            <a:gdLst/>
            <a:ahLst/>
            <a:cxnLst/>
            <a:rect l="l" t="t" r="r" b="b"/>
            <a:pathLst>
              <a:path w="1153" h="1783" extrusionOk="0">
                <a:moveTo>
                  <a:pt x="535" y="1"/>
                </a:moveTo>
                <a:cubicBezTo>
                  <a:pt x="392" y="1"/>
                  <a:pt x="251" y="70"/>
                  <a:pt x="163" y="184"/>
                </a:cubicBezTo>
                <a:cubicBezTo>
                  <a:pt x="0" y="374"/>
                  <a:pt x="14" y="632"/>
                  <a:pt x="41" y="876"/>
                </a:cubicBezTo>
                <a:cubicBezTo>
                  <a:pt x="96" y="1268"/>
                  <a:pt x="190" y="1783"/>
                  <a:pt x="692" y="1783"/>
                </a:cubicBezTo>
                <a:cubicBezTo>
                  <a:pt x="759" y="1783"/>
                  <a:pt x="813" y="1770"/>
                  <a:pt x="867" y="1743"/>
                </a:cubicBezTo>
                <a:cubicBezTo>
                  <a:pt x="1152" y="1580"/>
                  <a:pt x="1057" y="984"/>
                  <a:pt x="1030" y="726"/>
                </a:cubicBezTo>
                <a:cubicBezTo>
                  <a:pt x="990" y="496"/>
                  <a:pt x="976" y="198"/>
                  <a:pt x="759" y="63"/>
                </a:cubicBezTo>
                <a:cubicBezTo>
                  <a:pt x="688" y="20"/>
                  <a:pt x="611" y="1"/>
                  <a:pt x="53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6" name="Google Shape;5106;p42"/>
          <p:cNvSpPr/>
          <p:nvPr/>
        </p:nvSpPr>
        <p:spPr>
          <a:xfrm>
            <a:off x="2939961" y="4425877"/>
            <a:ext cx="56122" cy="78374"/>
          </a:xfrm>
          <a:custGeom>
            <a:avLst/>
            <a:gdLst/>
            <a:ahLst/>
            <a:cxnLst/>
            <a:rect l="l" t="t" r="r" b="b"/>
            <a:pathLst>
              <a:path w="490" h="643" extrusionOk="0">
                <a:moveTo>
                  <a:pt x="185" y="1"/>
                </a:moveTo>
                <a:cubicBezTo>
                  <a:pt x="90" y="1"/>
                  <a:pt x="1" y="132"/>
                  <a:pt x="97" y="196"/>
                </a:cubicBezTo>
                <a:cubicBezTo>
                  <a:pt x="218" y="304"/>
                  <a:pt x="314" y="440"/>
                  <a:pt x="341" y="602"/>
                </a:cubicBezTo>
                <a:cubicBezTo>
                  <a:pt x="347" y="629"/>
                  <a:pt x="371" y="643"/>
                  <a:pt x="395" y="643"/>
                </a:cubicBezTo>
                <a:cubicBezTo>
                  <a:pt x="418" y="643"/>
                  <a:pt x="442" y="629"/>
                  <a:pt x="449" y="602"/>
                </a:cubicBezTo>
                <a:cubicBezTo>
                  <a:pt x="489" y="386"/>
                  <a:pt x="408" y="182"/>
                  <a:pt x="260" y="33"/>
                </a:cubicBezTo>
                <a:cubicBezTo>
                  <a:pt x="236" y="10"/>
                  <a:pt x="210" y="1"/>
                  <a:pt x="18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7" name="Google Shape;5107;p42"/>
          <p:cNvSpPr/>
          <p:nvPr/>
        </p:nvSpPr>
        <p:spPr>
          <a:xfrm>
            <a:off x="2355267" y="5047371"/>
            <a:ext cx="82236" cy="67769"/>
          </a:xfrm>
          <a:custGeom>
            <a:avLst/>
            <a:gdLst/>
            <a:ahLst/>
            <a:cxnLst/>
            <a:rect l="l" t="t" r="r" b="b"/>
            <a:pathLst>
              <a:path w="718" h="556" extrusionOk="0">
                <a:moveTo>
                  <a:pt x="365" y="1"/>
                </a:moveTo>
                <a:cubicBezTo>
                  <a:pt x="0" y="1"/>
                  <a:pt x="0" y="556"/>
                  <a:pt x="365" y="556"/>
                </a:cubicBezTo>
                <a:cubicBezTo>
                  <a:pt x="718" y="556"/>
                  <a:pt x="718" y="1"/>
                  <a:pt x="365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8" name="Google Shape;5108;p42"/>
          <p:cNvSpPr/>
          <p:nvPr/>
        </p:nvSpPr>
        <p:spPr>
          <a:xfrm>
            <a:off x="2407953" y="5187539"/>
            <a:ext cx="63681" cy="61553"/>
          </a:xfrm>
          <a:custGeom>
            <a:avLst/>
            <a:gdLst/>
            <a:ahLst/>
            <a:cxnLst/>
            <a:rect l="l" t="t" r="r" b="b"/>
            <a:pathLst>
              <a:path w="556" h="505" extrusionOk="0">
                <a:moveTo>
                  <a:pt x="241" y="1"/>
                </a:moveTo>
                <a:cubicBezTo>
                  <a:pt x="113" y="1"/>
                  <a:pt x="13" y="142"/>
                  <a:pt x="1" y="260"/>
                </a:cubicBezTo>
                <a:cubicBezTo>
                  <a:pt x="1" y="375"/>
                  <a:pt x="111" y="504"/>
                  <a:pt x="239" y="504"/>
                </a:cubicBezTo>
                <a:cubicBezTo>
                  <a:pt x="245" y="504"/>
                  <a:pt x="251" y="504"/>
                  <a:pt x="258" y="503"/>
                </a:cubicBezTo>
                <a:lnTo>
                  <a:pt x="299" y="503"/>
                </a:lnTo>
                <a:cubicBezTo>
                  <a:pt x="434" y="476"/>
                  <a:pt x="543" y="408"/>
                  <a:pt x="543" y="260"/>
                </a:cubicBezTo>
                <a:cubicBezTo>
                  <a:pt x="556" y="110"/>
                  <a:pt x="420" y="29"/>
                  <a:pt x="299" y="16"/>
                </a:cubicBezTo>
                <a:cubicBezTo>
                  <a:pt x="285" y="16"/>
                  <a:pt x="272" y="2"/>
                  <a:pt x="258" y="2"/>
                </a:cubicBezTo>
                <a:cubicBezTo>
                  <a:pt x="252" y="1"/>
                  <a:pt x="246" y="1"/>
                  <a:pt x="241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9" name="Google Shape;5109;p42"/>
          <p:cNvSpPr/>
          <p:nvPr/>
        </p:nvSpPr>
        <p:spPr>
          <a:xfrm>
            <a:off x="2294679" y="5162918"/>
            <a:ext cx="45127" cy="36444"/>
          </a:xfrm>
          <a:custGeom>
            <a:avLst/>
            <a:gdLst/>
            <a:ahLst/>
            <a:cxnLst/>
            <a:rect l="l" t="t" r="r" b="b"/>
            <a:pathLst>
              <a:path w="394" h="299" extrusionOk="0">
                <a:moveTo>
                  <a:pt x="204" y="1"/>
                </a:moveTo>
                <a:cubicBezTo>
                  <a:pt x="0" y="1"/>
                  <a:pt x="14" y="299"/>
                  <a:pt x="204" y="299"/>
                </a:cubicBezTo>
                <a:cubicBezTo>
                  <a:pt x="394" y="299"/>
                  <a:pt x="394" y="1"/>
                  <a:pt x="204" y="1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0" name="Google Shape;5110;p42"/>
          <p:cNvSpPr/>
          <p:nvPr/>
        </p:nvSpPr>
        <p:spPr>
          <a:xfrm>
            <a:off x="3136042" y="4798969"/>
            <a:ext cx="334786" cy="67038"/>
          </a:xfrm>
          <a:custGeom>
            <a:avLst/>
            <a:gdLst/>
            <a:ahLst/>
            <a:cxnLst/>
            <a:rect l="l" t="t" r="r" b="b"/>
            <a:pathLst>
              <a:path w="2923" h="550" extrusionOk="0">
                <a:moveTo>
                  <a:pt x="2448" y="0"/>
                </a:moveTo>
                <a:cubicBezTo>
                  <a:pt x="2144" y="0"/>
                  <a:pt x="1821" y="79"/>
                  <a:pt x="1541" y="115"/>
                </a:cubicBezTo>
                <a:cubicBezTo>
                  <a:pt x="1067" y="182"/>
                  <a:pt x="593" y="236"/>
                  <a:pt x="132" y="318"/>
                </a:cubicBezTo>
                <a:cubicBezTo>
                  <a:pt x="0" y="331"/>
                  <a:pt x="36" y="549"/>
                  <a:pt x="149" y="549"/>
                </a:cubicBezTo>
                <a:cubicBezTo>
                  <a:pt x="152" y="549"/>
                  <a:pt x="156" y="549"/>
                  <a:pt x="159" y="549"/>
                </a:cubicBezTo>
                <a:lnTo>
                  <a:pt x="1378" y="386"/>
                </a:lnTo>
                <a:cubicBezTo>
                  <a:pt x="1805" y="325"/>
                  <a:pt x="2275" y="176"/>
                  <a:pt x="2720" y="176"/>
                </a:cubicBezTo>
                <a:cubicBezTo>
                  <a:pt x="2770" y="176"/>
                  <a:pt x="2819" y="178"/>
                  <a:pt x="2868" y="182"/>
                </a:cubicBezTo>
                <a:cubicBezTo>
                  <a:pt x="2923" y="182"/>
                  <a:pt x="2923" y="88"/>
                  <a:pt x="2882" y="74"/>
                </a:cubicBezTo>
                <a:cubicBezTo>
                  <a:pt x="2747" y="20"/>
                  <a:pt x="2600" y="0"/>
                  <a:pt x="2448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1" name="Google Shape;5111;p42"/>
          <p:cNvSpPr/>
          <p:nvPr/>
        </p:nvSpPr>
        <p:spPr>
          <a:xfrm>
            <a:off x="3140280" y="4954982"/>
            <a:ext cx="304205" cy="34129"/>
          </a:xfrm>
          <a:custGeom>
            <a:avLst/>
            <a:gdLst/>
            <a:ahLst/>
            <a:cxnLst/>
            <a:rect l="l" t="t" r="r" b="b"/>
            <a:pathLst>
              <a:path w="2656" h="280" extrusionOk="0">
                <a:moveTo>
                  <a:pt x="163" y="0"/>
                </a:moveTo>
                <a:cubicBezTo>
                  <a:pt x="1" y="0"/>
                  <a:pt x="1" y="257"/>
                  <a:pt x="163" y="257"/>
                </a:cubicBezTo>
                <a:cubicBezTo>
                  <a:pt x="635" y="273"/>
                  <a:pt x="1107" y="280"/>
                  <a:pt x="1579" y="280"/>
                </a:cubicBezTo>
                <a:cubicBezTo>
                  <a:pt x="1906" y="280"/>
                  <a:pt x="2234" y="276"/>
                  <a:pt x="2560" y="271"/>
                </a:cubicBezTo>
                <a:cubicBezTo>
                  <a:pt x="2656" y="271"/>
                  <a:pt x="2642" y="136"/>
                  <a:pt x="2560" y="121"/>
                </a:cubicBezTo>
                <a:cubicBezTo>
                  <a:pt x="1762" y="67"/>
                  <a:pt x="962" y="27"/>
                  <a:pt x="163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2" name="Google Shape;5112;p42"/>
          <p:cNvSpPr/>
          <p:nvPr/>
        </p:nvSpPr>
        <p:spPr>
          <a:xfrm>
            <a:off x="3092749" y="5032867"/>
            <a:ext cx="318178" cy="152116"/>
          </a:xfrm>
          <a:custGeom>
            <a:avLst/>
            <a:gdLst/>
            <a:ahLst/>
            <a:cxnLst/>
            <a:rect l="l" t="t" r="r" b="b"/>
            <a:pathLst>
              <a:path w="2778" h="1248" extrusionOk="0">
                <a:moveTo>
                  <a:pt x="172" y="0"/>
                </a:moveTo>
                <a:cubicBezTo>
                  <a:pt x="37" y="0"/>
                  <a:pt x="0" y="222"/>
                  <a:pt x="145" y="282"/>
                </a:cubicBezTo>
                <a:cubicBezTo>
                  <a:pt x="943" y="607"/>
                  <a:pt x="1810" y="1068"/>
                  <a:pt x="2650" y="1244"/>
                </a:cubicBezTo>
                <a:cubicBezTo>
                  <a:pt x="2658" y="1246"/>
                  <a:pt x="2666" y="1247"/>
                  <a:pt x="2673" y="1247"/>
                </a:cubicBezTo>
                <a:cubicBezTo>
                  <a:pt x="2741" y="1247"/>
                  <a:pt x="2778" y="1145"/>
                  <a:pt x="2704" y="1108"/>
                </a:cubicBezTo>
                <a:cubicBezTo>
                  <a:pt x="2000" y="607"/>
                  <a:pt x="1025" y="309"/>
                  <a:pt x="226" y="11"/>
                </a:cubicBezTo>
                <a:cubicBezTo>
                  <a:pt x="207" y="4"/>
                  <a:pt x="188" y="0"/>
                  <a:pt x="172" y="0"/>
                </a:cubicBezTo>
                <a:close/>
              </a:path>
            </a:pathLst>
          </a:custGeom>
          <a:solidFill>
            <a:srgbClr val="403C63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3" name="Google Shape;5113;p42"/>
          <p:cNvSpPr/>
          <p:nvPr/>
        </p:nvSpPr>
        <p:spPr>
          <a:xfrm>
            <a:off x="1430524" y="5592321"/>
            <a:ext cx="1338456" cy="151994"/>
          </a:xfrm>
          <a:custGeom>
            <a:avLst/>
            <a:gdLst/>
            <a:ahLst/>
            <a:cxnLst/>
            <a:rect l="l" t="t" r="r" b="b"/>
            <a:pathLst>
              <a:path w="11686" h="1247" extrusionOk="0">
                <a:moveTo>
                  <a:pt x="41" y="0"/>
                </a:moveTo>
                <a:cubicBezTo>
                  <a:pt x="27" y="0"/>
                  <a:pt x="0" y="40"/>
                  <a:pt x="27" y="40"/>
                </a:cubicBezTo>
                <a:cubicBezTo>
                  <a:pt x="840" y="488"/>
                  <a:pt x="1802" y="745"/>
                  <a:pt x="2710" y="934"/>
                </a:cubicBezTo>
                <a:cubicBezTo>
                  <a:pt x="3658" y="1124"/>
                  <a:pt x="4633" y="1232"/>
                  <a:pt x="5609" y="1246"/>
                </a:cubicBezTo>
                <a:cubicBezTo>
                  <a:pt x="6557" y="1246"/>
                  <a:pt x="7518" y="1165"/>
                  <a:pt x="8466" y="988"/>
                </a:cubicBezTo>
                <a:cubicBezTo>
                  <a:pt x="8981" y="894"/>
                  <a:pt x="9496" y="786"/>
                  <a:pt x="9998" y="663"/>
                </a:cubicBezTo>
                <a:cubicBezTo>
                  <a:pt x="10540" y="528"/>
                  <a:pt x="11081" y="434"/>
                  <a:pt x="11609" y="284"/>
                </a:cubicBezTo>
                <a:cubicBezTo>
                  <a:pt x="11686" y="259"/>
                  <a:pt x="11666" y="161"/>
                  <a:pt x="11596" y="161"/>
                </a:cubicBezTo>
                <a:cubicBezTo>
                  <a:pt x="11592" y="161"/>
                  <a:pt x="11587" y="162"/>
                  <a:pt x="11582" y="163"/>
                </a:cubicBezTo>
                <a:cubicBezTo>
                  <a:pt x="11081" y="244"/>
                  <a:pt x="10594" y="379"/>
                  <a:pt x="10106" y="474"/>
                </a:cubicBezTo>
                <a:cubicBezTo>
                  <a:pt x="9618" y="569"/>
                  <a:pt x="9131" y="690"/>
                  <a:pt x="8643" y="786"/>
                </a:cubicBezTo>
                <a:cubicBezTo>
                  <a:pt x="7654" y="961"/>
                  <a:pt x="6678" y="1084"/>
                  <a:pt x="5676" y="1084"/>
                </a:cubicBezTo>
                <a:cubicBezTo>
                  <a:pt x="4715" y="1084"/>
                  <a:pt x="3766" y="988"/>
                  <a:pt x="2818" y="799"/>
                </a:cubicBezTo>
                <a:cubicBezTo>
                  <a:pt x="1870" y="609"/>
                  <a:pt x="976" y="284"/>
                  <a:pt x="41" y="0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4" name="Google Shape;5114;p42"/>
          <p:cNvSpPr/>
          <p:nvPr/>
        </p:nvSpPr>
        <p:spPr>
          <a:xfrm>
            <a:off x="335125" y="2383200"/>
            <a:ext cx="578173" cy="3399199"/>
          </a:xfrm>
          <a:custGeom>
            <a:avLst/>
            <a:gdLst/>
            <a:ahLst/>
            <a:cxnLst/>
            <a:rect l="l" t="t" r="r" b="b"/>
            <a:pathLst>
              <a:path w="5048" h="27888" extrusionOk="0">
                <a:moveTo>
                  <a:pt x="342" y="1"/>
                </a:moveTo>
                <a:cubicBezTo>
                  <a:pt x="323" y="1"/>
                  <a:pt x="304" y="11"/>
                  <a:pt x="299" y="35"/>
                </a:cubicBezTo>
                <a:cubicBezTo>
                  <a:pt x="1" y="1742"/>
                  <a:pt x="257" y="3503"/>
                  <a:pt x="597" y="5197"/>
                </a:cubicBezTo>
                <a:cubicBezTo>
                  <a:pt x="949" y="7012"/>
                  <a:pt x="1355" y="8813"/>
                  <a:pt x="1720" y="10628"/>
                </a:cubicBezTo>
                <a:cubicBezTo>
                  <a:pt x="2452" y="14259"/>
                  <a:pt x="3156" y="17916"/>
                  <a:pt x="3807" y="21574"/>
                </a:cubicBezTo>
                <a:cubicBezTo>
                  <a:pt x="3956" y="22468"/>
                  <a:pt x="4119" y="23376"/>
                  <a:pt x="4267" y="24270"/>
                </a:cubicBezTo>
                <a:cubicBezTo>
                  <a:pt x="4294" y="24581"/>
                  <a:pt x="4335" y="24893"/>
                  <a:pt x="4376" y="25204"/>
                </a:cubicBezTo>
                <a:cubicBezTo>
                  <a:pt x="4376" y="25245"/>
                  <a:pt x="4403" y="25272"/>
                  <a:pt x="4430" y="25272"/>
                </a:cubicBezTo>
                <a:cubicBezTo>
                  <a:pt x="4579" y="26125"/>
                  <a:pt x="4715" y="26965"/>
                  <a:pt x="4863" y="27819"/>
                </a:cubicBezTo>
                <a:cubicBezTo>
                  <a:pt x="4874" y="27867"/>
                  <a:pt x="4906" y="27888"/>
                  <a:pt x="4939" y="27888"/>
                </a:cubicBezTo>
                <a:cubicBezTo>
                  <a:pt x="4991" y="27888"/>
                  <a:pt x="5048" y="27839"/>
                  <a:pt x="5040" y="27765"/>
                </a:cubicBezTo>
                <a:cubicBezTo>
                  <a:pt x="4823" y="26342"/>
                  <a:pt x="4592" y="24906"/>
                  <a:pt x="4348" y="23484"/>
                </a:cubicBezTo>
                <a:cubicBezTo>
                  <a:pt x="4119" y="21032"/>
                  <a:pt x="4010" y="18566"/>
                  <a:pt x="4023" y="16088"/>
                </a:cubicBezTo>
                <a:cubicBezTo>
                  <a:pt x="4023" y="14584"/>
                  <a:pt x="4078" y="13067"/>
                  <a:pt x="4186" y="11563"/>
                </a:cubicBezTo>
                <a:cubicBezTo>
                  <a:pt x="4281" y="10032"/>
                  <a:pt x="4498" y="8515"/>
                  <a:pt x="4606" y="6985"/>
                </a:cubicBezTo>
                <a:cubicBezTo>
                  <a:pt x="4606" y="6947"/>
                  <a:pt x="4578" y="6926"/>
                  <a:pt x="4549" y="6926"/>
                </a:cubicBezTo>
                <a:cubicBezTo>
                  <a:pt x="4526" y="6926"/>
                  <a:pt x="4504" y="6940"/>
                  <a:pt x="4498" y="6971"/>
                </a:cubicBezTo>
                <a:cubicBezTo>
                  <a:pt x="4227" y="8421"/>
                  <a:pt x="4132" y="9938"/>
                  <a:pt x="4037" y="11414"/>
                </a:cubicBezTo>
                <a:cubicBezTo>
                  <a:pt x="3929" y="12945"/>
                  <a:pt x="3861" y="14475"/>
                  <a:pt x="3861" y="16020"/>
                </a:cubicBezTo>
                <a:cubicBezTo>
                  <a:pt x="3848" y="17903"/>
                  <a:pt x="3902" y="19786"/>
                  <a:pt x="4037" y="21669"/>
                </a:cubicBezTo>
                <a:cubicBezTo>
                  <a:pt x="3116" y="16494"/>
                  <a:pt x="2073" y="11333"/>
                  <a:pt x="962" y="6199"/>
                </a:cubicBezTo>
                <a:cubicBezTo>
                  <a:pt x="528" y="4167"/>
                  <a:pt x="122" y="2135"/>
                  <a:pt x="393" y="49"/>
                </a:cubicBezTo>
                <a:cubicBezTo>
                  <a:pt x="393" y="18"/>
                  <a:pt x="367" y="1"/>
                  <a:pt x="342" y="1"/>
                </a:cubicBez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5" name="Google Shape;5115;p42"/>
          <p:cNvSpPr/>
          <p:nvPr/>
        </p:nvSpPr>
        <p:spPr>
          <a:xfrm>
            <a:off x="684109" y="5566481"/>
            <a:ext cx="357006" cy="320077"/>
          </a:xfrm>
          <a:custGeom>
            <a:avLst/>
            <a:gdLst/>
            <a:ahLst/>
            <a:cxnLst/>
            <a:rect l="l" t="t" r="r" b="b"/>
            <a:pathLst>
              <a:path w="3117" h="2626" extrusionOk="0">
                <a:moveTo>
                  <a:pt x="1543" y="1"/>
                </a:moveTo>
                <a:cubicBezTo>
                  <a:pt x="966" y="1"/>
                  <a:pt x="369" y="471"/>
                  <a:pt x="164" y="998"/>
                </a:cubicBezTo>
                <a:cubicBezTo>
                  <a:pt x="1" y="1444"/>
                  <a:pt x="69" y="1986"/>
                  <a:pt x="434" y="2311"/>
                </a:cubicBezTo>
                <a:cubicBezTo>
                  <a:pt x="669" y="2527"/>
                  <a:pt x="988" y="2626"/>
                  <a:pt x="1306" y="2626"/>
                </a:cubicBezTo>
                <a:cubicBezTo>
                  <a:pt x="1447" y="2626"/>
                  <a:pt x="1589" y="2606"/>
                  <a:pt x="1722" y="2569"/>
                </a:cubicBezTo>
                <a:cubicBezTo>
                  <a:pt x="2589" y="2298"/>
                  <a:pt x="3117" y="1146"/>
                  <a:pt x="2385" y="442"/>
                </a:cubicBezTo>
                <a:cubicBezTo>
                  <a:pt x="2345" y="402"/>
                  <a:pt x="2304" y="361"/>
                  <a:pt x="2250" y="333"/>
                </a:cubicBezTo>
                <a:cubicBezTo>
                  <a:pt x="2237" y="293"/>
                  <a:pt x="2210" y="266"/>
                  <a:pt x="2183" y="239"/>
                </a:cubicBezTo>
                <a:cubicBezTo>
                  <a:pt x="1989" y="72"/>
                  <a:pt x="1767" y="1"/>
                  <a:pt x="1543" y="1"/>
                </a:cubicBezTo>
                <a:close/>
              </a:path>
            </a:pathLst>
          </a:custGeom>
          <a:solidFill>
            <a:srgbClr val="FFAF25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6" name="Google Shape;5116;p42"/>
          <p:cNvSpPr/>
          <p:nvPr/>
        </p:nvSpPr>
        <p:spPr>
          <a:xfrm>
            <a:off x="763366" y="5636687"/>
            <a:ext cx="252893" cy="253648"/>
          </a:xfrm>
          <a:custGeom>
            <a:avLst/>
            <a:gdLst/>
            <a:ahLst/>
            <a:cxnLst/>
            <a:rect l="l" t="t" r="r" b="b"/>
            <a:pathLst>
              <a:path w="2208" h="2081" extrusionOk="0">
                <a:moveTo>
                  <a:pt x="1700" y="1"/>
                </a:moveTo>
                <a:cubicBezTo>
                  <a:pt x="1665" y="1"/>
                  <a:pt x="1633" y="39"/>
                  <a:pt x="1653" y="70"/>
                </a:cubicBezTo>
                <a:cubicBezTo>
                  <a:pt x="1964" y="476"/>
                  <a:pt x="2045" y="1356"/>
                  <a:pt x="1545" y="1668"/>
                </a:cubicBezTo>
                <a:cubicBezTo>
                  <a:pt x="1070" y="1952"/>
                  <a:pt x="542" y="1966"/>
                  <a:pt x="13" y="1979"/>
                </a:cubicBezTo>
                <a:cubicBezTo>
                  <a:pt x="0" y="1979"/>
                  <a:pt x="0" y="1993"/>
                  <a:pt x="13" y="2006"/>
                </a:cubicBezTo>
                <a:cubicBezTo>
                  <a:pt x="171" y="2055"/>
                  <a:pt x="365" y="2080"/>
                  <a:pt x="571" y="2080"/>
                </a:cubicBezTo>
                <a:cubicBezTo>
                  <a:pt x="1056" y="2080"/>
                  <a:pt x="1603" y="1937"/>
                  <a:pt x="1870" y="1614"/>
                </a:cubicBezTo>
                <a:cubicBezTo>
                  <a:pt x="2208" y="1193"/>
                  <a:pt x="2100" y="381"/>
                  <a:pt x="1734" y="15"/>
                </a:cubicBezTo>
                <a:cubicBezTo>
                  <a:pt x="1724" y="5"/>
                  <a:pt x="1712" y="1"/>
                  <a:pt x="1700" y="1"/>
                </a:cubicBezTo>
                <a:close/>
              </a:path>
            </a:pathLst>
          </a:custGeom>
          <a:solidFill>
            <a:srgbClr val="FF8F00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7" name="Google Shape;5117;p42"/>
          <p:cNvSpPr/>
          <p:nvPr/>
        </p:nvSpPr>
        <p:spPr>
          <a:xfrm>
            <a:off x="0" y="1005651"/>
            <a:ext cx="1224265" cy="1471060"/>
          </a:xfrm>
          <a:custGeom>
            <a:avLst/>
            <a:gdLst/>
            <a:ahLst/>
            <a:cxnLst/>
            <a:rect l="l" t="t" r="r" b="b"/>
            <a:pathLst>
              <a:path w="10689" h="12069" extrusionOk="0">
                <a:moveTo>
                  <a:pt x="5509" y="0"/>
                </a:moveTo>
                <a:cubicBezTo>
                  <a:pt x="3552" y="0"/>
                  <a:pt x="1700" y="1381"/>
                  <a:pt x="922" y="3399"/>
                </a:cubicBezTo>
                <a:cubicBezTo>
                  <a:pt x="1" y="5743"/>
                  <a:pt x="488" y="9115"/>
                  <a:pt x="2831" y="10186"/>
                </a:cubicBezTo>
                <a:cubicBezTo>
                  <a:pt x="2574" y="10348"/>
                  <a:pt x="2358" y="10592"/>
                  <a:pt x="2208" y="10836"/>
                </a:cubicBezTo>
                <a:cubicBezTo>
                  <a:pt x="2032" y="11138"/>
                  <a:pt x="2241" y="11521"/>
                  <a:pt x="2586" y="11521"/>
                </a:cubicBezTo>
                <a:cubicBezTo>
                  <a:pt x="2613" y="11521"/>
                  <a:pt x="2640" y="11518"/>
                  <a:pt x="2669" y="11513"/>
                </a:cubicBezTo>
                <a:cubicBezTo>
                  <a:pt x="2818" y="11486"/>
                  <a:pt x="2940" y="11445"/>
                  <a:pt x="3075" y="11391"/>
                </a:cubicBezTo>
                <a:cubicBezTo>
                  <a:pt x="3116" y="11568"/>
                  <a:pt x="3211" y="11743"/>
                  <a:pt x="3333" y="11906"/>
                </a:cubicBezTo>
                <a:cubicBezTo>
                  <a:pt x="3426" y="12020"/>
                  <a:pt x="3545" y="12068"/>
                  <a:pt x="3664" y="12068"/>
                </a:cubicBezTo>
                <a:cubicBezTo>
                  <a:pt x="3856" y="12068"/>
                  <a:pt x="4048" y="11941"/>
                  <a:pt x="4132" y="11757"/>
                </a:cubicBezTo>
                <a:cubicBezTo>
                  <a:pt x="4294" y="11405"/>
                  <a:pt x="4376" y="11012"/>
                  <a:pt x="4376" y="10632"/>
                </a:cubicBezTo>
                <a:cubicBezTo>
                  <a:pt x="4504" y="10644"/>
                  <a:pt x="4634" y="10650"/>
                  <a:pt x="4764" y="10650"/>
                </a:cubicBezTo>
                <a:cubicBezTo>
                  <a:pt x="6125" y="10650"/>
                  <a:pt x="7532" y="10011"/>
                  <a:pt x="8521" y="8898"/>
                </a:cubicBezTo>
                <a:cubicBezTo>
                  <a:pt x="10553" y="6610"/>
                  <a:pt x="10688" y="2802"/>
                  <a:pt x="8087" y="879"/>
                </a:cubicBezTo>
                <a:cubicBezTo>
                  <a:pt x="7263" y="271"/>
                  <a:pt x="6376" y="0"/>
                  <a:pt x="5509" y="0"/>
                </a:cubicBezTo>
                <a:close/>
              </a:path>
            </a:pathLst>
          </a:custGeom>
          <a:solidFill>
            <a:srgbClr val="DC686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8" name="Google Shape;5118;p42"/>
          <p:cNvSpPr/>
          <p:nvPr/>
        </p:nvSpPr>
        <p:spPr>
          <a:xfrm>
            <a:off x="387925" y="1876278"/>
            <a:ext cx="1213384" cy="1488003"/>
          </a:xfrm>
          <a:custGeom>
            <a:avLst/>
            <a:gdLst/>
            <a:ahLst/>
            <a:cxnLst/>
            <a:rect l="l" t="t" r="r" b="b"/>
            <a:pathLst>
              <a:path w="10594" h="12208" extrusionOk="0">
                <a:moveTo>
                  <a:pt x="5323" y="0"/>
                </a:moveTo>
                <a:cubicBezTo>
                  <a:pt x="3221" y="0"/>
                  <a:pt x="1310" y="1619"/>
                  <a:pt x="690" y="3829"/>
                </a:cubicBezTo>
                <a:cubicBezTo>
                  <a:pt x="0" y="6253"/>
                  <a:pt x="786" y="9558"/>
                  <a:pt x="3224" y="10412"/>
                </a:cubicBezTo>
                <a:cubicBezTo>
                  <a:pt x="2993" y="10602"/>
                  <a:pt x="2791" y="10859"/>
                  <a:pt x="2668" y="11117"/>
                </a:cubicBezTo>
                <a:cubicBezTo>
                  <a:pt x="2524" y="11417"/>
                  <a:pt x="2743" y="11771"/>
                  <a:pt x="3069" y="11771"/>
                </a:cubicBezTo>
                <a:cubicBezTo>
                  <a:pt x="3110" y="11771"/>
                  <a:pt x="3153" y="11765"/>
                  <a:pt x="3197" y="11753"/>
                </a:cubicBezTo>
                <a:cubicBezTo>
                  <a:pt x="3333" y="11713"/>
                  <a:pt x="3454" y="11658"/>
                  <a:pt x="3576" y="11590"/>
                </a:cubicBezTo>
                <a:cubicBezTo>
                  <a:pt x="3644" y="11767"/>
                  <a:pt x="3752" y="11929"/>
                  <a:pt x="3887" y="12078"/>
                </a:cubicBezTo>
                <a:cubicBezTo>
                  <a:pt x="3978" y="12169"/>
                  <a:pt x="4083" y="12208"/>
                  <a:pt x="4187" y="12208"/>
                </a:cubicBezTo>
                <a:cubicBezTo>
                  <a:pt x="4392" y="12208"/>
                  <a:pt x="4593" y="12055"/>
                  <a:pt x="4673" y="11848"/>
                </a:cubicBezTo>
                <a:cubicBezTo>
                  <a:pt x="4809" y="11482"/>
                  <a:pt x="4850" y="11089"/>
                  <a:pt x="4809" y="10710"/>
                </a:cubicBezTo>
                <a:cubicBezTo>
                  <a:pt x="6299" y="10696"/>
                  <a:pt x="7816" y="9910"/>
                  <a:pt x="8778" y="8597"/>
                </a:cubicBezTo>
                <a:cubicBezTo>
                  <a:pt x="10594" y="6131"/>
                  <a:pt x="10350" y="2324"/>
                  <a:pt x="7586" y="659"/>
                </a:cubicBezTo>
                <a:cubicBezTo>
                  <a:pt x="6841" y="204"/>
                  <a:pt x="6070" y="0"/>
                  <a:pt x="5323" y="0"/>
                </a:cubicBezTo>
                <a:close/>
              </a:path>
            </a:pathLst>
          </a:custGeom>
          <a:solidFill>
            <a:srgbClr val="BB1A3F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9" name="Google Shape;5119;p42"/>
          <p:cNvSpPr/>
          <p:nvPr/>
        </p:nvSpPr>
        <p:spPr>
          <a:xfrm>
            <a:off x="3318609" y="-1252764"/>
            <a:ext cx="7894439" cy="7222078"/>
          </a:xfrm>
          <a:custGeom>
            <a:avLst/>
            <a:gdLst/>
            <a:ahLst/>
            <a:cxnLst/>
            <a:rect l="l" t="t" r="r" b="b"/>
            <a:pathLst>
              <a:path w="68926" h="59252" extrusionOk="0">
                <a:moveTo>
                  <a:pt x="26314" y="1"/>
                </a:moveTo>
                <a:cubicBezTo>
                  <a:pt x="17644" y="1"/>
                  <a:pt x="9414" y="2097"/>
                  <a:pt x="3984" y="6647"/>
                </a:cubicBezTo>
                <a:lnTo>
                  <a:pt x="4296" y="6688"/>
                </a:lnTo>
                <a:cubicBezTo>
                  <a:pt x="1" y="9817"/>
                  <a:pt x="3185" y="15710"/>
                  <a:pt x="6693" y="17538"/>
                </a:cubicBezTo>
                <a:cubicBezTo>
                  <a:pt x="8239" y="18160"/>
                  <a:pt x="9903" y="18348"/>
                  <a:pt x="11587" y="18348"/>
                </a:cubicBezTo>
                <a:cubicBezTo>
                  <a:pt x="14124" y="18348"/>
                  <a:pt x="16705" y="17921"/>
                  <a:pt x="18993" y="17905"/>
                </a:cubicBezTo>
                <a:cubicBezTo>
                  <a:pt x="25279" y="18270"/>
                  <a:pt x="25510" y="20844"/>
                  <a:pt x="28936" y="25193"/>
                </a:cubicBezTo>
                <a:cubicBezTo>
                  <a:pt x="32621" y="29907"/>
                  <a:pt x="36116" y="27915"/>
                  <a:pt x="40763" y="30570"/>
                </a:cubicBezTo>
                <a:cubicBezTo>
                  <a:pt x="48566" y="35298"/>
                  <a:pt x="44014" y="45986"/>
                  <a:pt x="44786" y="53084"/>
                </a:cubicBezTo>
                <a:cubicBezTo>
                  <a:pt x="45336" y="56849"/>
                  <a:pt x="48725" y="59252"/>
                  <a:pt x="52407" y="59252"/>
                </a:cubicBezTo>
                <a:cubicBezTo>
                  <a:pt x="53799" y="59252"/>
                  <a:pt x="55233" y="58908"/>
                  <a:pt x="56571" y="58165"/>
                </a:cubicBezTo>
                <a:cubicBezTo>
                  <a:pt x="68926" y="52204"/>
                  <a:pt x="68682" y="26452"/>
                  <a:pt x="62681" y="16306"/>
                </a:cubicBezTo>
                <a:cubicBezTo>
                  <a:pt x="56948" y="6016"/>
                  <a:pt x="41000" y="1"/>
                  <a:pt x="26314" y="1"/>
                </a:cubicBezTo>
                <a:close/>
              </a:path>
            </a:pathLst>
          </a:custGeom>
          <a:solidFill>
            <a:srgbClr val="DDD2D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0" name="Google Shape;5120;p42"/>
          <p:cNvSpPr txBox="1">
            <a:spLocks noGrp="1"/>
          </p:cNvSpPr>
          <p:nvPr>
            <p:ph type="title"/>
          </p:nvPr>
        </p:nvSpPr>
        <p:spPr>
          <a:xfrm>
            <a:off x="3848625" y="1959350"/>
            <a:ext cx="4454700" cy="23544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None/>
              <a:defRPr sz="8000" b="1">
                <a:solidFill>
                  <a:srgbClr val="403C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121" name="Google Shape;5121;p42"/>
          <p:cNvSpPr txBox="1">
            <a:spLocks noGrp="1"/>
          </p:cNvSpPr>
          <p:nvPr>
            <p:ph type="title" idx="2"/>
          </p:nvPr>
        </p:nvSpPr>
        <p:spPr>
          <a:xfrm>
            <a:off x="4221375" y="4536738"/>
            <a:ext cx="3709200" cy="882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tive Birthday Cards 10">
  <p:cSld name="Creative Birthday Cards 10">
    <p:bg>
      <p:bgPr>
        <a:solidFill>
          <a:schemeClr val="lt1"/>
        </a:solidFill>
        <a:effectLst/>
      </p:bgPr>
    </p:bg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" name="Google Shape;2341;p23"/>
          <p:cNvGrpSpPr/>
          <p:nvPr/>
        </p:nvGrpSpPr>
        <p:grpSpPr>
          <a:xfrm>
            <a:off x="3516475" y="2857827"/>
            <a:ext cx="5052936" cy="4371977"/>
            <a:chOff x="2190178" y="1391406"/>
            <a:chExt cx="5320000" cy="4325264"/>
          </a:xfrm>
        </p:grpSpPr>
        <p:sp>
          <p:nvSpPr>
            <p:cNvPr id="2342" name="Google Shape;2342;p23"/>
            <p:cNvSpPr/>
            <p:nvPr/>
          </p:nvSpPr>
          <p:spPr>
            <a:xfrm>
              <a:off x="2190178" y="2836441"/>
              <a:ext cx="3377026" cy="2880229"/>
            </a:xfrm>
            <a:custGeom>
              <a:avLst/>
              <a:gdLst/>
              <a:ahLst/>
              <a:cxnLst/>
              <a:rect l="l" t="t" r="r" b="b"/>
              <a:pathLst>
                <a:path w="23676" h="20193" extrusionOk="0">
                  <a:moveTo>
                    <a:pt x="5197" y="0"/>
                  </a:moveTo>
                  <a:cubicBezTo>
                    <a:pt x="5094" y="0"/>
                    <a:pt x="4961" y="42"/>
                    <a:pt x="4791" y="154"/>
                  </a:cubicBezTo>
                  <a:cubicBezTo>
                    <a:pt x="4120" y="577"/>
                    <a:pt x="0" y="13323"/>
                    <a:pt x="3982" y="17827"/>
                  </a:cubicBezTo>
                  <a:cubicBezTo>
                    <a:pt x="5536" y="19585"/>
                    <a:pt x="8396" y="20192"/>
                    <a:pt x="11399" y="20192"/>
                  </a:cubicBezTo>
                  <a:cubicBezTo>
                    <a:pt x="16072" y="20192"/>
                    <a:pt x="21091" y="18721"/>
                    <a:pt x="22069" y="17827"/>
                  </a:cubicBezTo>
                  <a:cubicBezTo>
                    <a:pt x="23676" y="16358"/>
                    <a:pt x="22562" y="3052"/>
                    <a:pt x="20975" y="676"/>
                  </a:cubicBezTo>
                  <a:cubicBezTo>
                    <a:pt x="20850" y="488"/>
                    <a:pt x="20748" y="419"/>
                    <a:pt x="20666" y="419"/>
                  </a:cubicBezTo>
                  <a:cubicBezTo>
                    <a:pt x="20439" y="419"/>
                    <a:pt x="20364" y="952"/>
                    <a:pt x="20364" y="952"/>
                  </a:cubicBezTo>
                  <a:cubicBezTo>
                    <a:pt x="20364" y="952"/>
                    <a:pt x="20290" y="919"/>
                    <a:pt x="20187" y="919"/>
                  </a:cubicBezTo>
                  <a:cubicBezTo>
                    <a:pt x="20043" y="919"/>
                    <a:pt x="19841" y="983"/>
                    <a:pt x="19703" y="1287"/>
                  </a:cubicBezTo>
                  <a:cubicBezTo>
                    <a:pt x="19703" y="1287"/>
                    <a:pt x="19651" y="1268"/>
                    <a:pt x="19583" y="1268"/>
                  </a:cubicBezTo>
                  <a:cubicBezTo>
                    <a:pt x="19466" y="1268"/>
                    <a:pt x="19301" y="1323"/>
                    <a:pt x="19270" y="1622"/>
                  </a:cubicBezTo>
                  <a:cubicBezTo>
                    <a:pt x="19230" y="2095"/>
                    <a:pt x="22730" y="11794"/>
                    <a:pt x="12784" y="12465"/>
                  </a:cubicBezTo>
                  <a:cubicBezTo>
                    <a:pt x="12615" y="12476"/>
                    <a:pt x="12449" y="12481"/>
                    <a:pt x="12287" y="12481"/>
                  </a:cubicBezTo>
                  <a:cubicBezTo>
                    <a:pt x="6502" y="12481"/>
                    <a:pt x="4912" y="5605"/>
                    <a:pt x="6446" y="1760"/>
                  </a:cubicBezTo>
                  <a:cubicBezTo>
                    <a:pt x="6612" y="1333"/>
                    <a:pt x="6537" y="1046"/>
                    <a:pt x="6333" y="1046"/>
                  </a:cubicBezTo>
                  <a:cubicBezTo>
                    <a:pt x="6283" y="1046"/>
                    <a:pt x="6225" y="1063"/>
                    <a:pt x="6160" y="1100"/>
                  </a:cubicBezTo>
                  <a:cubicBezTo>
                    <a:pt x="6160" y="1100"/>
                    <a:pt x="6086" y="277"/>
                    <a:pt x="5726" y="277"/>
                  </a:cubicBezTo>
                  <a:cubicBezTo>
                    <a:pt x="5671" y="277"/>
                    <a:pt x="5609" y="296"/>
                    <a:pt x="5540" y="341"/>
                  </a:cubicBezTo>
                  <a:cubicBezTo>
                    <a:pt x="5540" y="341"/>
                    <a:pt x="5491" y="0"/>
                    <a:pt x="519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3"/>
            <p:cNvSpPr/>
            <p:nvPr/>
          </p:nvSpPr>
          <p:spPr>
            <a:xfrm>
              <a:off x="2980233" y="3108732"/>
              <a:ext cx="551284" cy="466702"/>
            </a:xfrm>
            <a:custGeom>
              <a:avLst/>
              <a:gdLst/>
              <a:ahLst/>
              <a:cxnLst/>
              <a:rect l="l" t="t" r="r" b="b"/>
              <a:pathLst>
                <a:path w="3865" h="3272" extrusionOk="0">
                  <a:moveTo>
                    <a:pt x="2106" y="1"/>
                  </a:moveTo>
                  <a:cubicBezTo>
                    <a:pt x="1939" y="1"/>
                    <a:pt x="1760" y="27"/>
                    <a:pt x="1567" y="88"/>
                  </a:cubicBezTo>
                  <a:cubicBezTo>
                    <a:pt x="1" y="581"/>
                    <a:pt x="976" y="2927"/>
                    <a:pt x="1913" y="3272"/>
                  </a:cubicBezTo>
                  <a:lnTo>
                    <a:pt x="3282" y="2582"/>
                  </a:lnTo>
                  <a:lnTo>
                    <a:pt x="3864" y="1360"/>
                  </a:lnTo>
                  <a:cubicBezTo>
                    <a:pt x="3864" y="1360"/>
                    <a:pt x="3303" y="1"/>
                    <a:pt x="2106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3"/>
            <p:cNvSpPr/>
            <p:nvPr/>
          </p:nvSpPr>
          <p:spPr>
            <a:xfrm>
              <a:off x="3165801" y="3240098"/>
              <a:ext cx="275713" cy="232638"/>
            </a:xfrm>
            <a:custGeom>
              <a:avLst/>
              <a:gdLst/>
              <a:ahLst/>
              <a:cxnLst/>
              <a:rect l="l" t="t" r="r" b="b"/>
              <a:pathLst>
                <a:path w="1933" h="1631" extrusionOk="0">
                  <a:moveTo>
                    <a:pt x="1051" y="1"/>
                  </a:moveTo>
                  <a:cubicBezTo>
                    <a:pt x="967" y="1"/>
                    <a:pt x="876" y="14"/>
                    <a:pt x="779" y="44"/>
                  </a:cubicBezTo>
                  <a:cubicBezTo>
                    <a:pt x="1" y="281"/>
                    <a:pt x="494" y="1454"/>
                    <a:pt x="956" y="1631"/>
                  </a:cubicBezTo>
                  <a:lnTo>
                    <a:pt x="1637" y="1286"/>
                  </a:lnTo>
                  <a:lnTo>
                    <a:pt x="1933" y="675"/>
                  </a:lnTo>
                  <a:cubicBezTo>
                    <a:pt x="1933" y="675"/>
                    <a:pt x="1652" y="1"/>
                    <a:pt x="1051" y="1"/>
                  </a:cubicBezTo>
                  <a:close/>
                </a:path>
              </a:pathLst>
            </a:custGeom>
            <a:solidFill>
              <a:srgbClr val="FFE47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3"/>
            <p:cNvSpPr/>
            <p:nvPr/>
          </p:nvSpPr>
          <p:spPr>
            <a:xfrm>
              <a:off x="4516840" y="3115863"/>
              <a:ext cx="551284" cy="466559"/>
            </a:xfrm>
            <a:custGeom>
              <a:avLst/>
              <a:gdLst/>
              <a:ahLst/>
              <a:cxnLst/>
              <a:rect l="l" t="t" r="r" b="b"/>
              <a:pathLst>
                <a:path w="3865" h="3271" extrusionOk="0">
                  <a:moveTo>
                    <a:pt x="1762" y="1"/>
                  </a:moveTo>
                  <a:cubicBezTo>
                    <a:pt x="570" y="1"/>
                    <a:pt x="1" y="1359"/>
                    <a:pt x="1" y="1359"/>
                  </a:cubicBezTo>
                  <a:lnTo>
                    <a:pt x="592" y="2581"/>
                  </a:lnTo>
                  <a:lnTo>
                    <a:pt x="1962" y="3271"/>
                  </a:lnTo>
                  <a:cubicBezTo>
                    <a:pt x="2889" y="2926"/>
                    <a:pt x="3864" y="580"/>
                    <a:pt x="2298" y="87"/>
                  </a:cubicBezTo>
                  <a:cubicBezTo>
                    <a:pt x="2107" y="27"/>
                    <a:pt x="1928" y="1"/>
                    <a:pt x="1762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3"/>
            <p:cNvSpPr/>
            <p:nvPr/>
          </p:nvSpPr>
          <p:spPr>
            <a:xfrm>
              <a:off x="4608269" y="3247087"/>
              <a:ext cx="274287" cy="232780"/>
            </a:xfrm>
            <a:custGeom>
              <a:avLst/>
              <a:gdLst/>
              <a:ahLst/>
              <a:cxnLst/>
              <a:rect l="l" t="t" r="r" b="b"/>
              <a:pathLst>
                <a:path w="1923" h="1632" extrusionOk="0">
                  <a:moveTo>
                    <a:pt x="875" y="1"/>
                  </a:moveTo>
                  <a:cubicBezTo>
                    <a:pt x="281" y="1"/>
                    <a:pt x="1" y="675"/>
                    <a:pt x="1" y="675"/>
                  </a:cubicBezTo>
                  <a:lnTo>
                    <a:pt x="286" y="1286"/>
                  </a:lnTo>
                  <a:lnTo>
                    <a:pt x="976" y="1632"/>
                  </a:lnTo>
                  <a:cubicBezTo>
                    <a:pt x="1440" y="1454"/>
                    <a:pt x="1922" y="281"/>
                    <a:pt x="1144" y="44"/>
                  </a:cubicBezTo>
                  <a:cubicBezTo>
                    <a:pt x="1048" y="14"/>
                    <a:pt x="959" y="1"/>
                    <a:pt x="875" y="1"/>
                  </a:cubicBezTo>
                  <a:close/>
                </a:path>
              </a:pathLst>
            </a:custGeom>
            <a:solidFill>
              <a:srgbClr val="FFE47C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3"/>
            <p:cNvSpPr/>
            <p:nvPr/>
          </p:nvSpPr>
          <p:spPr>
            <a:xfrm>
              <a:off x="3006906" y="3144818"/>
              <a:ext cx="2054229" cy="1652426"/>
            </a:xfrm>
            <a:custGeom>
              <a:avLst/>
              <a:gdLst/>
              <a:ahLst/>
              <a:cxnLst/>
              <a:rect l="l" t="t" r="r" b="b"/>
              <a:pathLst>
                <a:path w="14402" h="11585" extrusionOk="0">
                  <a:moveTo>
                    <a:pt x="7124" y="1"/>
                  </a:moveTo>
                  <a:cubicBezTo>
                    <a:pt x="5432" y="1"/>
                    <a:pt x="3775" y="536"/>
                    <a:pt x="2642" y="1678"/>
                  </a:cubicBezTo>
                  <a:cubicBezTo>
                    <a:pt x="276" y="4044"/>
                    <a:pt x="1" y="8509"/>
                    <a:pt x="2938" y="10539"/>
                  </a:cubicBezTo>
                  <a:cubicBezTo>
                    <a:pt x="4052" y="11308"/>
                    <a:pt x="5432" y="11584"/>
                    <a:pt x="6762" y="11584"/>
                  </a:cubicBezTo>
                  <a:cubicBezTo>
                    <a:pt x="10498" y="11555"/>
                    <a:pt x="14401" y="8736"/>
                    <a:pt x="13672" y="4625"/>
                  </a:cubicBezTo>
                  <a:cubicBezTo>
                    <a:pt x="13160" y="1738"/>
                    <a:pt x="10212" y="71"/>
                    <a:pt x="7305" y="3"/>
                  </a:cubicBezTo>
                  <a:cubicBezTo>
                    <a:pt x="7244" y="1"/>
                    <a:pt x="7184" y="1"/>
                    <a:pt x="7124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3"/>
            <p:cNvSpPr/>
            <p:nvPr/>
          </p:nvSpPr>
          <p:spPr>
            <a:xfrm>
              <a:off x="3580584" y="3846582"/>
              <a:ext cx="823860" cy="677802"/>
            </a:xfrm>
            <a:custGeom>
              <a:avLst/>
              <a:gdLst/>
              <a:ahLst/>
              <a:cxnLst/>
              <a:rect l="l" t="t" r="r" b="b"/>
              <a:pathLst>
                <a:path w="5776" h="4752" extrusionOk="0">
                  <a:moveTo>
                    <a:pt x="2888" y="1"/>
                  </a:moveTo>
                  <a:cubicBezTo>
                    <a:pt x="1025" y="1"/>
                    <a:pt x="0" y="4752"/>
                    <a:pt x="2888" y="4752"/>
                  </a:cubicBezTo>
                  <a:cubicBezTo>
                    <a:pt x="5776" y="4752"/>
                    <a:pt x="5333" y="1"/>
                    <a:pt x="28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3"/>
            <p:cNvSpPr/>
            <p:nvPr/>
          </p:nvSpPr>
          <p:spPr>
            <a:xfrm>
              <a:off x="3804093" y="3888802"/>
              <a:ext cx="383973" cy="181574"/>
            </a:xfrm>
            <a:custGeom>
              <a:avLst/>
              <a:gdLst/>
              <a:ahLst/>
              <a:cxnLst/>
              <a:rect l="l" t="t" r="r" b="b"/>
              <a:pathLst>
                <a:path w="2692" h="1273" extrusionOk="0">
                  <a:moveTo>
                    <a:pt x="1370" y="1"/>
                  </a:moveTo>
                  <a:cubicBezTo>
                    <a:pt x="1" y="1"/>
                    <a:pt x="296" y="1272"/>
                    <a:pt x="1370" y="1272"/>
                  </a:cubicBezTo>
                  <a:cubicBezTo>
                    <a:pt x="2445" y="1272"/>
                    <a:pt x="2691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3"/>
            <p:cNvSpPr/>
            <p:nvPr/>
          </p:nvSpPr>
          <p:spPr>
            <a:xfrm>
              <a:off x="3247388" y="3977379"/>
              <a:ext cx="240483" cy="242052"/>
            </a:xfrm>
            <a:custGeom>
              <a:avLst/>
              <a:gdLst/>
              <a:ahLst/>
              <a:cxnLst/>
              <a:rect l="l" t="t" r="r" b="b"/>
              <a:pathLst>
                <a:path w="1686" h="1697" extrusionOk="0">
                  <a:moveTo>
                    <a:pt x="848" y="1"/>
                  </a:moveTo>
                  <a:cubicBezTo>
                    <a:pt x="384" y="1"/>
                    <a:pt x="0" y="385"/>
                    <a:pt x="0" y="849"/>
                  </a:cubicBezTo>
                  <a:cubicBezTo>
                    <a:pt x="0" y="1311"/>
                    <a:pt x="384" y="1696"/>
                    <a:pt x="848" y="1696"/>
                  </a:cubicBezTo>
                  <a:cubicBezTo>
                    <a:pt x="1301" y="1696"/>
                    <a:pt x="1685" y="1311"/>
                    <a:pt x="1685" y="849"/>
                  </a:cubicBezTo>
                  <a:cubicBezTo>
                    <a:pt x="1685" y="385"/>
                    <a:pt x="1301" y="1"/>
                    <a:pt x="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3"/>
            <p:cNvSpPr/>
            <p:nvPr/>
          </p:nvSpPr>
          <p:spPr>
            <a:xfrm>
              <a:off x="4512703" y="3977379"/>
              <a:ext cx="240483" cy="242052"/>
            </a:xfrm>
            <a:custGeom>
              <a:avLst/>
              <a:gdLst/>
              <a:ahLst/>
              <a:cxnLst/>
              <a:rect l="l" t="t" r="r" b="b"/>
              <a:pathLst>
                <a:path w="1686" h="1697" extrusionOk="0">
                  <a:moveTo>
                    <a:pt x="848" y="1"/>
                  </a:moveTo>
                  <a:cubicBezTo>
                    <a:pt x="384" y="1"/>
                    <a:pt x="0" y="385"/>
                    <a:pt x="0" y="849"/>
                  </a:cubicBezTo>
                  <a:cubicBezTo>
                    <a:pt x="0" y="1311"/>
                    <a:pt x="384" y="1696"/>
                    <a:pt x="848" y="1696"/>
                  </a:cubicBezTo>
                  <a:cubicBezTo>
                    <a:pt x="1311" y="1696"/>
                    <a:pt x="1685" y="1311"/>
                    <a:pt x="1685" y="849"/>
                  </a:cubicBezTo>
                  <a:cubicBezTo>
                    <a:pt x="1685" y="385"/>
                    <a:pt x="1311" y="1"/>
                    <a:pt x="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3"/>
            <p:cNvSpPr/>
            <p:nvPr/>
          </p:nvSpPr>
          <p:spPr>
            <a:xfrm>
              <a:off x="3099761" y="3947140"/>
              <a:ext cx="1895191" cy="877205"/>
            </a:xfrm>
            <a:custGeom>
              <a:avLst/>
              <a:gdLst/>
              <a:ahLst/>
              <a:cxnLst/>
              <a:rect l="l" t="t" r="r" b="b"/>
              <a:pathLst>
                <a:path w="13287" h="6150" extrusionOk="0">
                  <a:moveTo>
                    <a:pt x="13123" y="1"/>
                  </a:moveTo>
                  <a:cubicBezTo>
                    <a:pt x="13073" y="1"/>
                    <a:pt x="13021" y="34"/>
                    <a:pt x="13021" y="95"/>
                  </a:cubicBezTo>
                  <a:cubicBezTo>
                    <a:pt x="13080" y="942"/>
                    <a:pt x="12971" y="1652"/>
                    <a:pt x="12538" y="2401"/>
                  </a:cubicBezTo>
                  <a:cubicBezTo>
                    <a:pt x="12143" y="3091"/>
                    <a:pt x="11572" y="3672"/>
                    <a:pt x="10961" y="4185"/>
                  </a:cubicBezTo>
                  <a:cubicBezTo>
                    <a:pt x="9749" y="5200"/>
                    <a:pt x="8191" y="5762"/>
                    <a:pt x="6624" y="5890"/>
                  </a:cubicBezTo>
                  <a:cubicBezTo>
                    <a:pt x="6421" y="5907"/>
                    <a:pt x="6215" y="5915"/>
                    <a:pt x="6009" y="5915"/>
                  </a:cubicBezTo>
                  <a:cubicBezTo>
                    <a:pt x="4709" y="5915"/>
                    <a:pt x="3358" y="5589"/>
                    <a:pt x="2287" y="4875"/>
                  </a:cubicBezTo>
                  <a:cubicBezTo>
                    <a:pt x="1016" y="4018"/>
                    <a:pt x="158" y="2489"/>
                    <a:pt x="188" y="952"/>
                  </a:cubicBezTo>
                  <a:cubicBezTo>
                    <a:pt x="188" y="937"/>
                    <a:pt x="175" y="930"/>
                    <a:pt x="162" y="930"/>
                  </a:cubicBezTo>
                  <a:cubicBezTo>
                    <a:pt x="148" y="930"/>
                    <a:pt x="133" y="937"/>
                    <a:pt x="129" y="952"/>
                  </a:cubicBezTo>
                  <a:cubicBezTo>
                    <a:pt x="0" y="2489"/>
                    <a:pt x="729" y="3929"/>
                    <a:pt x="1922" y="4885"/>
                  </a:cubicBezTo>
                  <a:cubicBezTo>
                    <a:pt x="3072" y="5801"/>
                    <a:pt x="4638" y="6150"/>
                    <a:pt x="6091" y="6150"/>
                  </a:cubicBezTo>
                  <a:cubicBezTo>
                    <a:pt x="6171" y="6150"/>
                    <a:pt x="6250" y="6149"/>
                    <a:pt x="6328" y="6147"/>
                  </a:cubicBezTo>
                  <a:cubicBezTo>
                    <a:pt x="7935" y="6107"/>
                    <a:pt x="9512" y="5565"/>
                    <a:pt x="10803" y="4619"/>
                  </a:cubicBezTo>
                  <a:cubicBezTo>
                    <a:pt x="12055" y="3712"/>
                    <a:pt x="13228" y="2351"/>
                    <a:pt x="13287" y="745"/>
                  </a:cubicBezTo>
                  <a:cubicBezTo>
                    <a:pt x="13287" y="518"/>
                    <a:pt x="13267" y="292"/>
                    <a:pt x="13208" y="65"/>
                  </a:cubicBezTo>
                  <a:cubicBezTo>
                    <a:pt x="13199" y="21"/>
                    <a:pt x="13162" y="1"/>
                    <a:pt x="13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3"/>
            <p:cNvSpPr/>
            <p:nvPr/>
          </p:nvSpPr>
          <p:spPr>
            <a:xfrm>
              <a:off x="3461483" y="3756437"/>
              <a:ext cx="273859" cy="184427"/>
            </a:xfrm>
            <a:custGeom>
              <a:avLst/>
              <a:gdLst/>
              <a:ahLst/>
              <a:cxnLst/>
              <a:rect l="l" t="t" r="r" b="b"/>
              <a:pathLst>
                <a:path w="1920" h="1293" extrusionOk="0">
                  <a:moveTo>
                    <a:pt x="950" y="0"/>
                  </a:moveTo>
                  <a:cubicBezTo>
                    <a:pt x="436" y="0"/>
                    <a:pt x="0" y="685"/>
                    <a:pt x="96" y="1145"/>
                  </a:cubicBezTo>
                  <a:cubicBezTo>
                    <a:pt x="106" y="1201"/>
                    <a:pt x="163" y="1231"/>
                    <a:pt x="216" y="1231"/>
                  </a:cubicBezTo>
                  <a:cubicBezTo>
                    <a:pt x="268" y="1231"/>
                    <a:pt x="318" y="1203"/>
                    <a:pt x="322" y="1145"/>
                  </a:cubicBezTo>
                  <a:cubicBezTo>
                    <a:pt x="382" y="801"/>
                    <a:pt x="609" y="396"/>
                    <a:pt x="993" y="367"/>
                  </a:cubicBezTo>
                  <a:cubicBezTo>
                    <a:pt x="998" y="367"/>
                    <a:pt x="1002" y="367"/>
                    <a:pt x="1007" y="367"/>
                  </a:cubicBezTo>
                  <a:cubicBezTo>
                    <a:pt x="1338" y="367"/>
                    <a:pt x="1320" y="1040"/>
                    <a:pt x="1426" y="1215"/>
                  </a:cubicBezTo>
                  <a:cubicBezTo>
                    <a:pt x="1457" y="1265"/>
                    <a:pt x="1513" y="1292"/>
                    <a:pt x="1567" y="1292"/>
                  </a:cubicBezTo>
                  <a:cubicBezTo>
                    <a:pt x="1619" y="1292"/>
                    <a:pt x="1669" y="1268"/>
                    <a:pt x="1693" y="1215"/>
                  </a:cubicBezTo>
                  <a:cubicBezTo>
                    <a:pt x="1919" y="751"/>
                    <a:pt x="1505" y="41"/>
                    <a:pt x="993" y="2"/>
                  </a:cubicBezTo>
                  <a:cubicBezTo>
                    <a:pt x="978" y="1"/>
                    <a:pt x="964" y="0"/>
                    <a:pt x="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3"/>
            <p:cNvSpPr/>
            <p:nvPr/>
          </p:nvSpPr>
          <p:spPr>
            <a:xfrm>
              <a:off x="4262807" y="3756437"/>
              <a:ext cx="273859" cy="184427"/>
            </a:xfrm>
            <a:custGeom>
              <a:avLst/>
              <a:gdLst/>
              <a:ahLst/>
              <a:cxnLst/>
              <a:rect l="l" t="t" r="r" b="b"/>
              <a:pathLst>
                <a:path w="1920" h="1293" extrusionOk="0">
                  <a:moveTo>
                    <a:pt x="961" y="0"/>
                  </a:moveTo>
                  <a:cubicBezTo>
                    <a:pt x="446" y="0"/>
                    <a:pt x="1" y="685"/>
                    <a:pt x="106" y="1145"/>
                  </a:cubicBezTo>
                  <a:cubicBezTo>
                    <a:pt x="116" y="1201"/>
                    <a:pt x="170" y="1231"/>
                    <a:pt x="223" y="1231"/>
                  </a:cubicBezTo>
                  <a:cubicBezTo>
                    <a:pt x="273" y="1231"/>
                    <a:pt x="323" y="1203"/>
                    <a:pt x="333" y="1145"/>
                  </a:cubicBezTo>
                  <a:cubicBezTo>
                    <a:pt x="382" y="801"/>
                    <a:pt x="618" y="396"/>
                    <a:pt x="1003" y="367"/>
                  </a:cubicBezTo>
                  <a:cubicBezTo>
                    <a:pt x="1008" y="367"/>
                    <a:pt x="1013" y="367"/>
                    <a:pt x="1017" y="367"/>
                  </a:cubicBezTo>
                  <a:cubicBezTo>
                    <a:pt x="1338" y="367"/>
                    <a:pt x="1330" y="1040"/>
                    <a:pt x="1437" y="1215"/>
                  </a:cubicBezTo>
                  <a:cubicBezTo>
                    <a:pt x="1467" y="1265"/>
                    <a:pt x="1521" y="1292"/>
                    <a:pt x="1573" y="1292"/>
                  </a:cubicBezTo>
                  <a:cubicBezTo>
                    <a:pt x="1624" y="1292"/>
                    <a:pt x="1674" y="1268"/>
                    <a:pt x="1703" y="1215"/>
                  </a:cubicBezTo>
                  <a:cubicBezTo>
                    <a:pt x="1920" y="751"/>
                    <a:pt x="1516" y="41"/>
                    <a:pt x="1003" y="2"/>
                  </a:cubicBezTo>
                  <a:cubicBezTo>
                    <a:pt x="989" y="1"/>
                    <a:pt x="975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3"/>
            <p:cNvSpPr/>
            <p:nvPr/>
          </p:nvSpPr>
          <p:spPr>
            <a:xfrm>
              <a:off x="3896948" y="4148683"/>
              <a:ext cx="199689" cy="183429"/>
            </a:xfrm>
            <a:custGeom>
              <a:avLst/>
              <a:gdLst/>
              <a:ahLst/>
              <a:cxnLst/>
              <a:rect l="l" t="t" r="r" b="b"/>
              <a:pathLst>
                <a:path w="1400" h="1286" extrusionOk="0">
                  <a:moveTo>
                    <a:pt x="645" y="1"/>
                  </a:moveTo>
                  <a:cubicBezTo>
                    <a:pt x="613" y="1"/>
                    <a:pt x="655" y="36"/>
                    <a:pt x="611" y="71"/>
                  </a:cubicBezTo>
                  <a:cubicBezTo>
                    <a:pt x="511" y="145"/>
                    <a:pt x="423" y="176"/>
                    <a:pt x="330" y="176"/>
                  </a:cubicBezTo>
                  <a:cubicBezTo>
                    <a:pt x="249" y="176"/>
                    <a:pt x="166" y="152"/>
                    <a:pt x="69" y="110"/>
                  </a:cubicBezTo>
                  <a:lnTo>
                    <a:pt x="29" y="101"/>
                  </a:lnTo>
                  <a:lnTo>
                    <a:pt x="29" y="101"/>
                  </a:lnTo>
                  <a:cubicBezTo>
                    <a:pt x="0" y="327"/>
                    <a:pt x="0" y="702"/>
                    <a:pt x="99" y="909"/>
                  </a:cubicBezTo>
                  <a:cubicBezTo>
                    <a:pt x="197" y="1116"/>
                    <a:pt x="394" y="1274"/>
                    <a:pt x="611" y="1284"/>
                  </a:cubicBezTo>
                  <a:cubicBezTo>
                    <a:pt x="624" y="1285"/>
                    <a:pt x="637" y="1285"/>
                    <a:pt x="649" y="1285"/>
                  </a:cubicBezTo>
                  <a:cubicBezTo>
                    <a:pt x="872" y="1285"/>
                    <a:pt x="1081" y="1123"/>
                    <a:pt x="1203" y="909"/>
                  </a:cubicBezTo>
                  <a:cubicBezTo>
                    <a:pt x="1330" y="692"/>
                    <a:pt x="1370" y="436"/>
                    <a:pt x="1400" y="180"/>
                  </a:cubicBezTo>
                  <a:lnTo>
                    <a:pt x="1400" y="180"/>
                  </a:lnTo>
                  <a:cubicBezTo>
                    <a:pt x="1339" y="250"/>
                    <a:pt x="1236" y="282"/>
                    <a:pt x="1131" y="282"/>
                  </a:cubicBezTo>
                  <a:cubicBezTo>
                    <a:pt x="1014" y="282"/>
                    <a:pt x="895" y="242"/>
                    <a:pt x="828" y="170"/>
                  </a:cubicBezTo>
                  <a:cubicBezTo>
                    <a:pt x="789" y="130"/>
                    <a:pt x="719" y="2"/>
                    <a:pt x="660" y="2"/>
                  </a:cubicBezTo>
                  <a:cubicBezTo>
                    <a:pt x="654" y="1"/>
                    <a:pt x="649" y="1"/>
                    <a:pt x="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3"/>
            <p:cNvSpPr/>
            <p:nvPr/>
          </p:nvSpPr>
          <p:spPr>
            <a:xfrm>
              <a:off x="3883112" y="4028727"/>
              <a:ext cx="137643" cy="166740"/>
            </a:xfrm>
            <a:custGeom>
              <a:avLst/>
              <a:gdLst/>
              <a:ahLst/>
              <a:cxnLst/>
              <a:rect l="l" t="t" r="r" b="b"/>
              <a:pathLst>
                <a:path w="965" h="1169" extrusionOk="0">
                  <a:moveTo>
                    <a:pt x="756" y="0"/>
                  </a:moveTo>
                  <a:cubicBezTo>
                    <a:pt x="719" y="0"/>
                    <a:pt x="683" y="23"/>
                    <a:pt x="689" y="64"/>
                  </a:cubicBezTo>
                  <a:cubicBezTo>
                    <a:pt x="708" y="291"/>
                    <a:pt x="708" y="518"/>
                    <a:pt x="639" y="735"/>
                  </a:cubicBezTo>
                  <a:cubicBezTo>
                    <a:pt x="615" y="822"/>
                    <a:pt x="553" y="909"/>
                    <a:pt x="468" y="909"/>
                  </a:cubicBezTo>
                  <a:cubicBezTo>
                    <a:pt x="448" y="909"/>
                    <a:pt x="426" y="904"/>
                    <a:pt x="402" y="892"/>
                  </a:cubicBezTo>
                  <a:cubicBezTo>
                    <a:pt x="304" y="833"/>
                    <a:pt x="255" y="656"/>
                    <a:pt x="196" y="567"/>
                  </a:cubicBezTo>
                  <a:cubicBezTo>
                    <a:pt x="173" y="533"/>
                    <a:pt x="140" y="518"/>
                    <a:pt x="107" y="518"/>
                  </a:cubicBezTo>
                  <a:cubicBezTo>
                    <a:pt x="56" y="518"/>
                    <a:pt x="8" y="556"/>
                    <a:pt x="8" y="616"/>
                  </a:cubicBezTo>
                  <a:cubicBezTo>
                    <a:pt x="1" y="880"/>
                    <a:pt x="201" y="1169"/>
                    <a:pt x="450" y="1169"/>
                  </a:cubicBezTo>
                  <a:cubicBezTo>
                    <a:pt x="517" y="1169"/>
                    <a:pt x="587" y="1148"/>
                    <a:pt x="659" y="1100"/>
                  </a:cubicBezTo>
                  <a:cubicBezTo>
                    <a:pt x="965" y="892"/>
                    <a:pt x="886" y="351"/>
                    <a:pt x="827" y="55"/>
                  </a:cubicBezTo>
                  <a:cubicBezTo>
                    <a:pt x="822" y="18"/>
                    <a:pt x="789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3"/>
            <p:cNvSpPr/>
            <p:nvPr/>
          </p:nvSpPr>
          <p:spPr>
            <a:xfrm>
              <a:off x="3979819" y="4087350"/>
              <a:ext cx="144347" cy="118387"/>
            </a:xfrm>
            <a:custGeom>
              <a:avLst/>
              <a:gdLst/>
              <a:ahLst/>
              <a:cxnLst/>
              <a:rect l="l" t="t" r="r" b="b"/>
              <a:pathLst>
                <a:path w="1012" h="830" extrusionOk="0">
                  <a:moveTo>
                    <a:pt x="161" y="0"/>
                  </a:moveTo>
                  <a:cubicBezTo>
                    <a:pt x="142" y="0"/>
                    <a:pt x="123" y="10"/>
                    <a:pt x="119" y="28"/>
                  </a:cubicBezTo>
                  <a:cubicBezTo>
                    <a:pt x="20" y="324"/>
                    <a:pt x="0" y="728"/>
                    <a:pt x="375" y="816"/>
                  </a:cubicBezTo>
                  <a:cubicBezTo>
                    <a:pt x="409" y="825"/>
                    <a:pt x="442" y="829"/>
                    <a:pt x="474" y="829"/>
                  </a:cubicBezTo>
                  <a:cubicBezTo>
                    <a:pt x="773" y="829"/>
                    <a:pt x="970" y="473"/>
                    <a:pt x="1006" y="205"/>
                  </a:cubicBezTo>
                  <a:cubicBezTo>
                    <a:pt x="1012" y="130"/>
                    <a:pt x="952" y="92"/>
                    <a:pt x="890" y="92"/>
                  </a:cubicBezTo>
                  <a:cubicBezTo>
                    <a:pt x="847" y="92"/>
                    <a:pt x="804" y="110"/>
                    <a:pt x="779" y="146"/>
                  </a:cubicBezTo>
                  <a:cubicBezTo>
                    <a:pt x="681" y="275"/>
                    <a:pt x="622" y="481"/>
                    <a:pt x="464" y="540"/>
                  </a:cubicBezTo>
                  <a:cubicBezTo>
                    <a:pt x="435" y="550"/>
                    <a:pt x="410" y="555"/>
                    <a:pt x="387" y="555"/>
                  </a:cubicBezTo>
                  <a:cubicBezTo>
                    <a:pt x="180" y="555"/>
                    <a:pt x="190" y="190"/>
                    <a:pt x="208" y="48"/>
                  </a:cubicBezTo>
                  <a:cubicBezTo>
                    <a:pt x="208" y="15"/>
                    <a:pt x="184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3"/>
            <p:cNvSpPr/>
            <p:nvPr/>
          </p:nvSpPr>
          <p:spPr>
            <a:xfrm>
              <a:off x="3626940" y="3250511"/>
              <a:ext cx="62046" cy="23107"/>
            </a:xfrm>
            <a:custGeom>
              <a:avLst/>
              <a:gdLst/>
              <a:ahLst/>
              <a:cxnLst/>
              <a:rect l="l" t="t" r="r" b="b"/>
              <a:pathLst>
                <a:path w="435" h="162" extrusionOk="0">
                  <a:moveTo>
                    <a:pt x="198" y="1"/>
                  </a:moveTo>
                  <a:cubicBezTo>
                    <a:pt x="158" y="11"/>
                    <a:pt x="109" y="31"/>
                    <a:pt x="69" y="40"/>
                  </a:cubicBezTo>
                  <a:cubicBezTo>
                    <a:pt x="1" y="60"/>
                    <a:pt x="10" y="158"/>
                    <a:pt x="80" y="158"/>
                  </a:cubicBezTo>
                  <a:lnTo>
                    <a:pt x="218" y="158"/>
                  </a:lnTo>
                  <a:cubicBezTo>
                    <a:pt x="227" y="160"/>
                    <a:pt x="236" y="161"/>
                    <a:pt x="245" y="161"/>
                  </a:cubicBezTo>
                  <a:cubicBezTo>
                    <a:pt x="285" y="161"/>
                    <a:pt x="324" y="145"/>
                    <a:pt x="356" y="129"/>
                  </a:cubicBezTo>
                  <a:cubicBezTo>
                    <a:pt x="434" y="109"/>
                    <a:pt x="415" y="1"/>
                    <a:pt x="33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3"/>
            <p:cNvSpPr/>
            <p:nvPr/>
          </p:nvSpPr>
          <p:spPr>
            <a:xfrm>
              <a:off x="3727640" y="3268197"/>
              <a:ext cx="54059" cy="30952"/>
            </a:xfrm>
            <a:custGeom>
              <a:avLst/>
              <a:gdLst/>
              <a:ahLst/>
              <a:cxnLst/>
              <a:rect l="l" t="t" r="r" b="b"/>
              <a:pathLst>
                <a:path w="379" h="217" extrusionOk="0">
                  <a:moveTo>
                    <a:pt x="117" y="0"/>
                  </a:moveTo>
                  <a:cubicBezTo>
                    <a:pt x="50" y="0"/>
                    <a:pt x="1" y="100"/>
                    <a:pt x="53" y="153"/>
                  </a:cubicBezTo>
                  <a:cubicBezTo>
                    <a:pt x="98" y="192"/>
                    <a:pt x="155" y="217"/>
                    <a:pt x="209" y="217"/>
                  </a:cubicBezTo>
                  <a:cubicBezTo>
                    <a:pt x="263" y="217"/>
                    <a:pt x="315" y="192"/>
                    <a:pt x="349" y="133"/>
                  </a:cubicBezTo>
                  <a:cubicBezTo>
                    <a:pt x="379" y="84"/>
                    <a:pt x="339" y="5"/>
                    <a:pt x="270" y="5"/>
                  </a:cubicBezTo>
                  <a:cubicBezTo>
                    <a:pt x="244" y="5"/>
                    <a:pt x="213" y="14"/>
                    <a:pt x="184" y="14"/>
                  </a:cubicBezTo>
                  <a:cubicBezTo>
                    <a:pt x="170" y="14"/>
                    <a:pt x="155" y="12"/>
                    <a:pt x="142" y="5"/>
                  </a:cubicBezTo>
                  <a:cubicBezTo>
                    <a:pt x="134" y="2"/>
                    <a:pt x="125" y="0"/>
                    <a:pt x="11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3"/>
            <p:cNvSpPr/>
            <p:nvPr/>
          </p:nvSpPr>
          <p:spPr>
            <a:xfrm>
              <a:off x="3786263" y="3209717"/>
              <a:ext cx="57339" cy="25532"/>
            </a:xfrm>
            <a:custGeom>
              <a:avLst/>
              <a:gdLst/>
              <a:ahLst/>
              <a:cxnLst/>
              <a:rect l="l" t="t" r="r" b="b"/>
              <a:pathLst>
                <a:path w="402" h="179" extrusionOk="0">
                  <a:moveTo>
                    <a:pt x="116" y="1"/>
                  </a:moveTo>
                  <a:cubicBezTo>
                    <a:pt x="0" y="1"/>
                    <a:pt x="0" y="179"/>
                    <a:pt x="117" y="179"/>
                  </a:cubicBezTo>
                  <a:cubicBezTo>
                    <a:pt x="120" y="179"/>
                    <a:pt x="123" y="179"/>
                    <a:pt x="126" y="179"/>
                  </a:cubicBezTo>
                  <a:cubicBezTo>
                    <a:pt x="194" y="179"/>
                    <a:pt x="264" y="179"/>
                    <a:pt x="332" y="159"/>
                  </a:cubicBezTo>
                  <a:cubicBezTo>
                    <a:pt x="402" y="139"/>
                    <a:pt x="402" y="41"/>
                    <a:pt x="332" y="21"/>
                  </a:cubicBezTo>
                  <a:cubicBezTo>
                    <a:pt x="264" y="1"/>
                    <a:pt x="194" y="1"/>
                    <a:pt x="126" y="1"/>
                  </a:cubicBezTo>
                  <a:cubicBezTo>
                    <a:pt x="122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3"/>
            <p:cNvSpPr/>
            <p:nvPr/>
          </p:nvSpPr>
          <p:spPr>
            <a:xfrm>
              <a:off x="3856012" y="3250511"/>
              <a:ext cx="52204" cy="37798"/>
            </a:xfrm>
            <a:custGeom>
              <a:avLst/>
              <a:gdLst/>
              <a:ahLst/>
              <a:cxnLst/>
              <a:rect l="l" t="t" r="r" b="b"/>
              <a:pathLst>
                <a:path w="366" h="265" extrusionOk="0">
                  <a:moveTo>
                    <a:pt x="149" y="1"/>
                  </a:moveTo>
                  <a:cubicBezTo>
                    <a:pt x="70" y="11"/>
                    <a:pt x="1" y="79"/>
                    <a:pt x="21" y="169"/>
                  </a:cubicBezTo>
                  <a:cubicBezTo>
                    <a:pt x="42" y="231"/>
                    <a:pt x="92" y="264"/>
                    <a:pt x="148" y="264"/>
                  </a:cubicBezTo>
                  <a:cubicBezTo>
                    <a:pt x="171" y="264"/>
                    <a:pt x="195" y="259"/>
                    <a:pt x="218" y="247"/>
                  </a:cubicBezTo>
                  <a:cubicBezTo>
                    <a:pt x="257" y="228"/>
                    <a:pt x="287" y="208"/>
                    <a:pt x="316" y="178"/>
                  </a:cubicBezTo>
                  <a:cubicBezTo>
                    <a:pt x="366" y="119"/>
                    <a:pt x="346" y="20"/>
                    <a:pt x="277" y="11"/>
                  </a:cubicBezTo>
                  <a:cubicBezTo>
                    <a:pt x="228" y="1"/>
                    <a:pt x="189" y="1"/>
                    <a:pt x="14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3"/>
            <p:cNvSpPr/>
            <p:nvPr/>
          </p:nvSpPr>
          <p:spPr>
            <a:xfrm>
              <a:off x="3939025" y="3190033"/>
              <a:ext cx="71888" cy="42648"/>
            </a:xfrm>
            <a:custGeom>
              <a:avLst/>
              <a:gdLst/>
              <a:ahLst/>
              <a:cxnLst/>
              <a:rect l="l" t="t" r="r" b="b"/>
              <a:pathLst>
                <a:path w="504" h="299" extrusionOk="0">
                  <a:moveTo>
                    <a:pt x="267" y="1"/>
                  </a:moveTo>
                  <a:cubicBezTo>
                    <a:pt x="225" y="1"/>
                    <a:pt x="183" y="6"/>
                    <a:pt x="139" y="11"/>
                  </a:cubicBezTo>
                  <a:cubicBezTo>
                    <a:pt x="60" y="21"/>
                    <a:pt x="1" y="70"/>
                    <a:pt x="1" y="159"/>
                  </a:cubicBezTo>
                  <a:cubicBezTo>
                    <a:pt x="1" y="249"/>
                    <a:pt x="75" y="298"/>
                    <a:pt x="157" y="298"/>
                  </a:cubicBezTo>
                  <a:cubicBezTo>
                    <a:pt x="164" y="298"/>
                    <a:pt x="171" y="298"/>
                    <a:pt x="178" y="297"/>
                  </a:cubicBezTo>
                  <a:cubicBezTo>
                    <a:pt x="267" y="277"/>
                    <a:pt x="345" y="267"/>
                    <a:pt x="424" y="218"/>
                  </a:cubicBezTo>
                  <a:cubicBezTo>
                    <a:pt x="503" y="168"/>
                    <a:pt x="483" y="50"/>
                    <a:pt x="395" y="21"/>
                  </a:cubicBezTo>
                  <a:cubicBezTo>
                    <a:pt x="351" y="6"/>
                    <a:pt x="309" y="1"/>
                    <a:pt x="26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3"/>
            <p:cNvSpPr/>
            <p:nvPr/>
          </p:nvSpPr>
          <p:spPr>
            <a:xfrm>
              <a:off x="4015192" y="3241382"/>
              <a:ext cx="56198" cy="35801"/>
            </a:xfrm>
            <a:custGeom>
              <a:avLst/>
              <a:gdLst/>
              <a:ahLst/>
              <a:cxnLst/>
              <a:rect l="l" t="t" r="r" b="b"/>
              <a:pathLst>
                <a:path w="394" h="251" extrusionOk="0">
                  <a:moveTo>
                    <a:pt x="153" y="1"/>
                  </a:moveTo>
                  <a:cubicBezTo>
                    <a:pt x="40" y="1"/>
                    <a:pt x="0" y="186"/>
                    <a:pt x="127" y="222"/>
                  </a:cubicBezTo>
                  <a:cubicBezTo>
                    <a:pt x="169" y="236"/>
                    <a:pt x="210" y="250"/>
                    <a:pt x="252" y="250"/>
                  </a:cubicBezTo>
                  <a:cubicBezTo>
                    <a:pt x="270" y="250"/>
                    <a:pt x="287" y="248"/>
                    <a:pt x="304" y="242"/>
                  </a:cubicBezTo>
                  <a:cubicBezTo>
                    <a:pt x="383" y="222"/>
                    <a:pt x="393" y="143"/>
                    <a:pt x="354" y="95"/>
                  </a:cubicBezTo>
                  <a:cubicBezTo>
                    <a:pt x="304" y="45"/>
                    <a:pt x="245" y="25"/>
                    <a:pt x="186" y="5"/>
                  </a:cubicBezTo>
                  <a:cubicBezTo>
                    <a:pt x="175" y="2"/>
                    <a:pt x="164" y="1"/>
                    <a:pt x="153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3"/>
            <p:cNvSpPr/>
            <p:nvPr/>
          </p:nvSpPr>
          <p:spPr>
            <a:xfrm>
              <a:off x="4104767" y="3178337"/>
              <a:ext cx="74741" cy="43218"/>
            </a:xfrm>
            <a:custGeom>
              <a:avLst/>
              <a:gdLst/>
              <a:ahLst/>
              <a:cxnLst/>
              <a:rect l="l" t="t" r="r" b="b"/>
              <a:pathLst>
                <a:path w="524" h="303" extrusionOk="0">
                  <a:moveTo>
                    <a:pt x="134" y="0"/>
                  </a:moveTo>
                  <a:cubicBezTo>
                    <a:pt x="50" y="0"/>
                    <a:pt x="1" y="127"/>
                    <a:pt x="90" y="171"/>
                  </a:cubicBezTo>
                  <a:cubicBezTo>
                    <a:pt x="189" y="225"/>
                    <a:pt x="295" y="303"/>
                    <a:pt x="416" y="303"/>
                  </a:cubicBezTo>
                  <a:cubicBezTo>
                    <a:pt x="429" y="303"/>
                    <a:pt x="442" y="302"/>
                    <a:pt x="455" y="300"/>
                  </a:cubicBezTo>
                  <a:cubicBezTo>
                    <a:pt x="524" y="290"/>
                    <a:pt x="524" y="191"/>
                    <a:pt x="495" y="152"/>
                  </a:cubicBezTo>
                  <a:cubicBezTo>
                    <a:pt x="416" y="53"/>
                    <a:pt x="268" y="33"/>
                    <a:pt x="160" y="4"/>
                  </a:cubicBezTo>
                  <a:cubicBezTo>
                    <a:pt x="151" y="2"/>
                    <a:pt x="142" y="0"/>
                    <a:pt x="13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3"/>
            <p:cNvSpPr/>
            <p:nvPr/>
          </p:nvSpPr>
          <p:spPr>
            <a:xfrm>
              <a:off x="4176085" y="3247515"/>
              <a:ext cx="48496" cy="35373"/>
            </a:xfrm>
            <a:custGeom>
              <a:avLst/>
              <a:gdLst/>
              <a:ahLst/>
              <a:cxnLst/>
              <a:rect l="l" t="t" r="r" b="b"/>
              <a:pathLst>
                <a:path w="340" h="248" extrusionOk="0">
                  <a:moveTo>
                    <a:pt x="162" y="0"/>
                  </a:moveTo>
                  <a:cubicBezTo>
                    <a:pt x="56" y="0"/>
                    <a:pt x="0" y="144"/>
                    <a:pt x="93" y="209"/>
                  </a:cubicBezTo>
                  <a:cubicBezTo>
                    <a:pt x="129" y="230"/>
                    <a:pt x="175" y="247"/>
                    <a:pt x="218" y="247"/>
                  </a:cubicBezTo>
                  <a:cubicBezTo>
                    <a:pt x="259" y="247"/>
                    <a:pt x="296" y="232"/>
                    <a:pt x="320" y="190"/>
                  </a:cubicBezTo>
                  <a:cubicBezTo>
                    <a:pt x="339" y="160"/>
                    <a:pt x="339" y="111"/>
                    <a:pt x="320" y="81"/>
                  </a:cubicBezTo>
                  <a:cubicBezTo>
                    <a:pt x="290" y="32"/>
                    <a:pt x="241" y="12"/>
                    <a:pt x="182" y="2"/>
                  </a:cubicBezTo>
                  <a:cubicBezTo>
                    <a:pt x="175" y="1"/>
                    <a:pt x="168" y="0"/>
                    <a:pt x="16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3"/>
            <p:cNvSpPr/>
            <p:nvPr/>
          </p:nvSpPr>
          <p:spPr>
            <a:xfrm>
              <a:off x="2865554" y="2952689"/>
              <a:ext cx="31808" cy="50493"/>
            </a:xfrm>
            <a:custGeom>
              <a:avLst/>
              <a:gdLst/>
              <a:ahLst/>
              <a:cxnLst/>
              <a:rect l="l" t="t" r="r" b="b"/>
              <a:pathLst>
                <a:path w="223" h="354" extrusionOk="0">
                  <a:moveTo>
                    <a:pt x="156" y="1"/>
                  </a:moveTo>
                  <a:cubicBezTo>
                    <a:pt x="127" y="1"/>
                    <a:pt x="95" y="25"/>
                    <a:pt x="95" y="58"/>
                  </a:cubicBezTo>
                  <a:cubicBezTo>
                    <a:pt x="85" y="137"/>
                    <a:pt x="36" y="196"/>
                    <a:pt x="16" y="266"/>
                  </a:cubicBezTo>
                  <a:cubicBezTo>
                    <a:pt x="0" y="313"/>
                    <a:pt x="41" y="353"/>
                    <a:pt x="83" y="353"/>
                  </a:cubicBezTo>
                  <a:cubicBezTo>
                    <a:pt x="93" y="353"/>
                    <a:pt x="104" y="350"/>
                    <a:pt x="115" y="344"/>
                  </a:cubicBezTo>
                  <a:cubicBezTo>
                    <a:pt x="213" y="275"/>
                    <a:pt x="223" y="147"/>
                    <a:pt x="203" y="49"/>
                  </a:cubicBezTo>
                  <a:cubicBezTo>
                    <a:pt x="199" y="15"/>
                    <a:pt x="178" y="1"/>
                    <a:pt x="15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3"/>
            <p:cNvSpPr/>
            <p:nvPr/>
          </p:nvSpPr>
          <p:spPr>
            <a:xfrm>
              <a:off x="2898646" y="3014307"/>
              <a:ext cx="34518" cy="44074"/>
            </a:xfrm>
            <a:custGeom>
              <a:avLst/>
              <a:gdLst/>
              <a:ahLst/>
              <a:cxnLst/>
              <a:rect l="l" t="t" r="r" b="b"/>
              <a:pathLst>
                <a:path w="242" h="309" extrusionOk="0">
                  <a:moveTo>
                    <a:pt x="141" y="1"/>
                  </a:moveTo>
                  <a:cubicBezTo>
                    <a:pt x="108" y="1"/>
                    <a:pt x="75" y="16"/>
                    <a:pt x="60" y="50"/>
                  </a:cubicBezTo>
                  <a:cubicBezTo>
                    <a:pt x="30" y="119"/>
                    <a:pt x="10" y="169"/>
                    <a:pt x="1" y="237"/>
                  </a:cubicBezTo>
                  <a:cubicBezTo>
                    <a:pt x="1" y="278"/>
                    <a:pt x="38" y="309"/>
                    <a:pt x="74" y="309"/>
                  </a:cubicBezTo>
                  <a:cubicBezTo>
                    <a:pt x="90" y="309"/>
                    <a:pt x="107" y="302"/>
                    <a:pt x="119" y="287"/>
                  </a:cubicBezTo>
                  <a:cubicBezTo>
                    <a:pt x="168" y="228"/>
                    <a:pt x="188" y="169"/>
                    <a:pt x="218" y="99"/>
                  </a:cubicBezTo>
                  <a:cubicBezTo>
                    <a:pt x="242" y="39"/>
                    <a:pt x="192" y="1"/>
                    <a:pt x="14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2814348" y="3063088"/>
              <a:ext cx="43932" cy="41507"/>
            </a:xfrm>
            <a:custGeom>
              <a:avLst/>
              <a:gdLst/>
              <a:ahLst/>
              <a:cxnLst/>
              <a:rect l="l" t="t" r="r" b="b"/>
              <a:pathLst>
                <a:path w="308" h="291" extrusionOk="0">
                  <a:moveTo>
                    <a:pt x="185" y="0"/>
                  </a:moveTo>
                  <a:cubicBezTo>
                    <a:pt x="161" y="0"/>
                    <a:pt x="138" y="8"/>
                    <a:pt x="119" y="24"/>
                  </a:cubicBezTo>
                  <a:cubicBezTo>
                    <a:pt x="69" y="83"/>
                    <a:pt x="1" y="142"/>
                    <a:pt x="30" y="230"/>
                  </a:cubicBezTo>
                  <a:cubicBezTo>
                    <a:pt x="49" y="270"/>
                    <a:pt x="69" y="290"/>
                    <a:pt x="109" y="290"/>
                  </a:cubicBezTo>
                  <a:cubicBezTo>
                    <a:pt x="114" y="290"/>
                    <a:pt x="119" y="290"/>
                    <a:pt x="124" y="290"/>
                  </a:cubicBezTo>
                  <a:cubicBezTo>
                    <a:pt x="220" y="290"/>
                    <a:pt x="248" y="197"/>
                    <a:pt x="286" y="122"/>
                  </a:cubicBezTo>
                  <a:cubicBezTo>
                    <a:pt x="308" y="51"/>
                    <a:pt x="246" y="0"/>
                    <a:pt x="18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2831179" y="3129271"/>
              <a:ext cx="40936" cy="46071"/>
            </a:xfrm>
            <a:custGeom>
              <a:avLst/>
              <a:gdLst/>
              <a:ahLst/>
              <a:cxnLst/>
              <a:rect l="l" t="t" r="r" b="b"/>
              <a:pathLst>
                <a:path w="287" h="323" extrusionOk="0">
                  <a:moveTo>
                    <a:pt x="174" y="1"/>
                  </a:moveTo>
                  <a:cubicBezTo>
                    <a:pt x="117" y="1"/>
                    <a:pt x="55" y="38"/>
                    <a:pt x="50" y="112"/>
                  </a:cubicBezTo>
                  <a:cubicBezTo>
                    <a:pt x="50" y="151"/>
                    <a:pt x="1" y="180"/>
                    <a:pt x="10" y="240"/>
                  </a:cubicBezTo>
                  <a:cubicBezTo>
                    <a:pt x="10" y="269"/>
                    <a:pt x="30" y="318"/>
                    <a:pt x="69" y="318"/>
                  </a:cubicBezTo>
                  <a:cubicBezTo>
                    <a:pt x="83" y="321"/>
                    <a:pt x="95" y="323"/>
                    <a:pt x="107" y="323"/>
                  </a:cubicBezTo>
                  <a:cubicBezTo>
                    <a:pt x="218" y="323"/>
                    <a:pt x="268" y="201"/>
                    <a:pt x="277" y="112"/>
                  </a:cubicBezTo>
                  <a:cubicBezTo>
                    <a:pt x="287" y="38"/>
                    <a:pt x="232" y="1"/>
                    <a:pt x="1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2772984" y="3185897"/>
              <a:ext cx="34375" cy="34518"/>
            </a:xfrm>
            <a:custGeom>
              <a:avLst/>
              <a:gdLst/>
              <a:ahLst/>
              <a:cxnLst/>
              <a:rect l="l" t="t" r="r" b="b"/>
              <a:pathLst>
                <a:path w="241" h="242" extrusionOk="0">
                  <a:moveTo>
                    <a:pt x="130" y="1"/>
                  </a:moveTo>
                  <a:cubicBezTo>
                    <a:pt x="68" y="1"/>
                    <a:pt x="0" y="68"/>
                    <a:pt x="34" y="148"/>
                  </a:cubicBezTo>
                  <a:cubicBezTo>
                    <a:pt x="54" y="178"/>
                    <a:pt x="74" y="208"/>
                    <a:pt x="113" y="227"/>
                  </a:cubicBezTo>
                  <a:cubicBezTo>
                    <a:pt x="128" y="237"/>
                    <a:pt x="142" y="241"/>
                    <a:pt x="155" y="241"/>
                  </a:cubicBezTo>
                  <a:cubicBezTo>
                    <a:pt x="194" y="241"/>
                    <a:pt x="224" y="202"/>
                    <a:pt x="231" y="158"/>
                  </a:cubicBezTo>
                  <a:cubicBezTo>
                    <a:pt x="241" y="118"/>
                    <a:pt x="221" y="89"/>
                    <a:pt x="201" y="50"/>
                  </a:cubicBezTo>
                  <a:cubicBezTo>
                    <a:pt x="186" y="15"/>
                    <a:pt x="158" y="1"/>
                    <a:pt x="13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5145004" y="2996906"/>
              <a:ext cx="32806" cy="52918"/>
            </a:xfrm>
            <a:custGeom>
              <a:avLst/>
              <a:gdLst/>
              <a:ahLst/>
              <a:cxnLst/>
              <a:rect l="l" t="t" r="r" b="b"/>
              <a:pathLst>
                <a:path w="230" h="371" extrusionOk="0">
                  <a:moveTo>
                    <a:pt x="80" y="0"/>
                  </a:moveTo>
                  <a:cubicBezTo>
                    <a:pt x="39" y="0"/>
                    <a:pt x="1" y="32"/>
                    <a:pt x="12" y="83"/>
                  </a:cubicBezTo>
                  <a:cubicBezTo>
                    <a:pt x="32" y="172"/>
                    <a:pt x="32" y="280"/>
                    <a:pt x="91" y="350"/>
                  </a:cubicBezTo>
                  <a:cubicBezTo>
                    <a:pt x="105" y="364"/>
                    <a:pt x="123" y="370"/>
                    <a:pt x="140" y="370"/>
                  </a:cubicBezTo>
                  <a:cubicBezTo>
                    <a:pt x="172" y="370"/>
                    <a:pt x="203" y="349"/>
                    <a:pt x="209" y="310"/>
                  </a:cubicBezTo>
                  <a:cubicBezTo>
                    <a:pt x="229" y="221"/>
                    <a:pt x="180" y="133"/>
                    <a:pt x="150" y="54"/>
                  </a:cubicBezTo>
                  <a:cubicBezTo>
                    <a:pt x="138" y="17"/>
                    <a:pt x="108" y="0"/>
                    <a:pt x="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5086524" y="3060664"/>
              <a:ext cx="38654" cy="38084"/>
            </a:xfrm>
            <a:custGeom>
              <a:avLst/>
              <a:gdLst/>
              <a:ahLst/>
              <a:cxnLst/>
              <a:rect l="l" t="t" r="r" b="b"/>
              <a:pathLst>
                <a:path w="271" h="267" extrusionOk="0">
                  <a:moveTo>
                    <a:pt x="102" y="0"/>
                  </a:moveTo>
                  <a:cubicBezTo>
                    <a:pt x="53" y="0"/>
                    <a:pt x="1" y="58"/>
                    <a:pt x="38" y="109"/>
                  </a:cubicBezTo>
                  <a:cubicBezTo>
                    <a:pt x="78" y="169"/>
                    <a:pt x="107" y="218"/>
                    <a:pt x="166" y="258"/>
                  </a:cubicBezTo>
                  <a:cubicBezTo>
                    <a:pt x="174" y="264"/>
                    <a:pt x="184" y="266"/>
                    <a:pt x="194" y="266"/>
                  </a:cubicBezTo>
                  <a:cubicBezTo>
                    <a:pt x="231" y="266"/>
                    <a:pt x="271" y="228"/>
                    <a:pt x="255" y="188"/>
                  </a:cubicBezTo>
                  <a:cubicBezTo>
                    <a:pt x="235" y="120"/>
                    <a:pt x="196" y="80"/>
                    <a:pt x="146" y="21"/>
                  </a:cubicBezTo>
                  <a:cubicBezTo>
                    <a:pt x="134" y="6"/>
                    <a:pt x="119" y="0"/>
                    <a:pt x="10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5177382" y="3118145"/>
              <a:ext cx="32806" cy="46642"/>
            </a:xfrm>
            <a:custGeom>
              <a:avLst/>
              <a:gdLst/>
              <a:ahLst/>
              <a:cxnLst/>
              <a:rect l="l" t="t" r="r" b="b"/>
              <a:pathLst>
                <a:path w="230" h="327" extrusionOk="0">
                  <a:moveTo>
                    <a:pt x="111" y="1"/>
                  </a:moveTo>
                  <a:cubicBezTo>
                    <a:pt x="58" y="1"/>
                    <a:pt x="0" y="45"/>
                    <a:pt x="12" y="111"/>
                  </a:cubicBezTo>
                  <a:cubicBezTo>
                    <a:pt x="32" y="180"/>
                    <a:pt x="42" y="249"/>
                    <a:pt x="81" y="308"/>
                  </a:cubicBezTo>
                  <a:cubicBezTo>
                    <a:pt x="94" y="321"/>
                    <a:pt x="110" y="326"/>
                    <a:pt x="128" y="326"/>
                  </a:cubicBezTo>
                  <a:cubicBezTo>
                    <a:pt x="164" y="326"/>
                    <a:pt x="203" y="302"/>
                    <a:pt x="210" y="269"/>
                  </a:cubicBezTo>
                  <a:cubicBezTo>
                    <a:pt x="229" y="199"/>
                    <a:pt x="210" y="131"/>
                    <a:pt x="190" y="61"/>
                  </a:cubicBezTo>
                  <a:cubicBezTo>
                    <a:pt x="178" y="19"/>
                    <a:pt x="145" y="1"/>
                    <a:pt x="11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5133308" y="3183900"/>
              <a:ext cx="61333" cy="45786"/>
            </a:xfrm>
            <a:custGeom>
              <a:avLst/>
              <a:gdLst/>
              <a:ahLst/>
              <a:cxnLst/>
              <a:rect l="l" t="t" r="r" b="b"/>
              <a:pathLst>
                <a:path w="430" h="321" extrusionOk="0">
                  <a:moveTo>
                    <a:pt x="194" y="1"/>
                  </a:moveTo>
                  <a:cubicBezTo>
                    <a:pt x="83" y="1"/>
                    <a:pt x="1" y="179"/>
                    <a:pt x="124" y="261"/>
                  </a:cubicBezTo>
                  <a:cubicBezTo>
                    <a:pt x="183" y="290"/>
                    <a:pt x="223" y="310"/>
                    <a:pt x="291" y="320"/>
                  </a:cubicBezTo>
                  <a:cubicBezTo>
                    <a:pt x="381" y="320"/>
                    <a:pt x="429" y="211"/>
                    <a:pt x="390" y="143"/>
                  </a:cubicBezTo>
                  <a:cubicBezTo>
                    <a:pt x="361" y="93"/>
                    <a:pt x="311" y="64"/>
                    <a:pt x="262" y="24"/>
                  </a:cubicBezTo>
                  <a:cubicBezTo>
                    <a:pt x="239" y="8"/>
                    <a:pt x="216" y="1"/>
                    <a:pt x="19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5219032" y="3236818"/>
              <a:ext cx="37513" cy="53773"/>
            </a:xfrm>
            <a:custGeom>
              <a:avLst/>
              <a:gdLst/>
              <a:ahLst/>
              <a:cxnLst/>
              <a:rect l="l" t="t" r="r" b="b"/>
              <a:pathLst>
                <a:path w="263" h="377" extrusionOk="0">
                  <a:moveTo>
                    <a:pt x="97" y="0"/>
                  </a:moveTo>
                  <a:cubicBezTo>
                    <a:pt x="48" y="0"/>
                    <a:pt x="1" y="32"/>
                    <a:pt x="6" y="97"/>
                  </a:cubicBezTo>
                  <a:cubicBezTo>
                    <a:pt x="16" y="175"/>
                    <a:pt x="6" y="294"/>
                    <a:pt x="75" y="353"/>
                  </a:cubicBezTo>
                  <a:cubicBezTo>
                    <a:pt x="94" y="367"/>
                    <a:pt x="121" y="377"/>
                    <a:pt x="148" y="377"/>
                  </a:cubicBezTo>
                  <a:cubicBezTo>
                    <a:pt x="178" y="377"/>
                    <a:pt x="207" y="364"/>
                    <a:pt x="223" y="333"/>
                  </a:cubicBezTo>
                  <a:cubicBezTo>
                    <a:pt x="262" y="245"/>
                    <a:pt x="223" y="156"/>
                    <a:pt x="194" y="67"/>
                  </a:cubicBezTo>
                  <a:cubicBezTo>
                    <a:pt x="180" y="23"/>
                    <a:pt x="138" y="0"/>
                    <a:pt x="9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3058967" y="4500421"/>
              <a:ext cx="40936" cy="46214"/>
            </a:xfrm>
            <a:custGeom>
              <a:avLst/>
              <a:gdLst/>
              <a:ahLst/>
              <a:cxnLst/>
              <a:rect l="l" t="t" r="r" b="b"/>
              <a:pathLst>
                <a:path w="287" h="324" extrusionOk="0">
                  <a:moveTo>
                    <a:pt x="134" y="1"/>
                  </a:moveTo>
                  <a:cubicBezTo>
                    <a:pt x="67" y="1"/>
                    <a:pt x="0" y="55"/>
                    <a:pt x="30" y="139"/>
                  </a:cubicBezTo>
                  <a:cubicBezTo>
                    <a:pt x="49" y="198"/>
                    <a:pt x="60" y="257"/>
                    <a:pt x="109" y="296"/>
                  </a:cubicBezTo>
                  <a:cubicBezTo>
                    <a:pt x="127" y="315"/>
                    <a:pt x="150" y="323"/>
                    <a:pt x="173" y="323"/>
                  </a:cubicBezTo>
                  <a:cubicBezTo>
                    <a:pt x="211" y="323"/>
                    <a:pt x="248" y="300"/>
                    <a:pt x="266" y="257"/>
                  </a:cubicBezTo>
                  <a:cubicBezTo>
                    <a:pt x="286" y="198"/>
                    <a:pt x="257" y="139"/>
                    <a:pt x="237" y="79"/>
                  </a:cubicBezTo>
                  <a:cubicBezTo>
                    <a:pt x="221" y="25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3250241" y="4750460"/>
              <a:ext cx="42220" cy="49494"/>
            </a:xfrm>
            <a:custGeom>
              <a:avLst/>
              <a:gdLst/>
              <a:ahLst/>
              <a:cxnLst/>
              <a:rect l="l" t="t" r="r" b="b"/>
              <a:pathLst>
                <a:path w="296" h="347" extrusionOk="0">
                  <a:moveTo>
                    <a:pt x="140" y="1"/>
                  </a:moveTo>
                  <a:cubicBezTo>
                    <a:pt x="89" y="1"/>
                    <a:pt x="41" y="27"/>
                    <a:pt x="29" y="90"/>
                  </a:cubicBezTo>
                  <a:cubicBezTo>
                    <a:pt x="20" y="140"/>
                    <a:pt x="0" y="189"/>
                    <a:pt x="10" y="248"/>
                  </a:cubicBezTo>
                  <a:cubicBezTo>
                    <a:pt x="16" y="309"/>
                    <a:pt x="63" y="347"/>
                    <a:pt x="112" y="347"/>
                  </a:cubicBezTo>
                  <a:cubicBezTo>
                    <a:pt x="143" y="347"/>
                    <a:pt x="174" y="332"/>
                    <a:pt x="197" y="298"/>
                  </a:cubicBezTo>
                  <a:cubicBezTo>
                    <a:pt x="226" y="248"/>
                    <a:pt x="246" y="209"/>
                    <a:pt x="266" y="150"/>
                  </a:cubicBezTo>
                  <a:cubicBezTo>
                    <a:pt x="296" y="61"/>
                    <a:pt x="215" y="1"/>
                    <a:pt x="14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3028301" y="4976965"/>
              <a:ext cx="36515" cy="47070"/>
            </a:xfrm>
            <a:custGeom>
              <a:avLst/>
              <a:gdLst/>
              <a:ahLst/>
              <a:cxnLst/>
              <a:rect l="l" t="t" r="r" b="b"/>
              <a:pathLst>
                <a:path w="256" h="330" extrusionOk="0">
                  <a:moveTo>
                    <a:pt x="132" y="1"/>
                  </a:moveTo>
                  <a:cubicBezTo>
                    <a:pt x="69" y="1"/>
                    <a:pt x="0" y="56"/>
                    <a:pt x="18" y="139"/>
                  </a:cubicBezTo>
                  <a:cubicBezTo>
                    <a:pt x="38" y="188"/>
                    <a:pt x="48" y="237"/>
                    <a:pt x="78" y="287"/>
                  </a:cubicBezTo>
                  <a:cubicBezTo>
                    <a:pt x="96" y="316"/>
                    <a:pt x="124" y="329"/>
                    <a:pt x="152" y="329"/>
                  </a:cubicBezTo>
                  <a:cubicBezTo>
                    <a:pt x="198" y="329"/>
                    <a:pt x="245" y="293"/>
                    <a:pt x="245" y="237"/>
                  </a:cubicBezTo>
                  <a:cubicBezTo>
                    <a:pt x="255" y="178"/>
                    <a:pt x="245" y="139"/>
                    <a:pt x="225" y="80"/>
                  </a:cubicBezTo>
                  <a:cubicBezTo>
                    <a:pt x="213" y="25"/>
                    <a:pt x="174" y="1"/>
                    <a:pt x="132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3373905" y="5119742"/>
              <a:ext cx="69035" cy="56769"/>
            </a:xfrm>
            <a:custGeom>
              <a:avLst/>
              <a:gdLst/>
              <a:ahLst/>
              <a:cxnLst/>
              <a:rect l="l" t="t" r="r" b="b"/>
              <a:pathLst>
                <a:path w="484" h="398" extrusionOk="0">
                  <a:moveTo>
                    <a:pt x="254" y="0"/>
                  </a:moveTo>
                  <a:cubicBezTo>
                    <a:pt x="185" y="0"/>
                    <a:pt x="112" y="38"/>
                    <a:pt x="79" y="104"/>
                  </a:cubicBezTo>
                  <a:cubicBezTo>
                    <a:pt x="0" y="235"/>
                    <a:pt x="100" y="398"/>
                    <a:pt x="242" y="398"/>
                  </a:cubicBezTo>
                  <a:cubicBezTo>
                    <a:pt x="259" y="398"/>
                    <a:pt x="278" y="395"/>
                    <a:pt x="296" y="390"/>
                  </a:cubicBezTo>
                  <a:lnTo>
                    <a:pt x="355" y="380"/>
                  </a:lnTo>
                  <a:cubicBezTo>
                    <a:pt x="424" y="360"/>
                    <a:pt x="483" y="272"/>
                    <a:pt x="454" y="193"/>
                  </a:cubicBezTo>
                  <a:cubicBezTo>
                    <a:pt x="454" y="173"/>
                    <a:pt x="444" y="163"/>
                    <a:pt x="434" y="143"/>
                  </a:cubicBezTo>
                  <a:cubicBezTo>
                    <a:pt x="414" y="84"/>
                    <a:pt x="375" y="25"/>
                    <a:pt x="296" y="5"/>
                  </a:cubicBezTo>
                  <a:cubicBezTo>
                    <a:pt x="283" y="2"/>
                    <a:pt x="269" y="0"/>
                    <a:pt x="25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3714803" y="4886392"/>
              <a:ext cx="39510" cy="57339"/>
            </a:xfrm>
            <a:custGeom>
              <a:avLst/>
              <a:gdLst/>
              <a:ahLst/>
              <a:cxnLst/>
              <a:rect l="l" t="t" r="r" b="b"/>
              <a:pathLst>
                <a:path w="277" h="402" extrusionOk="0">
                  <a:moveTo>
                    <a:pt x="139" y="0"/>
                  </a:moveTo>
                  <a:cubicBezTo>
                    <a:pt x="70" y="0"/>
                    <a:pt x="1" y="45"/>
                    <a:pt x="5" y="133"/>
                  </a:cubicBezTo>
                  <a:cubicBezTo>
                    <a:pt x="5" y="202"/>
                    <a:pt x="5" y="261"/>
                    <a:pt x="35" y="320"/>
                  </a:cubicBezTo>
                  <a:cubicBezTo>
                    <a:pt x="55" y="375"/>
                    <a:pt x="97" y="402"/>
                    <a:pt x="139" y="402"/>
                  </a:cubicBezTo>
                  <a:cubicBezTo>
                    <a:pt x="180" y="402"/>
                    <a:pt x="222" y="375"/>
                    <a:pt x="242" y="320"/>
                  </a:cubicBezTo>
                  <a:cubicBezTo>
                    <a:pt x="272" y="261"/>
                    <a:pt x="272" y="202"/>
                    <a:pt x="272" y="133"/>
                  </a:cubicBezTo>
                  <a:cubicBezTo>
                    <a:pt x="277" y="45"/>
                    <a:pt x="208" y="0"/>
                    <a:pt x="13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3912353" y="5137287"/>
              <a:ext cx="2853" cy="299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10" y="0"/>
                  </a:moveTo>
                  <a:cubicBezTo>
                    <a:pt x="0" y="0"/>
                    <a:pt x="0" y="20"/>
                    <a:pt x="10" y="20"/>
                  </a:cubicBezTo>
                  <a:cubicBezTo>
                    <a:pt x="20" y="20"/>
                    <a:pt x="20" y="0"/>
                    <a:pt x="1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3915063" y="5114465"/>
              <a:ext cx="33947" cy="41649"/>
            </a:xfrm>
            <a:custGeom>
              <a:avLst/>
              <a:gdLst/>
              <a:ahLst/>
              <a:cxnLst/>
              <a:rect l="l" t="t" r="r" b="b"/>
              <a:pathLst>
                <a:path w="238" h="292" extrusionOk="0">
                  <a:moveTo>
                    <a:pt x="119" y="0"/>
                  </a:moveTo>
                  <a:cubicBezTo>
                    <a:pt x="68" y="0"/>
                    <a:pt x="16" y="37"/>
                    <a:pt x="11" y="111"/>
                  </a:cubicBezTo>
                  <a:cubicBezTo>
                    <a:pt x="1" y="171"/>
                    <a:pt x="11" y="219"/>
                    <a:pt x="60" y="269"/>
                  </a:cubicBezTo>
                  <a:cubicBezTo>
                    <a:pt x="75" y="284"/>
                    <a:pt x="95" y="291"/>
                    <a:pt x="116" y="291"/>
                  </a:cubicBezTo>
                  <a:cubicBezTo>
                    <a:pt x="137" y="291"/>
                    <a:pt x="159" y="284"/>
                    <a:pt x="178" y="269"/>
                  </a:cubicBezTo>
                  <a:cubicBezTo>
                    <a:pt x="228" y="219"/>
                    <a:pt x="237" y="171"/>
                    <a:pt x="228" y="111"/>
                  </a:cubicBezTo>
                  <a:cubicBezTo>
                    <a:pt x="223" y="37"/>
                    <a:pt x="171" y="0"/>
                    <a:pt x="11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4162534" y="4888531"/>
              <a:ext cx="33947" cy="40794"/>
            </a:xfrm>
            <a:custGeom>
              <a:avLst/>
              <a:gdLst/>
              <a:ahLst/>
              <a:cxnLst/>
              <a:rect l="l" t="t" r="r" b="b"/>
              <a:pathLst>
                <a:path w="238" h="286" extrusionOk="0">
                  <a:moveTo>
                    <a:pt x="119" y="0"/>
                  </a:moveTo>
                  <a:cubicBezTo>
                    <a:pt x="60" y="0"/>
                    <a:pt x="1" y="40"/>
                    <a:pt x="1" y="118"/>
                  </a:cubicBezTo>
                  <a:cubicBezTo>
                    <a:pt x="1" y="167"/>
                    <a:pt x="11" y="207"/>
                    <a:pt x="50" y="256"/>
                  </a:cubicBezTo>
                  <a:cubicBezTo>
                    <a:pt x="65" y="276"/>
                    <a:pt x="92" y="286"/>
                    <a:pt x="119" y="286"/>
                  </a:cubicBezTo>
                  <a:cubicBezTo>
                    <a:pt x="146" y="286"/>
                    <a:pt x="173" y="276"/>
                    <a:pt x="188" y="256"/>
                  </a:cubicBezTo>
                  <a:cubicBezTo>
                    <a:pt x="228" y="207"/>
                    <a:pt x="237" y="167"/>
                    <a:pt x="237" y="118"/>
                  </a:cubicBezTo>
                  <a:cubicBezTo>
                    <a:pt x="237" y="40"/>
                    <a:pt x="178" y="0"/>
                    <a:pt x="11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4339687" y="5072388"/>
              <a:ext cx="63330" cy="59194"/>
            </a:xfrm>
            <a:custGeom>
              <a:avLst/>
              <a:gdLst/>
              <a:ahLst/>
              <a:cxnLst/>
              <a:rect l="l" t="t" r="r" b="b"/>
              <a:pathLst>
                <a:path w="444" h="415" extrusionOk="0">
                  <a:moveTo>
                    <a:pt x="191" y="0"/>
                  </a:moveTo>
                  <a:cubicBezTo>
                    <a:pt x="164" y="0"/>
                    <a:pt x="136" y="7"/>
                    <a:pt x="109" y="22"/>
                  </a:cubicBezTo>
                  <a:cubicBezTo>
                    <a:pt x="1" y="91"/>
                    <a:pt x="11" y="209"/>
                    <a:pt x="79" y="298"/>
                  </a:cubicBezTo>
                  <a:cubicBezTo>
                    <a:pt x="99" y="337"/>
                    <a:pt x="129" y="357"/>
                    <a:pt x="169" y="387"/>
                  </a:cubicBezTo>
                  <a:cubicBezTo>
                    <a:pt x="195" y="406"/>
                    <a:pt x="223" y="415"/>
                    <a:pt x="251" y="415"/>
                  </a:cubicBezTo>
                  <a:cubicBezTo>
                    <a:pt x="350" y="415"/>
                    <a:pt x="443" y="309"/>
                    <a:pt x="405" y="209"/>
                  </a:cubicBezTo>
                  <a:cubicBezTo>
                    <a:pt x="395" y="160"/>
                    <a:pt x="375" y="130"/>
                    <a:pt x="346" y="91"/>
                  </a:cubicBezTo>
                  <a:cubicBezTo>
                    <a:pt x="311" y="36"/>
                    <a:pt x="253" y="0"/>
                    <a:pt x="19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4501720" y="4935173"/>
              <a:ext cx="52490" cy="54344"/>
            </a:xfrm>
            <a:custGeom>
              <a:avLst/>
              <a:gdLst/>
              <a:ahLst/>
              <a:cxnLst/>
              <a:rect l="l" t="t" r="r" b="b"/>
              <a:pathLst>
                <a:path w="368" h="381" extrusionOk="0">
                  <a:moveTo>
                    <a:pt x="153" y="0"/>
                  </a:moveTo>
                  <a:cubicBezTo>
                    <a:pt x="74" y="0"/>
                    <a:pt x="0" y="81"/>
                    <a:pt x="47" y="175"/>
                  </a:cubicBezTo>
                  <a:cubicBezTo>
                    <a:pt x="77" y="245"/>
                    <a:pt x="107" y="304"/>
                    <a:pt x="166" y="353"/>
                  </a:cubicBezTo>
                  <a:cubicBezTo>
                    <a:pt x="190" y="372"/>
                    <a:pt x="217" y="381"/>
                    <a:pt x="243" y="381"/>
                  </a:cubicBezTo>
                  <a:cubicBezTo>
                    <a:pt x="310" y="381"/>
                    <a:pt x="368" y="323"/>
                    <a:pt x="353" y="245"/>
                  </a:cubicBezTo>
                  <a:cubicBezTo>
                    <a:pt x="334" y="166"/>
                    <a:pt x="294" y="116"/>
                    <a:pt x="255" y="57"/>
                  </a:cubicBezTo>
                  <a:cubicBezTo>
                    <a:pt x="227" y="17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4698271" y="4678144"/>
              <a:ext cx="39510" cy="55342"/>
            </a:xfrm>
            <a:custGeom>
              <a:avLst/>
              <a:gdLst/>
              <a:ahLst/>
              <a:cxnLst/>
              <a:rect l="l" t="t" r="r" b="b"/>
              <a:pathLst>
                <a:path w="277" h="388" extrusionOk="0">
                  <a:moveTo>
                    <a:pt x="129" y="1"/>
                  </a:moveTo>
                  <a:cubicBezTo>
                    <a:pt x="120" y="1"/>
                    <a:pt x="109" y="3"/>
                    <a:pt x="99" y="6"/>
                  </a:cubicBezTo>
                  <a:cubicBezTo>
                    <a:pt x="40" y="16"/>
                    <a:pt x="0" y="85"/>
                    <a:pt x="20" y="144"/>
                  </a:cubicBezTo>
                  <a:cubicBezTo>
                    <a:pt x="20" y="174"/>
                    <a:pt x="30" y="203"/>
                    <a:pt x="49" y="243"/>
                  </a:cubicBezTo>
                  <a:cubicBezTo>
                    <a:pt x="60" y="282"/>
                    <a:pt x="89" y="312"/>
                    <a:pt x="119" y="351"/>
                  </a:cubicBezTo>
                  <a:cubicBezTo>
                    <a:pt x="135" y="375"/>
                    <a:pt x="163" y="388"/>
                    <a:pt x="192" y="388"/>
                  </a:cubicBezTo>
                  <a:cubicBezTo>
                    <a:pt x="234" y="388"/>
                    <a:pt x="276" y="361"/>
                    <a:pt x="276" y="302"/>
                  </a:cubicBezTo>
                  <a:lnTo>
                    <a:pt x="276" y="213"/>
                  </a:lnTo>
                  <a:cubicBezTo>
                    <a:pt x="266" y="164"/>
                    <a:pt x="246" y="124"/>
                    <a:pt x="237" y="85"/>
                  </a:cubicBezTo>
                  <a:cubicBezTo>
                    <a:pt x="212" y="36"/>
                    <a:pt x="175" y="1"/>
                    <a:pt x="12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4815945" y="5045715"/>
              <a:ext cx="55342" cy="54059"/>
            </a:xfrm>
            <a:custGeom>
              <a:avLst/>
              <a:gdLst/>
              <a:ahLst/>
              <a:cxnLst/>
              <a:rect l="l" t="t" r="r" b="b"/>
              <a:pathLst>
                <a:path w="388" h="379" extrusionOk="0">
                  <a:moveTo>
                    <a:pt x="174" y="1"/>
                  </a:moveTo>
                  <a:cubicBezTo>
                    <a:pt x="116" y="1"/>
                    <a:pt x="60" y="33"/>
                    <a:pt x="43" y="110"/>
                  </a:cubicBezTo>
                  <a:cubicBezTo>
                    <a:pt x="0" y="237"/>
                    <a:pt x="96" y="379"/>
                    <a:pt x="218" y="379"/>
                  </a:cubicBezTo>
                  <a:cubicBezTo>
                    <a:pt x="238" y="379"/>
                    <a:pt x="258" y="375"/>
                    <a:pt x="279" y="366"/>
                  </a:cubicBezTo>
                  <a:lnTo>
                    <a:pt x="269" y="366"/>
                  </a:lnTo>
                  <a:cubicBezTo>
                    <a:pt x="289" y="366"/>
                    <a:pt x="309" y="357"/>
                    <a:pt x="319" y="347"/>
                  </a:cubicBezTo>
                  <a:cubicBezTo>
                    <a:pt x="378" y="307"/>
                    <a:pt x="387" y="239"/>
                    <a:pt x="348" y="189"/>
                  </a:cubicBezTo>
                  <a:cubicBezTo>
                    <a:pt x="348" y="169"/>
                    <a:pt x="339" y="160"/>
                    <a:pt x="328" y="140"/>
                  </a:cubicBezTo>
                  <a:cubicBezTo>
                    <a:pt x="328" y="56"/>
                    <a:pt x="249" y="1"/>
                    <a:pt x="1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4950165" y="4501134"/>
              <a:ext cx="40651" cy="63045"/>
            </a:xfrm>
            <a:custGeom>
              <a:avLst/>
              <a:gdLst/>
              <a:ahLst/>
              <a:cxnLst/>
              <a:rect l="l" t="t" r="r" b="b"/>
              <a:pathLst>
                <a:path w="285" h="442" extrusionOk="0">
                  <a:moveTo>
                    <a:pt x="120" y="0"/>
                  </a:moveTo>
                  <a:cubicBezTo>
                    <a:pt x="61" y="0"/>
                    <a:pt x="1" y="51"/>
                    <a:pt x="18" y="134"/>
                  </a:cubicBezTo>
                  <a:cubicBezTo>
                    <a:pt x="48" y="222"/>
                    <a:pt x="68" y="311"/>
                    <a:pt x="117" y="399"/>
                  </a:cubicBezTo>
                  <a:cubicBezTo>
                    <a:pt x="137" y="428"/>
                    <a:pt x="169" y="441"/>
                    <a:pt x="199" y="441"/>
                  </a:cubicBezTo>
                  <a:cubicBezTo>
                    <a:pt x="243" y="441"/>
                    <a:pt x="285" y="413"/>
                    <a:pt x="285" y="360"/>
                  </a:cubicBezTo>
                  <a:cubicBezTo>
                    <a:pt x="285" y="252"/>
                    <a:pt x="255" y="173"/>
                    <a:pt x="215" y="74"/>
                  </a:cubicBezTo>
                  <a:cubicBezTo>
                    <a:pt x="199" y="23"/>
                    <a:pt x="160" y="0"/>
                    <a:pt x="12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4990673" y="4828196"/>
              <a:ext cx="36657" cy="46642"/>
            </a:xfrm>
            <a:custGeom>
              <a:avLst/>
              <a:gdLst/>
              <a:ahLst/>
              <a:cxnLst/>
              <a:rect l="l" t="t" r="r" b="b"/>
              <a:pathLst>
                <a:path w="257" h="327" extrusionOk="0">
                  <a:moveTo>
                    <a:pt x="105" y="0"/>
                  </a:moveTo>
                  <a:cubicBezTo>
                    <a:pt x="53" y="0"/>
                    <a:pt x="1" y="50"/>
                    <a:pt x="20" y="108"/>
                  </a:cubicBezTo>
                  <a:cubicBezTo>
                    <a:pt x="40" y="196"/>
                    <a:pt x="60" y="265"/>
                    <a:pt x="128" y="314"/>
                  </a:cubicBezTo>
                  <a:cubicBezTo>
                    <a:pt x="139" y="323"/>
                    <a:pt x="152" y="326"/>
                    <a:pt x="164" y="326"/>
                  </a:cubicBezTo>
                  <a:cubicBezTo>
                    <a:pt x="197" y="326"/>
                    <a:pt x="230" y="301"/>
                    <a:pt x="237" y="265"/>
                  </a:cubicBezTo>
                  <a:cubicBezTo>
                    <a:pt x="257" y="187"/>
                    <a:pt x="217" y="117"/>
                    <a:pt x="178" y="49"/>
                  </a:cubicBezTo>
                  <a:cubicBezTo>
                    <a:pt x="161" y="14"/>
                    <a:pt x="133" y="0"/>
                    <a:pt x="10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3444225" y="4953002"/>
              <a:ext cx="39510" cy="49780"/>
            </a:xfrm>
            <a:custGeom>
              <a:avLst/>
              <a:gdLst/>
              <a:ahLst/>
              <a:cxnLst/>
              <a:rect l="l" t="t" r="r" b="b"/>
              <a:pathLst>
                <a:path w="277" h="349" extrusionOk="0">
                  <a:moveTo>
                    <a:pt x="161" y="0"/>
                  </a:moveTo>
                  <a:cubicBezTo>
                    <a:pt x="119" y="0"/>
                    <a:pt x="73" y="22"/>
                    <a:pt x="49" y="61"/>
                  </a:cubicBezTo>
                  <a:cubicBezTo>
                    <a:pt x="0" y="120"/>
                    <a:pt x="0" y="199"/>
                    <a:pt x="20" y="277"/>
                  </a:cubicBezTo>
                  <a:cubicBezTo>
                    <a:pt x="32" y="321"/>
                    <a:pt x="80" y="349"/>
                    <a:pt x="126" y="349"/>
                  </a:cubicBezTo>
                  <a:cubicBezTo>
                    <a:pt x="153" y="349"/>
                    <a:pt x="179" y="339"/>
                    <a:pt x="197" y="317"/>
                  </a:cubicBezTo>
                  <a:cubicBezTo>
                    <a:pt x="246" y="248"/>
                    <a:pt x="276" y="179"/>
                    <a:pt x="257" y="80"/>
                  </a:cubicBezTo>
                  <a:cubicBezTo>
                    <a:pt x="246" y="25"/>
                    <a:pt x="205" y="0"/>
                    <a:pt x="16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3064388" y="4753170"/>
              <a:ext cx="47925" cy="48924"/>
            </a:xfrm>
            <a:custGeom>
              <a:avLst/>
              <a:gdLst/>
              <a:ahLst/>
              <a:cxnLst/>
              <a:rect l="l" t="t" r="r" b="b"/>
              <a:pathLst>
                <a:path w="336" h="343" extrusionOk="0">
                  <a:moveTo>
                    <a:pt x="195" y="0"/>
                  </a:moveTo>
                  <a:cubicBezTo>
                    <a:pt x="163" y="0"/>
                    <a:pt x="131" y="15"/>
                    <a:pt x="110" y="52"/>
                  </a:cubicBezTo>
                  <a:cubicBezTo>
                    <a:pt x="81" y="111"/>
                    <a:pt x="41" y="170"/>
                    <a:pt x="22" y="239"/>
                  </a:cubicBezTo>
                  <a:cubicBezTo>
                    <a:pt x="0" y="296"/>
                    <a:pt x="55" y="342"/>
                    <a:pt x="106" y="342"/>
                  </a:cubicBezTo>
                  <a:cubicBezTo>
                    <a:pt x="126" y="342"/>
                    <a:pt x="146" y="335"/>
                    <a:pt x="160" y="318"/>
                  </a:cubicBezTo>
                  <a:cubicBezTo>
                    <a:pt x="209" y="269"/>
                    <a:pt x="248" y="209"/>
                    <a:pt x="287" y="150"/>
                  </a:cubicBezTo>
                  <a:cubicBezTo>
                    <a:pt x="335" y="76"/>
                    <a:pt x="265" y="0"/>
                    <a:pt x="19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3617098" y="5161534"/>
              <a:ext cx="44502" cy="48211"/>
            </a:xfrm>
            <a:custGeom>
              <a:avLst/>
              <a:gdLst/>
              <a:ahLst/>
              <a:cxnLst/>
              <a:rect l="l" t="t" r="r" b="b"/>
              <a:pathLst>
                <a:path w="312" h="338" extrusionOk="0">
                  <a:moveTo>
                    <a:pt x="149" y="0"/>
                  </a:moveTo>
                  <a:cubicBezTo>
                    <a:pt x="95" y="0"/>
                    <a:pt x="40" y="29"/>
                    <a:pt x="20" y="97"/>
                  </a:cubicBezTo>
                  <a:cubicBezTo>
                    <a:pt x="0" y="156"/>
                    <a:pt x="0" y="195"/>
                    <a:pt x="11" y="255"/>
                  </a:cubicBezTo>
                  <a:cubicBezTo>
                    <a:pt x="16" y="309"/>
                    <a:pt x="63" y="337"/>
                    <a:pt x="112" y="337"/>
                  </a:cubicBezTo>
                  <a:cubicBezTo>
                    <a:pt x="143" y="337"/>
                    <a:pt x="175" y="326"/>
                    <a:pt x="197" y="303"/>
                  </a:cubicBezTo>
                  <a:cubicBezTo>
                    <a:pt x="237" y="264"/>
                    <a:pt x="257" y="225"/>
                    <a:pt x="276" y="165"/>
                  </a:cubicBezTo>
                  <a:cubicBezTo>
                    <a:pt x="312" y="65"/>
                    <a:pt x="231" y="0"/>
                    <a:pt x="149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3944731" y="4928469"/>
              <a:ext cx="46071" cy="38226"/>
            </a:xfrm>
            <a:custGeom>
              <a:avLst/>
              <a:gdLst/>
              <a:ahLst/>
              <a:cxnLst/>
              <a:rect l="l" t="t" r="r" b="b"/>
              <a:pathLst>
                <a:path w="323" h="268" extrusionOk="0">
                  <a:moveTo>
                    <a:pt x="161" y="0"/>
                  </a:moveTo>
                  <a:cubicBezTo>
                    <a:pt x="133" y="0"/>
                    <a:pt x="103" y="11"/>
                    <a:pt x="79" y="36"/>
                  </a:cubicBezTo>
                  <a:cubicBezTo>
                    <a:pt x="0" y="104"/>
                    <a:pt x="40" y="222"/>
                    <a:pt x="128" y="252"/>
                  </a:cubicBezTo>
                  <a:cubicBezTo>
                    <a:pt x="148" y="252"/>
                    <a:pt x="158" y="262"/>
                    <a:pt x="167" y="262"/>
                  </a:cubicBezTo>
                  <a:cubicBezTo>
                    <a:pt x="178" y="266"/>
                    <a:pt x="189" y="268"/>
                    <a:pt x="200" y="268"/>
                  </a:cubicBezTo>
                  <a:cubicBezTo>
                    <a:pt x="266" y="268"/>
                    <a:pt x="322" y="193"/>
                    <a:pt x="305" y="134"/>
                  </a:cubicBezTo>
                  <a:cubicBezTo>
                    <a:pt x="296" y="114"/>
                    <a:pt x="296" y="104"/>
                    <a:pt x="286" y="95"/>
                  </a:cubicBezTo>
                  <a:cubicBezTo>
                    <a:pt x="267" y="37"/>
                    <a:pt x="215" y="0"/>
                    <a:pt x="16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4130156" y="5202043"/>
              <a:ext cx="24818" cy="28812"/>
            </a:xfrm>
            <a:custGeom>
              <a:avLst/>
              <a:gdLst/>
              <a:ahLst/>
              <a:cxnLst/>
              <a:rect l="l" t="t" r="r" b="b"/>
              <a:pathLst>
                <a:path w="174" h="202" extrusionOk="0">
                  <a:moveTo>
                    <a:pt x="88" y="0"/>
                  </a:moveTo>
                  <a:cubicBezTo>
                    <a:pt x="45" y="0"/>
                    <a:pt x="1" y="30"/>
                    <a:pt x="11" y="89"/>
                  </a:cubicBezTo>
                  <a:cubicBezTo>
                    <a:pt x="21" y="109"/>
                    <a:pt x="21" y="138"/>
                    <a:pt x="21" y="157"/>
                  </a:cubicBezTo>
                  <a:cubicBezTo>
                    <a:pt x="31" y="187"/>
                    <a:pt x="61" y="202"/>
                    <a:pt x="89" y="202"/>
                  </a:cubicBezTo>
                  <a:cubicBezTo>
                    <a:pt x="117" y="202"/>
                    <a:pt x="144" y="187"/>
                    <a:pt x="149" y="157"/>
                  </a:cubicBezTo>
                  <a:cubicBezTo>
                    <a:pt x="159" y="138"/>
                    <a:pt x="159" y="109"/>
                    <a:pt x="159" y="89"/>
                  </a:cubicBezTo>
                  <a:cubicBezTo>
                    <a:pt x="174" y="30"/>
                    <a:pt x="132" y="0"/>
                    <a:pt x="8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4442384" y="4761871"/>
              <a:ext cx="42363" cy="49780"/>
            </a:xfrm>
            <a:custGeom>
              <a:avLst/>
              <a:gdLst/>
              <a:ahLst/>
              <a:cxnLst/>
              <a:rect l="l" t="t" r="r" b="b"/>
              <a:pathLst>
                <a:path w="297" h="349" extrusionOk="0">
                  <a:moveTo>
                    <a:pt x="148" y="1"/>
                  </a:moveTo>
                  <a:cubicBezTo>
                    <a:pt x="60" y="1"/>
                    <a:pt x="1" y="89"/>
                    <a:pt x="20" y="168"/>
                  </a:cubicBezTo>
                  <a:cubicBezTo>
                    <a:pt x="30" y="198"/>
                    <a:pt x="30" y="238"/>
                    <a:pt x="40" y="267"/>
                  </a:cubicBezTo>
                  <a:cubicBezTo>
                    <a:pt x="55" y="321"/>
                    <a:pt x="104" y="348"/>
                    <a:pt x="152" y="348"/>
                  </a:cubicBezTo>
                  <a:cubicBezTo>
                    <a:pt x="200" y="348"/>
                    <a:pt x="247" y="321"/>
                    <a:pt x="257" y="267"/>
                  </a:cubicBezTo>
                  <a:cubicBezTo>
                    <a:pt x="266" y="238"/>
                    <a:pt x="277" y="198"/>
                    <a:pt x="277" y="168"/>
                  </a:cubicBezTo>
                  <a:cubicBezTo>
                    <a:pt x="296" y="89"/>
                    <a:pt x="237" y="1"/>
                    <a:pt x="14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4590011" y="5142992"/>
              <a:ext cx="30952" cy="46499"/>
            </a:xfrm>
            <a:custGeom>
              <a:avLst/>
              <a:gdLst/>
              <a:ahLst/>
              <a:cxnLst/>
              <a:rect l="l" t="t" r="r" b="b"/>
              <a:pathLst>
                <a:path w="217" h="326" extrusionOk="0">
                  <a:moveTo>
                    <a:pt x="112" y="0"/>
                  </a:moveTo>
                  <a:cubicBezTo>
                    <a:pt x="89" y="0"/>
                    <a:pt x="64" y="10"/>
                    <a:pt x="50" y="30"/>
                  </a:cubicBezTo>
                  <a:cubicBezTo>
                    <a:pt x="0" y="118"/>
                    <a:pt x="10" y="217"/>
                    <a:pt x="50" y="295"/>
                  </a:cubicBezTo>
                  <a:cubicBezTo>
                    <a:pt x="64" y="315"/>
                    <a:pt x="89" y="325"/>
                    <a:pt x="112" y="325"/>
                  </a:cubicBezTo>
                  <a:cubicBezTo>
                    <a:pt x="136" y="325"/>
                    <a:pt x="158" y="315"/>
                    <a:pt x="168" y="295"/>
                  </a:cubicBezTo>
                  <a:cubicBezTo>
                    <a:pt x="217" y="217"/>
                    <a:pt x="217" y="118"/>
                    <a:pt x="168" y="30"/>
                  </a:cubicBezTo>
                  <a:cubicBezTo>
                    <a:pt x="158" y="10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4803679" y="4851303"/>
              <a:ext cx="32521" cy="54914"/>
            </a:xfrm>
            <a:custGeom>
              <a:avLst/>
              <a:gdLst/>
              <a:ahLst/>
              <a:cxnLst/>
              <a:rect l="l" t="t" r="r" b="b"/>
              <a:pathLst>
                <a:path w="228" h="385" extrusionOk="0">
                  <a:moveTo>
                    <a:pt x="91" y="0"/>
                  </a:moveTo>
                  <a:cubicBezTo>
                    <a:pt x="66" y="0"/>
                    <a:pt x="42" y="15"/>
                    <a:pt x="30" y="44"/>
                  </a:cubicBezTo>
                  <a:cubicBezTo>
                    <a:pt x="11" y="133"/>
                    <a:pt x="0" y="271"/>
                    <a:pt x="59" y="349"/>
                  </a:cubicBezTo>
                  <a:cubicBezTo>
                    <a:pt x="78" y="372"/>
                    <a:pt x="104" y="385"/>
                    <a:pt x="129" y="385"/>
                  </a:cubicBezTo>
                  <a:cubicBezTo>
                    <a:pt x="159" y="385"/>
                    <a:pt x="187" y="367"/>
                    <a:pt x="197" y="330"/>
                  </a:cubicBezTo>
                  <a:cubicBezTo>
                    <a:pt x="227" y="241"/>
                    <a:pt x="188" y="113"/>
                    <a:pt x="138" y="25"/>
                  </a:cubicBezTo>
                  <a:cubicBezTo>
                    <a:pt x="126" y="8"/>
                    <a:pt x="109" y="0"/>
                    <a:pt x="9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5141010" y="2200717"/>
              <a:ext cx="103410" cy="99987"/>
            </a:xfrm>
            <a:custGeom>
              <a:avLst/>
              <a:gdLst/>
              <a:ahLst/>
              <a:cxnLst/>
              <a:rect l="l" t="t" r="r" b="b"/>
              <a:pathLst>
                <a:path w="725" h="701" extrusionOk="0">
                  <a:moveTo>
                    <a:pt x="216" y="1"/>
                  </a:moveTo>
                  <a:cubicBezTo>
                    <a:pt x="178" y="1"/>
                    <a:pt x="139" y="10"/>
                    <a:pt x="110" y="27"/>
                  </a:cubicBezTo>
                  <a:cubicBezTo>
                    <a:pt x="40" y="67"/>
                    <a:pt x="1" y="156"/>
                    <a:pt x="31" y="235"/>
                  </a:cubicBezTo>
                  <a:cubicBezTo>
                    <a:pt x="51" y="323"/>
                    <a:pt x="80" y="402"/>
                    <a:pt x="119" y="481"/>
                  </a:cubicBezTo>
                  <a:cubicBezTo>
                    <a:pt x="149" y="530"/>
                    <a:pt x="178" y="579"/>
                    <a:pt x="218" y="619"/>
                  </a:cubicBezTo>
                  <a:cubicBezTo>
                    <a:pt x="267" y="668"/>
                    <a:pt x="336" y="688"/>
                    <a:pt x="405" y="697"/>
                  </a:cubicBezTo>
                  <a:cubicBezTo>
                    <a:pt x="421" y="700"/>
                    <a:pt x="436" y="701"/>
                    <a:pt x="451" y="701"/>
                  </a:cubicBezTo>
                  <a:cubicBezTo>
                    <a:pt x="621" y="701"/>
                    <a:pt x="724" y="546"/>
                    <a:pt x="651" y="382"/>
                  </a:cubicBezTo>
                  <a:lnTo>
                    <a:pt x="642" y="382"/>
                  </a:lnTo>
                  <a:cubicBezTo>
                    <a:pt x="632" y="333"/>
                    <a:pt x="612" y="294"/>
                    <a:pt x="583" y="264"/>
                  </a:cubicBezTo>
                  <a:cubicBezTo>
                    <a:pt x="543" y="224"/>
                    <a:pt x="504" y="205"/>
                    <a:pt x="465" y="185"/>
                  </a:cubicBezTo>
                  <a:cubicBezTo>
                    <a:pt x="465" y="175"/>
                    <a:pt x="465" y="175"/>
                    <a:pt x="454" y="175"/>
                  </a:cubicBezTo>
                  <a:cubicBezTo>
                    <a:pt x="445" y="156"/>
                    <a:pt x="425" y="146"/>
                    <a:pt x="415" y="126"/>
                  </a:cubicBezTo>
                  <a:cubicBezTo>
                    <a:pt x="386" y="106"/>
                    <a:pt x="366" y="77"/>
                    <a:pt x="346" y="57"/>
                  </a:cubicBezTo>
                  <a:cubicBezTo>
                    <a:pt x="318" y="18"/>
                    <a:pt x="267" y="1"/>
                    <a:pt x="21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3879974" y="2549174"/>
              <a:ext cx="116675" cy="124520"/>
            </a:xfrm>
            <a:custGeom>
              <a:avLst/>
              <a:gdLst/>
              <a:ahLst/>
              <a:cxnLst/>
              <a:rect l="l" t="t" r="r" b="b"/>
              <a:pathLst>
                <a:path w="818" h="873" extrusionOk="0">
                  <a:moveTo>
                    <a:pt x="582" y="1"/>
                  </a:moveTo>
                  <a:cubicBezTo>
                    <a:pt x="562" y="1"/>
                    <a:pt x="542" y="3"/>
                    <a:pt x="523" y="9"/>
                  </a:cubicBezTo>
                  <a:cubicBezTo>
                    <a:pt x="415" y="39"/>
                    <a:pt x="326" y="127"/>
                    <a:pt x="247" y="206"/>
                  </a:cubicBezTo>
                  <a:cubicBezTo>
                    <a:pt x="148" y="295"/>
                    <a:pt x="40" y="374"/>
                    <a:pt x="21" y="512"/>
                  </a:cubicBezTo>
                  <a:cubicBezTo>
                    <a:pt x="1" y="611"/>
                    <a:pt x="21" y="709"/>
                    <a:pt x="89" y="788"/>
                  </a:cubicBezTo>
                  <a:cubicBezTo>
                    <a:pt x="140" y="838"/>
                    <a:pt x="216" y="872"/>
                    <a:pt x="292" y="872"/>
                  </a:cubicBezTo>
                  <a:cubicBezTo>
                    <a:pt x="320" y="872"/>
                    <a:pt x="348" y="867"/>
                    <a:pt x="375" y="857"/>
                  </a:cubicBezTo>
                  <a:cubicBezTo>
                    <a:pt x="454" y="827"/>
                    <a:pt x="513" y="798"/>
                    <a:pt x="562" y="729"/>
                  </a:cubicBezTo>
                  <a:cubicBezTo>
                    <a:pt x="602" y="679"/>
                    <a:pt x="632" y="630"/>
                    <a:pt x="671" y="571"/>
                  </a:cubicBezTo>
                  <a:cubicBezTo>
                    <a:pt x="730" y="462"/>
                    <a:pt x="799" y="364"/>
                    <a:pt x="809" y="226"/>
                  </a:cubicBezTo>
                  <a:cubicBezTo>
                    <a:pt x="817" y="99"/>
                    <a:pt x="702" y="1"/>
                    <a:pt x="582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3716943" y="2968379"/>
              <a:ext cx="128086" cy="109258"/>
            </a:xfrm>
            <a:custGeom>
              <a:avLst/>
              <a:gdLst/>
              <a:ahLst/>
              <a:cxnLst/>
              <a:rect l="l" t="t" r="r" b="b"/>
              <a:pathLst>
                <a:path w="898" h="766" extrusionOk="0">
                  <a:moveTo>
                    <a:pt x="211" y="0"/>
                  </a:moveTo>
                  <a:cubicBezTo>
                    <a:pt x="164" y="0"/>
                    <a:pt x="118" y="17"/>
                    <a:pt x="79" y="57"/>
                  </a:cubicBezTo>
                  <a:cubicBezTo>
                    <a:pt x="10" y="126"/>
                    <a:pt x="1" y="254"/>
                    <a:pt x="79" y="323"/>
                  </a:cubicBezTo>
                  <a:cubicBezTo>
                    <a:pt x="139" y="382"/>
                    <a:pt x="187" y="432"/>
                    <a:pt x="237" y="491"/>
                  </a:cubicBezTo>
                  <a:cubicBezTo>
                    <a:pt x="306" y="570"/>
                    <a:pt x="325" y="618"/>
                    <a:pt x="404" y="688"/>
                  </a:cubicBezTo>
                  <a:cubicBezTo>
                    <a:pt x="460" y="738"/>
                    <a:pt x="531" y="765"/>
                    <a:pt x="601" y="765"/>
                  </a:cubicBezTo>
                  <a:cubicBezTo>
                    <a:pt x="669" y="765"/>
                    <a:pt x="736" y="741"/>
                    <a:pt x="789" y="688"/>
                  </a:cubicBezTo>
                  <a:cubicBezTo>
                    <a:pt x="897" y="579"/>
                    <a:pt x="897" y="412"/>
                    <a:pt x="789" y="303"/>
                  </a:cubicBezTo>
                  <a:cubicBezTo>
                    <a:pt x="661" y="175"/>
                    <a:pt x="483" y="96"/>
                    <a:pt x="316" y="27"/>
                  </a:cubicBezTo>
                  <a:cubicBezTo>
                    <a:pt x="282" y="10"/>
                    <a:pt x="246" y="0"/>
                    <a:pt x="21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4390322" y="2856268"/>
              <a:ext cx="111255" cy="102555"/>
            </a:xfrm>
            <a:custGeom>
              <a:avLst/>
              <a:gdLst/>
              <a:ahLst/>
              <a:cxnLst/>
              <a:rect l="l" t="t" r="r" b="b"/>
              <a:pathLst>
                <a:path w="780" h="719" extrusionOk="0">
                  <a:moveTo>
                    <a:pt x="504" y="0"/>
                  </a:moveTo>
                  <a:cubicBezTo>
                    <a:pt x="465" y="0"/>
                    <a:pt x="428" y="11"/>
                    <a:pt x="395" y="35"/>
                  </a:cubicBezTo>
                  <a:cubicBezTo>
                    <a:pt x="326" y="84"/>
                    <a:pt x="267" y="133"/>
                    <a:pt x="198" y="182"/>
                  </a:cubicBezTo>
                  <a:cubicBezTo>
                    <a:pt x="158" y="222"/>
                    <a:pt x="119" y="252"/>
                    <a:pt x="79" y="291"/>
                  </a:cubicBezTo>
                  <a:cubicBezTo>
                    <a:pt x="0" y="370"/>
                    <a:pt x="0" y="458"/>
                    <a:pt x="11" y="557"/>
                  </a:cubicBezTo>
                  <a:cubicBezTo>
                    <a:pt x="20" y="636"/>
                    <a:pt x="99" y="685"/>
                    <a:pt x="158" y="705"/>
                  </a:cubicBezTo>
                  <a:cubicBezTo>
                    <a:pt x="188" y="714"/>
                    <a:pt x="217" y="718"/>
                    <a:pt x="244" y="718"/>
                  </a:cubicBezTo>
                  <a:cubicBezTo>
                    <a:pt x="429" y="718"/>
                    <a:pt x="571" y="539"/>
                    <a:pt x="690" y="419"/>
                  </a:cubicBezTo>
                  <a:cubicBezTo>
                    <a:pt x="769" y="340"/>
                    <a:pt x="780" y="222"/>
                    <a:pt x="730" y="123"/>
                  </a:cubicBezTo>
                  <a:cubicBezTo>
                    <a:pt x="682" y="54"/>
                    <a:pt x="591" y="0"/>
                    <a:pt x="504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4778290" y="2528492"/>
              <a:ext cx="108403" cy="128942"/>
            </a:xfrm>
            <a:custGeom>
              <a:avLst/>
              <a:gdLst/>
              <a:ahLst/>
              <a:cxnLst/>
              <a:rect l="l" t="t" r="r" b="b"/>
              <a:pathLst>
                <a:path w="760" h="904" extrusionOk="0">
                  <a:moveTo>
                    <a:pt x="480" y="0"/>
                  </a:moveTo>
                  <a:cubicBezTo>
                    <a:pt x="410" y="0"/>
                    <a:pt x="344" y="34"/>
                    <a:pt x="307" y="115"/>
                  </a:cubicBezTo>
                  <a:cubicBezTo>
                    <a:pt x="248" y="223"/>
                    <a:pt x="189" y="331"/>
                    <a:pt x="119" y="430"/>
                  </a:cubicBezTo>
                  <a:cubicBezTo>
                    <a:pt x="40" y="558"/>
                    <a:pt x="1" y="785"/>
                    <a:pt x="159" y="874"/>
                  </a:cubicBezTo>
                  <a:cubicBezTo>
                    <a:pt x="193" y="894"/>
                    <a:pt x="229" y="903"/>
                    <a:pt x="266" y="903"/>
                  </a:cubicBezTo>
                  <a:cubicBezTo>
                    <a:pt x="391" y="903"/>
                    <a:pt x="520" y="803"/>
                    <a:pt x="573" y="696"/>
                  </a:cubicBezTo>
                  <a:cubicBezTo>
                    <a:pt x="632" y="558"/>
                    <a:pt x="681" y="430"/>
                    <a:pt x="721" y="283"/>
                  </a:cubicBezTo>
                  <a:cubicBezTo>
                    <a:pt x="760" y="127"/>
                    <a:pt x="614" y="0"/>
                    <a:pt x="4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4343966" y="2189592"/>
              <a:ext cx="84440" cy="121240"/>
            </a:xfrm>
            <a:custGeom>
              <a:avLst/>
              <a:gdLst/>
              <a:ahLst/>
              <a:cxnLst/>
              <a:rect l="l" t="t" r="r" b="b"/>
              <a:pathLst>
                <a:path w="592" h="850" extrusionOk="0">
                  <a:moveTo>
                    <a:pt x="199" y="1"/>
                  </a:moveTo>
                  <a:cubicBezTo>
                    <a:pt x="128" y="1"/>
                    <a:pt x="55" y="40"/>
                    <a:pt x="40" y="115"/>
                  </a:cubicBezTo>
                  <a:cubicBezTo>
                    <a:pt x="1" y="332"/>
                    <a:pt x="1" y="697"/>
                    <a:pt x="217" y="815"/>
                  </a:cubicBezTo>
                  <a:cubicBezTo>
                    <a:pt x="256" y="839"/>
                    <a:pt x="299" y="850"/>
                    <a:pt x="342" y="850"/>
                  </a:cubicBezTo>
                  <a:cubicBezTo>
                    <a:pt x="440" y="850"/>
                    <a:pt x="534" y="790"/>
                    <a:pt x="562" y="687"/>
                  </a:cubicBezTo>
                  <a:cubicBezTo>
                    <a:pt x="592" y="598"/>
                    <a:pt x="553" y="519"/>
                    <a:pt x="493" y="470"/>
                  </a:cubicBezTo>
                  <a:lnTo>
                    <a:pt x="474" y="451"/>
                  </a:lnTo>
                  <a:cubicBezTo>
                    <a:pt x="454" y="421"/>
                    <a:pt x="434" y="381"/>
                    <a:pt x="424" y="352"/>
                  </a:cubicBezTo>
                  <a:cubicBezTo>
                    <a:pt x="375" y="283"/>
                    <a:pt x="355" y="204"/>
                    <a:pt x="345" y="115"/>
                  </a:cubicBezTo>
                  <a:cubicBezTo>
                    <a:pt x="335" y="38"/>
                    <a:pt x="268" y="1"/>
                    <a:pt x="19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3"/>
            <p:cNvSpPr/>
            <p:nvPr/>
          </p:nvSpPr>
          <p:spPr>
            <a:xfrm>
              <a:off x="3367772" y="2971659"/>
              <a:ext cx="83584" cy="85724"/>
            </a:xfrm>
            <a:custGeom>
              <a:avLst/>
              <a:gdLst/>
              <a:ahLst/>
              <a:cxnLst/>
              <a:rect l="l" t="t" r="r" b="b"/>
              <a:pathLst>
                <a:path w="586" h="601" extrusionOk="0">
                  <a:moveTo>
                    <a:pt x="360" y="0"/>
                  </a:moveTo>
                  <a:cubicBezTo>
                    <a:pt x="290" y="0"/>
                    <a:pt x="222" y="35"/>
                    <a:pt x="181" y="103"/>
                  </a:cubicBezTo>
                  <a:cubicBezTo>
                    <a:pt x="132" y="181"/>
                    <a:pt x="73" y="260"/>
                    <a:pt x="43" y="349"/>
                  </a:cubicBezTo>
                  <a:cubicBezTo>
                    <a:pt x="1" y="485"/>
                    <a:pt x="129" y="601"/>
                    <a:pt x="256" y="601"/>
                  </a:cubicBezTo>
                  <a:cubicBezTo>
                    <a:pt x="303" y="601"/>
                    <a:pt x="350" y="584"/>
                    <a:pt x="388" y="547"/>
                  </a:cubicBezTo>
                  <a:cubicBezTo>
                    <a:pt x="447" y="477"/>
                    <a:pt x="487" y="389"/>
                    <a:pt x="536" y="310"/>
                  </a:cubicBezTo>
                  <a:cubicBezTo>
                    <a:pt x="585" y="211"/>
                    <a:pt x="556" y="83"/>
                    <a:pt x="457" y="24"/>
                  </a:cubicBezTo>
                  <a:cubicBezTo>
                    <a:pt x="426" y="8"/>
                    <a:pt x="393" y="0"/>
                    <a:pt x="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3"/>
            <p:cNvSpPr/>
            <p:nvPr/>
          </p:nvSpPr>
          <p:spPr>
            <a:xfrm>
              <a:off x="3021026" y="2599953"/>
              <a:ext cx="86152" cy="70890"/>
            </a:xfrm>
            <a:custGeom>
              <a:avLst/>
              <a:gdLst/>
              <a:ahLst/>
              <a:cxnLst/>
              <a:rect l="l" t="t" r="r" b="b"/>
              <a:pathLst>
                <a:path w="604" h="497" extrusionOk="0">
                  <a:moveTo>
                    <a:pt x="176" y="1"/>
                  </a:moveTo>
                  <a:cubicBezTo>
                    <a:pt x="153" y="1"/>
                    <a:pt x="131" y="3"/>
                    <a:pt x="109" y="8"/>
                  </a:cubicBezTo>
                  <a:cubicBezTo>
                    <a:pt x="10" y="28"/>
                    <a:pt x="0" y="166"/>
                    <a:pt x="89" y="215"/>
                  </a:cubicBezTo>
                  <a:cubicBezTo>
                    <a:pt x="129" y="244"/>
                    <a:pt x="168" y="264"/>
                    <a:pt x="207" y="314"/>
                  </a:cubicBezTo>
                  <a:cubicBezTo>
                    <a:pt x="237" y="343"/>
                    <a:pt x="267" y="412"/>
                    <a:pt x="315" y="461"/>
                  </a:cubicBezTo>
                  <a:cubicBezTo>
                    <a:pt x="340" y="486"/>
                    <a:pt x="371" y="497"/>
                    <a:pt x="401" y="497"/>
                  </a:cubicBezTo>
                  <a:cubicBezTo>
                    <a:pt x="457" y="497"/>
                    <a:pt x="513" y="460"/>
                    <a:pt x="532" y="402"/>
                  </a:cubicBezTo>
                  <a:cubicBezTo>
                    <a:pt x="603" y="189"/>
                    <a:pt x="37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3278340" y="2252922"/>
              <a:ext cx="102412" cy="102269"/>
            </a:xfrm>
            <a:custGeom>
              <a:avLst/>
              <a:gdLst/>
              <a:ahLst/>
              <a:cxnLst/>
              <a:rect l="l" t="t" r="r" b="b"/>
              <a:pathLst>
                <a:path w="718" h="717" extrusionOk="0">
                  <a:moveTo>
                    <a:pt x="457" y="1"/>
                  </a:moveTo>
                  <a:cubicBezTo>
                    <a:pt x="416" y="1"/>
                    <a:pt x="376" y="17"/>
                    <a:pt x="345" y="55"/>
                  </a:cubicBezTo>
                  <a:cubicBezTo>
                    <a:pt x="276" y="145"/>
                    <a:pt x="217" y="223"/>
                    <a:pt x="148" y="302"/>
                  </a:cubicBezTo>
                  <a:cubicBezTo>
                    <a:pt x="79" y="391"/>
                    <a:pt x="0" y="489"/>
                    <a:pt x="29" y="618"/>
                  </a:cubicBezTo>
                  <a:cubicBezTo>
                    <a:pt x="49" y="677"/>
                    <a:pt x="108" y="716"/>
                    <a:pt x="167" y="716"/>
                  </a:cubicBezTo>
                  <a:cubicBezTo>
                    <a:pt x="173" y="717"/>
                    <a:pt x="178" y="717"/>
                    <a:pt x="183" y="717"/>
                  </a:cubicBezTo>
                  <a:cubicBezTo>
                    <a:pt x="302" y="717"/>
                    <a:pt x="378" y="614"/>
                    <a:pt x="443" y="529"/>
                  </a:cubicBezTo>
                  <a:cubicBezTo>
                    <a:pt x="503" y="440"/>
                    <a:pt x="562" y="361"/>
                    <a:pt x="621" y="283"/>
                  </a:cubicBezTo>
                  <a:cubicBezTo>
                    <a:pt x="718" y="156"/>
                    <a:pt x="584" y="1"/>
                    <a:pt x="4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3543926" y="1625898"/>
              <a:ext cx="102555" cy="102269"/>
            </a:xfrm>
            <a:custGeom>
              <a:avLst/>
              <a:gdLst/>
              <a:ahLst/>
              <a:cxnLst/>
              <a:rect l="l" t="t" r="r" b="b"/>
              <a:pathLst>
                <a:path w="719" h="717" extrusionOk="0">
                  <a:moveTo>
                    <a:pt x="459" y="1"/>
                  </a:moveTo>
                  <a:cubicBezTo>
                    <a:pt x="418" y="1"/>
                    <a:pt x="377" y="17"/>
                    <a:pt x="346" y="55"/>
                  </a:cubicBezTo>
                  <a:cubicBezTo>
                    <a:pt x="277" y="134"/>
                    <a:pt x="218" y="213"/>
                    <a:pt x="149" y="292"/>
                  </a:cubicBezTo>
                  <a:cubicBezTo>
                    <a:pt x="80" y="381"/>
                    <a:pt x="1" y="489"/>
                    <a:pt x="31" y="607"/>
                  </a:cubicBezTo>
                  <a:cubicBezTo>
                    <a:pt x="50" y="677"/>
                    <a:pt x="110" y="716"/>
                    <a:pt x="169" y="716"/>
                  </a:cubicBezTo>
                  <a:cubicBezTo>
                    <a:pt x="296" y="716"/>
                    <a:pt x="375" y="618"/>
                    <a:pt x="445" y="519"/>
                  </a:cubicBezTo>
                  <a:cubicBezTo>
                    <a:pt x="504" y="440"/>
                    <a:pt x="563" y="361"/>
                    <a:pt x="622" y="272"/>
                  </a:cubicBezTo>
                  <a:cubicBezTo>
                    <a:pt x="719" y="153"/>
                    <a:pt x="585" y="1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3349515" y="2611078"/>
              <a:ext cx="124235" cy="112396"/>
            </a:xfrm>
            <a:custGeom>
              <a:avLst/>
              <a:gdLst/>
              <a:ahLst/>
              <a:cxnLst/>
              <a:rect l="l" t="t" r="r" b="b"/>
              <a:pathLst>
                <a:path w="871" h="788" extrusionOk="0">
                  <a:moveTo>
                    <a:pt x="198" y="1"/>
                  </a:moveTo>
                  <a:cubicBezTo>
                    <a:pt x="99" y="1"/>
                    <a:pt x="0" y="66"/>
                    <a:pt x="14" y="186"/>
                  </a:cubicBezTo>
                  <a:cubicBezTo>
                    <a:pt x="33" y="344"/>
                    <a:pt x="132" y="482"/>
                    <a:pt x="231" y="600"/>
                  </a:cubicBezTo>
                  <a:cubicBezTo>
                    <a:pt x="280" y="650"/>
                    <a:pt x="339" y="699"/>
                    <a:pt x="408" y="738"/>
                  </a:cubicBezTo>
                  <a:cubicBezTo>
                    <a:pt x="475" y="772"/>
                    <a:pt x="538" y="787"/>
                    <a:pt x="605" y="787"/>
                  </a:cubicBezTo>
                  <a:cubicBezTo>
                    <a:pt x="636" y="787"/>
                    <a:pt x="669" y="784"/>
                    <a:pt x="704" y="777"/>
                  </a:cubicBezTo>
                  <a:cubicBezTo>
                    <a:pt x="861" y="748"/>
                    <a:pt x="871" y="551"/>
                    <a:pt x="792" y="453"/>
                  </a:cubicBezTo>
                  <a:cubicBezTo>
                    <a:pt x="733" y="383"/>
                    <a:pt x="625" y="315"/>
                    <a:pt x="536" y="255"/>
                  </a:cubicBezTo>
                  <a:cubicBezTo>
                    <a:pt x="457" y="206"/>
                    <a:pt x="398" y="117"/>
                    <a:pt x="329" y="48"/>
                  </a:cubicBezTo>
                  <a:cubicBezTo>
                    <a:pt x="294" y="16"/>
                    <a:pt x="246" y="1"/>
                    <a:pt x="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4099347" y="2930866"/>
              <a:ext cx="85866" cy="105835"/>
            </a:xfrm>
            <a:custGeom>
              <a:avLst/>
              <a:gdLst/>
              <a:ahLst/>
              <a:cxnLst/>
              <a:rect l="l" t="t" r="r" b="b"/>
              <a:pathLst>
                <a:path w="602" h="742" extrusionOk="0">
                  <a:moveTo>
                    <a:pt x="388" y="0"/>
                  </a:moveTo>
                  <a:cubicBezTo>
                    <a:pt x="318" y="0"/>
                    <a:pt x="247" y="33"/>
                    <a:pt x="207" y="93"/>
                  </a:cubicBezTo>
                  <a:cubicBezTo>
                    <a:pt x="168" y="172"/>
                    <a:pt x="128" y="241"/>
                    <a:pt x="79" y="320"/>
                  </a:cubicBezTo>
                  <a:cubicBezTo>
                    <a:pt x="30" y="419"/>
                    <a:pt x="1" y="507"/>
                    <a:pt x="20" y="616"/>
                  </a:cubicBezTo>
                  <a:cubicBezTo>
                    <a:pt x="41" y="705"/>
                    <a:pt x="110" y="742"/>
                    <a:pt x="184" y="742"/>
                  </a:cubicBezTo>
                  <a:cubicBezTo>
                    <a:pt x="215" y="742"/>
                    <a:pt x="247" y="735"/>
                    <a:pt x="277" y="724"/>
                  </a:cubicBezTo>
                  <a:cubicBezTo>
                    <a:pt x="434" y="655"/>
                    <a:pt x="493" y="448"/>
                    <a:pt x="552" y="300"/>
                  </a:cubicBezTo>
                  <a:cubicBezTo>
                    <a:pt x="601" y="202"/>
                    <a:pt x="582" y="83"/>
                    <a:pt x="483" y="24"/>
                  </a:cubicBezTo>
                  <a:cubicBezTo>
                    <a:pt x="454" y="8"/>
                    <a:pt x="421" y="0"/>
                    <a:pt x="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4154119" y="1391406"/>
              <a:ext cx="86009" cy="105978"/>
            </a:xfrm>
            <a:custGeom>
              <a:avLst/>
              <a:gdLst/>
              <a:ahLst/>
              <a:cxnLst/>
              <a:rect l="l" t="t" r="r" b="b"/>
              <a:pathLst>
                <a:path w="603" h="743" extrusionOk="0">
                  <a:moveTo>
                    <a:pt x="388" y="0"/>
                  </a:moveTo>
                  <a:cubicBezTo>
                    <a:pt x="319" y="0"/>
                    <a:pt x="248" y="33"/>
                    <a:pt x="208" y="93"/>
                  </a:cubicBezTo>
                  <a:cubicBezTo>
                    <a:pt x="168" y="172"/>
                    <a:pt x="129" y="241"/>
                    <a:pt x="79" y="319"/>
                  </a:cubicBezTo>
                  <a:cubicBezTo>
                    <a:pt x="30" y="418"/>
                    <a:pt x="1" y="507"/>
                    <a:pt x="20" y="615"/>
                  </a:cubicBezTo>
                  <a:cubicBezTo>
                    <a:pt x="41" y="706"/>
                    <a:pt x="111" y="742"/>
                    <a:pt x="184" y="742"/>
                  </a:cubicBezTo>
                  <a:cubicBezTo>
                    <a:pt x="216" y="742"/>
                    <a:pt x="247" y="736"/>
                    <a:pt x="277" y="724"/>
                  </a:cubicBezTo>
                  <a:cubicBezTo>
                    <a:pt x="434" y="655"/>
                    <a:pt x="493" y="448"/>
                    <a:pt x="563" y="300"/>
                  </a:cubicBezTo>
                  <a:cubicBezTo>
                    <a:pt x="602" y="201"/>
                    <a:pt x="582" y="83"/>
                    <a:pt x="484" y="24"/>
                  </a:cubicBezTo>
                  <a:cubicBezTo>
                    <a:pt x="455" y="8"/>
                    <a:pt x="422" y="0"/>
                    <a:pt x="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4814947" y="2969235"/>
              <a:ext cx="56341" cy="76024"/>
            </a:xfrm>
            <a:custGeom>
              <a:avLst/>
              <a:gdLst/>
              <a:ahLst/>
              <a:cxnLst/>
              <a:rect l="l" t="t" r="r" b="b"/>
              <a:pathLst>
                <a:path w="395" h="533" extrusionOk="0">
                  <a:moveTo>
                    <a:pt x="153" y="1"/>
                  </a:moveTo>
                  <a:cubicBezTo>
                    <a:pt x="92" y="1"/>
                    <a:pt x="32" y="34"/>
                    <a:pt x="20" y="100"/>
                  </a:cubicBezTo>
                  <a:cubicBezTo>
                    <a:pt x="0" y="238"/>
                    <a:pt x="50" y="426"/>
                    <a:pt x="168" y="514"/>
                  </a:cubicBezTo>
                  <a:cubicBezTo>
                    <a:pt x="188" y="526"/>
                    <a:pt x="210" y="532"/>
                    <a:pt x="231" y="532"/>
                  </a:cubicBezTo>
                  <a:cubicBezTo>
                    <a:pt x="293" y="532"/>
                    <a:pt x="353" y="484"/>
                    <a:pt x="375" y="426"/>
                  </a:cubicBezTo>
                  <a:cubicBezTo>
                    <a:pt x="394" y="366"/>
                    <a:pt x="385" y="297"/>
                    <a:pt x="355" y="228"/>
                  </a:cubicBezTo>
                  <a:cubicBezTo>
                    <a:pt x="335" y="169"/>
                    <a:pt x="306" y="90"/>
                    <a:pt x="256" y="41"/>
                  </a:cubicBezTo>
                  <a:cubicBezTo>
                    <a:pt x="230" y="14"/>
                    <a:pt x="191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4328419" y="2503959"/>
              <a:ext cx="90145" cy="76880"/>
            </a:xfrm>
            <a:custGeom>
              <a:avLst/>
              <a:gdLst/>
              <a:ahLst/>
              <a:cxnLst/>
              <a:rect l="l" t="t" r="r" b="b"/>
              <a:pathLst>
                <a:path w="632" h="539" extrusionOk="0">
                  <a:moveTo>
                    <a:pt x="409" y="0"/>
                  </a:moveTo>
                  <a:cubicBezTo>
                    <a:pt x="375" y="0"/>
                    <a:pt x="339" y="12"/>
                    <a:pt x="307" y="41"/>
                  </a:cubicBezTo>
                  <a:cubicBezTo>
                    <a:pt x="218" y="139"/>
                    <a:pt x="99" y="218"/>
                    <a:pt x="40" y="346"/>
                  </a:cubicBezTo>
                  <a:cubicBezTo>
                    <a:pt x="0" y="442"/>
                    <a:pt x="65" y="539"/>
                    <a:pt x="160" y="539"/>
                  </a:cubicBezTo>
                  <a:cubicBezTo>
                    <a:pt x="181" y="539"/>
                    <a:pt x="204" y="534"/>
                    <a:pt x="228" y="523"/>
                  </a:cubicBezTo>
                  <a:cubicBezTo>
                    <a:pt x="346" y="464"/>
                    <a:pt x="434" y="356"/>
                    <a:pt x="524" y="257"/>
                  </a:cubicBezTo>
                  <a:cubicBezTo>
                    <a:pt x="631" y="150"/>
                    <a:pt x="529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5103640" y="2685106"/>
              <a:ext cx="101984" cy="113395"/>
            </a:xfrm>
            <a:custGeom>
              <a:avLst/>
              <a:gdLst/>
              <a:ahLst/>
              <a:cxnLst/>
              <a:rect l="l" t="t" r="r" b="b"/>
              <a:pathLst>
                <a:path w="715" h="795" extrusionOk="0">
                  <a:moveTo>
                    <a:pt x="276" y="1"/>
                  </a:moveTo>
                  <a:cubicBezTo>
                    <a:pt x="135" y="1"/>
                    <a:pt x="1" y="145"/>
                    <a:pt x="96" y="308"/>
                  </a:cubicBezTo>
                  <a:cubicBezTo>
                    <a:pt x="175" y="456"/>
                    <a:pt x="253" y="672"/>
                    <a:pt x="411" y="771"/>
                  </a:cubicBezTo>
                  <a:cubicBezTo>
                    <a:pt x="439" y="787"/>
                    <a:pt x="471" y="795"/>
                    <a:pt x="503" y="795"/>
                  </a:cubicBezTo>
                  <a:cubicBezTo>
                    <a:pt x="607" y="795"/>
                    <a:pt x="714" y="716"/>
                    <a:pt x="707" y="604"/>
                  </a:cubicBezTo>
                  <a:cubicBezTo>
                    <a:pt x="697" y="416"/>
                    <a:pt x="549" y="249"/>
                    <a:pt x="451" y="101"/>
                  </a:cubicBezTo>
                  <a:cubicBezTo>
                    <a:pt x="404" y="30"/>
                    <a:pt x="339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4751760" y="1918870"/>
              <a:ext cx="100986" cy="113537"/>
            </a:xfrm>
            <a:custGeom>
              <a:avLst/>
              <a:gdLst/>
              <a:ahLst/>
              <a:cxnLst/>
              <a:rect l="l" t="t" r="r" b="b"/>
              <a:pathLst>
                <a:path w="708" h="796" extrusionOk="0">
                  <a:moveTo>
                    <a:pt x="274" y="1"/>
                  </a:moveTo>
                  <a:cubicBezTo>
                    <a:pt x="136" y="1"/>
                    <a:pt x="0" y="145"/>
                    <a:pt x="88" y="308"/>
                  </a:cubicBezTo>
                  <a:cubicBezTo>
                    <a:pt x="177" y="466"/>
                    <a:pt x="256" y="682"/>
                    <a:pt x="414" y="772"/>
                  </a:cubicBezTo>
                  <a:cubicBezTo>
                    <a:pt x="442" y="788"/>
                    <a:pt x="473" y="795"/>
                    <a:pt x="504" y="795"/>
                  </a:cubicBezTo>
                  <a:cubicBezTo>
                    <a:pt x="605" y="795"/>
                    <a:pt x="707" y="717"/>
                    <a:pt x="699" y="604"/>
                  </a:cubicBezTo>
                  <a:cubicBezTo>
                    <a:pt x="690" y="417"/>
                    <a:pt x="542" y="249"/>
                    <a:pt x="443" y="101"/>
                  </a:cubicBezTo>
                  <a:cubicBezTo>
                    <a:pt x="400" y="30"/>
                    <a:pt x="337" y="1"/>
                    <a:pt x="2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5957881" y="2438490"/>
              <a:ext cx="815730" cy="950520"/>
            </a:xfrm>
            <a:custGeom>
              <a:avLst/>
              <a:gdLst/>
              <a:ahLst/>
              <a:cxnLst/>
              <a:rect l="l" t="t" r="r" b="b"/>
              <a:pathLst>
                <a:path w="5719" h="6664" extrusionOk="0">
                  <a:moveTo>
                    <a:pt x="2267" y="1"/>
                  </a:moveTo>
                  <a:cubicBezTo>
                    <a:pt x="2247" y="1"/>
                    <a:pt x="2228" y="3"/>
                    <a:pt x="2209" y="7"/>
                  </a:cubicBezTo>
                  <a:cubicBezTo>
                    <a:pt x="1174" y="233"/>
                    <a:pt x="1" y="6335"/>
                    <a:pt x="1" y="6335"/>
                  </a:cubicBezTo>
                  <a:cubicBezTo>
                    <a:pt x="257" y="6575"/>
                    <a:pt x="1152" y="6664"/>
                    <a:pt x="2160" y="6664"/>
                  </a:cubicBezTo>
                  <a:cubicBezTo>
                    <a:pt x="3792" y="6664"/>
                    <a:pt x="5719" y="6431"/>
                    <a:pt x="5688" y="6236"/>
                  </a:cubicBezTo>
                  <a:cubicBezTo>
                    <a:pt x="5640" y="5926"/>
                    <a:pt x="3339" y="1"/>
                    <a:pt x="2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5609281" y="4378040"/>
              <a:ext cx="1359597" cy="999871"/>
            </a:xfrm>
            <a:custGeom>
              <a:avLst/>
              <a:gdLst/>
              <a:ahLst/>
              <a:cxnLst/>
              <a:rect l="l" t="t" r="r" b="b"/>
              <a:pathLst>
                <a:path w="9532" h="7010" extrusionOk="0">
                  <a:moveTo>
                    <a:pt x="6097" y="0"/>
                  </a:moveTo>
                  <a:cubicBezTo>
                    <a:pt x="4374" y="0"/>
                    <a:pt x="2001" y="770"/>
                    <a:pt x="2001" y="770"/>
                  </a:cubicBezTo>
                  <a:cubicBezTo>
                    <a:pt x="2001" y="770"/>
                    <a:pt x="266" y="4653"/>
                    <a:pt x="1" y="7009"/>
                  </a:cubicBezTo>
                  <a:lnTo>
                    <a:pt x="9532" y="7009"/>
                  </a:lnTo>
                  <a:cubicBezTo>
                    <a:pt x="9532" y="7009"/>
                    <a:pt x="8625" y="1765"/>
                    <a:pt x="7689" y="504"/>
                  </a:cubicBezTo>
                  <a:cubicBezTo>
                    <a:pt x="7412" y="132"/>
                    <a:pt x="6810" y="0"/>
                    <a:pt x="6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5512289" y="2945129"/>
              <a:ext cx="516053" cy="779786"/>
            </a:xfrm>
            <a:custGeom>
              <a:avLst/>
              <a:gdLst/>
              <a:ahLst/>
              <a:cxnLst/>
              <a:rect l="l" t="t" r="r" b="b"/>
              <a:pathLst>
                <a:path w="3618" h="5467" extrusionOk="0">
                  <a:moveTo>
                    <a:pt x="744" y="0"/>
                  </a:moveTo>
                  <a:cubicBezTo>
                    <a:pt x="706" y="0"/>
                    <a:pt x="672" y="8"/>
                    <a:pt x="641" y="23"/>
                  </a:cubicBezTo>
                  <a:cubicBezTo>
                    <a:pt x="0" y="338"/>
                    <a:pt x="907" y="5168"/>
                    <a:pt x="1272" y="5444"/>
                  </a:cubicBezTo>
                  <a:cubicBezTo>
                    <a:pt x="1293" y="5460"/>
                    <a:pt x="1318" y="5467"/>
                    <a:pt x="1348" y="5467"/>
                  </a:cubicBezTo>
                  <a:cubicBezTo>
                    <a:pt x="1833" y="5467"/>
                    <a:pt x="3451" y="3546"/>
                    <a:pt x="3618" y="2822"/>
                  </a:cubicBezTo>
                  <a:cubicBezTo>
                    <a:pt x="3618" y="2822"/>
                    <a:pt x="1493" y="0"/>
                    <a:pt x="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5649932" y="3132124"/>
              <a:ext cx="268724" cy="405654"/>
            </a:xfrm>
            <a:custGeom>
              <a:avLst/>
              <a:gdLst/>
              <a:ahLst/>
              <a:cxnLst/>
              <a:rect l="l" t="t" r="r" b="b"/>
              <a:pathLst>
                <a:path w="1884" h="2844" extrusionOk="0">
                  <a:moveTo>
                    <a:pt x="390" y="1"/>
                  </a:moveTo>
                  <a:cubicBezTo>
                    <a:pt x="370" y="1"/>
                    <a:pt x="352" y="5"/>
                    <a:pt x="336" y="13"/>
                  </a:cubicBezTo>
                  <a:cubicBezTo>
                    <a:pt x="1" y="180"/>
                    <a:pt x="474" y="2694"/>
                    <a:pt x="662" y="2832"/>
                  </a:cubicBezTo>
                  <a:cubicBezTo>
                    <a:pt x="673" y="2840"/>
                    <a:pt x="686" y="2844"/>
                    <a:pt x="702" y="2844"/>
                  </a:cubicBezTo>
                  <a:cubicBezTo>
                    <a:pt x="956" y="2844"/>
                    <a:pt x="1800" y="1843"/>
                    <a:pt x="1884" y="1472"/>
                  </a:cubicBezTo>
                  <a:cubicBezTo>
                    <a:pt x="1884" y="1472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6718554" y="2937997"/>
              <a:ext cx="516053" cy="780071"/>
            </a:xfrm>
            <a:custGeom>
              <a:avLst/>
              <a:gdLst/>
              <a:ahLst/>
              <a:cxnLst/>
              <a:rect l="l" t="t" r="r" b="b"/>
              <a:pathLst>
                <a:path w="3618" h="5469" extrusionOk="0">
                  <a:moveTo>
                    <a:pt x="2874" y="1"/>
                  </a:moveTo>
                  <a:cubicBezTo>
                    <a:pt x="2126" y="1"/>
                    <a:pt x="0" y="2833"/>
                    <a:pt x="0" y="2833"/>
                  </a:cubicBezTo>
                  <a:cubicBezTo>
                    <a:pt x="167" y="3546"/>
                    <a:pt x="1779" y="5469"/>
                    <a:pt x="2267" y="5469"/>
                  </a:cubicBezTo>
                  <a:cubicBezTo>
                    <a:pt x="2298" y="5469"/>
                    <a:pt x="2325" y="5461"/>
                    <a:pt x="2346" y="5444"/>
                  </a:cubicBezTo>
                  <a:cubicBezTo>
                    <a:pt x="2711" y="5179"/>
                    <a:pt x="3618" y="349"/>
                    <a:pt x="2977" y="23"/>
                  </a:cubicBezTo>
                  <a:cubicBezTo>
                    <a:pt x="2946" y="8"/>
                    <a:pt x="2912" y="1"/>
                    <a:pt x="28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6828097" y="3125277"/>
              <a:ext cx="268724" cy="405654"/>
            </a:xfrm>
            <a:custGeom>
              <a:avLst/>
              <a:gdLst/>
              <a:ahLst/>
              <a:cxnLst/>
              <a:rect l="l" t="t" r="r" b="b"/>
              <a:pathLst>
                <a:path w="1884" h="2844" extrusionOk="0">
                  <a:moveTo>
                    <a:pt x="1498" y="0"/>
                  </a:moveTo>
                  <a:cubicBezTo>
                    <a:pt x="1112" y="0"/>
                    <a:pt x="1" y="1470"/>
                    <a:pt x="1" y="1470"/>
                  </a:cubicBezTo>
                  <a:cubicBezTo>
                    <a:pt x="84" y="1849"/>
                    <a:pt x="922" y="2844"/>
                    <a:pt x="1180" y="2844"/>
                  </a:cubicBezTo>
                  <a:cubicBezTo>
                    <a:pt x="1197" y="2844"/>
                    <a:pt x="1211" y="2839"/>
                    <a:pt x="1223" y="2830"/>
                  </a:cubicBezTo>
                  <a:cubicBezTo>
                    <a:pt x="1411" y="2692"/>
                    <a:pt x="1884" y="179"/>
                    <a:pt x="1549" y="11"/>
                  </a:cubicBezTo>
                  <a:cubicBezTo>
                    <a:pt x="1534" y="4"/>
                    <a:pt x="1517" y="0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5164973" y="3191745"/>
              <a:ext cx="2345205" cy="1560855"/>
            </a:xfrm>
            <a:custGeom>
              <a:avLst/>
              <a:gdLst/>
              <a:ahLst/>
              <a:cxnLst/>
              <a:rect l="l" t="t" r="r" b="b"/>
              <a:pathLst>
                <a:path w="16442" h="10943" extrusionOk="0">
                  <a:moveTo>
                    <a:pt x="8386" y="0"/>
                  </a:moveTo>
                  <a:cubicBezTo>
                    <a:pt x="8258" y="0"/>
                    <a:pt x="8128" y="3"/>
                    <a:pt x="7994" y="9"/>
                  </a:cubicBezTo>
                  <a:cubicBezTo>
                    <a:pt x="2800" y="235"/>
                    <a:pt x="3076" y="4839"/>
                    <a:pt x="1" y="5834"/>
                  </a:cubicBezTo>
                  <a:cubicBezTo>
                    <a:pt x="1" y="5834"/>
                    <a:pt x="1009" y="10942"/>
                    <a:pt x="7679" y="10942"/>
                  </a:cubicBezTo>
                  <a:cubicBezTo>
                    <a:pt x="7767" y="10942"/>
                    <a:pt x="7856" y="10941"/>
                    <a:pt x="7945" y="10940"/>
                  </a:cubicBezTo>
                  <a:cubicBezTo>
                    <a:pt x="14865" y="10802"/>
                    <a:pt x="16442" y="6110"/>
                    <a:pt x="16442" y="6110"/>
                  </a:cubicBezTo>
                  <a:cubicBezTo>
                    <a:pt x="16442" y="6110"/>
                    <a:pt x="14638" y="4523"/>
                    <a:pt x="13908" y="3350"/>
                  </a:cubicBezTo>
                  <a:cubicBezTo>
                    <a:pt x="13214" y="2218"/>
                    <a:pt x="11967" y="0"/>
                    <a:pt x="8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5164973" y="3976523"/>
              <a:ext cx="2345205" cy="776077"/>
            </a:xfrm>
            <a:custGeom>
              <a:avLst/>
              <a:gdLst/>
              <a:ahLst/>
              <a:cxnLst/>
              <a:rect l="l" t="t" r="r" b="b"/>
              <a:pathLst>
                <a:path w="16442" h="5441" extrusionOk="0">
                  <a:moveTo>
                    <a:pt x="8183" y="1"/>
                  </a:moveTo>
                  <a:cubicBezTo>
                    <a:pt x="6627" y="1"/>
                    <a:pt x="5268" y="1191"/>
                    <a:pt x="3491" y="1191"/>
                  </a:cubicBezTo>
                  <a:cubicBezTo>
                    <a:pt x="3458" y="1191"/>
                    <a:pt x="3425" y="1191"/>
                    <a:pt x="3392" y="1190"/>
                  </a:cubicBezTo>
                  <a:cubicBezTo>
                    <a:pt x="1450" y="1150"/>
                    <a:pt x="1" y="332"/>
                    <a:pt x="1" y="332"/>
                  </a:cubicBezTo>
                  <a:lnTo>
                    <a:pt x="1" y="332"/>
                  </a:lnTo>
                  <a:cubicBezTo>
                    <a:pt x="1" y="332"/>
                    <a:pt x="1009" y="5440"/>
                    <a:pt x="7679" y="5440"/>
                  </a:cubicBezTo>
                  <a:cubicBezTo>
                    <a:pt x="7767" y="5440"/>
                    <a:pt x="7856" y="5439"/>
                    <a:pt x="7945" y="5438"/>
                  </a:cubicBezTo>
                  <a:cubicBezTo>
                    <a:pt x="14865" y="5300"/>
                    <a:pt x="16442" y="608"/>
                    <a:pt x="16442" y="608"/>
                  </a:cubicBezTo>
                  <a:lnTo>
                    <a:pt x="16442" y="608"/>
                  </a:lnTo>
                  <a:cubicBezTo>
                    <a:pt x="15309" y="994"/>
                    <a:pt x="14327" y="1136"/>
                    <a:pt x="13463" y="1136"/>
                  </a:cubicBezTo>
                  <a:cubicBezTo>
                    <a:pt x="11193" y="1136"/>
                    <a:pt x="9737" y="152"/>
                    <a:pt x="8487" y="16"/>
                  </a:cubicBezTo>
                  <a:cubicBezTo>
                    <a:pt x="8385" y="6"/>
                    <a:pt x="8283" y="1"/>
                    <a:pt x="8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6189806" y="3903351"/>
              <a:ext cx="277282" cy="175869"/>
            </a:xfrm>
            <a:custGeom>
              <a:avLst/>
              <a:gdLst/>
              <a:ahLst/>
              <a:cxnLst/>
              <a:rect l="l" t="t" r="r" b="b"/>
              <a:pathLst>
                <a:path w="1944" h="1233" extrusionOk="0">
                  <a:moveTo>
                    <a:pt x="868" y="0"/>
                  </a:moveTo>
                  <a:cubicBezTo>
                    <a:pt x="420" y="0"/>
                    <a:pt x="1" y="172"/>
                    <a:pt x="1" y="529"/>
                  </a:cubicBezTo>
                  <a:cubicBezTo>
                    <a:pt x="1" y="1049"/>
                    <a:pt x="382" y="1232"/>
                    <a:pt x="806" y="1232"/>
                  </a:cubicBezTo>
                  <a:cubicBezTo>
                    <a:pt x="1340" y="1232"/>
                    <a:pt x="1943" y="942"/>
                    <a:pt x="1943" y="667"/>
                  </a:cubicBezTo>
                  <a:cubicBezTo>
                    <a:pt x="1943" y="229"/>
                    <a:pt x="1386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6137886" y="2284729"/>
              <a:ext cx="257456" cy="257314"/>
            </a:xfrm>
            <a:custGeom>
              <a:avLst/>
              <a:gdLst/>
              <a:ahLst/>
              <a:cxnLst/>
              <a:rect l="l" t="t" r="r" b="b"/>
              <a:pathLst>
                <a:path w="1805" h="1804" extrusionOk="0">
                  <a:moveTo>
                    <a:pt x="907" y="0"/>
                  </a:moveTo>
                  <a:cubicBezTo>
                    <a:pt x="404" y="0"/>
                    <a:pt x="1" y="404"/>
                    <a:pt x="1" y="907"/>
                  </a:cubicBezTo>
                  <a:cubicBezTo>
                    <a:pt x="1" y="1400"/>
                    <a:pt x="404" y="1804"/>
                    <a:pt x="907" y="1804"/>
                  </a:cubicBezTo>
                  <a:cubicBezTo>
                    <a:pt x="1400" y="1804"/>
                    <a:pt x="1804" y="1400"/>
                    <a:pt x="1804" y="907"/>
                  </a:cubicBezTo>
                  <a:cubicBezTo>
                    <a:pt x="1804" y="404"/>
                    <a:pt x="1400" y="0"/>
                    <a:pt x="90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6092956" y="2610935"/>
              <a:ext cx="400376" cy="112967"/>
            </a:xfrm>
            <a:custGeom>
              <a:avLst/>
              <a:gdLst/>
              <a:ahLst/>
              <a:cxnLst/>
              <a:rect l="l" t="t" r="r" b="b"/>
              <a:pathLst>
                <a:path w="2807" h="792" extrusionOk="0">
                  <a:moveTo>
                    <a:pt x="2680" y="1"/>
                  </a:moveTo>
                  <a:cubicBezTo>
                    <a:pt x="2667" y="1"/>
                    <a:pt x="2654" y="3"/>
                    <a:pt x="2642" y="10"/>
                  </a:cubicBezTo>
                  <a:cubicBezTo>
                    <a:pt x="2228" y="187"/>
                    <a:pt x="1834" y="365"/>
                    <a:pt x="1390" y="483"/>
                  </a:cubicBezTo>
                  <a:cubicBezTo>
                    <a:pt x="956" y="592"/>
                    <a:pt x="513" y="601"/>
                    <a:pt x="69" y="601"/>
                  </a:cubicBezTo>
                  <a:cubicBezTo>
                    <a:pt x="10" y="601"/>
                    <a:pt x="0" y="690"/>
                    <a:pt x="49" y="700"/>
                  </a:cubicBezTo>
                  <a:cubicBezTo>
                    <a:pt x="286" y="761"/>
                    <a:pt x="541" y="791"/>
                    <a:pt x="799" y="791"/>
                  </a:cubicBezTo>
                  <a:cubicBezTo>
                    <a:pt x="1498" y="791"/>
                    <a:pt x="2229" y="570"/>
                    <a:pt x="2740" y="138"/>
                  </a:cubicBezTo>
                  <a:cubicBezTo>
                    <a:pt x="2807" y="80"/>
                    <a:pt x="2747" y="1"/>
                    <a:pt x="268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3"/>
            <p:cNvSpPr/>
            <p:nvPr/>
          </p:nvSpPr>
          <p:spPr>
            <a:xfrm>
              <a:off x="5985410" y="2882370"/>
              <a:ext cx="649702" cy="214808"/>
            </a:xfrm>
            <a:custGeom>
              <a:avLst/>
              <a:gdLst/>
              <a:ahLst/>
              <a:cxnLst/>
              <a:rect l="l" t="t" r="r" b="b"/>
              <a:pathLst>
                <a:path w="4555" h="1506" extrusionOk="0">
                  <a:moveTo>
                    <a:pt x="4453" y="1"/>
                  </a:moveTo>
                  <a:cubicBezTo>
                    <a:pt x="4439" y="1"/>
                    <a:pt x="4425" y="3"/>
                    <a:pt x="4411" y="9"/>
                  </a:cubicBezTo>
                  <a:cubicBezTo>
                    <a:pt x="4125" y="137"/>
                    <a:pt x="3859" y="354"/>
                    <a:pt x="3593" y="512"/>
                  </a:cubicBezTo>
                  <a:cubicBezTo>
                    <a:pt x="3238" y="739"/>
                    <a:pt x="2873" y="926"/>
                    <a:pt x="2489" y="1074"/>
                  </a:cubicBezTo>
                  <a:cubicBezTo>
                    <a:pt x="2106" y="1219"/>
                    <a:pt x="1723" y="1293"/>
                    <a:pt x="1342" y="1293"/>
                  </a:cubicBezTo>
                  <a:cubicBezTo>
                    <a:pt x="919" y="1293"/>
                    <a:pt x="499" y="1201"/>
                    <a:pt x="84" y="1015"/>
                  </a:cubicBezTo>
                  <a:cubicBezTo>
                    <a:pt x="78" y="1012"/>
                    <a:pt x="72" y="1011"/>
                    <a:pt x="66" y="1011"/>
                  </a:cubicBezTo>
                  <a:cubicBezTo>
                    <a:pt x="26" y="1011"/>
                    <a:pt x="1" y="1067"/>
                    <a:pt x="45" y="1094"/>
                  </a:cubicBezTo>
                  <a:cubicBezTo>
                    <a:pt x="433" y="1391"/>
                    <a:pt x="911" y="1506"/>
                    <a:pt x="1395" y="1506"/>
                  </a:cubicBezTo>
                  <a:cubicBezTo>
                    <a:pt x="1747" y="1506"/>
                    <a:pt x="2102" y="1445"/>
                    <a:pt x="2430" y="1350"/>
                  </a:cubicBezTo>
                  <a:cubicBezTo>
                    <a:pt x="2853" y="1232"/>
                    <a:pt x="3238" y="1024"/>
                    <a:pt x="3622" y="807"/>
                  </a:cubicBezTo>
                  <a:cubicBezTo>
                    <a:pt x="3839" y="680"/>
                    <a:pt x="4056" y="542"/>
                    <a:pt x="4273" y="404"/>
                  </a:cubicBezTo>
                  <a:cubicBezTo>
                    <a:pt x="4411" y="315"/>
                    <a:pt x="4500" y="266"/>
                    <a:pt x="4539" y="108"/>
                  </a:cubicBezTo>
                  <a:cubicBezTo>
                    <a:pt x="4555" y="45"/>
                    <a:pt x="4508" y="1"/>
                    <a:pt x="445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3"/>
            <p:cNvSpPr/>
            <p:nvPr/>
          </p:nvSpPr>
          <p:spPr>
            <a:xfrm>
              <a:off x="6187809" y="2575562"/>
              <a:ext cx="48639" cy="36942"/>
            </a:xfrm>
            <a:custGeom>
              <a:avLst/>
              <a:gdLst/>
              <a:ahLst/>
              <a:cxnLst/>
              <a:rect l="l" t="t" r="r" b="b"/>
              <a:pathLst>
                <a:path w="341" h="259" extrusionOk="0">
                  <a:moveTo>
                    <a:pt x="138" y="0"/>
                  </a:moveTo>
                  <a:cubicBezTo>
                    <a:pt x="0" y="0"/>
                    <a:pt x="0" y="259"/>
                    <a:pt x="138" y="259"/>
                  </a:cubicBezTo>
                  <a:cubicBezTo>
                    <a:pt x="143" y="259"/>
                    <a:pt x="148" y="258"/>
                    <a:pt x="153" y="258"/>
                  </a:cubicBezTo>
                  <a:lnTo>
                    <a:pt x="183" y="258"/>
                  </a:lnTo>
                  <a:cubicBezTo>
                    <a:pt x="341" y="238"/>
                    <a:pt x="341" y="21"/>
                    <a:pt x="183" y="1"/>
                  </a:cubicBezTo>
                  <a:lnTo>
                    <a:pt x="153" y="1"/>
                  </a:lnTo>
                  <a:cubicBezTo>
                    <a:pt x="148" y="1"/>
                    <a:pt x="143" y="0"/>
                    <a:pt x="13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6317892" y="2592535"/>
              <a:ext cx="49209" cy="38226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178" y="1"/>
                  </a:moveTo>
                  <a:cubicBezTo>
                    <a:pt x="0" y="1"/>
                    <a:pt x="0" y="267"/>
                    <a:pt x="178" y="267"/>
                  </a:cubicBezTo>
                  <a:cubicBezTo>
                    <a:pt x="345" y="267"/>
                    <a:pt x="345" y="1"/>
                    <a:pt x="17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6244720" y="2772541"/>
              <a:ext cx="42363" cy="33804"/>
            </a:xfrm>
            <a:custGeom>
              <a:avLst/>
              <a:gdLst/>
              <a:ahLst/>
              <a:cxnLst/>
              <a:rect l="l" t="t" r="r" b="b"/>
              <a:pathLst>
                <a:path w="297" h="237" extrusionOk="0">
                  <a:moveTo>
                    <a:pt x="148" y="0"/>
                  </a:moveTo>
                  <a:cubicBezTo>
                    <a:pt x="1" y="0"/>
                    <a:pt x="1" y="237"/>
                    <a:pt x="148" y="237"/>
                  </a:cubicBezTo>
                  <a:cubicBezTo>
                    <a:pt x="296" y="237"/>
                    <a:pt x="296" y="0"/>
                    <a:pt x="14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6104225" y="2884937"/>
              <a:ext cx="78877" cy="60763"/>
            </a:xfrm>
            <a:custGeom>
              <a:avLst/>
              <a:gdLst/>
              <a:ahLst/>
              <a:cxnLst/>
              <a:rect l="l" t="t" r="r" b="b"/>
              <a:pathLst>
                <a:path w="553" h="426" extrusionOk="0">
                  <a:moveTo>
                    <a:pt x="276" y="1"/>
                  </a:moveTo>
                  <a:cubicBezTo>
                    <a:pt x="0" y="1"/>
                    <a:pt x="0" y="425"/>
                    <a:pt x="276" y="425"/>
                  </a:cubicBezTo>
                  <a:cubicBezTo>
                    <a:pt x="552" y="425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6292503" y="2958109"/>
              <a:ext cx="52204" cy="39510"/>
            </a:xfrm>
            <a:custGeom>
              <a:avLst/>
              <a:gdLst/>
              <a:ahLst/>
              <a:cxnLst/>
              <a:rect l="l" t="t" r="r" b="b"/>
              <a:pathLst>
                <a:path w="366" h="277" extrusionOk="0">
                  <a:moveTo>
                    <a:pt x="178" y="0"/>
                  </a:moveTo>
                  <a:cubicBezTo>
                    <a:pt x="1" y="0"/>
                    <a:pt x="1" y="276"/>
                    <a:pt x="178" y="276"/>
                  </a:cubicBezTo>
                  <a:cubicBezTo>
                    <a:pt x="365" y="276"/>
                    <a:pt x="365" y="0"/>
                    <a:pt x="17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6395200" y="2821750"/>
              <a:ext cx="61904" cy="47925"/>
            </a:xfrm>
            <a:custGeom>
              <a:avLst/>
              <a:gdLst/>
              <a:ahLst/>
              <a:cxnLst/>
              <a:rect l="l" t="t" r="r" b="b"/>
              <a:pathLst>
                <a:path w="434" h="336" extrusionOk="0">
                  <a:moveTo>
                    <a:pt x="217" y="1"/>
                  </a:moveTo>
                  <a:cubicBezTo>
                    <a:pt x="0" y="1"/>
                    <a:pt x="0" y="336"/>
                    <a:pt x="217" y="336"/>
                  </a:cubicBezTo>
                  <a:cubicBezTo>
                    <a:pt x="434" y="336"/>
                    <a:pt x="434" y="1"/>
                    <a:pt x="21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6194085" y="3125420"/>
              <a:ext cx="53631" cy="40936"/>
            </a:xfrm>
            <a:custGeom>
              <a:avLst/>
              <a:gdLst/>
              <a:ahLst/>
              <a:cxnLst/>
              <a:rect l="l" t="t" r="r" b="b"/>
              <a:pathLst>
                <a:path w="376" h="287" extrusionOk="0">
                  <a:moveTo>
                    <a:pt x="188" y="1"/>
                  </a:moveTo>
                  <a:cubicBezTo>
                    <a:pt x="1" y="1"/>
                    <a:pt x="1" y="286"/>
                    <a:pt x="188" y="286"/>
                  </a:cubicBezTo>
                  <a:cubicBezTo>
                    <a:pt x="375" y="286"/>
                    <a:pt x="375" y="1"/>
                    <a:pt x="188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6011369" y="3170635"/>
              <a:ext cx="29668" cy="26815"/>
            </a:xfrm>
            <a:custGeom>
              <a:avLst/>
              <a:gdLst/>
              <a:ahLst/>
              <a:cxnLst/>
              <a:rect l="l" t="t" r="r" b="b"/>
              <a:pathLst>
                <a:path w="208" h="188" extrusionOk="0">
                  <a:moveTo>
                    <a:pt x="92" y="0"/>
                  </a:moveTo>
                  <a:cubicBezTo>
                    <a:pt x="45" y="0"/>
                    <a:pt x="1" y="33"/>
                    <a:pt x="1" y="98"/>
                  </a:cubicBezTo>
                  <a:cubicBezTo>
                    <a:pt x="1" y="157"/>
                    <a:pt x="47" y="188"/>
                    <a:pt x="94" y="188"/>
                  </a:cubicBezTo>
                  <a:cubicBezTo>
                    <a:pt x="126" y="188"/>
                    <a:pt x="158" y="174"/>
                    <a:pt x="178" y="147"/>
                  </a:cubicBezTo>
                  <a:lnTo>
                    <a:pt x="187" y="137"/>
                  </a:lnTo>
                  <a:cubicBezTo>
                    <a:pt x="207" y="107"/>
                    <a:pt x="207" y="78"/>
                    <a:pt x="187" y="58"/>
                  </a:cubicBezTo>
                  <a:cubicBezTo>
                    <a:pt x="187" y="48"/>
                    <a:pt x="187" y="48"/>
                    <a:pt x="178" y="48"/>
                  </a:cubicBezTo>
                  <a:cubicBezTo>
                    <a:pt x="158" y="16"/>
                    <a:pt x="124" y="0"/>
                    <a:pt x="9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6434567" y="3069222"/>
              <a:ext cx="60620" cy="47925"/>
            </a:xfrm>
            <a:custGeom>
              <a:avLst/>
              <a:gdLst/>
              <a:ahLst/>
              <a:cxnLst/>
              <a:rect l="l" t="t" r="r" b="b"/>
              <a:pathLst>
                <a:path w="425" h="336" extrusionOk="0">
                  <a:moveTo>
                    <a:pt x="217" y="0"/>
                  </a:moveTo>
                  <a:cubicBezTo>
                    <a:pt x="0" y="0"/>
                    <a:pt x="0" y="336"/>
                    <a:pt x="217" y="336"/>
                  </a:cubicBezTo>
                  <a:cubicBezTo>
                    <a:pt x="424" y="336"/>
                    <a:pt x="424" y="0"/>
                    <a:pt x="21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6600452" y="3126704"/>
              <a:ext cx="39510" cy="36942"/>
            </a:xfrm>
            <a:custGeom>
              <a:avLst/>
              <a:gdLst/>
              <a:ahLst/>
              <a:cxnLst/>
              <a:rect l="l" t="t" r="r" b="b"/>
              <a:pathLst>
                <a:path w="277" h="259" extrusionOk="0">
                  <a:moveTo>
                    <a:pt x="127" y="0"/>
                  </a:moveTo>
                  <a:cubicBezTo>
                    <a:pt x="63" y="0"/>
                    <a:pt x="0" y="62"/>
                    <a:pt x="0" y="130"/>
                  </a:cubicBezTo>
                  <a:cubicBezTo>
                    <a:pt x="0" y="197"/>
                    <a:pt x="63" y="258"/>
                    <a:pt x="127" y="258"/>
                  </a:cubicBezTo>
                  <a:cubicBezTo>
                    <a:pt x="148" y="258"/>
                    <a:pt x="169" y="252"/>
                    <a:pt x="188" y="238"/>
                  </a:cubicBezTo>
                  <a:cubicBezTo>
                    <a:pt x="197" y="238"/>
                    <a:pt x="197" y="238"/>
                    <a:pt x="207" y="228"/>
                  </a:cubicBezTo>
                  <a:cubicBezTo>
                    <a:pt x="276" y="179"/>
                    <a:pt x="276" y="90"/>
                    <a:pt x="207" y="31"/>
                  </a:cubicBezTo>
                  <a:cubicBezTo>
                    <a:pt x="197" y="31"/>
                    <a:pt x="197" y="31"/>
                    <a:pt x="188" y="21"/>
                  </a:cubicBezTo>
                  <a:cubicBezTo>
                    <a:pt x="169" y="7"/>
                    <a:pt x="148" y="0"/>
                    <a:pt x="1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6163703" y="2319817"/>
              <a:ext cx="35516" cy="40223"/>
            </a:xfrm>
            <a:custGeom>
              <a:avLst/>
              <a:gdLst/>
              <a:ahLst/>
              <a:cxnLst/>
              <a:rect l="l" t="t" r="r" b="b"/>
              <a:pathLst>
                <a:path w="249" h="282" extrusionOk="0">
                  <a:moveTo>
                    <a:pt x="203" y="0"/>
                  </a:moveTo>
                  <a:cubicBezTo>
                    <a:pt x="194" y="0"/>
                    <a:pt x="184" y="3"/>
                    <a:pt x="174" y="11"/>
                  </a:cubicBezTo>
                  <a:cubicBezTo>
                    <a:pt x="115" y="70"/>
                    <a:pt x="36" y="149"/>
                    <a:pt x="17" y="228"/>
                  </a:cubicBezTo>
                  <a:cubicBezTo>
                    <a:pt x="1" y="251"/>
                    <a:pt x="30" y="282"/>
                    <a:pt x="63" y="282"/>
                  </a:cubicBezTo>
                  <a:cubicBezTo>
                    <a:pt x="70" y="282"/>
                    <a:pt x="78" y="280"/>
                    <a:pt x="85" y="276"/>
                  </a:cubicBezTo>
                  <a:cubicBezTo>
                    <a:pt x="145" y="228"/>
                    <a:pt x="204" y="129"/>
                    <a:pt x="234" y="60"/>
                  </a:cubicBezTo>
                  <a:cubicBezTo>
                    <a:pt x="248" y="30"/>
                    <a:pt x="230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6205353" y="2366316"/>
              <a:ext cx="26815" cy="36087"/>
            </a:xfrm>
            <a:custGeom>
              <a:avLst/>
              <a:gdLst/>
              <a:ahLst/>
              <a:cxnLst/>
              <a:rect l="l" t="t" r="r" b="b"/>
              <a:pathLst>
                <a:path w="188" h="253" extrusionOk="0">
                  <a:moveTo>
                    <a:pt x="130" y="0"/>
                  </a:moveTo>
                  <a:cubicBezTo>
                    <a:pt x="115" y="0"/>
                    <a:pt x="100" y="9"/>
                    <a:pt x="89" y="29"/>
                  </a:cubicBezTo>
                  <a:cubicBezTo>
                    <a:pt x="50" y="88"/>
                    <a:pt x="1" y="158"/>
                    <a:pt x="40" y="226"/>
                  </a:cubicBezTo>
                  <a:cubicBezTo>
                    <a:pt x="46" y="245"/>
                    <a:pt x="60" y="252"/>
                    <a:pt x="77" y="252"/>
                  </a:cubicBezTo>
                  <a:cubicBezTo>
                    <a:pt x="87" y="252"/>
                    <a:pt x="98" y="250"/>
                    <a:pt x="109" y="246"/>
                  </a:cubicBezTo>
                  <a:cubicBezTo>
                    <a:pt x="168" y="217"/>
                    <a:pt x="178" y="128"/>
                    <a:pt x="188" y="69"/>
                  </a:cubicBezTo>
                  <a:cubicBezTo>
                    <a:pt x="188" y="30"/>
                    <a:pt x="159" y="0"/>
                    <a:pt x="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6178680" y="2435922"/>
              <a:ext cx="22536" cy="37370"/>
            </a:xfrm>
            <a:custGeom>
              <a:avLst/>
              <a:gdLst/>
              <a:ahLst/>
              <a:cxnLst/>
              <a:rect l="l" t="t" r="r" b="b"/>
              <a:pathLst>
                <a:path w="158" h="262" extrusionOk="0">
                  <a:moveTo>
                    <a:pt x="81" y="0"/>
                  </a:moveTo>
                  <a:cubicBezTo>
                    <a:pt x="55" y="0"/>
                    <a:pt x="29" y="14"/>
                    <a:pt x="20" y="44"/>
                  </a:cubicBezTo>
                  <a:cubicBezTo>
                    <a:pt x="0" y="113"/>
                    <a:pt x="0" y="212"/>
                    <a:pt x="69" y="251"/>
                  </a:cubicBezTo>
                  <a:cubicBezTo>
                    <a:pt x="79" y="258"/>
                    <a:pt x="89" y="262"/>
                    <a:pt x="98" y="262"/>
                  </a:cubicBezTo>
                  <a:cubicBezTo>
                    <a:pt x="126" y="262"/>
                    <a:pt x="148" y="232"/>
                    <a:pt x="148" y="202"/>
                  </a:cubicBezTo>
                  <a:cubicBezTo>
                    <a:pt x="158" y="152"/>
                    <a:pt x="129" y="113"/>
                    <a:pt x="138" y="54"/>
                  </a:cubicBezTo>
                  <a:cubicBezTo>
                    <a:pt x="144" y="21"/>
                    <a:pt x="113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6267256" y="2426651"/>
              <a:ext cx="22679" cy="27956"/>
            </a:xfrm>
            <a:custGeom>
              <a:avLst/>
              <a:gdLst/>
              <a:ahLst/>
              <a:cxnLst/>
              <a:rect l="l" t="t" r="r" b="b"/>
              <a:pathLst>
                <a:path w="159" h="196" extrusionOk="0">
                  <a:moveTo>
                    <a:pt x="46" y="0"/>
                  </a:moveTo>
                  <a:cubicBezTo>
                    <a:pt x="23" y="0"/>
                    <a:pt x="0" y="30"/>
                    <a:pt x="0" y="60"/>
                  </a:cubicBezTo>
                  <a:cubicBezTo>
                    <a:pt x="10" y="90"/>
                    <a:pt x="0" y="129"/>
                    <a:pt x="10" y="158"/>
                  </a:cubicBezTo>
                  <a:cubicBezTo>
                    <a:pt x="16" y="182"/>
                    <a:pt x="37" y="195"/>
                    <a:pt x="58" y="195"/>
                  </a:cubicBezTo>
                  <a:cubicBezTo>
                    <a:pt x="72" y="195"/>
                    <a:pt x="87" y="190"/>
                    <a:pt x="99" y="178"/>
                  </a:cubicBezTo>
                  <a:cubicBezTo>
                    <a:pt x="158" y="129"/>
                    <a:pt x="128" y="50"/>
                    <a:pt x="69" y="11"/>
                  </a:cubicBezTo>
                  <a:cubicBezTo>
                    <a:pt x="62" y="3"/>
                    <a:pt x="54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6232026" y="2475147"/>
              <a:ext cx="16974" cy="25532"/>
            </a:xfrm>
            <a:custGeom>
              <a:avLst/>
              <a:gdLst/>
              <a:ahLst/>
              <a:cxnLst/>
              <a:rect l="l" t="t" r="r" b="b"/>
              <a:pathLst>
                <a:path w="119" h="179" extrusionOk="0">
                  <a:moveTo>
                    <a:pt x="66" y="0"/>
                  </a:moveTo>
                  <a:cubicBezTo>
                    <a:pt x="51" y="0"/>
                    <a:pt x="38" y="8"/>
                    <a:pt x="31" y="26"/>
                  </a:cubicBezTo>
                  <a:cubicBezTo>
                    <a:pt x="11" y="65"/>
                    <a:pt x="1" y="85"/>
                    <a:pt x="1" y="124"/>
                  </a:cubicBezTo>
                  <a:cubicBezTo>
                    <a:pt x="1" y="155"/>
                    <a:pt x="29" y="179"/>
                    <a:pt x="57" y="179"/>
                  </a:cubicBezTo>
                  <a:cubicBezTo>
                    <a:pt x="73" y="179"/>
                    <a:pt x="89" y="171"/>
                    <a:pt x="99" y="153"/>
                  </a:cubicBezTo>
                  <a:cubicBezTo>
                    <a:pt x="119" y="114"/>
                    <a:pt x="119" y="94"/>
                    <a:pt x="119" y="55"/>
                  </a:cubicBezTo>
                  <a:cubicBezTo>
                    <a:pt x="119" y="24"/>
                    <a:pt x="91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6271821" y="2317820"/>
              <a:ext cx="22251" cy="29811"/>
            </a:xfrm>
            <a:custGeom>
              <a:avLst/>
              <a:gdLst/>
              <a:ahLst/>
              <a:cxnLst/>
              <a:rect l="l" t="t" r="r" b="b"/>
              <a:pathLst>
                <a:path w="156" h="209" extrusionOk="0">
                  <a:moveTo>
                    <a:pt x="63" y="0"/>
                  </a:moveTo>
                  <a:cubicBezTo>
                    <a:pt x="31" y="0"/>
                    <a:pt x="0" y="35"/>
                    <a:pt x="8" y="64"/>
                  </a:cubicBezTo>
                  <a:cubicBezTo>
                    <a:pt x="17" y="123"/>
                    <a:pt x="28" y="163"/>
                    <a:pt x="76" y="202"/>
                  </a:cubicBezTo>
                  <a:cubicBezTo>
                    <a:pt x="85" y="206"/>
                    <a:pt x="94" y="208"/>
                    <a:pt x="102" y="208"/>
                  </a:cubicBezTo>
                  <a:cubicBezTo>
                    <a:pt x="131" y="208"/>
                    <a:pt x="155" y="183"/>
                    <a:pt x="155" y="152"/>
                  </a:cubicBezTo>
                  <a:cubicBezTo>
                    <a:pt x="155" y="93"/>
                    <a:pt x="126" y="64"/>
                    <a:pt x="96" y="14"/>
                  </a:cubicBezTo>
                  <a:cubicBezTo>
                    <a:pt x="86" y="4"/>
                    <a:pt x="74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6345991" y="2350341"/>
              <a:ext cx="19826" cy="37941"/>
            </a:xfrm>
            <a:custGeom>
              <a:avLst/>
              <a:gdLst/>
              <a:ahLst/>
              <a:cxnLst/>
              <a:rect l="l" t="t" r="r" b="b"/>
              <a:pathLst>
                <a:path w="139" h="266" extrusionOk="0">
                  <a:moveTo>
                    <a:pt x="47" y="1"/>
                  </a:moveTo>
                  <a:cubicBezTo>
                    <a:pt x="24" y="1"/>
                    <a:pt x="0" y="16"/>
                    <a:pt x="0" y="43"/>
                  </a:cubicBezTo>
                  <a:cubicBezTo>
                    <a:pt x="0" y="112"/>
                    <a:pt x="0" y="191"/>
                    <a:pt x="40" y="240"/>
                  </a:cubicBezTo>
                  <a:cubicBezTo>
                    <a:pt x="49" y="257"/>
                    <a:pt x="65" y="265"/>
                    <a:pt x="81" y="265"/>
                  </a:cubicBezTo>
                  <a:cubicBezTo>
                    <a:pt x="102" y="265"/>
                    <a:pt x="123" y="252"/>
                    <a:pt x="128" y="230"/>
                  </a:cubicBezTo>
                  <a:cubicBezTo>
                    <a:pt x="138" y="161"/>
                    <a:pt x="119" y="92"/>
                    <a:pt x="89" y="33"/>
                  </a:cubicBezTo>
                  <a:cubicBezTo>
                    <a:pt x="84" y="11"/>
                    <a:pt x="66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6313613" y="2457318"/>
              <a:ext cx="28384" cy="38939"/>
            </a:xfrm>
            <a:custGeom>
              <a:avLst/>
              <a:gdLst/>
              <a:ahLst/>
              <a:cxnLst/>
              <a:rect l="l" t="t" r="r" b="b"/>
              <a:pathLst>
                <a:path w="199" h="273" extrusionOk="0">
                  <a:moveTo>
                    <a:pt x="122" y="0"/>
                  </a:moveTo>
                  <a:cubicBezTo>
                    <a:pt x="105" y="0"/>
                    <a:pt x="89" y="7"/>
                    <a:pt x="79" y="22"/>
                  </a:cubicBezTo>
                  <a:cubicBezTo>
                    <a:pt x="50" y="92"/>
                    <a:pt x="0" y="151"/>
                    <a:pt x="0" y="219"/>
                  </a:cubicBezTo>
                  <a:cubicBezTo>
                    <a:pt x="0" y="253"/>
                    <a:pt x="28" y="273"/>
                    <a:pt x="54" y="273"/>
                  </a:cubicBezTo>
                  <a:cubicBezTo>
                    <a:pt x="67" y="273"/>
                    <a:pt x="80" y="268"/>
                    <a:pt x="89" y="259"/>
                  </a:cubicBezTo>
                  <a:cubicBezTo>
                    <a:pt x="138" y="210"/>
                    <a:pt x="158" y="131"/>
                    <a:pt x="178" y="72"/>
                  </a:cubicBezTo>
                  <a:cubicBezTo>
                    <a:pt x="198" y="31"/>
                    <a:pt x="159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6306624" y="2377157"/>
              <a:ext cx="15547" cy="27529"/>
            </a:xfrm>
            <a:custGeom>
              <a:avLst/>
              <a:gdLst/>
              <a:ahLst/>
              <a:cxnLst/>
              <a:rect l="l" t="t" r="r" b="b"/>
              <a:pathLst>
                <a:path w="109" h="193" extrusionOk="0">
                  <a:moveTo>
                    <a:pt x="59" y="0"/>
                  </a:moveTo>
                  <a:cubicBezTo>
                    <a:pt x="47" y="0"/>
                    <a:pt x="35" y="8"/>
                    <a:pt x="30" y="23"/>
                  </a:cubicBezTo>
                  <a:cubicBezTo>
                    <a:pt x="10" y="72"/>
                    <a:pt x="0" y="121"/>
                    <a:pt x="20" y="170"/>
                  </a:cubicBezTo>
                  <a:cubicBezTo>
                    <a:pt x="30" y="185"/>
                    <a:pt x="45" y="193"/>
                    <a:pt x="58" y="193"/>
                  </a:cubicBezTo>
                  <a:cubicBezTo>
                    <a:pt x="72" y="193"/>
                    <a:pt x="84" y="185"/>
                    <a:pt x="89" y="170"/>
                  </a:cubicBezTo>
                  <a:cubicBezTo>
                    <a:pt x="108" y="121"/>
                    <a:pt x="99" y="72"/>
                    <a:pt x="89" y="23"/>
                  </a:cubicBezTo>
                  <a:cubicBezTo>
                    <a:pt x="84" y="8"/>
                    <a:pt x="72" y="0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6234022" y="4198748"/>
              <a:ext cx="222368" cy="78307"/>
            </a:xfrm>
            <a:custGeom>
              <a:avLst/>
              <a:gdLst/>
              <a:ahLst/>
              <a:cxnLst/>
              <a:rect l="l" t="t" r="r" b="b"/>
              <a:pathLst>
                <a:path w="1559" h="549" extrusionOk="0">
                  <a:moveTo>
                    <a:pt x="1472" y="0"/>
                  </a:moveTo>
                  <a:cubicBezTo>
                    <a:pt x="1456" y="0"/>
                    <a:pt x="1439" y="5"/>
                    <a:pt x="1426" y="16"/>
                  </a:cubicBezTo>
                  <a:cubicBezTo>
                    <a:pt x="1248" y="193"/>
                    <a:pt x="1071" y="331"/>
                    <a:pt x="805" y="351"/>
                  </a:cubicBezTo>
                  <a:cubicBezTo>
                    <a:pt x="792" y="352"/>
                    <a:pt x="778" y="352"/>
                    <a:pt x="765" y="352"/>
                  </a:cubicBezTo>
                  <a:cubicBezTo>
                    <a:pt x="505" y="352"/>
                    <a:pt x="271" y="178"/>
                    <a:pt x="56" y="65"/>
                  </a:cubicBezTo>
                  <a:cubicBezTo>
                    <a:pt x="50" y="62"/>
                    <a:pt x="45" y="60"/>
                    <a:pt x="40" y="60"/>
                  </a:cubicBezTo>
                  <a:cubicBezTo>
                    <a:pt x="17" y="60"/>
                    <a:pt x="1" y="91"/>
                    <a:pt x="17" y="114"/>
                  </a:cubicBezTo>
                  <a:cubicBezTo>
                    <a:pt x="253" y="361"/>
                    <a:pt x="539" y="548"/>
                    <a:pt x="884" y="548"/>
                  </a:cubicBezTo>
                  <a:cubicBezTo>
                    <a:pt x="1169" y="539"/>
                    <a:pt x="1445" y="351"/>
                    <a:pt x="1544" y="85"/>
                  </a:cubicBezTo>
                  <a:cubicBezTo>
                    <a:pt x="1558" y="35"/>
                    <a:pt x="1516" y="0"/>
                    <a:pt x="1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6511305" y="3717070"/>
              <a:ext cx="257884" cy="183429"/>
            </a:xfrm>
            <a:custGeom>
              <a:avLst/>
              <a:gdLst/>
              <a:ahLst/>
              <a:cxnLst/>
              <a:rect l="l" t="t" r="r" b="b"/>
              <a:pathLst>
                <a:path w="1808" h="1286" extrusionOk="0">
                  <a:moveTo>
                    <a:pt x="905" y="0"/>
                  </a:moveTo>
                  <a:cubicBezTo>
                    <a:pt x="392" y="0"/>
                    <a:pt x="1" y="602"/>
                    <a:pt x="83" y="1077"/>
                  </a:cubicBezTo>
                  <a:cubicBezTo>
                    <a:pt x="88" y="1116"/>
                    <a:pt x="123" y="1136"/>
                    <a:pt x="157" y="1136"/>
                  </a:cubicBezTo>
                  <a:cubicBezTo>
                    <a:pt x="192" y="1136"/>
                    <a:pt x="226" y="1116"/>
                    <a:pt x="231" y="1077"/>
                  </a:cubicBezTo>
                  <a:cubicBezTo>
                    <a:pt x="261" y="702"/>
                    <a:pt x="487" y="396"/>
                    <a:pt x="852" y="317"/>
                  </a:cubicBezTo>
                  <a:cubicBezTo>
                    <a:pt x="878" y="312"/>
                    <a:pt x="903" y="310"/>
                    <a:pt x="928" y="310"/>
                  </a:cubicBezTo>
                  <a:cubicBezTo>
                    <a:pt x="1127" y="310"/>
                    <a:pt x="1276" y="476"/>
                    <a:pt x="1354" y="643"/>
                  </a:cubicBezTo>
                  <a:cubicBezTo>
                    <a:pt x="1424" y="810"/>
                    <a:pt x="1354" y="998"/>
                    <a:pt x="1374" y="1165"/>
                  </a:cubicBezTo>
                  <a:cubicBezTo>
                    <a:pt x="1386" y="1244"/>
                    <a:pt x="1447" y="1285"/>
                    <a:pt x="1510" y="1285"/>
                  </a:cubicBezTo>
                  <a:cubicBezTo>
                    <a:pt x="1549" y="1285"/>
                    <a:pt x="1590" y="1269"/>
                    <a:pt x="1621" y="1235"/>
                  </a:cubicBezTo>
                  <a:cubicBezTo>
                    <a:pt x="1808" y="1018"/>
                    <a:pt x="1739" y="672"/>
                    <a:pt x="1630" y="436"/>
                  </a:cubicBezTo>
                  <a:cubicBezTo>
                    <a:pt x="1512" y="199"/>
                    <a:pt x="1276" y="61"/>
                    <a:pt x="1030" y="12"/>
                  </a:cubicBezTo>
                  <a:cubicBezTo>
                    <a:pt x="987" y="4"/>
                    <a:pt x="946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5841206" y="3717070"/>
              <a:ext cx="257884" cy="183429"/>
            </a:xfrm>
            <a:custGeom>
              <a:avLst/>
              <a:gdLst/>
              <a:ahLst/>
              <a:cxnLst/>
              <a:rect l="l" t="t" r="r" b="b"/>
              <a:pathLst>
                <a:path w="1808" h="1286" extrusionOk="0">
                  <a:moveTo>
                    <a:pt x="906" y="0"/>
                  </a:moveTo>
                  <a:cubicBezTo>
                    <a:pt x="865" y="0"/>
                    <a:pt x="823" y="4"/>
                    <a:pt x="780" y="12"/>
                  </a:cubicBezTo>
                  <a:cubicBezTo>
                    <a:pt x="533" y="61"/>
                    <a:pt x="296" y="199"/>
                    <a:pt x="188" y="436"/>
                  </a:cubicBezTo>
                  <a:cubicBezTo>
                    <a:pt x="70" y="672"/>
                    <a:pt x="1" y="1018"/>
                    <a:pt x="188" y="1235"/>
                  </a:cubicBezTo>
                  <a:cubicBezTo>
                    <a:pt x="219" y="1269"/>
                    <a:pt x="260" y="1285"/>
                    <a:pt x="299" y="1285"/>
                  </a:cubicBezTo>
                  <a:cubicBezTo>
                    <a:pt x="362" y="1285"/>
                    <a:pt x="422" y="1244"/>
                    <a:pt x="434" y="1165"/>
                  </a:cubicBezTo>
                  <a:cubicBezTo>
                    <a:pt x="464" y="998"/>
                    <a:pt x="385" y="810"/>
                    <a:pt x="454" y="643"/>
                  </a:cubicBezTo>
                  <a:cubicBezTo>
                    <a:pt x="533" y="476"/>
                    <a:pt x="690" y="310"/>
                    <a:pt x="884" y="310"/>
                  </a:cubicBezTo>
                  <a:cubicBezTo>
                    <a:pt x="908" y="310"/>
                    <a:pt x="932" y="312"/>
                    <a:pt x="957" y="317"/>
                  </a:cubicBezTo>
                  <a:cubicBezTo>
                    <a:pt x="1332" y="396"/>
                    <a:pt x="1548" y="702"/>
                    <a:pt x="1578" y="1077"/>
                  </a:cubicBezTo>
                  <a:cubicBezTo>
                    <a:pt x="1583" y="1116"/>
                    <a:pt x="1617" y="1136"/>
                    <a:pt x="1652" y="1136"/>
                  </a:cubicBezTo>
                  <a:cubicBezTo>
                    <a:pt x="1686" y="1136"/>
                    <a:pt x="1721" y="1116"/>
                    <a:pt x="1726" y="1077"/>
                  </a:cubicBezTo>
                  <a:cubicBezTo>
                    <a:pt x="1808" y="602"/>
                    <a:pt x="1425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6829666" y="3883240"/>
              <a:ext cx="192700" cy="192700"/>
            </a:xfrm>
            <a:custGeom>
              <a:avLst/>
              <a:gdLst/>
              <a:ahLst/>
              <a:cxnLst/>
              <a:rect l="l" t="t" r="r" b="b"/>
              <a:pathLst>
                <a:path w="1351" h="1351" extrusionOk="0">
                  <a:moveTo>
                    <a:pt x="670" y="0"/>
                  </a:moveTo>
                  <a:cubicBezTo>
                    <a:pt x="305" y="0"/>
                    <a:pt x="0" y="306"/>
                    <a:pt x="0" y="681"/>
                  </a:cubicBezTo>
                  <a:cubicBezTo>
                    <a:pt x="0" y="1045"/>
                    <a:pt x="305" y="1351"/>
                    <a:pt x="670" y="1351"/>
                  </a:cubicBezTo>
                  <a:cubicBezTo>
                    <a:pt x="1045" y="1351"/>
                    <a:pt x="1350" y="1045"/>
                    <a:pt x="1350" y="681"/>
                  </a:cubicBezTo>
                  <a:cubicBezTo>
                    <a:pt x="1350" y="306"/>
                    <a:pt x="1045" y="0"/>
                    <a:pt x="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5600866" y="3883240"/>
              <a:ext cx="192700" cy="192700"/>
            </a:xfrm>
            <a:custGeom>
              <a:avLst/>
              <a:gdLst/>
              <a:ahLst/>
              <a:cxnLst/>
              <a:rect l="l" t="t" r="r" b="b"/>
              <a:pathLst>
                <a:path w="1351" h="1351" extrusionOk="0">
                  <a:moveTo>
                    <a:pt x="671" y="0"/>
                  </a:moveTo>
                  <a:cubicBezTo>
                    <a:pt x="306" y="0"/>
                    <a:pt x="0" y="306"/>
                    <a:pt x="0" y="681"/>
                  </a:cubicBezTo>
                  <a:cubicBezTo>
                    <a:pt x="0" y="1045"/>
                    <a:pt x="306" y="1351"/>
                    <a:pt x="671" y="1351"/>
                  </a:cubicBezTo>
                  <a:cubicBezTo>
                    <a:pt x="1045" y="1351"/>
                    <a:pt x="1350" y="1045"/>
                    <a:pt x="1350" y="681"/>
                  </a:cubicBezTo>
                  <a:cubicBezTo>
                    <a:pt x="1350" y="306"/>
                    <a:pt x="1045" y="0"/>
                    <a:pt x="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3"/>
            <p:cNvSpPr/>
            <p:nvPr/>
          </p:nvSpPr>
          <p:spPr>
            <a:xfrm>
              <a:off x="6130755" y="3244948"/>
              <a:ext cx="63473" cy="39510"/>
            </a:xfrm>
            <a:custGeom>
              <a:avLst/>
              <a:gdLst/>
              <a:ahLst/>
              <a:cxnLst/>
              <a:rect l="l" t="t" r="r" b="b"/>
              <a:pathLst>
                <a:path w="445" h="277" extrusionOk="0">
                  <a:moveTo>
                    <a:pt x="277" y="0"/>
                  </a:moveTo>
                  <a:cubicBezTo>
                    <a:pt x="206" y="0"/>
                    <a:pt x="142" y="32"/>
                    <a:pt x="90" y="70"/>
                  </a:cubicBezTo>
                  <a:cubicBezTo>
                    <a:pt x="1" y="129"/>
                    <a:pt x="21" y="276"/>
                    <a:pt x="139" y="276"/>
                  </a:cubicBezTo>
                  <a:cubicBezTo>
                    <a:pt x="228" y="276"/>
                    <a:pt x="327" y="256"/>
                    <a:pt x="386" y="188"/>
                  </a:cubicBezTo>
                  <a:cubicBezTo>
                    <a:pt x="445" y="129"/>
                    <a:pt x="425" y="30"/>
                    <a:pt x="346" y="10"/>
                  </a:cubicBezTo>
                  <a:cubicBezTo>
                    <a:pt x="323" y="3"/>
                    <a:pt x="299" y="0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3"/>
            <p:cNvSpPr/>
            <p:nvPr/>
          </p:nvSpPr>
          <p:spPr>
            <a:xfrm>
              <a:off x="6198649" y="3270194"/>
              <a:ext cx="49066" cy="29811"/>
            </a:xfrm>
            <a:custGeom>
              <a:avLst/>
              <a:gdLst/>
              <a:ahLst/>
              <a:cxnLst/>
              <a:rect l="l" t="t" r="r" b="b"/>
              <a:pathLst>
                <a:path w="344" h="209" extrusionOk="0">
                  <a:moveTo>
                    <a:pt x="119" y="0"/>
                  </a:moveTo>
                  <a:cubicBezTo>
                    <a:pt x="1" y="0"/>
                    <a:pt x="1" y="208"/>
                    <a:pt x="119" y="208"/>
                  </a:cubicBezTo>
                  <a:cubicBezTo>
                    <a:pt x="121" y="208"/>
                    <a:pt x="124" y="208"/>
                    <a:pt x="127" y="208"/>
                  </a:cubicBezTo>
                  <a:cubicBezTo>
                    <a:pt x="186" y="198"/>
                    <a:pt x="245" y="198"/>
                    <a:pt x="294" y="169"/>
                  </a:cubicBezTo>
                  <a:cubicBezTo>
                    <a:pt x="343" y="139"/>
                    <a:pt x="343" y="70"/>
                    <a:pt x="294" y="40"/>
                  </a:cubicBezTo>
                  <a:cubicBezTo>
                    <a:pt x="245" y="11"/>
                    <a:pt x="186" y="11"/>
                    <a:pt x="127" y="1"/>
                  </a:cubicBezTo>
                  <a:cubicBezTo>
                    <a:pt x="124" y="0"/>
                    <a:pt x="121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3"/>
            <p:cNvSpPr/>
            <p:nvPr/>
          </p:nvSpPr>
          <p:spPr>
            <a:xfrm>
              <a:off x="6256416" y="3225264"/>
              <a:ext cx="57339" cy="29383"/>
            </a:xfrm>
            <a:custGeom>
              <a:avLst/>
              <a:gdLst/>
              <a:ahLst/>
              <a:cxnLst/>
              <a:rect l="l" t="t" r="r" b="b"/>
              <a:pathLst>
                <a:path w="402" h="206" extrusionOk="0">
                  <a:moveTo>
                    <a:pt x="218" y="1"/>
                  </a:moveTo>
                  <a:cubicBezTo>
                    <a:pt x="176" y="1"/>
                    <a:pt x="133" y="9"/>
                    <a:pt x="96" y="20"/>
                  </a:cubicBezTo>
                  <a:cubicBezTo>
                    <a:pt x="1" y="39"/>
                    <a:pt x="16" y="198"/>
                    <a:pt x="107" y="198"/>
                  </a:cubicBezTo>
                  <a:cubicBezTo>
                    <a:pt x="110" y="198"/>
                    <a:pt x="113" y="198"/>
                    <a:pt x="116" y="197"/>
                  </a:cubicBezTo>
                  <a:cubicBezTo>
                    <a:pt x="125" y="196"/>
                    <a:pt x="134" y="196"/>
                    <a:pt x="143" y="196"/>
                  </a:cubicBezTo>
                  <a:cubicBezTo>
                    <a:pt x="185" y="196"/>
                    <a:pt x="228" y="206"/>
                    <a:pt x="270" y="206"/>
                  </a:cubicBezTo>
                  <a:cubicBezTo>
                    <a:pt x="298" y="206"/>
                    <a:pt x="325" y="202"/>
                    <a:pt x="352" y="188"/>
                  </a:cubicBezTo>
                  <a:cubicBezTo>
                    <a:pt x="382" y="168"/>
                    <a:pt x="401" y="129"/>
                    <a:pt x="382" y="99"/>
                  </a:cubicBezTo>
                  <a:cubicBezTo>
                    <a:pt x="357" y="24"/>
                    <a:pt x="289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3"/>
            <p:cNvSpPr/>
            <p:nvPr/>
          </p:nvSpPr>
          <p:spPr>
            <a:xfrm>
              <a:off x="6291076" y="3268911"/>
              <a:ext cx="57910" cy="31665"/>
            </a:xfrm>
            <a:custGeom>
              <a:avLst/>
              <a:gdLst/>
              <a:ahLst/>
              <a:cxnLst/>
              <a:rect l="l" t="t" r="r" b="b"/>
              <a:pathLst>
                <a:path w="406" h="222" extrusionOk="0">
                  <a:moveTo>
                    <a:pt x="287" y="0"/>
                  </a:moveTo>
                  <a:cubicBezTo>
                    <a:pt x="247" y="0"/>
                    <a:pt x="209" y="13"/>
                    <a:pt x="174" y="13"/>
                  </a:cubicBezTo>
                  <a:cubicBezTo>
                    <a:pt x="166" y="13"/>
                    <a:pt x="157" y="12"/>
                    <a:pt x="149" y="10"/>
                  </a:cubicBezTo>
                  <a:cubicBezTo>
                    <a:pt x="90" y="10"/>
                    <a:pt x="31" y="29"/>
                    <a:pt x="20" y="88"/>
                  </a:cubicBezTo>
                  <a:cubicBezTo>
                    <a:pt x="1" y="138"/>
                    <a:pt x="31" y="207"/>
                    <a:pt x="90" y="217"/>
                  </a:cubicBezTo>
                  <a:cubicBezTo>
                    <a:pt x="115" y="219"/>
                    <a:pt x="140" y="221"/>
                    <a:pt x="164" y="221"/>
                  </a:cubicBezTo>
                  <a:cubicBezTo>
                    <a:pt x="232" y="221"/>
                    <a:pt x="294" y="206"/>
                    <a:pt x="346" y="148"/>
                  </a:cubicBezTo>
                  <a:cubicBezTo>
                    <a:pt x="405" y="99"/>
                    <a:pt x="366" y="1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3"/>
            <p:cNvSpPr/>
            <p:nvPr/>
          </p:nvSpPr>
          <p:spPr>
            <a:xfrm>
              <a:off x="6375374" y="3235106"/>
              <a:ext cx="56483" cy="35801"/>
            </a:xfrm>
            <a:custGeom>
              <a:avLst/>
              <a:gdLst/>
              <a:ahLst/>
              <a:cxnLst/>
              <a:rect l="l" t="t" r="r" b="b"/>
              <a:pathLst>
                <a:path w="396" h="251" extrusionOk="0">
                  <a:moveTo>
                    <a:pt x="134" y="1"/>
                  </a:moveTo>
                  <a:cubicBezTo>
                    <a:pt x="52" y="1"/>
                    <a:pt x="0" y="133"/>
                    <a:pt x="90" y="198"/>
                  </a:cubicBezTo>
                  <a:cubicBezTo>
                    <a:pt x="137" y="231"/>
                    <a:pt x="188" y="251"/>
                    <a:pt x="245" y="251"/>
                  </a:cubicBezTo>
                  <a:cubicBezTo>
                    <a:pt x="271" y="251"/>
                    <a:pt x="298" y="246"/>
                    <a:pt x="327" y="237"/>
                  </a:cubicBezTo>
                  <a:cubicBezTo>
                    <a:pt x="395" y="207"/>
                    <a:pt x="386" y="109"/>
                    <a:pt x="327" y="79"/>
                  </a:cubicBezTo>
                  <a:cubicBezTo>
                    <a:pt x="287" y="49"/>
                    <a:pt x="238" y="49"/>
                    <a:pt x="189" y="20"/>
                  </a:cubicBezTo>
                  <a:cubicBezTo>
                    <a:pt x="170" y="7"/>
                    <a:pt x="151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3"/>
            <p:cNvSpPr/>
            <p:nvPr/>
          </p:nvSpPr>
          <p:spPr>
            <a:xfrm>
              <a:off x="6416310" y="3285742"/>
              <a:ext cx="56341" cy="33804"/>
            </a:xfrm>
            <a:custGeom>
              <a:avLst/>
              <a:gdLst/>
              <a:ahLst/>
              <a:cxnLst/>
              <a:rect l="l" t="t" r="r" b="b"/>
              <a:pathLst>
                <a:path w="395" h="237" extrusionOk="0">
                  <a:moveTo>
                    <a:pt x="148" y="0"/>
                  </a:moveTo>
                  <a:cubicBezTo>
                    <a:pt x="0" y="10"/>
                    <a:pt x="0" y="227"/>
                    <a:pt x="148" y="237"/>
                  </a:cubicBezTo>
                  <a:cubicBezTo>
                    <a:pt x="207" y="237"/>
                    <a:pt x="257" y="227"/>
                    <a:pt x="316" y="198"/>
                  </a:cubicBezTo>
                  <a:cubicBezTo>
                    <a:pt x="395" y="168"/>
                    <a:pt x="395" y="69"/>
                    <a:pt x="316" y="40"/>
                  </a:cubicBezTo>
                  <a:cubicBezTo>
                    <a:pt x="257" y="10"/>
                    <a:pt x="207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3"/>
            <p:cNvSpPr/>
            <p:nvPr/>
          </p:nvSpPr>
          <p:spPr>
            <a:xfrm>
              <a:off x="5598013" y="3002754"/>
              <a:ext cx="33519" cy="41222"/>
            </a:xfrm>
            <a:custGeom>
              <a:avLst/>
              <a:gdLst/>
              <a:ahLst/>
              <a:cxnLst/>
              <a:rect l="l" t="t" r="r" b="b"/>
              <a:pathLst>
                <a:path w="235" h="289" extrusionOk="0">
                  <a:moveTo>
                    <a:pt x="148" y="0"/>
                  </a:moveTo>
                  <a:cubicBezTo>
                    <a:pt x="134" y="0"/>
                    <a:pt x="119" y="7"/>
                    <a:pt x="109" y="23"/>
                  </a:cubicBezTo>
                  <a:cubicBezTo>
                    <a:pt x="60" y="92"/>
                    <a:pt x="1" y="141"/>
                    <a:pt x="10" y="239"/>
                  </a:cubicBezTo>
                  <a:cubicBezTo>
                    <a:pt x="17" y="273"/>
                    <a:pt x="47" y="288"/>
                    <a:pt x="78" y="288"/>
                  </a:cubicBezTo>
                  <a:cubicBezTo>
                    <a:pt x="92" y="288"/>
                    <a:pt x="106" y="285"/>
                    <a:pt x="119" y="279"/>
                  </a:cubicBezTo>
                  <a:cubicBezTo>
                    <a:pt x="198" y="239"/>
                    <a:pt x="207" y="161"/>
                    <a:pt x="227" y="92"/>
                  </a:cubicBezTo>
                  <a:cubicBezTo>
                    <a:pt x="234" y="49"/>
                    <a:pt x="189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3"/>
            <p:cNvSpPr/>
            <p:nvPr/>
          </p:nvSpPr>
          <p:spPr>
            <a:xfrm>
              <a:off x="5586745" y="3121569"/>
              <a:ext cx="32521" cy="52918"/>
            </a:xfrm>
            <a:custGeom>
              <a:avLst/>
              <a:gdLst/>
              <a:ahLst/>
              <a:cxnLst/>
              <a:rect l="l" t="t" r="r" b="b"/>
              <a:pathLst>
                <a:path w="228" h="371" extrusionOk="0">
                  <a:moveTo>
                    <a:pt x="114" y="1"/>
                  </a:moveTo>
                  <a:cubicBezTo>
                    <a:pt x="67" y="1"/>
                    <a:pt x="21" y="32"/>
                    <a:pt x="21" y="96"/>
                  </a:cubicBezTo>
                  <a:cubicBezTo>
                    <a:pt x="21" y="166"/>
                    <a:pt x="1" y="264"/>
                    <a:pt x="50" y="333"/>
                  </a:cubicBezTo>
                  <a:cubicBezTo>
                    <a:pt x="69" y="358"/>
                    <a:pt x="92" y="370"/>
                    <a:pt x="114" y="370"/>
                  </a:cubicBezTo>
                  <a:cubicBezTo>
                    <a:pt x="136" y="370"/>
                    <a:pt x="159" y="358"/>
                    <a:pt x="178" y="333"/>
                  </a:cubicBezTo>
                  <a:cubicBezTo>
                    <a:pt x="227" y="264"/>
                    <a:pt x="207" y="166"/>
                    <a:pt x="207" y="96"/>
                  </a:cubicBezTo>
                  <a:cubicBezTo>
                    <a:pt x="207" y="32"/>
                    <a:pt x="16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3"/>
            <p:cNvSpPr/>
            <p:nvPr/>
          </p:nvSpPr>
          <p:spPr>
            <a:xfrm>
              <a:off x="5625399" y="3078921"/>
              <a:ext cx="33234" cy="29525"/>
            </a:xfrm>
            <a:custGeom>
              <a:avLst/>
              <a:gdLst/>
              <a:ahLst/>
              <a:cxnLst/>
              <a:rect l="l" t="t" r="r" b="b"/>
              <a:pathLst>
                <a:path w="233" h="207" extrusionOk="0">
                  <a:moveTo>
                    <a:pt x="120" y="0"/>
                  </a:moveTo>
                  <a:cubicBezTo>
                    <a:pt x="62" y="0"/>
                    <a:pt x="1" y="83"/>
                    <a:pt x="55" y="130"/>
                  </a:cubicBezTo>
                  <a:cubicBezTo>
                    <a:pt x="74" y="139"/>
                    <a:pt x="74" y="159"/>
                    <a:pt x="85" y="179"/>
                  </a:cubicBezTo>
                  <a:cubicBezTo>
                    <a:pt x="96" y="196"/>
                    <a:pt x="117" y="206"/>
                    <a:pt x="137" y="206"/>
                  </a:cubicBezTo>
                  <a:cubicBezTo>
                    <a:pt x="151" y="206"/>
                    <a:pt x="165" y="201"/>
                    <a:pt x="173" y="189"/>
                  </a:cubicBezTo>
                  <a:cubicBezTo>
                    <a:pt x="232" y="139"/>
                    <a:pt x="203" y="70"/>
                    <a:pt x="164" y="21"/>
                  </a:cubicBezTo>
                  <a:cubicBezTo>
                    <a:pt x="151" y="6"/>
                    <a:pt x="13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3"/>
            <p:cNvSpPr/>
            <p:nvPr/>
          </p:nvSpPr>
          <p:spPr>
            <a:xfrm>
              <a:off x="5609281" y="3215850"/>
              <a:ext cx="18400" cy="37941"/>
            </a:xfrm>
            <a:custGeom>
              <a:avLst/>
              <a:gdLst/>
              <a:ahLst/>
              <a:cxnLst/>
              <a:rect l="l" t="t" r="r" b="b"/>
              <a:pathLst>
                <a:path w="129" h="266" extrusionOk="0">
                  <a:moveTo>
                    <a:pt x="85" y="1"/>
                  </a:moveTo>
                  <a:cubicBezTo>
                    <a:pt x="65" y="1"/>
                    <a:pt x="45" y="13"/>
                    <a:pt x="40" y="37"/>
                  </a:cubicBezTo>
                  <a:cubicBezTo>
                    <a:pt x="10" y="96"/>
                    <a:pt x="1" y="145"/>
                    <a:pt x="1" y="214"/>
                  </a:cubicBezTo>
                  <a:cubicBezTo>
                    <a:pt x="1" y="248"/>
                    <a:pt x="26" y="266"/>
                    <a:pt x="51" y="266"/>
                  </a:cubicBezTo>
                  <a:cubicBezTo>
                    <a:pt x="71" y="266"/>
                    <a:pt x="91" y="255"/>
                    <a:pt x="99" y="234"/>
                  </a:cubicBezTo>
                  <a:cubicBezTo>
                    <a:pt x="128" y="165"/>
                    <a:pt x="128" y="116"/>
                    <a:pt x="128" y="46"/>
                  </a:cubicBezTo>
                  <a:cubicBezTo>
                    <a:pt x="128" y="16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3"/>
            <p:cNvSpPr/>
            <p:nvPr/>
          </p:nvSpPr>
          <p:spPr>
            <a:xfrm>
              <a:off x="7129057" y="3023436"/>
              <a:ext cx="32521" cy="49780"/>
            </a:xfrm>
            <a:custGeom>
              <a:avLst/>
              <a:gdLst/>
              <a:ahLst/>
              <a:cxnLst/>
              <a:rect l="l" t="t" r="r" b="b"/>
              <a:pathLst>
                <a:path w="228" h="349" extrusionOk="0">
                  <a:moveTo>
                    <a:pt x="114" y="1"/>
                  </a:moveTo>
                  <a:cubicBezTo>
                    <a:pt x="79" y="1"/>
                    <a:pt x="45" y="25"/>
                    <a:pt x="40" y="75"/>
                  </a:cubicBezTo>
                  <a:cubicBezTo>
                    <a:pt x="30" y="154"/>
                    <a:pt x="0" y="243"/>
                    <a:pt x="50" y="311"/>
                  </a:cubicBezTo>
                  <a:cubicBezTo>
                    <a:pt x="64" y="336"/>
                    <a:pt x="91" y="349"/>
                    <a:pt x="119" y="349"/>
                  </a:cubicBezTo>
                  <a:cubicBezTo>
                    <a:pt x="146" y="349"/>
                    <a:pt x="173" y="336"/>
                    <a:pt x="188" y="311"/>
                  </a:cubicBezTo>
                  <a:cubicBezTo>
                    <a:pt x="227" y="243"/>
                    <a:pt x="197" y="154"/>
                    <a:pt x="188" y="75"/>
                  </a:cubicBezTo>
                  <a:cubicBezTo>
                    <a:pt x="183" y="25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3"/>
            <p:cNvSpPr/>
            <p:nvPr/>
          </p:nvSpPr>
          <p:spPr>
            <a:xfrm>
              <a:off x="7089690" y="3101600"/>
              <a:ext cx="28242" cy="47497"/>
            </a:xfrm>
            <a:custGeom>
              <a:avLst/>
              <a:gdLst/>
              <a:ahLst/>
              <a:cxnLst/>
              <a:rect l="l" t="t" r="r" b="b"/>
              <a:pathLst>
                <a:path w="198" h="333" extrusionOk="0">
                  <a:moveTo>
                    <a:pt x="99" y="0"/>
                  </a:moveTo>
                  <a:cubicBezTo>
                    <a:pt x="55" y="0"/>
                    <a:pt x="10" y="30"/>
                    <a:pt x="10" y="89"/>
                  </a:cubicBezTo>
                  <a:cubicBezTo>
                    <a:pt x="10" y="158"/>
                    <a:pt x="0" y="236"/>
                    <a:pt x="30" y="296"/>
                  </a:cubicBezTo>
                  <a:cubicBezTo>
                    <a:pt x="45" y="320"/>
                    <a:pt x="69" y="333"/>
                    <a:pt x="94" y="333"/>
                  </a:cubicBezTo>
                  <a:cubicBezTo>
                    <a:pt x="119" y="333"/>
                    <a:pt x="143" y="320"/>
                    <a:pt x="158" y="296"/>
                  </a:cubicBezTo>
                  <a:cubicBezTo>
                    <a:pt x="197" y="236"/>
                    <a:pt x="188" y="158"/>
                    <a:pt x="188" y="89"/>
                  </a:cubicBezTo>
                  <a:cubicBezTo>
                    <a:pt x="188" y="30"/>
                    <a:pt x="144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3"/>
            <p:cNvSpPr/>
            <p:nvPr/>
          </p:nvSpPr>
          <p:spPr>
            <a:xfrm>
              <a:off x="7107947" y="3181618"/>
              <a:ext cx="24105" cy="44930"/>
            </a:xfrm>
            <a:custGeom>
              <a:avLst/>
              <a:gdLst/>
              <a:ahLst/>
              <a:cxnLst/>
              <a:rect l="l" t="t" r="r" b="b"/>
              <a:pathLst>
                <a:path w="169" h="315" extrusionOk="0">
                  <a:moveTo>
                    <a:pt x="100" y="1"/>
                  </a:moveTo>
                  <a:cubicBezTo>
                    <a:pt x="68" y="1"/>
                    <a:pt x="35" y="23"/>
                    <a:pt x="30" y="70"/>
                  </a:cubicBezTo>
                  <a:cubicBezTo>
                    <a:pt x="20" y="129"/>
                    <a:pt x="1" y="208"/>
                    <a:pt x="10" y="277"/>
                  </a:cubicBezTo>
                  <a:cubicBezTo>
                    <a:pt x="21" y="303"/>
                    <a:pt x="42" y="315"/>
                    <a:pt x="64" y="315"/>
                  </a:cubicBezTo>
                  <a:cubicBezTo>
                    <a:pt x="84" y="315"/>
                    <a:pt x="105" y="305"/>
                    <a:pt x="119" y="286"/>
                  </a:cubicBezTo>
                  <a:cubicBezTo>
                    <a:pt x="148" y="227"/>
                    <a:pt x="148" y="148"/>
                    <a:pt x="158" y="80"/>
                  </a:cubicBezTo>
                  <a:cubicBezTo>
                    <a:pt x="169" y="28"/>
                    <a:pt x="136" y="1"/>
                    <a:pt x="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3"/>
            <p:cNvSpPr/>
            <p:nvPr/>
          </p:nvSpPr>
          <p:spPr>
            <a:xfrm>
              <a:off x="7067439" y="3266486"/>
              <a:ext cx="35088" cy="43789"/>
            </a:xfrm>
            <a:custGeom>
              <a:avLst/>
              <a:gdLst/>
              <a:ahLst/>
              <a:cxnLst/>
              <a:rect l="l" t="t" r="r" b="b"/>
              <a:pathLst>
                <a:path w="246" h="307" extrusionOk="0">
                  <a:moveTo>
                    <a:pt x="109" y="0"/>
                  </a:moveTo>
                  <a:cubicBezTo>
                    <a:pt x="54" y="0"/>
                    <a:pt x="1" y="40"/>
                    <a:pt x="18" y="105"/>
                  </a:cubicBezTo>
                  <a:cubicBezTo>
                    <a:pt x="38" y="165"/>
                    <a:pt x="48" y="234"/>
                    <a:pt x="97" y="283"/>
                  </a:cubicBezTo>
                  <a:cubicBezTo>
                    <a:pt x="113" y="299"/>
                    <a:pt x="137" y="307"/>
                    <a:pt x="160" y="307"/>
                  </a:cubicBezTo>
                  <a:cubicBezTo>
                    <a:pt x="195" y="307"/>
                    <a:pt x="229" y="289"/>
                    <a:pt x="235" y="254"/>
                  </a:cubicBezTo>
                  <a:cubicBezTo>
                    <a:pt x="245" y="175"/>
                    <a:pt x="215" y="125"/>
                    <a:pt x="196" y="57"/>
                  </a:cubicBezTo>
                  <a:cubicBezTo>
                    <a:pt x="180" y="17"/>
                    <a:pt x="144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3"/>
            <p:cNvSpPr/>
            <p:nvPr/>
          </p:nvSpPr>
          <p:spPr>
            <a:xfrm>
              <a:off x="5755482" y="4901083"/>
              <a:ext cx="33947" cy="42363"/>
            </a:xfrm>
            <a:custGeom>
              <a:avLst/>
              <a:gdLst/>
              <a:ahLst/>
              <a:cxnLst/>
              <a:rect l="l" t="t" r="r" b="b"/>
              <a:pathLst>
                <a:path w="238" h="297" extrusionOk="0">
                  <a:moveTo>
                    <a:pt x="163" y="0"/>
                  </a:moveTo>
                  <a:cubicBezTo>
                    <a:pt x="152" y="0"/>
                    <a:pt x="140" y="4"/>
                    <a:pt x="128" y="11"/>
                  </a:cubicBezTo>
                  <a:cubicBezTo>
                    <a:pt x="50" y="50"/>
                    <a:pt x="1" y="138"/>
                    <a:pt x="10" y="217"/>
                  </a:cubicBezTo>
                  <a:cubicBezTo>
                    <a:pt x="10" y="263"/>
                    <a:pt x="45" y="296"/>
                    <a:pt x="84" y="296"/>
                  </a:cubicBezTo>
                  <a:cubicBezTo>
                    <a:pt x="95" y="296"/>
                    <a:pt x="107" y="293"/>
                    <a:pt x="119" y="287"/>
                  </a:cubicBezTo>
                  <a:cubicBezTo>
                    <a:pt x="198" y="247"/>
                    <a:pt x="237" y="158"/>
                    <a:pt x="227" y="79"/>
                  </a:cubicBezTo>
                  <a:cubicBezTo>
                    <a:pt x="227" y="34"/>
                    <a:pt x="19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3"/>
            <p:cNvSpPr/>
            <p:nvPr/>
          </p:nvSpPr>
          <p:spPr>
            <a:xfrm>
              <a:off x="5775594" y="4959706"/>
              <a:ext cx="41649" cy="50778"/>
            </a:xfrm>
            <a:custGeom>
              <a:avLst/>
              <a:gdLst/>
              <a:ahLst/>
              <a:cxnLst/>
              <a:rect l="l" t="t" r="r" b="b"/>
              <a:pathLst>
                <a:path w="292" h="356" extrusionOk="0">
                  <a:moveTo>
                    <a:pt x="158" y="1"/>
                  </a:moveTo>
                  <a:cubicBezTo>
                    <a:pt x="119" y="1"/>
                    <a:pt x="78" y="22"/>
                    <a:pt x="57" y="73"/>
                  </a:cubicBezTo>
                  <a:cubicBezTo>
                    <a:pt x="37" y="141"/>
                    <a:pt x="7" y="201"/>
                    <a:pt x="7" y="270"/>
                  </a:cubicBezTo>
                  <a:cubicBezTo>
                    <a:pt x="1" y="317"/>
                    <a:pt x="50" y="355"/>
                    <a:pt x="94" y="355"/>
                  </a:cubicBezTo>
                  <a:cubicBezTo>
                    <a:pt x="114" y="355"/>
                    <a:pt x="133" y="348"/>
                    <a:pt x="145" y="329"/>
                  </a:cubicBezTo>
                  <a:cubicBezTo>
                    <a:pt x="195" y="279"/>
                    <a:pt x="214" y="220"/>
                    <a:pt x="254" y="152"/>
                  </a:cubicBezTo>
                  <a:cubicBezTo>
                    <a:pt x="291" y="64"/>
                    <a:pt x="226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3"/>
            <p:cNvSpPr/>
            <p:nvPr/>
          </p:nvSpPr>
          <p:spPr>
            <a:xfrm>
              <a:off x="5709696" y="5054986"/>
              <a:ext cx="31950" cy="41364"/>
            </a:xfrm>
            <a:custGeom>
              <a:avLst/>
              <a:gdLst/>
              <a:ahLst/>
              <a:cxnLst/>
              <a:rect l="l" t="t" r="r" b="b"/>
              <a:pathLst>
                <a:path w="224" h="290" extrusionOk="0">
                  <a:moveTo>
                    <a:pt x="105" y="1"/>
                  </a:moveTo>
                  <a:cubicBezTo>
                    <a:pt x="53" y="1"/>
                    <a:pt x="0" y="34"/>
                    <a:pt x="6" y="95"/>
                  </a:cubicBezTo>
                  <a:cubicBezTo>
                    <a:pt x="16" y="163"/>
                    <a:pt x="16" y="223"/>
                    <a:pt x="75" y="272"/>
                  </a:cubicBezTo>
                  <a:cubicBezTo>
                    <a:pt x="87" y="284"/>
                    <a:pt x="101" y="289"/>
                    <a:pt x="117" y="289"/>
                  </a:cubicBezTo>
                  <a:cubicBezTo>
                    <a:pt x="140" y="289"/>
                    <a:pt x="166" y="276"/>
                    <a:pt x="184" y="252"/>
                  </a:cubicBezTo>
                  <a:cubicBezTo>
                    <a:pt x="223" y="193"/>
                    <a:pt x="213" y="134"/>
                    <a:pt x="193" y="65"/>
                  </a:cubicBezTo>
                  <a:cubicBezTo>
                    <a:pt x="184" y="21"/>
                    <a:pt x="145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3"/>
            <p:cNvSpPr/>
            <p:nvPr/>
          </p:nvSpPr>
          <p:spPr>
            <a:xfrm>
              <a:off x="5730236" y="5113894"/>
              <a:ext cx="52062" cy="62331"/>
            </a:xfrm>
            <a:custGeom>
              <a:avLst/>
              <a:gdLst/>
              <a:ahLst/>
              <a:cxnLst/>
              <a:rect l="l" t="t" r="r" b="b"/>
              <a:pathLst>
                <a:path w="365" h="437" extrusionOk="0">
                  <a:moveTo>
                    <a:pt x="228" y="1"/>
                  </a:moveTo>
                  <a:cubicBezTo>
                    <a:pt x="187" y="1"/>
                    <a:pt x="147" y="18"/>
                    <a:pt x="128" y="56"/>
                  </a:cubicBezTo>
                  <a:cubicBezTo>
                    <a:pt x="79" y="145"/>
                    <a:pt x="0" y="263"/>
                    <a:pt x="40" y="361"/>
                  </a:cubicBezTo>
                  <a:cubicBezTo>
                    <a:pt x="47" y="402"/>
                    <a:pt x="89" y="436"/>
                    <a:pt x="131" y="436"/>
                  </a:cubicBezTo>
                  <a:cubicBezTo>
                    <a:pt x="140" y="436"/>
                    <a:pt x="149" y="434"/>
                    <a:pt x="158" y="431"/>
                  </a:cubicBezTo>
                  <a:cubicBezTo>
                    <a:pt x="266" y="391"/>
                    <a:pt x="296" y="283"/>
                    <a:pt x="335" y="184"/>
                  </a:cubicBezTo>
                  <a:cubicBezTo>
                    <a:pt x="365" y="125"/>
                    <a:pt x="355" y="46"/>
                    <a:pt x="296" y="17"/>
                  </a:cubicBezTo>
                  <a:cubicBezTo>
                    <a:pt x="275" y="6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3"/>
            <p:cNvSpPr/>
            <p:nvPr/>
          </p:nvSpPr>
          <p:spPr>
            <a:xfrm>
              <a:off x="6826814" y="4866280"/>
              <a:ext cx="22679" cy="43789"/>
            </a:xfrm>
            <a:custGeom>
              <a:avLst/>
              <a:gdLst/>
              <a:ahLst/>
              <a:cxnLst/>
              <a:rect l="l" t="t" r="r" b="b"/>
              <a:pathLst>
                <a:path w="159" h="307" extrusionOk="0">
                  <a:moveTo>
                    <a:pt x="79" y="1"/>
                  </a:moveTo>
                  <a:cubicBezTo>
                    <a:pt x="47" y="1"/>
                    <a:pt x="15" y="23"/>
                    <a:pt x="10" y="67"/>
                  </a:cubicBezTo>
                  <a:cubicBezTo>
                    <a:pt x="0" y="136"/>
                    <a:pt x="0" y="196"/>
                    <a:pt x="20" y="255"/>
                  </a:cubicBezTo>
                  <a:cubicBezTo>
                    <a:pt x="30" y="289"/>
                    <a:pt x="57" y="306"/>
                    <a:pt x="83" y="306"/>
                  </a:cubicBezTo>
                  <a:cubicBezTo>
                    <a:pt x="109" y="306"/>
                    <a:pt x="133" y="289"/>
                    <a:pt x="138" y="255"/>
                  </a:cubicBezTo>
                  <a:cubicBezTo>
                    <a:pt x="158" y="196"/>
                    <a:pt x="158" y="136"/>
                    <a:pt x="148" y="67"/>
                  </a:cubicBezTo>
                  <a:cubicBezTo>
                    <a:pt x="143" y="23"/>
                    <a:pt x="111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3"/>
            <p:cNvSpPr/>
            <p:nvPr/>
          </p:nvSpPr>
          <p:spPr>
            <a:xfrm>
              <a:off x="6784166" y="4966552"/>
              <a:ext cx="33947" cy="40794"/>
            </a:xfrm>
            <a:custGeom>
              <a:avLst/>
              <a:gdLst/>
              <a:ahLst/>
              <a:cxnLst/>
              <a:rect l="l" t="t" r="r" b="b"/>
              <a:pathLst>
                <a:path w="238" h="286" extrusionOk="0">
                  <a:moveTo>
                    <a:pt x="99" y="0"/>
                  </a:moveTo>
                  <a:cubicBezTo>
                    <a:pt x="53" y="0"/>
                    <a:pt x="1" y="43"/>
                    <a:pt x="13" y="104"/>
                  </a:cubicBezTo>
                  <a:cubicBezTo>
                    <a:pt x="23" y="182"/>
                    <a:pt x="63" y="261"/>
                    <a:pt x="142" y="281"/>
                  </a:cubicBezTo>
                  <a:cubicBezTo>
                    <a:pt x="149" y="284"/>
                    <a:pt x="157" y="286"/>
                    <a:pt x="164" y="286"/>
                  </a:cubicBezTo>
                  <a:cubicBezTo>
                    <a:pt x="204" y="286"/>
                    <a:pt x="237" y="245"/>
                    <a:pt x="221" y="212"/>
                  </a:cubicBezTo>
                  <a:cubicBezTo>
                    <a:pt x="201" y="153"/>
                    <a:pt x="171" y="113"/>
                    <a:pt x="161" y="54"/>
                  </a:cubicBezTo>
                  <a:cubicBezTo>
                    <a:pt x="154" y="16"/>
                    <a:pt x="12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3"/>
            <p:cNvSpPr/>
            <p:nvPr/>
          </p:nvSpPr>
          <p:spPr>
            <a:xfrm>
              <a:off x="6832376" y="5015619"/>
              <a:ext cx="32521" cy="44502"/>
            </a:xfrm>
            <a:custGeom>
              <a:avLst/>
              <a:gdLst/>
              <a:ahLst/>
              <a:cxnLst/>
              <a:rect l="l" t="t" r="r" b="b"/>
              <a:pathLst>
                <a:path w="228" h="312" extrusionOk="0">
                  <a:moveTo>
                    <a:pt x="118" y="1"/>
                  </a:moveTo>
                  <a:cubicBezTo>
                    <a:pt x="67" y="1"/>
                    <a:pt x="15" y="35"/>
                    <a:pt x="10" y="104"/>
                  </a:cubicBezTo>
                  <a:cubicBezTo>
                    <a:pt x="10" y="174"/>
                    <a:pt x="1" y="233"/>
                    <a:pt x="50" y="282"/>
                  </a:cubicBezTo>
                  <a:cubicBezTo>
                    <a:pt x="69" y="301"/>
                    <a:pt x="94" y="311"/>
                    <a:pt x="118" y="311"/>
                  </a:cubicBezTo>
                  <a:cubicBezTo>
                    <a:pt x="141" y="311"/>
                    <a:pt x="163" y="301"/>
                    <a:pt x="178" y="282"/>
                  </a:cubicBezTo>
                  <a:cubicBezTo>
                    <a:pt x="227" y="233"/>
                    <a:pt x="218" y="174"/>
                    <a:pt x="218" y="104"/>
                  </a:cubicBezTo>
                  <a:cubicBezTo>
                    <a:pt x="218" y="35"/>
                    <a:pt x="168" y="1"/>
                    <a:pt x="1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3"/>
            <p:cNvSpPr/>
            <p:nvPr/>
          </p:nvSpPr>
          <p:spPr>
            <a:xfrm>
              <a:off x="6810411" y="5123308"/>
              <a:ext cx="27814" cy="44787"/>
            </a:xfrm>
            <a:custGeom>
              <a:avLst/>
              <a:gdLst/>
              <a:ahLst/>
              <a:cxnLst/>
              <a:rect l="l" t="t" r="r" b="b"/>
              <a:pathLst>
                <a:path w="195" h="314" extrusionOk="0">
                  <a:moveTo>
                    <a:pt x="68" y="0"/>
                  </a:moveTo>
                  <a:cubicBezTo>
                    <a:pt x="34" y="0"/>
                    <a:pt x="1" y="27"/>
                    <a:pt x="7" y="69"/>
                  </a:cubicBezTo>
                  <a:cubicBezTo>
                    <a:pt x="26" y="138"/>
                    <a:pt x="26" y="227"/>
                    <a:pt x="66" y="286"/>
                  </a:cubicBezTo>
                  <a:cubicBezTo>
                    <a:pt x="81" y="305"/>
                    <a:pt x="101" y="314"/>
                    <a:pt x="120" y="314"/>
                  </a:cubicBezTo>
                  <a:cubicBezTo>
                    <a:pt x="150" y="314"/>
                    <a:pt x="178" y="292"/>
                    <a:pt x="184" y="256"/>
                  </a:cubicBezTo>
                  <a:cubicBezTo>
                    <a:pt x="194" y="177"/>
                    <a:pt x="145" y="109"/>
                    <a:pt x="125" y="39"/>
                  </a:cubicBezTo>
                  <a:cubicBezTo>
                    <a:pt x="113" y="12"/>
                    <a:pt x="91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3"/>
            <p:cNvSpPr/>
            <p:nvPr/>
          </p:nvSpPr>
          <p:spPr>
            <a:xfrm>
              <a:off x="5791997" y="4643769"/>
              <a:ext cx="1064057" cy="125661"/>
            </a:xfrm>
            <a:custGeom>
              <a:avLst/>
              <a:gdLst/>
              <a:ahLst/>
              <a:cxnLst/>
              <a:rect l="l" t="t" r="r" b="b"/>
              <a:pathLst>
                <a:path w="7460" h="881" extrusionOk="0">
                  <a:moveTo>
                    <a:pt x="7342" y="0"/>
                  </a:moveTo>
                  <a:cubicBezTo>
                    <a:pt x="7330" y="0"/>
                    <a:pt x="7317" y="3"/>
                    <a:pt x="7304" y="10"/>
                  </a:cubicBezTo>
                  <a:cubicBezTo>
                    <a:pt x="6220" y="612"/>
                    <a:pt x="4988" y="730"/>
                    <a:pt x="3766" y="730"/>
                  </a:cubicBezTo>
                  <a:cubicBezTo>
                    <a:pt x="3175" y="720"/>
                    <a:pt x="2583" y="700"/>
                    <a:pt x="1992" y="652"/>
                  </a:cubicBezTo>
                  <a:cubicBezTo>
                    <a:pt x="1657" y="622"/>
                    <a:pt x="1322" y="573"/>
                    <a:pt x="996" y="503"/>
                  </a:cubicBezTo>
                  <a:cubicBezTo>
                    <a:pt x="661" y="435"/>
                    <a:pt x="346" y="286"/>
                    <a:pt x="10" y="238"/>
                  </a:cubicBezTo>
                  <a:cubicBezTo>
                    <a:pt x="1" y="238"/>
                    <a:pt x="1" y="247"/>
                    <a:pt x="1" y="257"/>
                  </a:cubicBezTo>
                  <a:cubicBezTo>
                    <a:pt x="415" y="592"/>
                    <a:pt x="1095" y="681"/>
                    <a:pt x="1607" y="750"/>
                  </a:cubicBezTo>
                  <a:cubicBezTo>
                    <a:pt x="2277" y="838"/>
                    <a:pt x="2958" y="858"/>
                    <a:pt x="3638" y="878"/>
                  </a:cubicBezTo>
                  <a:cubicBezTo>
                    <a:pt x="3732" y="879"/>
                    <a:pt x="3827" y="880"/>
                    <a:pt x="3923" y="880"/>
                  </a:cubicBezTo>
                  <a:cubicBezTo>
                    <a:pt x="5122" y="880"/>
                    <a:pt x="6333" y="751"/>
                    <a:pt x="7383" y="148"/>
                  </a:cubicBezTo>
                  <a:cubicBezTo>
                    <a:pt x="7459" y="107"/>
                    <a:pt x="7413" y="0"/>
                    <a:pt x="7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4" name="Google Shape;2474;p23"/>
          <p:cNvSpPr/>
          <p:nvPr/>
        </p:nvSpPr>
        <p:spPr>
          <a:xfrm>
            <a:off x="4765208" y="-181"/>
            <a:ext cx="4765865" cy="3026747"/>
          </a:xfrm>
          <a:custGeom>
            <a:avLst/>
            <a:gdLst/>
            <a:ahLst/>
            <a:cxnLst/>
            <a:rect l="l" t="t" r="r" b="b"/>
            <a:pathLst>
              <a:path w="27625" h="16486" extrusionOk="0">
                <a:moveTo>
                  <a:pt x="154" y="0"/>
                </a:moveTo>
                <a:cubicBezTo>
                  <a:pt x="78" y="0"/>
                  <a:pt x="0" y="77"/>
                  <a:pt x="55" y="160"/>
                </a:cubicBezTo>
                <a:cubicBezTo>
                  <a:pt x="725" y="1215"/>
                  <a:pt x="1563" y="2181"/>
                  <a:pt x="2391" y="3107"/>
                </a:cubicBezTo>
                <a:cubicBezTo>
                  <a:pt x="4559" y="5492"/>
                  <a:pt x="7043" y="7592"/>
                  <a:pt x="9704" y="9396"/>
                </a:cubicBezTo>
                <a:cubicBezTo>
                  <a:pt x="15027" y="13003"/>
                  <a:pt x="21118" y="15349"/>
                  <a:pt x="27437" y="16482"/>
                </a:cubicBezTo>
                <a:cubicBezTo>
                  <a:pt x="27446" y="16484"/>
                  <a:pt x="27454" y="16485"/>
                  <a:pt x="27462" y="16485"/>
                </a:cubicBezTo>
                <a:cubicBezTo>
                  <a:pt x="27582" y="16485"/>
                  <a:pt x="27625" y="16294"/>
                  <a:pt x="27496" y="16276"/>
                </a:cubicBezTo>
                <a:cubicBezTo>
                  <a:pt x="18704" y="14688"/>
                  <a:pt x="10355" y="10717"/>
                  <a:pt x="3968" y="4418"/>
                </a:cubicBezTo>
                <a:cubicBezTo>
                  <a:pt x="2627" y="3097"/>
                  <a:pt x="1267" y="1658"/>
                  <a:pt x="242" y="52"/>
                </a:cubicBezTo>
                <a:cubicBezTo>
                  <a:pt x="221" y="15"/>
                  <a:pt x="188" y="0"/>
                  <a:pt x="1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23"/>
          <p:cNvSpPr/>
          <p:nvPr/>
        </p:nvSpPr>
        <p:spPr>
          <a:xfrm>
            <a:off x="4953082" y="421718"/>
            <a:ext cx="199261" cy="210216"/>
          </a:xfrm>
          <a:custGeom>
            <a:avLst/>
            <a:gdLst/>
            <a:ahLst/>
            <a:cxnLst/>
            <a:rect l="l" t="t" r="r" b="b"/>
            <a:pathLst>
              <a:path w="1155" h="1145" extrusionOk="0">
                <a:moveTo>
                  <a:pt x="651" y="1"/>
                </a:moveTo>
                <a:lnTo>
                  <a:pt x="1" y="543"/>
                </a:lnTo>
                <a:lnTo>
                  <a:pt x="504" y="1144"/>
                </a:lnTo>
                <a:lnTo>
                  <a:pt x="1154" y="602"/>
                </a:lnTo>
                <a:lnTo>
                  <a:pt x="651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23"/>
          <p:cNvSpPr/>
          <p:nvPr/>
        </p:nvSpPr>
        <p:spPr>
          <a:xfrm>
            <a:off x="4728633" y="489098"/>
            <a:ext cx="353839" cy="336162"/>
          </a:xfrm>
          <a:custGeom>
            <a:avLst/>
            <a:gdLst/>
            <a:ahLst/>
            <a:cxnLst/>
            <a:rect l="l" t="t" r="r" b="b"/>
            <a:pathLst>
              <a:path w="2051" h="1831" extrusionOk="0">
                <a:moveTo>
                  <a:pt x="1026" y="1"/>
                </a:moveTo>
                <a:cubicBezTo>
                  <a:pt x="821" y="1"/>
                  <a:pt x="614" y="71"/>
                  <a:pt x="444" y="215"/>
                </a:cubicBezTo>
                <a:cubicBezTo>
                  <a:pt x="50" y="541"/>
                  <a:pt x="0" y="1112"/>
                  <a:pt x="326" y="1507"/>
                </a:cubicBezTo>
                <a:cubicBezTo>
                  <a:pt x="507" y="1720"/>
                  <a:pt x="763" y="1830"/>
                  <a:pt x="1023" y="1830"/>
                </a:cubicBezTo>
                <a:cubicBezTo>
                  <a:pt x="1231" y="1830"/>
                  <a:pt x="1442" y="1759"/>
                  <a:pt x="1617" y="1615"/>
                </a:cubicBezTo>
                <a:cubicBezTo>
                  <a:pt x="2002" y="1290"/>
                  <a:pt x="2051" y="718"/>
                  <a:pt x="1726" y="333"/>
                </a:cubicBezTo>
                <a:cubicBezTo>
                  <a:pt x="1544" y="113"/>
                  <a:pt x="128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23"/>
          <p:cNvSpPr/>
          <p:nvPr/>
        </p:nvSpPr>
        <p:spPr>
          <a:xfrm>
            <a:off x="5441143" y="704087"/>
            <a:ext cx="199088" cy="211869"/>
          </a:xfrm>
          <a:custGeom>
            <a:avLst/>
            <a:gdLst/>
            <a:ahLst/>
            <a:cxnLst/>
            <a:rect l="l" t="t" r="r" b="b"/>
            <a:pathLst>
              <a:path w="1154" h="1154" extrusionOk="0">
                <a:moveTo>
                  <a:pt x="572" y="1"/>
                </a:moveTo>
                <a:lnTo>
                  <a:pt x="1" y="631"/>
                </a:lnTo>
                <a:lnTo>
                  <a:pt x="572" y="1153"/>
                </a:lnTo>
                <a:lnTo>
                  <a:pt x="1154" y="533"/>
                </a:lnTo>
                <a:lnTo>
                  <a:pt x="572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23"/>
          <p:cNvSpPr/>
          <p:nvPr/>
        </p:nvSpPr>
        <p:spPr>
          <a:xfrm>
            <a:off x="5495659" y="493137"/>
            <a:ext cx="348663" cy="335244"/>
          </a:xfrm>
          <a:custGeom>
            <a:avLst/>
            <a:gdLst/>
            <a:ahLst/>
            <a:cxnLst/>
            <a:rect l="l" t="t" r="r" b="b"/>
            <a:pathLst>
              <a:path w="2021" h="1826" extrusionOk="0">
                <a:moveTo>
                  <a:pt x="1008" y="0"/>
                </a:moveTo>
                <a:cubicBezTo>
                  <a:pt x="762" y="0"/>
                  <a:pt x="517" y="99"/>
                  <a:pt x="335" y="292"/>
                </a:cubicBezTo>
                <a:cubicBezTo>
                  <a:pt x="0" y="666"/>
                  <a:pt x="20" y="1248"/>
                  <a:pt x="394" y="1583"/>
                </a:cubicBezTo>
                <a:cubicBezTo>
                  <a:pt x="567" y="1746"/>
                  <a:pt x="787" y="1825"/>
                  <a:pt x="1008" y="1825"/>
                </a:cubicBezTo>
                <a:cubicBezTo>
                  <a:pt x="1255" y="1825"/>
                  <a:pt x="1503" y="1726"/>
                  <a:pt x="1685" y="1534"/>
                </a:cubicBezTo>
                <a:cubicBezTo>
                  <a:pt x="2020" y="1159"/>
                  <a:pt x="2001" y="587"/>
                  <a:pt x="1626" y="243"/>
                </a:cubicBezTo>
                <a:cubicBezTo>
                  <a:pt x="1449" y="80"/>
                  <a:pt x="1228" y="0"/>
                  <a:pt x="10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3"/>
          <p:cNvSpPr/>
          <p:nvPr/>
        </p:nvSpPr>
        <p:spPr>
          <a:xfrm>
            <a:off x="5762548" y="1241467"/>
            <a:ext cx="197363" cy="212052"/>
          </a:xfrm>
          <a:custGeom>
            <a:avLst/>
            <a:gdLst/>
            <a:ahLst/>
            <a:cxnLst/>
            <a:rect l="l" t="t" r="r" b="b"/>
            <a:pathLst>
              <a:path w="1144" h="1155" extrusionOk="0">
                <a:moveTo>
                  <a:pt x="552" y="1"/>
                </a:moveTo>
                <a:lnTo>
                  <a:pt x="0" y="651"/>
                </a:lnTo>
                <a:lnTo>
                  <a:pt x="602" y="1154"/>
                </a:lnTo>
                <a:lnTo>
                  <a:pt x="1144" y="504"/>
                </a:lnTo>
                <a:lnTo>
                  <a:pt x="552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23"/>
          <p:cNvSpPr/>
          <p:nvPr/>
        </p:nvSpPr>
        <p:spPr>
          <a:xfrm>
            <a:off x="5561907" y="1335835"/>
            <a:ext cx="352113" cy="334510"/>
          </a:xfrm>
          <a:custGeom>
            <a:avLst/>
            <a:gdLst/>
            <a:ahLst/>
            <a:cxnLst/>
            <a:rect l="l" t="t" r="r" b="b"/>
            <a:pathLst>
              <a:path w="2041" h="1822" extrusionOk="0">
                <a:moveTo>
                  <a:pt x="1021" y="1"/>
                </a:moveTo>
                <a:cubicBezTo>
                  <a:pt x="763" y="1"/>
                  <a:pt x="506" y="111"/>
                  <a:pt x="326" y="325"/>
                </a:cubicBezTo>
                <a:cubicBezTo>
                  <a:pt x="0" y="709"/>
                  <a:pt x="50" y="1281"/>
                  <a:pt x="434" y="1606"/>
                </a:cubicBezTo>
                <a:cubicBezTo>
                  <a:pt x="605" y="1751"/>
                  <a:pt x="813" y="1821"/>
                  <a:pt x="1020" y="1821"/>
                </a:cubicBezTo>
                <a:cubicBezTo>
                  <a:pt x="1278" y="1821"/>
                  <a:pt x="1535" y="1711"/>
                  <a:pt x="1715" y="1497"/>
                </a:cubicBezTo>
                <a:cubicBezTo>
                  <a:pt x="2041" y="1113"/>
                  <a:pt x="2002" y="542"/>
                  <a:pt x="1607" y="216"/>
                </a:cubicBezTo>
                <a:cubicBezTo>
                  <a:pt x="1436" y="72"/>
                  <a:pt x="1228" y="1"/>
                  <a:pt x="10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23"/>
          <p:cNvSpPr/>
          <p:nvPr/>
        </p:nvSpPr>
        <p:spPr>
          <a:xfrm>
            <a:off x="6320307" y="1478671"/>
            <a:ext cx="193912" cy="210033"/>
          </a:xfrm>
          <a:custGeom>
            <a:avLst/>
            <a:gdLst/>
            <a:ahLst/>
            <a:cxnLst/>
            <a:rect l="l" t="t" r="r" b="b"/>
            <a:pathLst>
              <a:path w="1124" h="1144" extrusionOk="0">
                <a:moveTo>
                  <a:pt x="484" y="0"/>
                </a:moveTo>
                <a:lnTo>
                  <a:pt x="0" y="690"/>
                </a:lnTo>
                <a:lnTo>
                  <a:pt x="641" y="1144"/>
                </a:lnTo>
                <a:lnTo>
                  <a:pt x="1124" y="443"/>
                </a:lnTo>
                <a:lnTo>
                  <a:pt x="484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23"/>
          <p:cNvSpPr/>
          <p:nvPr/>
        </p:nvSpPr>
        <p:spPr>
          <a:xfrm>
            <a:off x="6347392" y="1248260"/>
            <a:ext cx="359187" cy="335428"/>
          </a:xfrm>
          <a:custGeom>
            <a:avLst/>
            <a:gdLst/>
            <a:ahLst/>
            <a:cxnLst/>
            <a:rect l="l" t="t" r="r" b="b"/>
            <a:pathLst>
              <a:path w="2082" h="1827" extrusionOk="0">
                <a:moveTo>
                  <a:pt x="1044" y="0"/>
                </a:moveTo>
                <a:cubicBezTo>
                  <a:pt x="756" y="0"/>
                  <a:pt x="470" y="137"/>
                  <a:pt x="287" y="388"/>
                </a:cubicBezTo>
                <a:cubicBezTo>
                  <a:pt x="1" y="802"/>
                  <a:pt x="100" y="1373"/>
                  <a:pt x="514" y="1659"/>
                </a:cubicBezTo>
                <a:cubicBezTo>
                  <a:pt x="673" y="1773"/>
                  <a:pt x="855" y="1827"/>
                  <a:pt x="1035" y="1827"/>
                </a:cubicBezTo>
                <a:cubicBezTo>
                  <a:pt x="1325" y="1827"/>
                  <a:pt x="1609" y="1688"/>
                  <a:pt x="1785" y="1433"/>
                </a:cubicBezTo>
                <a:cubicBezTo>
                  <a:pt x="2081" y="1019"/>
                  <a:pt x="1972" y="456"/>
                  <a:pt x="1558" y="161"/>
                </a:cubicBezTo>
                <a:cubicBezTo>
                  <a:pt x="1401" y="52"/>
                  <a:pt x="1222" y="0"/>
                  <a:pt x="10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23"/>
          <p:cNvSpPr/>
          <p:nvPr/>
        </p:nvSpPr>
        <p:spPr>
          <a:xfrm>
            <a:off x="6772655" y="1990716"/>
            <a:ext cx="190635" cy="204708"/>
          </a:xfrm>
          <a:custGeom>
            <a:avLst/>
            <a:gdLst/>
            <a:ahLst/>
            <a:cxnLst/>
            <a:rect l="l" t="t" r="r" b="b"/>
            <a:pathLst>
              <a:path w="1105" h="1115" extrusionOk="0">
                <a:moveTo>
                  <a:pt x="414" y="0"/>
                </a:moveTo>
                <a:lnTo>
                  <a:pt x="0" y="740"/>
                </a:lnTo>
                <a:lnTo>
                  <a:pt x="690" y="1114"/>
                </a:lnTo>
                <a:lnTo>
                  <a:pt x="1104" y="375"/>
                </a:lnTo>
                <a:lnTo>
                  <a:pt x="414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3"/>
          <p:cNvSpPr/>
          <p:nvPr/>
        </p:nvSpPr>
        <p:spPr>
          <a:xfrm>
            <a:off x="6594097" y="2103259"/>
            <a:ext cx="360739" cy="334694"/>
          </a:xfrm>
          <a:custGeom>
            <a:avLst/>
            <a:gdLst/>
            <a:ahLst/>
            <a:cxnLst/>
            <a:rect l="l" t="t" r="r" b="b"/>
            <a:pathLst>
              <a:path w="2091" h="1823" extrusionOk="0">
                <a:moveTo>
                  <a:pt x="1046" y="0"/>
                </a:moveTo>
                <a:cubicBezTo>
                  <a:pt x="727" y="0"/>
                  <a:pt x="414" y="168"/>
                  <a:pt x="247" y="462"/>
                </a:cubicBezTo>
                <a:cubicBezTo>
                  <a:pt x="1" y="905"/>
                  <a:pt x="158" y="1457"/>
                  <a:pt x="601" y="1704"/>
                </a:cubicBezTo>
                <a:cubicBezTo>
                  <a:pt x="743" y="1784"/>
                  <a:pt x="898" y="1823"/>
                  <a:pt x="1051" y="1823"/>
                </a:cubicBezTo>
                <a:cubicBezTo>
                  <a:pt x="1368" y="1823"/>
                  <a:pt x="1678" y="1658"/>
                  <a:pt x="1843" y="1359"/>
                </a:cubicBezTo>
                <a:cubicBezTo>
                  <a:pt x="2090" y="915"/>
                  <a:pt x="1933" y="363"/>
                  <a:pt x="1489" y="117"/>
                </a:cubicBezTo>
                <a:cubicBezTo>
                  <a:pt x="1349" y="38"/>
                  <a:pt x="1197" y="0"/>
                  <a:pt x="10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23"/>
          <p:cNvSpPr/>
          <p:nvPr/>
        </p:nvSpPr>
        <p:spPr>
          <a:xfrm>
            <a:off x="7364400" y="2108400"/>
            <a:ext cx="187184" cy="202872"/>
          </a:xfrm>
          <a:custGeom>
            <a:avLst/>
            <a:gdLst/>
            <a:ahLst/>
            <a:cxnLst/>
            <a:rect l="l" t="t" r="r" b="b"/>
            <a:pathLst>
              <a:path w="1085" h="1105" extrusionOk="0">
                <a:moveTo>
                  <a:pt x="375" y="0"/>
                </a:moveTo>
                <a:lnTo>
                  <a:pt x="0" y="759"/>
                </a:lnTo>
                <a:lnTo>
                  <a:pt x="710" y="1104"/>
                </a:lnTo>
                <a:lnTo>
                  <a:pt x="1084" y="345"/>
                </a:lnTo>
                <a:lnTo>
                  <a:pt x="375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23"/>
          <p:cNvSpPr/>
          <p:nvPr/>
        </p:nvSpPr>
        <p:spPr>
          <a:xfrm>
            <a:off x="7362675" y="1859079"/>
            <a:ext cx="359014" cy="334694"/>
          </a:xfrm>
          <a:custGeom>
            <a:avLst/>
            <a:gdLst/>
            <a:ahLst/>
            <a:cxnLst/>
            <a:rect l="l" t="t" r="r" b="b"/>
            <a:pathLst>
              <a:path w="2081" h="1823" extrusionOk="0">
                <a:moveTo>
                  <a:pt x="1035" y="0"/>
                </a:moveTo>
                <a:cubicBezTo>
                  <a:pt x="700" y="0"/>
                  <a:pt x="379" y="188"/>
                  <a:pt x="218" y="511"/>
                </a:cubicBezTo>
                <a:cubicBezTo>
                  <a:pt x="1" y="964"/>
                  <a:pt x="188" y="1516"/>
                  <a:pt x="641" y="1733"/>
                </a:cubicBezTo>
                <a:cubicBezTo>
                  <a:pt x="769" y="1794"/>
                  <a:pt x="904" y="1823"/>
                  <a:pt x="1036" y="1823"/>
                </a:cubicBezTo>
                <a:cubicBezTo>
                  <a:pt x="1375" y="1823"/>
                  <a:pt x="1701" y="1634"/>
                  <a:pt x="1863" y="1309"/>
                </a:cubicBezTo>
                <a:cubicBezTo>
                  <a:pt x="2080" y="855"/>
                  <a:pt x="1893" y="314"/>
                  <a:pt x="1440" y="97"/>
                </a:cubicBezTo>
                <a:cubicBezTo>
                  <a:pt x="1309" y="31"/>
                  <a:pt x="1171" y="0"/>
                  <a:pt x="10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23"/>
          <p:cNvSpPr/>
          <p:nvPr/>
        </p:nvSpPr>
        <p:spPr>
          <a:xfrm>
            <a:off x="7852461" y="2542601"/>
            <a:ext cx="180456" cy="199384"/>
          </a:xfrm>
          <a:custGeom>
            <a:avLst/>
            <a:gdLst/>
            <a:ahLst/>
            <a:cxnLst/>
            <a:rect l="l" t="t" r="r" b="b"/>
            <a:pathLst>
              <a:path w="1046" h="1086" extrusionOk="0">
                <a:moveTo>
                  <a:pt x="325" y="1"/>
                </a:moveTo>
                <a:lnTo>
                  <a:pt x="1" y="790"/>
                </a:lnTo>
                <a:lnTo>
                  <a:pt x="730" y="1085"/>
                </a:lnTo>
                <a:lnTo>
                  <a:pt x="1045" y="306"/>
                </a:lnTo>
                <a:lnTo>
                  <a:pt x="325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23"/>
          <p:cNvSpPr/>
          <p:nvPr/>
        </p:nvSpPr>
        <p:spPr>
          <a:xfrm>
            <a:off x="7690809" y="2663222"/>
            <a:ext cx="357289" cy="335244"/>
          </a:xfrm>
          <a:custGeom>
            <a:avLst/>
            <a:gdLst/>
            <a:ahLst/>
            <a:cxnLst/>
            <a:rect l="l" t="t" r="r" b="b"/>
            <a:pathLst>
              <a:path w="2071" h="1826" extrusionOk="0">
                <a:moveTo>
                  <a:pt x="1035" y="1"/>
                </a:moveTo>
                <a:cubicBezTo>
                  <a:pt x="679" y="1"/>
                  <a:pt x="339" y="211"/>
                  <a:pt x="198" y="566"/>
                </a:cubicBezTo>
                <a:cubicBezTo>
                  <a:pt x="1" y="1029"/>
                  <a:pt x="228" y="1561"/>
                  <a:pt x="691" y="1758"/>
                </a:cubicBezTo>
                <a:cubicBezTo>
                  <a:pt x="804" y="1804"/>
                  <a:pt x="921" y="1826"/>
                  <a:pt x="1036" y="1826"/>
                </a:cubicBezTo>
                <a:cubicBezTo>
                  <a:pt x="1394" y="1826"/>
                  <a:pt x="1735" y="1616"/>
                  <a:pt x="1884" y="1266"/>
                </a:cubicBezTo>
                <a:cubicBezTo>
                  <a:pt x="2071" y="793"/>
                  <a:pt x="1854" y="260"/>
                  <a:pt x="1391" y="73"/>
                </a:cubicBezTo>
                <a:cubicBezTo>
                  <a:pt x="1275" y="24"/>
                  <a:pt x="1154" y="1"/>
                  <a:pt x="10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3"/>
          <p:cNvSpPr/>
          <p:nvPr/>
        </p:nvSpPr>
        <p:spPr>
          <a:xfrm>
            <a:off x="8398315" y="2544437"/>
            <a:ext cx="175280" cy="192040"/>
          </a:xfrm>
          <a:custGeom>
            <a:avLst/>
            <a:gdLst/>
            <a:ahLst/>
            <a:cxnLst/>
            <a:rect l="l" t="t" r="r" b="b"/>
            <a:pathLst>
              <a:path w="1016" h="1046" extrusionOk="0">
                <a:moveTo>
                  <a:pt x="276" y="0"/>
                </a:moveTo>
                <a:lnTo>
                  <a:pt x="0" y="799"/>
                </a:lnTo>
                <a:lnTo>
                  <a:pt x="749" y="1045"/>
                </a:lnTo>
                <a:lnTo>
                  <a:pt x="1016" y="247"/>
                </a:lnTo>
                <a:lnTo>
                  <a:pt x="276" y="0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23"/>
          <p:cNvSpPr/>
          <p:nvPr/>
        </p:nvSpPr>
        <p:spPr>
          <a:xfrm>
            <a:off x="8369332" y="2279143"/>
            <a:ext cx="354011" cy="335612"/>
          </a:xfrm>
          <a:custGeom>
            <a:avLst/>
            <a:gdLst/>
            <a:ahLst/>
            <a:cxnLst/>
            <a:rect l="l" t="t" r="r" b="b"/>
            <a:pathLst>
              <a:path w="2052" h="1828" extrusionOk="0">
                <a:moveTo>
                  <a:pt x="1037" y="0"/>
                </a:moveTo>
                <a:cubicBezTo>
                  <a:pt x="651" y="0"/>
                  <a:pt x="293" y="247"/>
                  <a:pt x="159" y="628"/>
                </a:cubicBezTo>
                <a:cubicBezTo>
                  <a:pt x="1" y="1110"/>
                  <a:pt x="257" y="1623"/>
                  <a:pt x="740" y="1781"/>
                </a:cubicBezTo>
                <a:cubicBezTo>
                  <a:pt x="836" y="1812"/>
                  <a:pt x="934" y="1827"/>
                  <a:pt x="1030" y="1827"/>
                </a:cubicBezTo>
                <a:cubicBezTo>
                  <a:pt x="1414" y="1827"/>
                  <a:pt x="1767" y="1587"/>
                  <a:pt x="1893" y="1209"/>
                </a:cubicBezTo>
                <a:cubicBezTo>
                  <a:pt x="2051" y="726"/>
                  <a:pt x="1795" y="214"/>
                  <a:pt x="1322" y="46"/>
                </a:cubicBezTo>
                <a:cubicBezTo>
                  <a:pt x="1227" y="15"/>
                  <a:pt x="1131" y="0"/>
                  <a:pt x="10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23"/>
          <p:cNvSpPr/>
          <p:nvPr/>
        </p:nvSpPr>
        <p:spPr>
          <a:xfrm>
            <a:off x="8920362" y="2897305"/>
            <a:ext cx="166827" cy="186533"/>
          </a:xfrm>
          <a:custGeom>
            <a:avLst/>
            <a:gdLst/>
            <a:ahLst/>
            <a:cxnLst/>
            <a:rect l="l" t="t" r="r" b="b"/>
            <a:pathLst>
              <a:path w="967" h="1016" extrusionOk="0">
                <a:moveTo>
                  <a:pt x="207" y="1"/>
                </a:moveTo>
                <a:lnTo>
                  <a:pt x="0" y="819"/>
                </a:lnTo>
                <a:lnTo>
                  <a:pt x="759" y="1016"/>
                </a:lnTo>
                <a:lnTo>
                  <a:pt x="966" y="198"/>
                </a:lnTo>
                <a:lnTo>
                  <a:pt x="207" y="1"/>
                </a:lnTo>
                <a:close/>
              </a:path>
            </a:pathLst>
          </a:custGeom>
          <a:solidFill>
            <a:srgbClr val="59565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3"/>
          <p:cNvSpPr/>
          <p:nvPr/>
        </p:nvSpPr>
        <p:spPr>
          <a:xfrm>
            <a:off x="8782518" y="3020313"/>
            <a:ext cx="348835" cy="335061"/>
          </a:xfrm>
          <a:custGeom>
            <a:avLst/>
            <a:gdLst/>
            <a:ahLst/>
            <a:cxnLst/>
            <a:rect l="l" t="t" r="r" b="b"/>
            <a:pathLst>
              <a:path w="2022" h="1825" extrusionOk="0">
                <a:moveTo>
                  <a:pt x="1005" y="1"/>
                </a:moveTo>
                <a:cubicBezTo>
                  <a:pt x="601" y="1"/>
                  <a:pt x="229" y="276"/>
                  <a:pt x="129" y="691"/>
                </a:cubicBezTo>
                <a:cubicBezTo>
                  <a:pt x="1" y="1174"/>
                  <a:pt x="296" y="1677"/>
                  <a:pt x="789" y="1795"/>
                </a:cubicBezTo>
                <a:cubicBezTo>
                  <a:pt x="865" y="1815"/>
                  <a:pt x="942" y="1825"/>
                  <a:pt x="1017" y="1825"/>
                </a:cubicBezTo>
                <a:cubicBezTo>
                  <a:pt x="1421" y="1825"/>
                  <a:pt x="1794" y="1550"/>
                  <a:pt x="1893" y="1134"/>
                </a:cubicBezTo>
                <a:cubicBezTo>
                  <a:pt x="2022" y="652"/>
                  <a:pt x="1726" y="149"/>
                  <a:pt x="1233" y="30"/>
                </a:cubicBezTo>
                <a:cubicBezTo>
                  <a:pt x="1157" y="10"/>
                  <a:pt x="1080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3" name="Google Shape;2493;p23"/>
          <p:cNvGrpSpPr/>
          <p:nvPr/>
        </p:nvGrpSpPr>
        <p:grpSpPr>
          <a:xfrm>
            <a:off x="7416775" y="-523316"/>
            <a:ext cx="2159957" cy="2218891"/>
            <a:chOff x="6132100" y="3897570"/>
            <a:chExt cx="1785827" cy="1723813"/>
          </a:xfrm>
        </p:grpSpPr>
        <p:sp>
          <p:nvSpPr>
            <p:cNvPr id="2494" name="Google Shape;2494;p23"/>
            <p:cNvSpPr/>
            <p:nvPr/>
          </p:nvSpPr>
          <p:spPr>
            <a:xfrm>
              <a:off x="7915503" y="4786895"/>
              <a:ext cx="2424" cy="17774"/>
            </a:xfrm>
            <a:custGeom>
              <a:avLst/>
              <a:gdLst/>
              <a:ahLst/>
              <a:cxnLst/>
              <a:rect l="l" t="t" r="r" b="b"/>
              <a:pathLst>
                <a:path w="2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23" y="1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3"/>
            <p:cNvSpPr/>
            <p:nvPr/>
          </p:nvSpPr>
          <p:spPr>
            <a:xfrm>
              <a:off x="7915503" y="4804569"/>
              <a:ext cx="2424" cy="17572"/>
            </a:xfrm>
            <a:custGeom>
              <a:avLst/>
              <a:gdLst/>
              <a:ahLst/>
              <a:cxnLst/>
              <a:rect l="l" t="t" r="r" b="b"/>
              <a:pathLst>
                <a:path w="24" h="174" extrusionOk="0">
                  <a:moveTo>
                    <a:pt x="0" y="0"/>
                  </a:moveTo>
                  <a:lnTo>
                    <a:pt x="0" y="173"/>
                  </a:lnTo>
                  <a:lnTo>
                    <a:pt x="12" y="173"/>
                  </a:lnTo>
                  <a:cubicBezTo>
                    <a:pt x="12" y="116"/>
                    <a:pt x="12" y="58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3"/>
            <p:cNvSpPr/>
            <p:nvPr/>
          </p:nvSpPr>
          <p:spPr>
            <a:xfrm>
              <a:off x="755971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3"/>
            <p:cNvSpPr/>
            <p:nvPr/>
          </p:nvSpPr>
          <p:spPr>
            <a:xfrm>
              <a:off x="7720085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3"/>
            <p:cNvSpPr/>
            <p:nvPr/>
          </p:nvSpPr>
          <p:spPr>
            <a:xfrm>
              <a:off x="7720085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1" y="0"/>
                    <a:pt x="1" y="82"/>
                    <a:pt x="1" y="174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3"/>
            <p:cNvSpPr/>
            <p:nvPr/>
          </p:nvSpPr>
          <p:spPr>
            <a:xfrm>
              <a:off x="7631112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4" y="348"/>
                  </a:cubicBezTo>
                  <a:cubicBezTo>
                    <a:pt x="279" y="348"/>
                    <a:pt x="349" y="268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3"/>
            <p:cNvSpPr/>
            <p:nvPr/>
          </p:nvSpPr>
          <p:spPr>
            <a:xfrm>
              <a:off x="7809059" y="4344556"/>
              <a:ext cx="24642" cy="32923"/>
            </a:xfrm>
            <a:custGeom>
              <a:avLst/>
              <a:gdLst/>
              <a:ahLst/>
              <a:cxnLst/>
              <a:rect l="l" t="t" r="r" b="b"/>
              <a:pathLst>
                <a:path w="244" h="326" extrusionOk="0">
                  <a:moveTo>
                    <a:pt x="81" y="1"/>
                  </a:moveTo>
                  <a:cubicBezTo>
                    <a:pt x="35" y="36"/>
                    <a:pt x="0" y="94"/>
                    <a:pt x="0" y="152"/>
                  </a:cubicBezTo>
                  <a:cubicBezTo>
                    <a:pt x="0" y="245"/>
                    <a:pt x="81" y="325"/>
                    <a:pt x="174" y="325"/>
                  </a:cubicBezTo>
                  <a:cubicBezTo>
                    <a:pt x="197" y="325"/>
                    <a:pt x="220" y="325"/>
                    <a:pt x="243" y="314"/>
                  </a:cubicBezTo>
                  <a:cubicBezTo>
                    <a:pt x="186" y="210"/>
                    <a:pt x="139" y="106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3"/>
            <p:cNvSpPr/>
            <p:nvPr/>
          </p:nvSpPr>
          <p:spPr>
            <a:xfrm>
              <a:off x="7631112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4" y="348"/>
                  </a:cubicBezTo>
                  <a:cubicBezTo>
                    <a:pt x="279" y="348"/>
                    <a:pt x="349" y="279"/>
                    <a:pt x="349" y="175"/>
                  </a:cubicBezTo>
                  <a:cubicBezTo>
                    <a:pt x="34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3"/>
            <p:cNvSpPr/>
            <p:nvPr/>
          </p:nvSpPr>
          <p:spPr>
            <a:xfrm>
              <a:off x="755971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3"/>
            <p:cNvSpPr/>
            <p:nvPr/>
          </p:nvSpPr>
          <p:spPr>
            <a:xfrm>
              <a:off x="755971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105" y="348"/>
                    <a:pt x="175" y="278"/>
                    <a:pt x="175" y="174"/>
                  </a:cubicBezTo>
                  <a:cubicBezTo>
                    <a:pt x="175" y="82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3"/>
            <p:cNvSpPr/>
            <p:nvPr/>
          </p:nvSpPr>
          <p:spPr>
            <a:xfrm>
              <a:off x="755971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105" y="174"/>
                    <a:pt x="175" y="104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3"/>
            <p:cNvSpPr/>
            <p:nvPr/>
          </p:nvSpPr>
          <p:spPr>
            <a:xfrm>
              <a:off x="789793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3"/>
            <p:cNvSpPr/>
            <p:nvPr/>
          </p:nvSpPr>
          <p:spPr>
            <a:xfrm>
              <a:off x="7720085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3"/>
            <p:cNvSpPr/>
            <p:nvPr/>
          </p:nvSpPr>
          <p:spPr>
            <a:xfrm>
              <a:off x="7897931" y="4611373"/>
              <a:ext cx="12927" cy="32923"/>
            </a:xfrm>
            <a:custGeom>
              <a:avLst/>
              <a:gdLst/>
              <a:ahLst/>
              <a:cxnLst/>
              <a:rect l="l" t="t" r="r" b="b"/>
              <a:pathLst>
                <a:path w="128" h="326" extrusionOk="0">
                  <a:moveTo>
                    <a:pt x="81" y="1"/>
                  </a:moveTo>
                  <a:cubicBezTo>
                    <a:pt x="35" y="36"/>
                    <a:pt x="1" y="82"/>
                    <a:pt x="1" y="152"/>
                  </a:cubicBezTo>
                  <a:cubicBezTo>
                    <a:pt x="1" y="233"/>
                    <a:pt x="58" y="302"/>
                    <a:pt x="128" y="325"/>
                  </a:cubicBezTo>
                  <a:cubicBezTo>
                    <a:pt x="117" y="209"/>
                    <a:pt x="105" y="106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7720085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1" y="1"/>
                    <a:pt x="1" y="70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7631112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4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4" y="348"/>
                  </a:cubicBezTo>
                  <a:cubicBezTo>
                    <a:pt x="279" y="348"/>
                    <a:pt x="349" y="267"/>
                    <a:pt x="349" y="175"/>
                  </a:cubicBezTo>
                  <a:cubicBezTo>
                    <a:pt x="34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78090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74" y="348"/>
                  </a:cubicBezTo>
                  <a:cubicBezTo>
                    <a:pt x="266" y="348"/>
                    <a:pt x="348" y="267"/>
                    <a:pt x="348" y="175"/>
                  </a:cubicBezTo>
                  <a:cubicBezTo>
                    <a:pt x="348" y="70"/>
                    <a:pt x="266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7631112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4" y="349"/>
                  </a:cubicBezTo>
                  <a:cubicBezTo>
                    <a:pt x="279" y="349"/>
                    <a:pt x="349" y="268"/>
                    <a:pt x="349" y="175"/>
                  </a:cubicBezTo>
                  <a:cubicBezTo>
                    <a:pt x="34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78090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74" y="349"/>
                  </a:cubicBezTo>
                  <a:cubicBezTo>
                    <a:pt x="266" y="349"/>
                    <a:pt x="348" y="268"/>
                    <a:pt x="348" y="175"/>
                  </a:cubicBezTo>
                  <a:cubicBezTo>
                    <a:pt x="348" y="83"/>
                    <a:pt x="26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755971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5" y="175"/>
                  </a:ln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755971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105" y="348"/>
                    <a:pt x="175" y="268"/>
                    <a:pt x="175" y="175"/>
                  </a:cubicBezTo>
                  <a:cubicBezTo>
                    <a:pt x="175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7720085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1" y="174"/>
                    <a:pt x="174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755971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105" y="174"/>
                    <a:pt x="175" y="93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7720085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7720085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1" y="1"/>
                    <a:pt x="1" y="82"/>
                    <a:pt x="1" y="186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7631112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4" y="359"/>
                  </a:cubicBezTo>
                  <a:cubicBezTo>
                    <a:pt x="279" y="359"/>
                    <a:pt x="349" y="279"/>
                    <a:pt x="349" y="186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78090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74" y="359"/>
                  </a:cubicBezTo>
                  <a:cubicBezTo>
                    <a:pt x="266" y="359"/>
                    <a:pt x="348" y="279"/>
                    <a:pt x="348" y="186"/>
                  </a:cubicBezTo>
                  <a:cubicBezTo>
                    <a:pt x="348" y="81"/>
                    <a:pt x="26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7631112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4" y="359"/>
                  </a:cubicBezTo>
                  <a:cubicBezTo>
                    <a:pt x="279" y="359"/>
                    <a:pt x="349" y="278"/>
                    <a:pt x="349" y="186"/>
                  </a:cubicBezTo>
                  <a:cubicBezTo>
                    <a:pt x="34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78090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74" y="359"/>
                  </a:cubicBezTo>
                  <a:cubicBezTo>
                    <a:pt x="266" y="359"/>
                    <a:pt x="348" y="278"/>
                    <a:pt x="348" y="186"/>
                  </a:cubicBezTo>
                  <a:cubicBezTo>
                    <a:pt x="348" y="81"/>
                    <a:pt x="266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3"/>
            <p:cNvSpPr/>
            <p:nvPr/>
          </p:nvSpPr>
          <p:spPr>
            <a:xfrm>
              <a:off x="755971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5" y="174"/>
                  </a:ln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3"/>
            <p:cNvSpPr/>
            <p:nvPr/>
          </p:nvSpPr>
          <p:spPr>
            <a:xfrm>
              <a:off x="755971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105" y="360"/>
                    <a:pt x="175" y="279"/>
                    <a:pt x="175" y="186"/>
                  </a:cubicBezTo>
                  <a:cubicBezTo>
                    <a:pt x="175" y="82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3"/>
            <p:cNvSpPr/>
            <p:nvPr/>
          </p:nvSpPr>
          <p:spPr>
            <a:xfrm>
              <a:off x="789793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3"/>
            <p:cNvSpPr/>
            <p:nvPr/>
          </p:nvSpPr>
          <p:spPr>
            <a:xfrm>
              <a:off x="7720085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1" y="173"/>
                    <a:pt x="174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3"/>
            <p:cNvSpPr/>
            <p:nvPr/>
          </p:nvSpPr>
          <p:spPr>
            <a:xfrm>
              <a:off x="755971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75" y="93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3"/>
            <p:cNvSpPr/>
            <p:nvPr/>
          </p:nvSpPr>
          <p:spPr>
            <a:xfrm>
              <a:off x="7631112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4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4" y="360"/>
                  </a:cubicBezTo>
                  <a:cubicBezTo>
                    <a:pt x="279" y="360"/>
                    <a:pt x="349" y="279"/>
                    <a:pt x="349" y="174"/>
                  </a:cubicBezTo>
                  <a:cubicBezTo>
                    <a:pt x="34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3"/>
            <p:cNvSpPr/>
            <p:nvPr/>
          </p:nvSpPr>
          <p:spPr>
            <a:xfrm>
              <a:off x="755971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105" y="359"/>
                    <a:pt x="175" y="279"/>
                    <a:pt x="175" y="174"/>
                  </a:cubicBezTo>
                  <a:cubicBezTo>
                    <a:pt x="175" y="81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3"/>
            <p:cNvSpPr/>
            <p:nvPr/>
          </p:nvSpPr>
          <p:spPr>
            <a:xfrm>
              <a:off x="7720085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1" y="186"/>
                    <a:pt x="174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3"/>
            <p:cNvSpPr/>
            <p:nvPr/>
          </p:nvSpPr>
          <p:spPr>
            <a:xfrm>
              <a:off x="755971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105" y="186"/>
                    <a:pt x="175" y="105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3"/>
            <p:cNvSpPr/>
            <p:nvPr/>
          </p:nvSpPr>
          <p:spPr>
            <a:xfrm>
              <a:off x="754224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3"/>
            <p:cNvSpPr/>
            <p:nvPr/>
          </p:nvSpPr>
          <p:spPr>
            <a:xfrm>
              <a:off x="7364394" y="407541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3"/>
            <p:cNvSpPr/>
            <p:nvPr/>
          </p:nvSpPr>
          <p:spPr>
            <a:xfrm>
              <a:off x="7275421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3"/>
            <p:cNvSpPr/>
            <p:nvPr/>
          </p:nvSpPr>
          <p:spPr>
            <a:xfrm>
              <a:off x="7453267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2"/>
                    <a:pt x="1" y="175"/>
                  </a:cubicBezTo>
                  <a:cubicBezTo>
                    <a:pt x="1" y="278"/>
                    <a:pt x="81" y="360"/>
                    <a:pt x="174" y="360"/>
                  </a:cubicBezTo>
                  <a:cubicBezTo>
                    <a:pt x="279" y="360"/>
                    <a:pt x="359" y="278"/>
                    <a:pt x="359" y="175"/>
                  </a:cubicBezTo>
                  <a:cubicBezTo>
                    <a:pt x="359" y="82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3"/>
            <p:cNvSpPr/>
            <p:nvPr/>
          </p:nvSpPr>
          <p:spPr>
            <a:xfrm>
              <a:off x="7205232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3"/>
            <p:cNvSpPr/>
            <p:nvPr/>
          </p:nvSpPr>
          <p:spPr>
            <a:xfrm>
              <a:off x="7205232" y="3897570"/>
              <a:ext cx="17572" cy="36457"/>
            </a:xfrm>
            <a:custGeom>
              <a:avLst/>
              <a:gdLst/>
              <a:ahLst/>
              <a:cxnLst/>
              <a:rect l="l" t="t" r="r" b="b"/>
              <a:pathLst>
                <a:path w="174" h="361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75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3"/>
            <p:cNvSpPr/>
            <p:nvPr/>
          </p:nvSpPr>
          <p:spPr>
            <a:xfrm>
              <a:off x="754224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174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3"/>
            <p:cNvSpPr/>
            <p:nvPr/>
          </p:nvSpPr>
          <p:spPr>
            <a:xfrm>
              <a:off x="7364394" y="4431206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0"/>
                  </a:moveTo>
                  <a:cubicBezTo>
                    <a:pt x="81" y="0"/>
                    <a:pt x="0" y="82"/>
                    <a:pt x="0" y="175"/>
                  </a:cubicBezTo>
                  <a:lnTo>
                    <a:pt x="359" y="175"/>
                  </a:ln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3"/>
            <p:cNvSpPr/>
            <p:nvPr/>
          </p:nvSpPr>
          <p:spPr>
            <a:xfrm>
              <a:off x="754224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174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3"/>
            <p:cNvSpPr/>
            <p:nvPr/>
          </p:nvSpPr>
          <p:spPr>
            <a:xfrm>
              <a:off x="7364394" y="4253361"/>
              <a:ext cx="36255" cy="35145"/>
            </a:xfrm>
            <a:custGeom>
              <a:avLst/>
              <a:gdLst/>
              <a:ahLst/>
              <a:cxnLst/>
              <a:rect l="l" t="t" r="r" b="b"/>
              <a:pathLst>
                <a:path w="359" h="348" extrusionOk="0">
                  <a:moveTo>
                    <a:pt x="173" y="0"/>
                  </a:moveTo>
                  <a:cubicBezTo>
                    <a:pt x="81" y="0"/>
                    <a:pt x="0" y="82"/>
                    <a:pt x="0" y="174"/>
                  </a:cubicBezTo>
                  <a:cubicBezTo>
                    <a:pt x="0" y="278"/>
                    <a:pt x="81" y="348"/>
                    <a:pt x="173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2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3"/>
            <p:cNvSpPr/>
            <p:nvPr/>
          </p:nvSpPr>
          <p:spPr>
            <a:xfrm>
              <a:off x="7275421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3"/>
            <p:cNvSpPr/>
            <p:nvPr/>
          </p:nvSpPr>
          <p:spPr>
            <a:xfrm>
              <a:off x="7453267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68"/>
                    <a:pt x="81" y="348"/>
                    <a:pt x="174" y="348"/>
                  </a:cubicBezTo>
                  <a:cubicBezTo>
                    <a:pt x="279" y="348"/>
                    <a:pt x="359" y="268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3"/>
            <p:cNvSpPr/>
            <p:nvPr/>
          </p:nvSpPr>
          <p:spPr>
            <a:xfrm>
              <a:off x="7275421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3"/>
            <p:cNvSpPr/>
            <p:nvPr/>
          </p:nvSpPr>
          <p:spPr>
            <a:xfrm>
              <a:off x="7453267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2"/>
                    <a:pt x="1" y="175"/>
                  </a:cubicBezTo>
                  <a:cubicBezTo>
                    <a:pt x="1" y="279"/>
                    <a:pt x="81" y="348"/>
                    <a:pt x="174" y="348"/>
                  </a:cubicBezTo>
                  <a:cubicBezTo>
                    <a:pt x="279" y="348"/>
                    <a:pt x="359" y="279"/>
                    <a:pt x="359" y="175"/>
                  </a:cubicBezTo>
                  <a:cubicBezTo>
                    <a:pt x="359" y="82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3"/>
            <p:cNvSpPr/>
            <p:nvPr/>
          </p:nvSpPr>
          <p:spPr>
            <a:xfrm>
              <a:off x="7205232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7205232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3"/>
            <p:cNvSpPr/>
            <p:nvPr/>
          </p:nvSpPr>
          <p:spPr>
            <a:xfrm>
              <a:off x="754224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104"/>
                    <a:pt x="81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3"/>
            <p:cNvSpPr/>
            <p:nvPr/>
          </p:nvSpPr>
          <p:spPr>
            <a:xfrm>
              <a:off x="7364394" y="409308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104"/>
                    <a:pt x="81" y="174"/>
                    <a:pt x="173" y="174"/>
                  </a:cubicBezTo>
                  <a:cubicBezTo>
                    <a:pt x="278" y="174"/>
                    <a:pt x="359" y="104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7205232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754224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7364394" y="4786895"/>
              <a:ext cx="36255" cy="17774"/>
            </a:xfrm>
            <a:custGeom>
              <a:avLst/>
              <a:gdLst/>
              <a:ahLst/>
              <a:cxnLst/>
              <a:rect l="l" t="t" r="r" b="b"/>
              <a:pathLst>
                <a:path w="359" h="176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lnTo>
                    <a:pt x="359" y="175"/>
                  </a:ln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754224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174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7364394" y="4609051"/>
              <a:ext cx="36255" cy="35246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173" y="1"/>
                  </a:moveTo>
                  <a:cubicBezTo>
                    <a:pt x="81" y="1"/>
                    <a:pt x="0" y="70"/>
                    <a:pt x="0" y="175"/>
                  </a:cubicBezTo>
                  <a:cubicBezTo>
                    <a:pt x="0" y="268"/>
                    <a:pt x="81" y="348"/>
                    <a:pt x="173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70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7275421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7453267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70"/>
                    <a:pt x="1" y="175"/>
                  </a:cubicBezTo>
                  <a:cubicBezTo>
                    <a:pt x="1" y="267"/>
                    <a:pt x="81" y="348"/>
                    <a:pt x="174" y="348"/>
                  </a:cubicBezTo>
                  <a:cubicBezTo>
                    <a:pt x="279" y="348"/>
                    <a:pt x="359" y="267"/>
                    <a:pt x="359" y="175"/>
                  </a:cubicBezTo>
                  <a:cubicBezTo>
                    <a:pt x="359" y="70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7275421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7453267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74" y="1"/>
                  </a:moveTo>
                  <a:cubicBezTo>
                    <a:pt x="81" y="1"/>
                    <a:pt x="1" y="83"/>
                    <a:pt x="1" y="175"/>
                  </a:cubicBezTo>
                  <a:cubicBezTo>
                    <a:pt x="1" y="268"/>
                    <a:pt x="81" y="349"/>
                    <a:pt x="174" y="349"/>
                  </a:cubicBezTo>
                  <a:cubicBezTo>
                    <a:pt x="279" y="349"/>
                    <a:pt x="359" y="268"/>
                    <a:pt x="359" y="175"/>
                  </a:cubicBezTo>
                  <a:cubicBezTo>
                    <a:pt x="359" y="83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7205232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7205232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754224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cubicBezTo>
                    <a:pt x="0" y="93"/>
                    <a:pt x="81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7364394" y="4448778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1"/>
                  </a:moveTo>
                  <a:cubicBezTo>
                    <a:pt x="0" y="93"/>
                    <a:pt x="81" y="174"/>
                    <a:pt x="173" y="174"/>
                  </a:cubicBezTo>
                  <a:cubicBezTo>
                    <a:pt x="278" y="174"/>
                    <a:pt x="359" y="93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7205232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754224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7364394" y="5141575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754224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7364394" y="4963629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1"/>
                  </a:moveTo>
                  <a:cubicBezTo>
                    <a:pt x="81" y="1"/>
                    <a:pt x="0" y="82"/>
                    <a:pt x="0" y="186"/>
                  </a:cubicBezTo>
                  <a:cubicBezTo>
                    <a:pt x="0" y="279"/>
                    <a:pt x="81" y="360"/>
                    <a:pt x="173" y="360"/>
                  </a:cubicBezTo>
                  <a:cubicBezTo>
                    <a:pt x="278" y="360"/>
                    <a:pt x="359" y="279"/>
                    <a:pt x="359" y="186"/>
                  </a:cubicBezTo>
                  <a:cubicBezTo>
                    <a:pt x="359" y="82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7275421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7453267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86"/>
                  </a:cubicBezTo>
                  <a:cubicBezTo>
                    <a:pt x="1" y="279"/>
                    <a:pt x="81" y="359"/>
                    <a:pt x="174" y="359"/>
                  </a:cubicBezTo>
                  <a:cubicBezTo>
                    <a:pt x="279" y="359"/>
                    <a:pt x="359" y="279"/>
                    <a:pt x="359" y="186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7275421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7453267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0"/>
                  </a:moveTo>
                  <a:cubicBezTo>
                    <a:pt x="81" y="0"/>
                    <a:pt x="1" y="81"/>
                    <a:pt x="1" y="186"/>
                  </a:cubicBezTo>
                  <a:cubicBezTo>
                    <a:pt x="1" y="278"/>
                    <a:pt x="81" y="359"/>
                    <a:pt x="174" y="359"/>
                  </a:cubicBezTo>
                  <a:cubicBezTo>
                    <a:pt x="279" y="359"/>
                    <a:pt x="359" y="278"/>
                    <a:pt x="359" y="186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7205232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7205232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754224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cubicBezTo>
                    <a:pt x="0" y="93"/>
                    <a:pt x="81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7364394" y="4804569"/>
              <a:ext cx="36255" cy="17572"/>
            </a:xfrm>
            <a:custGeom>
              <a:avLst/>
              <a:gdLst/>
              <a:ahLst/>
              <a:cxnLst/>
              <a:rect l="l" t="t" r="r" b="b"/>
              <a:pathLst>
                <a:path w="359" h="174" extrusionOk="0">
                  <a:moveTo>
                    <a:pt x="0" y="0"/>
                  </a:moveTo>
                  <a:cubicBezTo>
                    <a:pt x="0" y="93"/>
                    <a:pt x="81" y="173"/>
                    <a:pt x="173" y="173"/>
                  </a:cubicBezTo>
                  <a:cubicBezTo>
                    <a:pt x="278" y="173"/>
                    <a:pt x="359" y="93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7205232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7364394" y="5497265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173" y="1"/>
                  </a:moveTo>
                  <a:cubicBezTo>
                    <a:pt x="81" y="1"/>
                    <a:pt x="0" y="81"/>
                    <a:pt x="0" y="174"/>
                  </a:cubicBezTo>
                  <a:lnTo>
                    <a:pt x="359" y="174"/>
                  </a:lnTo>
                  <a:cubicBezTo>
                    <a:pt x="359" y="81"/>
                    <a:pt x="2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754224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174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7364394" y="5319420"/>
              <a:ext cx="36255" cy="36356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173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9"/>
                    <a:pt x="81" y="359"/>
                    <a:pt x="173" y="359"/>
                  </a:cubicBezTo>
                  <a:cubicBezTo>
                    <a:pt x="278" y="359"/>
                    <a:pt x="359" y="279"/>
                    <a:pt x="359" y="174"/>
                  </a:cubicBezTo>
                  <a:cubicBezTo>
                    <a:pt x="359" y="81"/>
                    <a:pt x="27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7275421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7453267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74" y="0"/>
                  </a:moveTo>
                  <a:cubicBezTo>
                    <a:pt x="81" y="0"/>
                    <a:pt x="1" y="81"/>
                    <a:pt x="1" y="173"/>
                  </a:cubicBezTo>
                  <a:cubicBezTo>
                    <a:pt x="1" y="278"/>
                    <a:pt x="81" y="348"/>
                    <a:pt x="174" y="348"/>
                  </a:cubicBezTo>
                  <a:cubicBezTo>
                    <a:pt x="279" y="348"/>
                    <a:pt x="359" y="278"/>
                    <a:pt x="359" y="173"/>
                  </a:cubicBez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7275421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7453267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4" y="1"/>
                  </a:moveTo>
                  <a:cubicBezTo>
                    <a:pt x="81" y="1"/>
                    <a:pt x="1" y="81"/>
                    <a:pt x="1" y="174"/>
                  </a:cubicBezTo>
                  <a:cubicBezTo>
                    <a:pt x="1" y="279"/>
                    <a:pt x="81" y="360"/>
                    <a:pt x="174" y="360"/>
                  </a:cubicBezTo>
                  <a:cubicBezTo>
                    <a:pt x="279" y="360"/>
                    <a:pt x="359" y="279"/>
                    <a:pt x="359" y="174"/>
                  </a:cubicBezTo>
                  <a:cubicBezTo>
                    <a:pt x="359" y="81"/>
                    <a:pt x="279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7205232" y="5497265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1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7205232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754224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cubicBezTo>
                    <a:pt x="0" y="105"/>
                    <a:pt x="81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7364394" y="5159047"/>
              <a:ext cx="36255" cy="18784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0" y="1"/>
                  </a:moveTo>
                  <a:cubicBezTo>
                    <a:pt x="0" y="105"/>
                    <a:pt x="81" y="186"/>
                    <a:pt x="173" y="186"/>
                  </a:cubicBezTo>
                  <a:cubicBezTo>
                    <a:pt x="278" y="186"/>
                    <a:pt x="359" y="105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7205232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7275421" y="5586238"/>
              <a:ext cx="36356" cy="29287"/>
            </a:xfrm>
            <a:custGeom>
              <a:avLst/>
              <a:gdLst/>
              <a:ahLst/>
              <a:cxnLst/>
              <a:rect l="l" t="t" r="r" b="b"/>
              <a:pathLst>
                <a:path w="360" h="290" extrusionOk="0">
                  <a:moveTo>
                    <a:pt x="174" y="0"/>
                  </a:moveTo>
                  <a:cubicBezTo>
                    <a:pt x="81" y="0"/>
                    <a:pt x="1" y="81"/>
                    <a:pt x="1" y="174"/>
                  </a:cubicBezTo>
                  <a:cubicBezTo>
                    <a:pt x="1" y="220"/>
                    <a:pt x="24" y="255"/>
                    <a:pt x="47" y="290"/>
                  </a:cubicBezTo>
                  <a:lnTo>
                    <a:pt x="359" y="186"/>
                  </a:lnTo>
                  <a:lnTo>
                    <a:pt x="359" y="174"/>
                  </a:lnTo>
                  <a:cubicBezTo>
                    <a:pt x="359" y="81"/>
                    <a:pt x="279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7364394" y="5514837"/>
              <a:ext cx="36255" cy="17673"/>
            </a:xfrm>
            <a:custGeom>
              <a:avLst/>
              <a:gdLst/>
              <a:ahLst/>
              <a:cxnLst/>
              <a:rect l="l" t="t" r="r" b="b"/>
              <a:pathLst>
                <a:path w="359" h="175" extrusionOk="0">
                  <a:moveTo>
                    <a:pt x="0" y="0"/>
                  </a:moveTo>
                  <a:cubicBezTo>
                    <a:pt x="0" y="105"/>
                    <a:pt x="81" y="174"/>
                    <a:pt x="173" y="174"/>
                  </a:cubicBezTo>
                  <a:cubicBezTo>
                    <a:pt x="278" y="174"/>
                    <a:pt x="359" y="105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7205232" y="5514837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7186448" y="407541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7009713" y="407541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7186448" y="3897570"/>
              <a:ext cx="18885" cy="36457"/>
            </a:xfrm>
            <a:custGeom>
              <a:avLst/>
              <a:gdLst/>
              <a:ahLst/>
              <a:cxnLst/>
              <a:rect l="l" t="t" r="r" b="b"/>
              <a:pathLst>
                <a:path w="187" h="361" extrusionOk="0">
                  <a:moveTo>
                    <a:pt x="186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7009713" y="3897570"/>
              <a:ext cx="35246" cy="36457"/>
            </a:xfrm>
            <a:custGeom>
              <a:avLst/>
              <a:gdLst/>
              <a:ahLst/>
              <a:cxnLst/>
              <a:rect l="l" t="t" r="r" b="b"/>
              <a:pathLst>
                <a:path w="349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6920841" y="3986543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2"/>
                    <a:pt x="0" y="175"/>
                  </a:cubicBezTo>
                  <a:cubicBezTo>
                    <a:pt x="0" y="278"/>
                    <a:pt x="70" y="360"/>
                    <a:pt x="174" y="360"/>
                  </a:cubicBezTo>
                  <a:cubicBezTo>
                    <a:pt x="267" y="360"/>
                    <a:pt x="348" y="278"/>
                    <a:pt x="348" y="175"/>
                  </a:cubicBezTo>
                  <a:cubicBezTo>
                    <a:pt x="348" y="82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7097576" y="3986543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2"/>
                    <a:pt x="0" y="175"/>
                  </a:cubicBezTo>
                  <a:cubicBezTo>
                    <a:pt x="0" y="278"/>
                    <a:pt x="81" y="360"/>
                    <a:pt x="186" y="360"/>
                  </a:cubicBezTo>
                  <a:cubicBezTo>
                    <a:pt x="278" y="360"/>
                    <a:pt x="359" y="278"/>
                    <a:pt x="359" y="175"/>
                  </a:cubicBezTo>
                  <a:cubicBezTo>
                    <a:pt x="359" y="82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6849441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6849441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75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7186448" y="4431206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186" y="175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7009713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7186448" y="4253361"/>
              <a:ext cx="18885" cy="35145"/>
            </a:xfrm>
            <a:custGeom>
              <a:avLst/>
              <a:gdLst/>
              <a:ahLst/>
              <a:cxnLst/>
              <a:rect l="l" t="t" r="r" b="b"/>
              <a:pathLst>
                <a:path w="187" h="348" extrusionOk="0">
                  <a:moveTo>
                    <a:pt x="186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86" y="34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7009713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cubicBezTo>
                    <a:pt x="268" y="348"/>
                    <a:pt x="348" y="278"/>
                    <a:pt x="348" y="174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6920841" y="4342233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68"/>
                    <a:pt x="70" y="348"/>
                    <a:pt x="174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7097576" y="4342233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68"/>
                    <a:pt x="81" y="348"/>
                    <a:pt x="186" y="348"/>
                  </a:cubicBezTo>
                  <a:cubicBezTo>
                    <a:pt x="278" y="348"/>
                    <a:pt x="359" y="268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6920841" y="416438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2"/>
                    <a:pt x="0" y="175"/>
                  </a:cubicBezTo>
                  <a:cubicBezTo>
                    <a:pt x="0" y="279"/>
                    <a:pt x="70" y="348"/>
                    <a:pt x="174" y="348"/>
                  </a:cubicBezTo>
                  <a:cubicBezTo>
                    <a:pt x="267" y="348"/>
                    <a:pt x="348" y="279"/>
                    <a:pt x="348" y="175"/>
                  </a:cubicBezTo>
                  <a:cubicBezTo>
                    <a:pt x="348" y="82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7097576" y="416438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2"/>
                    <a:pt x="0" y="175"/>
                  </a:cubicBezTo>
                  <a:cubicBezTo>
                    <a:pt x="0" y="279"/>
                    <a:pt x="81" y="348"/>
                    <a:pt x="186" y="348"/>
                  </a:cubicBezTo>
                  <a:cubicBezTo>
                    <a:pt x="278" y="348"/>
                    <a:pt x="359" y="279"/>
                    <a:pt x="359" y="175"/>
                  </a:cubicBezTo>
                  <a:cubicBezTo>
                    <a:pt x="359" y="82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6849441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6849441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" y="0"/>
                  </a:moveTo>
                  <a:lnTo>
                    <a:pt x="1" y="348"/>
                  </a:lnTo>
                  <a:cubicBezTo>
                    <a:pt x="94" y="348"/>
                    <a:pt x="174" y="278"/>
                    <a:pt x="174" y="174"/>
                  </a:cubicBezTo>
                  <a:cubicBezTo>
                    <a:pt x="174" y="82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7186448" y="409308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104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7009713" y="409308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cubicBezTo>
                    <a:pt x="268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6849441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718644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186" y="175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7009713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718644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186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86" y="348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3"/>
            <p:cNvSpPr/>
            <p:nvPr/>
          </p:nvSpPr>
          <p:spPr>
            <a:xfrm>
              <a:off x="7009713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70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3"/>
            <p:cNvSpPr/>
            <p:nvPr/>
          </p:nvSpPr>
          <p:spPr>
            <a:xfrm>
              <a:off x="6920841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70"/>
                    <a:pt x="0" y="175"/>
                  </a:cubicBezTo>
                  <a:cubicBezTo>
                    <a:pt x="0" y="267"/>
                    <a:pt x="70" y="348"/>
                    <a:pt x="174" y="348"/>
                  </a:cubicBezTo>
                  <a:cubicBezTo>
                    <a:pt x="267" y="348"/>
                    <a:pt x="348" y="267"/>
                    <a:pt x="348" y="175"/>
                  </a:cubicBezTo>
                  <a:cubicBezTo>
                    <a:pt x="348" y="70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3"/>
            <p:cNvSpPr/>
            <p:nvPr/>
          </p:nvSpPr>
          <p:spPr>
            <a:xfrm>
              <a:off x="7097576" y="4698024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70"/>
                    <a:pt x="0" y="175"/>
                  </a:cubicBezTo>
                  <a:cubicBezTo>
                    <a:pt x="0" y="267"/>
                    <a:pt x="81" y="348"/>
                    <a:pt x="186" y="348"/>
                  </a:cubicBezTo>
                  <a:cubicBezTo>
                    <a:pt x="278" y="348"/>
                    <a:pt x="359" y="267"/>
                    <a:pt x="359" y="175"/>
                  </a:cubicBezTo>
                  <a:cubicBezTo>
                    <a:pt x="359" y="70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3"/>
            <p:cNvSpPr/>
            <p:nvPr/>
          </p:nvSpPr>
          <p:spPr>
            <a:xfrm>
              <a:off x="6920841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0" y="1"/>
                    <a:pt x="0" y="83"/>
                    <a:pt x="0" y="175"/>
                  </a:cubicBezTo>
                  <a:cubicBezTo>
                    <a:pt x="0" y="268"/>
                    <a:pt x="70" y="349"/>
                    <a:pt x="174" y="349"/>
                  </a:cubicBezTo>
                  <a:cubicBezTo>
                    <a:pt x="267" y="349"/>
                    <a:pt x="348" y="268"/>
                    <a:pt x="348" y="175"/>
                  </a:cubicBezTo>
                  <a:cubicBezTo>
                    <a:pt x="348" y="83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3"/>
            <p:cNvSpPr/>
            <p:nvPr/>
          </p:nvSpPr>
          <p:spPr>
            <a:xfrm>
              <a:off x="7097576" y="4520078"/>
              <a:ext cx="36356" cy="35246"/>
            </a:xfrm>
            <a:custGeom>
              <a:avLst/>
              <a:gdLst/>
              <a:ahLst/>
              <a:cxnLst/>
              <a:rect l="l" t="t" r="r" b="b"/>
              <a:pathLst>
                <a:path w="360" h="349" extrusionOk="0">
                  <a:moveTo>
                    <a:pt x="186" y="1"/>
                  </a:moveTo>
                  <a:cubicBezTo>
                    <a:pt x="81" y="1"/>
                    <a:pt x="0" y="83"/>
                    <a:pt x="0" y="175"/>
                  </a:cubicBezTo>
                  <a:cubicBezTo>
                    <a:pt x="0" y="268"/>
                    <a:pt x="81" y="349"/>
                    <a:pt x="186" y="349"/>
                  </a:cubicBezTo>
                  <a:cubicBezTo>
                    <a:pt x="278" y="349"/>
                    <a:pt x="359" y="268"/>
                    <a:pt x="359" y="175"/>
                  </a:cubicBezTo>
                  <a:cubicBezTo>
                    <a:pt x="359" y="83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3"/>
            <p:cNvSpPr/>
            <p:nvPr/>
          </p:nvSpPr>
          <p:spPr>
            <a:xfrm>
              <a:off x="6849441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74" y="175"/>
                  </a:ln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3"/>
            <p:cNvSpPr/>
            <p:nvPr/>
          </p:nvSpPr>
          <p:spPr>
            <a:xfrm>
              <a:off x="6849441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" y="1"/>
                  </a:moveTo>
                  <a:lnTo>
                    <a:pt x="1" y="348"/>
                  </a:lnTo>
                  <a:cubicBezTo>
                    <a:pt x="94" y="348"/>
                    <a:pt x="174" y="268"/>
                    <a:pt x="174" y="175"/>
                  </a:cubicBezTo>
                  <a:cubicBezTo>
                    <a:pt x="174" y="70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3"/>
            <p:cNvSpPr/>
            <p:nvPr/>
          </p:nvSpPr>
          <p:spPr>
            <a:xfrm>
              <a:off x="7186448" y="4448778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1"/>
                  </a:moveTo>
                  <a:cubicBezTo>
                    <a:pt x="1" y="93"/>
                    <a:pt x="82" y="174"/>
                    <a:pt x="186" y="174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3"/>
            <p:cNvSpPr/>
            <p:nvPr/>
          </p:nvSpPr>
          <p:spPr>
            <a:xfrm>
              <a:off x="7009713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cubicBezTo>
                    <a:pt x="268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3"/>
            <p:cNvSpPr/>
            <p:nvPr/>
          </p:nvSpPr>
          <p:spPr>
            <a:xfrm>
              <a:off x="6849441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lnTo>
                    <a:pt x="1" y="174"/>
                  </a:lnTo>
                  <a:cubicBezTo>
                    <a:pt x="94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3"/>
            <p:cNvSpPr/>
            <p:nvPr/>
          </p:nvSpPr>
          <p:spPr>
            <a:xfrm>
              <a:off x="7186448" y="5141575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3"/>
            <p:cNvSpPr/>
            <p:nvPr/>
          </p:nvSpPr>
          <p:spPr>
            <a:xfrm>
              <a:off x="7009713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3"/>
            <p:cNvSpPr/>
            <p:nvPr/>
          </p:nvSpPr>
          <p:spPr>
            <a:xfrm>
              <a:off x="7186448" y="4963629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86" y="360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3"/>
            <p:cNvSpPr/>
            <p:nvPr/>
          </p:nvSpPr>
          <p:spPr>
            <a:xfrm>
              <a:off x="7009713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cubicBezTo>
                    <a:pt x="268" y="360"/>
                    <a:pt x="348" y="279"/>
                    <a:pt x="348" y="186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3"/>
            <p:cNvSpPr/>
            <p:nvPr/>
          </p:nvSpPr>
          <p:spPr>
            <a:xfrm>
              <a:off x="6920841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86"/>
                  </a:cubicBezTo>
                  <a:cubicBezTo>
                    <a:pt x="0" y="279"/>
                    <a:pt x="70" y="359"/>
                    <a:pt x="174" y="359"/>
                  </a:cubicBezTo>
                  <a:cubicBezTo>
                    <a:pt x="267" y="359"/>
                    <a:pt x="348" y="279"/>
                    <a:pt x="348" y="186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3"/>
            <p:cNvSpPr/>
            <p:nvPr/>
          </p:nvSpPr>
          <p:spPr>
            <a:xfrm>
              <a:off x="7097576" y="5052602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86"/>
                  </a:cubicBezTo>
                  <a:cubicBezTo>
                    <a:pt x="0" y="279"/>
                    <a:pt x="81" y="359"/>
                    <a:pt x="186" y="359"/>
                  </a:cubicBezTo>
                  <a:cubicBezTo>
                    <a:pt x="278" y="359"/>
                    <a:pt x="359" y="279"/>
                    <a:pt x="359" y="186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3"/>
            <p:cNvSpPr/>
            <p:nvPr/>
          </p:nvSpPr>
          <p:spPr>
            <a:xfrm>
              <a:off x="6920841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0"/>
                  </a:moveTo>
                  <a:cubicBezTo>
                    <a:pt x="70" y="0"/>
                    <a:pt x="0" y="81"/>
                    <a:pt x="0" y="186"/>
                  </a:cubicBezTo>
                  <a:cubicBezTo>
                    <a:pt x="0" y="278"/>
                    <a:pt x="70" y="359"/>
                    <a:pt x="174" y="359"/>
                  </a:cubicBezTo>
                  <a:cubicBezTo>
                    <a:pt x="267" y="359"/>
                    <a:pt x="348" y="278"/>
                    <a:pt x="348" y="186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3"/>
            <p:cNvSpPr/>
            <p:nvPr/>
          </p:nvSpPr>
          <p:spPr>
            <a:xfrm>
              <a:off x="7097576" y="487475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0"/>
                  </a:moveTo>
                  <a:cubicBezTo>
                    <a:pt x="81" y="0"/>
                    <a:pt x="0" y="81"/>
                    <a:pt x="0" y="186"/>
                  </a:cubicBezTo>
                  <a:cubicBezTo>
                    <a:pt x="0" y="278"/>
                    <a:pt x="81" y="359"/>
                    <a:pt x="186" y="359"/>
                  </a:cubicBezTo>
                  <a:cubicBezTo>
                    <a:pt x="278" y="359"/>
                    <a:pt x="359" y="278"/>
                    <a:pt x="359" y="186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3"/>
            <p:cNvSpPr/>
            <p:nvPr/>
          </p:nvSpPr>
          <p:spPr>
            <a:xfrm>
              <a:off x="6849441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3"/>
            <p:cNvSpPr/>
            <p:nvPr/>
          </p:nvSpPr>
          <p:spPr>
            <a:xfrm>
              <a:off x="6849441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1"/>
                  </a:moveTo>
                  <a:lnTo>
                    <a:pt x="1" y="360"/>
                  </a:lnTo>
                  <a:cubicBezTo>
                    <a:pt x="94" y="360"/>
                    <a:pt x="174" y="279"/>
                    <a:pt x="174" y="186"/>
                  </a:cubicBezTo>
                  <a:cubicBezTo>
                    <a:pt x="174" y="82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3"/>
            <p:cNvSpPr/>
            <p:nvPr/>
          </p:nvSpPr>
          <p:spPr>
            <a:xfrm>
              <a:off x="718644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cubicBezTo>
                    <a:pt x="1" y="93"/>
                    <a:pt x="82" y="173"/>
                    <a:pt x="186" y="17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3"/>
            <p:cNvSpPr/>
            <p:nvPr/>
          </p:nvSpPr>
          <p:spPr>
            <a:xfrm>
              <a:off x="7009713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cubicBezTo>
                    <a:pt x="268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6849441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94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7186448" y="5497265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86" y="1"/>
                  </a:moveTo>
                  <a:cubicBezTo>
                    <a:pt x="82" y="1"/>
                    <a:pt x="1" y="81"/>
                    <a:pt x="1" y="174"/>
                  </a:cubicBezTo>
                  <a:lnTo>
                    <a:pt x="186" y="174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7009713" y="5497265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7186448" y="5319420"/>
              <a:ext cx="18885" cy="36356"/>
            </a:xfrm>
            <a:custGeom>
              <a:avLst/>
              <a:gdLst/>
              <a:ahLst/>
              <a:cxnLst/>
              <a:rect l="l" t="t" r="r" b="b"/>
              <a:pathLst>
                <a:path w="187" h="360" extrusionOk="0">
                  <a:moveTo>
                    <a:pt x="186" y="0"/>
                  </a:moveTo>
                  <a:cubicBezTo>
                    <a:pt x="82" y="0"/>
                    <a:pt x="1" y="81"/>
                    <a:pt x="1" y="174"/>
                  </a:cubicBezTo>
                  <a:cubicBezTo>
                    <a:pt x="1" y="279"/>
                    <a:pt x="82" y="359"/>
                    <a:pt x="186" y="35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7009713" y="5319420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cubicBezTo>
                    <a:pt x="268" y="359"/>
                    <a:pt x="348" y="279"/>
                    <a:pt x="348" y="174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3"/>
            <p:cNvSpPr/>
            <p:nvPr/>
          </p:nvSpPr>
          <p:spPr>
            <a:xfrm>
              <a:off x="6920841" y="5408393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3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3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3"/>
            <p:cNvSpPr/>
            <p:nvPr/>
          </p:nvSpPr>
          <p:spPr>
            <a:xfrm>
              <a:off x="7097576" y="5408393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3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3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3"/>
            <p:cNvSpPr/>
            <p:nvPr/>
          </p:nvSpPr>
          <p:spPr>
            <a:xfrm>
              <a:off x="6920841" y="523044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4" y="1"/>
                  </a:moveTo>
                  <a:cubicBezTo>
                    <a:pt x="70" y="1"/>
                    <a:pt x="0" y="81"/>
                    <a:pt x="0" y="174"/>
                  </a:cubicBezTo>
                  <a:cubicBezTo>
                    <a:pt x="0" y="279"/>
                    <a:pt x="70" y="360"/>
                    <a:pt x="174" y="360"/>
                  </a:cubicBezTo>
                  <a:cubicBezTo>
                    <a:pt x="267" y="360"/>
                    <a:pt x="348" y="279"/>
                    <a:pt x="348" y="174"/>
                  </a:cubicBezTo>
                  <a:cubicBezTo>
                    <a:pt x="348" y="81"/>
                    <a:pt x="267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3"/>
            <p:cNvSpPr/>
            <p:nvPr/>
          </p:nvSpPr>
          <p:spPr>
            <a:xfrm>
              <a:off x="7097576" y="5230447"/>
              <a:ext cx="36356" cy="36356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6" y="1"/>
                  </a:moveTo>
                  <a:cubicBezTo>
                    <a:pt x="81" y="1"/>
                    <a:pt x="0" y="81"/>
                    <a:pt x="0" y="174"/>
                  </a:cubicBezTo>
                  <a:cubicBezTo>
                    <a:pt x="0" y="279"/>
                    <a:pt x="81" y="360"/>
                    <a:pt x="186" y="360"/>
                  </a:cubicBezTo>
                  <a:cubicBezTo>
                    <a:pt x="278" y="360"/>
                    <a:pt x="359" y="279"/>
                    <a:pt x="359" y="174"/>
                  </a:cubicBezTo>
                  <a:cubicBezTo>
                    <a:pt x="359" y="81"/>
                    <a:pt x="278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3"/>
            <p:cNvSpPr/>
            <p:nvPr/>
          </p:nvSpPr>
          <p:spPr>
            <a:xfrm>
              <a:off x="6849441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1"/>
                  </a:moveTo>
                  <a:lnTo>
                    <a:pt x="1" y="174"/>
                  </a:lnTo>
                  <a:lnTo>
                    <a:pt x="174" y="174"/>
                  </a:lnTo>
                  <a:cubicBezTo>
                    <a:pt x="174" y="81"/>
                    <a:pt x="9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3"/>
            <p:cNvSpPr/>
            <p:nvPr/>
          </p:nvSpPr>
          <p:spPr>
            <a:xfrm>
              <a:off x="6849441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" y="0"/>
                  </a:moveTo>
                  <a:lnTo>
                    <a:pt x="1" y="359"/>
                  </a:lnTo>
                  <a:cubicBezTo>
                    <a:pt x="94" y="359"/>
                    <a:pt x="174" y="279"/>
                    <a:pt x="174" y="174"/>
                  </a:cubicBezTo>
                  <a:cubicBezTo>
                    <a:pt x="174" y="81"/>
                    <a:pt x="9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3"/>
            <p:cNvSpPr/>
            <p:nvPr/>
          </p:nvSpPr>
          <p:spPr>
            <a:xfrm>
              <a:off x="7186448" y="5159047"/>
              <a:ext cx="18885" cy="18784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1" y="1"/>
                  </a:moveTo>
                  <a:cubicBezTo>
                    <a:pt x="1" y="105"/>
                    <a:pt x="82" y="186"/>
                    <a:pt x="186" y="18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3"/>
            <p:cNvSpPr/>
            <p:nvPr/>
          </p:nvSpPr>
          <p:spPr>
            <a:xfrm>
              <a:off x="7009713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cubicBezTo>
                    <a:pt x="268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3"/>
            <p:cNvSpPr/>
            <p:nvPr/>
          </p:nvSpPr>
          <p:spPr>
            <a:xfrm>
              <a:off x="6849441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lnTo>
                    <a:pt x="1" y="186"/>
                  </a:lnTo>
                  <a:cubicBezTo>
                    <a:pt x="94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3"/>
            <p:cNvSpPr/>
            <p:nvPr/>
          </p:nvSpPr>
          <p:spPr>
            <a:xfrm>
              <a:off x="6920841" y="5586238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4" y="0"/>
                  </a:moveTo>
                  <a:cubicBezTo>
                    <a:pt x="70" y="0"/>
                    <a:pt x="0" y="81"/>
                    <a:pt x="0" y="174"/>
                  </a:cubicBezTo>
                  <a:cubicBezTo>
                    <a:pt x="0" y="278"/>
                    <a:pt x="70" y="348"/>
                    <a:pt x="174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1"/>
                    <a:pt x="267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3"/>
            <p:cNvSpPr/>
            <p:nvPr/>
          </p:nvSpPr>
          <p:spPr>
            <a:xfrm>
              <a:off x="7097576" y="5586238"/>
              <a:ext cx="36356" cy="35145"/>
            </a:xfrm>
            <a:custGeom>
              <a:avLst/>
              <a:gdLst/>
              <a:ahLst/>
              <a:cxnLst/>
              <a:rect l="l" t="t" r="r" b="b"/>
              <a:pathLst>
                <a:path w="360" h="348" extrusionOk="0">
                  <a:moveTo>
                    <a:pt x="186" y="0"/>
                  </a:moveTo>
                  <a:cubicBezTo>
                    <a:pt x="81" y="0"/>
                    <a:pt x="0" y="81"/>
                    <a:pt x="0" y="174"/>
                  </a:cubicBezTo>
                  <a:cubicBezTo>
                    <a:pt x="0" y="278"/>
                    <a:pt x="81" y="348"/>
                    <a:pt x="186" y="348"/>
                  </a:cubicBezTo>
                  <a:cubicBezTo>
                    <a:pt x="278" y="348"/>
                    <a:pt x="359" y="278"/>
                    <a:pt x="359" y="174"/>
                  </a:cubicBezTo>
                  <a:cubicBezTo>
                    <a:pt x="359" y="81"/>
                    <a:pt x="278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3"/>
            <p:cNvSpPr/>
            <p:nvPr/>
          </p:nvSpPr>
          <p:spPr>
            <a:xfrm>
              <a:off x="7186448" y="5514837"/>
              <a:ext cx="18885" cy="17673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1" y="0"/>
                  </a:moveTo>
                  <a:cubicBezTo>
                    <a:pt x="1" y="105"/>
                    <a:pt x="82" y="174"/>
                    <a:pt x="186" y="17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3"/>
            <p:cNvSpPr/>
            <p:nvPr/>
          </p:nvSpPr>
          <p:spPr>
            <a:xfrm>
              <a:off x="7009713" y="5514837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cubicBezTo>
                    <a:pt x="268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3"/>
            <p:cNvSpPr/>
            <p:nvPr/>
          </p:nvSpPr>
          <p:spPr>
            <a:xfrm>
              <a:off x="6849441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lnTo>
                    <a:pt x="1" y="174"/>
                  </a:lnTo>
                  <a:cubicBezTo>
                    <a:pt x="94" y="174"/>
                    <a:pt x="174" y="105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3"/>
            <p:cNvSpPr/>
            <p:nvPr/>
          </p:nvSpPr>
          <p:spPr>
            <a:xfrm>
              <a:off x="6831868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3"/>
            <p:cNvSpPr/>
            <p:nvPr/>
          </p:nvSpPr>
          <p:spPr>
            <a:xfrm>
              <a:off x="6654023" y="407541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3"/>
            <p:cNvSpPr/>
            <p:nvPr/>
          </p:nvSpPr>
          <p:spPr>
            <a:xfrm>
              <a:off x="6831868" y="3897570"/>
              <a:ext cx="17673" cy="36457"/>
            </a:xfrm>
            <a:custGeom>
              <a:avLst/>
              <a:gdLst/>
              <a:ahLst/>
              <a:cxnLst/>
              <a:rect l="l" t="t" r="r" b="b"/>
              <a:pathLst>
                <a:path w="175" h="361" extrusionOk="0">
                  <a:moveTo>
                    <a:pt x="175" y="1"/>
                  </a:moveTo>
                  <a:cubicBezTo>
                    <a:pt x="70" y="1"/>
                    <a:pt x="1" y="82"/>
                    <a:pt x="1" y="175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3"/>
            <p:cNvSpPr/>
            <p:nvPr/>
          </p:nvSpPr>
          <p:spPr>
            <a:xfrm>
              <a:off x="6565049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cubicBezTo>
                    <a:pt x="1" y="278"/>
                    <a:pt x="82" y="360"/>
                    <a:pt x="175" y="360"/>
                  </a:cubicBezTo>
                  <a:cubicBezTo>
                    <a:pt x="268" y="360"/>
                    <a:pt x="348" y="278"/>
                    <a:pt x="348" y="175"/>
                  </a:cubicBezTo>
                  <a:cubicBezTo>
                    <a:pt x="348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3"/>
            <p:cNvSpPr/>
            <p:nvPr/>
          </p:nvSpPr>
          <p:spPr>
            <a:xfrm>
              <a:off x="6742895" y="3986543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2"/>
                    <a:pt x="1" y="175"/>
                  </a:cubicBezTo>
                  <a:cubicBezTo>
                    <a:pt x="1" y="278"/>
                    <a:pt x="83" y="360"/>
                    <a:pt x="175" y="360"/>
                  </a:cubicBezTo>
                  <a:cubicBezTo>
                    <a:pt x="268" y="360"/>
                    <a:pt x="349" y="278"/>
                    <a:pt x="349" y="175"/>
                  </a:cubicBezTo>
                  <a:cubicBezTo>
                    <a:pt x="349" y="82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3"/>
            <p:cNvSpPr/>
            <p:nvPr/>
          </p:nvSpPr>
          <p:spPr>
            <a:xfrm>
              <a:off x="6493750" y="407541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3"/>
            <p:cNvSpPr/>
            <p:nvPr/>
          </p:nvSpPr>
          <p:spPr>
            <a:xfrm>
              <a:off x="6831868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0"/>
                  </a:moveTo>
                  <a:cubicBezTo>
                    <a:pt x="70" y="0"/>
                    <a:pt x="1" y="82"/>
                    <a:pt x="1" y="175"/>
                  </a:cubicBezTo>
                  <a:lnTo>
                    <a:pt x="175" y="17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3"/>
            <p:cNvSpPr/>
            <p:nvPr/>
          </p:nvSpPr>
          <p:spPr>
            <a:xfrm>
              <a:off x="6654023" y="4431206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348" y="175"/>
                  </a:ln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3"/>
            <p:cNvSpPr/>
            <p:nvPr/>
          </p:nvSpPr>
          <p:spPr>
            <a:xfrm>
              <a:off x="6831868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5" y="0"/>
                  </a:moveTo>
                  <a:cubicBezTo>
                    <a:pt x="70" y="0"/>
                    <a:pt x="1" y="82"/>
                    <a:pt x="1" y="174"/>
                  </a:cubicBezTo>
                  <a:cubicBezTo>
                    <a:pt x="1" y="278"/>
                    <a:pt x="70" y="348"/>
                    <a:pt x="175" y="348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3"/>
            <p:cNvSpPr/>
            <p:nvPr/>
          </p:nvSpPr>
          <p:spPr>
            <a:xfrm>
              <a:off x="6654023" y="4253361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5" y="348"/>
                  </a:cubicBezTo>
                  <a:cubicBezTo>
                    <a:pt x="267" y="348"/>
                    <a:pt x="348" y="278"/>
                    <a:pt x="348" y="174"/>
                  </a:cubicBezTo>
                  <a:cubicBezTo>
                    <a:pt x="348" y="82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3"/>
            <p:cNvSpPr/>
            <p:nvPr/>
          </p:nvSpPr>
          <p:spPr>
            <a:xfrm>
              <a:off x="6565049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68" y="348"/>
                    <a:pt x="348" y="268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3"/>
            <p:cNvSpPr/>
            <p:nvPr/>
          </p:nvSpPr>
          <p:spPr>
            <a:xfrm>
              <a:off x="6742895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68"/>
                    <a:pt x="83" y="348"/>
                    <a:pt x="175" y="348"/>
                  </a:cubicBezTo>
                  <a:cubicBezTo>
                    <a:pt x="268" y="348"/>
                    <a:pt x="349" y="268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3"/>
            <p:cNvSpPr/>
            <p:nvPr/>
          </p:nvSpPr>
          <p:spPr>
            <a:xfrm>
              <a:off x="6565049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2"/>
                    <a:pt x="1" y="175"/>
                  </a:cubicBezTo>
                  <a:cubicBezTo>
                    <a:pt x="1" y="279"/>
                    <a:pt x="82" y="348"/>
                    <a:pt x="175" y="348"/>
                  </a:cubicBezTo>
                  <a:cubicBezTo>
                    <a:pt x="268" y="348"/>
                    <a:pt x="348" y="279"/>
                    <a:pt x="348" y="175"/>
                  </a:cubicBezTo>
                  <a:cubicBezTo>
                    <a:pt x="348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3"/>
            <p:cNvSpPr/>
            <p:nvPr/>
          </p:nvSpPr>
          <p:spPr>
            <a:xfrm>
              <a:off x="6742895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2"/>
                    <a:pt x="1" y="175"/>
                  </a:cubicBezTo>
                  <a:cubicBezTo>
                    <a:pt x="1" y="279"/>
                    <a:pt x="83" y="348"/>
                    <a:pt x="175" y="348"/>
                  </a:cubicBezTo>
                  <a:cubicBezTo>
                    <a:pt x="268" y="348"/>
                    <a:pt x="349" y="279"/>
                    <a:pt x="349" y="175"/>
                  </a:cubicBezTo>
                  <a:cubicBezTo>
                    <a:pt x="349" y="82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3"/>
            <p:cNvSpPr/>
            <p:nvPr/>
          </p:nvSpPr>
          <p:spPr>
            <a:xfrm>
              <a:off x="6493750" y="4431206"/>
              <a:ext cx="17572" cy="1767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0" y="0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3"/>
            <p:cNvSpPr/>
            <p:nvPr/>
          </p:nvSpPr>
          <p:spPr>
            <a:xfrm>
              <a:off x="6493750" y="4253361"/>
              <a:ext cx="17572" cy="35145"/>
            </a:xfrm>
            <a:custGeom>
              <a:avLst/>
              <a:gdLst/>
              <a:ahLst/>
              <a:cxnLst/>
              <a:rect l="l" t="t" r="r" b="b"/>
              <a:pathLst>
                <a:path w="174" h="348" extrusionOk="0">
                  <a:moveTo>
                    <a:pt x="0" y="0"/>
                  </a:moveTo>
                  <a:lnTo>
                    <a:pt x="0" y="348"/>
                  </a:lnTo>
                  <a:cubicBezTo>
                    <a:pt x="93" y="348"/>
                    <a:pt x="174" y="278"/>
                    <a:pt x="174" y="174"/>
                  </a:cubicBezTo>
                  <a:cubicBezTo>
                    <a:pt x="174" y="82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3"/>
            <p:cNvSpPr/>
            <p:nvPr/>
          </p:nvSpPr>
          <p:spPr>
            <a:xfrm>
              <a:off x="6831868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104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3"/>
            <p:cNvSpPr/>
            <p:nvPr/>
          </p:nvSpPr>
          <p:spPr>
            <a:xfrm>
              <a:off x="6654023" y="409308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104"/>
                    <a:pt x="82" y="174"/>
                    <a:pt x="175" y="174"/>
                  </a:cubicBezTo>
                  <a:cubicBezTo>
                    <a:pt x="267" y="174"/>
                    <a:pt x="348" y="104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3"/>
            <p:cNvSpPr/>
            <p:nvPr/>
          </p:nvSpPr>
          <p:spPr>
            <a:xfrm>
              <a:off x="6493750" y="409308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cubicBezTo>
                    <a:pt x="93" y="174"/>
                    <a:pt x="174" y="104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3"/>
            <p:cNvSpPr/>
            <p:nvPr/>
          </p:nvSpPr>
          <p:spPr>
            <a:xfrm>
              <a:off x="6831868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lnTo>
                    <a:pt x="175" y="17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3"/>
            <p:cNvSpPr/>
            <p:nvPr/>
          </p:nvSpPr>
          <p:spPr>
            <a:xfrm>
              <a:off x="6654023" y="4786895"/>
              <a:ext cx="35145" cy="17774"/>
            </a:xfrm>
            <a:custGeom>
              <a:avLst/>
              <a:gdLst/>
              <a:ahLst/>
              <a:cxnLst/>
              <a:rect l="l" t="t" r="r" b="b"/>
              <a:pathLst>
                <a:path w="348" h="176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348" y="175"/>
                  </a:ln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3"/>
            <p:cNvSpPr/>
            <p:nvPr/>
          </p:nvSpPr>
          <p:spPr>
            <a:xfrm>
              <a:off x="6831868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5" y="1"/>
                  </a:moveTo>
                  <a:cubicBezTo>
                    <a:pt x="70" y="1"/>
                    <a:pt x="1" y="70"/>
                    <a:pt x="1" y="175"/>
                  </a:cubicBezTo>
                  <a:cubicBezTo>
                    <a:pt x="1" y="268"/>
                    <a:pt x="70" y="348"/>
                    <a:pt x="175" y="348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3"/>
            <p:cNvSpPr/>
            <p:nvPr/>
          </p:nvSpPr>
          <p:spPr>
            <a:xfrm>
              <a:off x="6654023" y="4609051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67" y="348"/>
                    <a:pt x="348" y="268"/>
                    <a:pt x="348" y="175"/>
                  </a:cubicBezTo>
                  <a:cubicBezTo>
                    <a:pt x="348" y="70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3"/>
            <p:cNvSpPr/>
            <p:nvPr/>
          </p:nvSpPr>
          <p:spPr>
            <a:xfrm>
              <a:off x="6565049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70"/>
                    <a:pt x="1" y="175"/>
                  </a:cubicBezTo>
                  <a:cubicBezTo>
                    <a:pt x="1" y="267"/>
                    <a:pt x="82" y="348"/>
                    <a:pt x="175" y="348"/>
                  </a:cubicBezTo>
                  <a:cubicBezTo>
                    <a:pt x="268" y="348"/>
                    <a:pt x="348" y="267"/>
                    <a:pt x="348" y="175"/>
                  </a:cubicBezTo>
                  <a:cubicBezTo>
                    <a:pt x="34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3"/>
            <p:cNvSpPr/>
            <p:nvPr/>
          </p:nvSpPr>
          <p:spPr>
            <a:xfrm>
              <a:off x="6742895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70"/>
                    <a:pt x="1" y="175"/>
                  </a:cubicBezTo>
                  <a:cubicBezTo>
                    <a:pt x="1" y="267"/>
                    <a:pt x="83" y="348"/>
                    <a:pt x="175" y="348"/>
                  </a:cubicBezTo>
                  <a:cubicBezTo>
                    <a:pt x="268" y="348"/>
                    <a:pt x="349" y="267"/>
                    <a:pt x="349" y="175"/>
                  </a:cubicBezTo>
                  <a:cubicBezTo>
                    <a:pt x="349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3"/>
            <p:cNvSpPr/>
            <p:nvPr/>
          </p:nvSpPr>
          <p:spPr>
            <a:xfrm>
              <a:off x="6565049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83"/>
                    <a:pt x="1" y="175"/>
                  </a:cubicBezTo>
                  <a:cubicBezTo>
                    <a:pt x="1" y="268"/>
                    <a:pt x="82" y="349"/>
                    <a:pt x="175" y="349"/>
                  </a:cubicBezTo>
                  <a:cubicBezTo>
                    <a:pt x="268" y="349"/>
                    <a:pt x="348" y="268"/>
                    <a:pt x="348" y="175"/>
                  </a:cubicBezTo>
                  <a:cubicBezTo>
                    <a:pt x="348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3"/>
            <p:cNvSpPr/>
            <p:nvPr/>
          </p:nvSpPr>
          <p:spPr>
            <a:xfrm>
              <a:off x="6742895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3" y="1"/>
                    <a:pt x="1" y="83"/>
                    <a:pt x="1" y="175"/>
                  </a:cubicBezTo>
                  <a:cubicBezTo>
                    <a:pt x="1" y="268"/>
                    <a:pt x="83" y="349"/>
                    <a:pt x="175" y="349"/>
                  </a:cubicBezTo>
                  <a:cubicBezTo>
                    <a:pt x="268" y="349"/>
                    <a:pt x="349" y="268"/>
                    <a:pt x="349" y="175"/>
                  </a:cubicBezTo>
                  <a:cubicBezTo>
                    <a:pt x="349" y="83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3"/>
            <p:cNvSpPr/>
            <p:nvPr/>
          </p:nvSpPr>
          <p:spPr>
            <a:xfrm>
              <a:off x="6493750" y="4786895"/>
              <a:ext cx="17572" cy="17774"/>
            </a:xfrm>
            <a:custGeom>
              <a:avLst/>
              <a:gdLst/>
              <a:ahLst/>
              <a:cxnLst/>
              <a:rect l="l" t="t" r="r" b="b"/>
              <a:pathLst>
                <a:path w="174" h="176" extrusionOk="0">
                  <a:moveTo>
                    <a:pt x="0" y="1"/>
                  </a:moveTo>
                  <a:lnTo>
                    <a:pt x="0" y="175"/>
                  </a:lnTo>
                  <a:lnTo>
                    <a:pt x="174" y="175"/>
                  </a:ln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3"/>
            <p:cNvSpPr/>
            <p:nvPr/>
          </p:nvSpPr>
          <p:spPr>
            <a:xfrm>
              <a:off x="6493750" y="4609051"/>
              <a:ext cx="17572" cy="35246"/>
            </a:xfrm>
            <a:custGeom>
              <a:avLst/>
              <a:gdLst/>
              <a:ahLst/>
              <a:cxnLst/>
              <a:rect l="l" t="t" r="r" b="b"/>
              <a:pathLst>
                <a:path w="174" h="349" extrusionOk="0">
                  <a:moveTo>
                    <a:pt x="0" y="1"/>
                  </a:moveTo>
                  <a:lnTo>
                    <a:pt x="0" y="348"/>
                  </a:lnTo>
                  <a:cubicBezTo>
                    <a:pt x="93" y="348"/>
                    <a:pt x="174" y="268"/>
                    <a:pt x="174" y="175"/>
                  </a:cubicBezTo>
                  <a:cubicBezTo>
                    <a:pt x="174" y="70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3"/>
            <p:cNvSpPr/>
            <p:nvPr/>
          </p:nvSpPr>
          <p:spPr>
            <a:xfrm>
              <a:off x="6831868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1"/>
                  </a:moveTo>
                  <a:cubicBezTo>
                    <a:pt x="1" y="93"/>
                    <a:pt x="70" y="174"/>
                    <a:pt x="175" y="174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3"/>
            <p:cNvSpPr/>
            <p:nvPr/>
          </p:nvSpPr>
          <p:spPr>
            <a:xfrm>
              <a:off x="6654023" y="4448778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1"/>
                  </a:moveTo>
                  <a:cubicBezTo>
                    <a:pt x="0" y="93"/>
                    <a:pt x="82" y="174"/>
                    <a:pt x="175" y="174"/>
                  </a:cubicBezTo>
                  <a:cubicBezTo>
                    <a:pt x="267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3"/>
            <p:cNvSpPr/>
            <p:nvPr/>
          </p:nvSpPr>
          <p:spPr>
            <a:xfrm>
              <a:off x="6493750" y="4448778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1"/>
                  </a:moveTo>
                  <a:lnTo>
                    <a:pt x="0" y="174"/>
                  </a:lnTo>
                  <a:cubicBezTo>
                    <a:pt x="93" y="174"/>
                    <a:pt x="174" y="93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3"/>
            <p:cNvSpPr/>
            <p:nvPr/>
          </p:nvSpPr>
          <p:spPr>
            <a:xfrm>
              <a:off x="6831868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3"/>
            <p:cNvSpPr/>
            <p:nvPr/>
          </p:nvSpPr>
          <p:spPr>
            <a:xfrm>
              <a:off x="6654023" y="5141575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3"/>
            <p:cNvSpPr/>
            <p:nvPr/>
          </p:nvSpPr>
          <p:spPr>
            <a:xfrm>
              <a:off x="6831868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1"/>
                  </a:moveTo>
                  <a:cubicBezTo>
                    <a:pt x="70" y="1"/>
                    <a:pt x="1" y="82"/>
                    <a:pt x="1" y="186"/>
                  </a:cubicBezTo>
                  <a:cubicBezTo>
                    <a:pt x="1" y="279"/>
                    <a:pt x="70" y="360"/>
                    <a:pt x="175" y="360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3"/>
            <p:cNvSpPr/>
            <p:nvPr/>
          </p:nvSpPr>
          <p:spPr>
            <a:xfrm>
              <a:off x="6654023" y="4963629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67" y="360"/>
                    <a:pt x="348" y="279"/>
                    <a:pt x="348" y="186"/>
                  </a:cubicBezTo>
                  <a:cubicBezTo>
                    <a:pt x="348" y="82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3"/>
            <p:cNvSpPr/>
            <p:nvPr/>
          </p:nvSpPr>
          <p:spPr>
            <a:xfrm>
              <a:off x="6565049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86"/>
                  </a:cubicBezTo>
                  <a:cubicBezTo>
                    <a:pt x="1" y="279"/>
                    <a:pt x="82" y="359"/>
                    <a:pt x="175" y="359"/>
                  </a:cubicBezTo>
                  <a:cubicBezTo>
                    <a:pt x="268" y="359"/>
                    <a:pt x="348" y="279"/>
                    <a:pt x="348" y="186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3"/>
            <p:cNvSpPr/>
            <p:nvPr/>
          </p:nvSpPr>
          <p:spPr>
            <a:xfrm>
              <a:off x="6742895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86"/>
                  </a:cubicBezTo>
                  <a:cubicBezTo>
                    <a:pt x="1" y="279"/>
                    <a:pt x="83" y="359"/>
                    <a:pt x="175" y="359"/>
                  </a:cubicBezTo>
                  <a:cubicBezTo>
                    <a:pt x="268" y="359"/>
                    <a:pt x="349" y="279"/>
                    <a:pt x="349" y="186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3"/>
            <p:cNvSpPr/>
            <p:nvPr/>
          </p:nvSpPr>
          <p:spPr>
            <a:xfrm>
              <a:off x="6565049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1" y="81"/>
                    <a:pt x="1" y="186"/>
                  </a:cubicBezTo>
                  <a:cubicBezTo>
                    <a:pt x="1" y="278"/>
                    <a:pt x="82" y="359"/>
                    <a:pt x="175" y="359"/>
                  </a:cubicBezTo>
                  <a:cubicBezTo>
                    <a:pt x="268" y="359"/>
                    <a:pt x="348" y="278"/>
                    <a:pt x="348" y="186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3"/>
            <p:cNvSpPr/>
            <p:nvPr/>
          </p:nvSpPr>
          <p:spPr>
            <a:xfrm>
              <a:off x="6742895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3" y="0"/>
                    <a:pt x="1" y="81"/>
                    <a:pt x="1" y="186"/>
                  </a:cubicBezTo>
                  <a:cubicBezTo>
                    <a:pt x="1" y="278"/>
                    <a:pt x="83" y="359"/>
                    <a:pt x="175" y="359"/>
                  </a:cubicBezTo>
                  <a:cubicBezTo>
                    <a:pt x="268" y="359"/>
                    <a:pt x="349" y="278"/>
                    <a:pt x="349" y="186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3"/>
            <p:cNvSpPr/>
            <p:nvPr/>
          </p:nvSpPr>
          <p:spPr>
            <a:xfrm>
              <a:off x="6493750" y="5141575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4"/>
                  </a:lnTo>
                  <a:lnTo>
                    <a:pt x="174" y="174"/>
                  </a:ln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3"/>
            <p:cNvSpPr/>
            <p:nvPr/>
          </p:nvSpPr>
          <p:spPr>
            <a:xfrm>
              <a:off x="6493750" y="4963629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1"/>
                  </a:moveTo>
                  <a:lnTo>
                    <a:pt x="0" y="360"/>
                  </a:lnTo>
                  <a:cubicBezTo>
                    <a:pt x="93" y="360"/>
                    <a:pt x="174" y="279"/>
                    <a:pt x="174" y="186"/>
                  </a:cubicBezTo>
                  <a:cubicBezTo>
                    <a:pt x="174" y="82"/>
                    <a:pt x="9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3"/>
            <p:cNvSpPr/>
            <p:nvPr/>
          </p:nvSpPr>
          <p:spPr>
            <a:xfrm>
              <a:off x="6831868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" y="0"/>
                  </a:moveTo>
                  <a:cubicBezTo>
                    <a:pt x="1" y="93"/>
                    <a:pt x="70" y="173"/>
                    <a:pt x="175" y="173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3"/>
            <p:cNvSpPr/>
            <p:nvPr/>
          </p:nvSpPr>
          <p:spPr>
            <a:xfrm>
              <a:off x="6654023" y="4804569"/>
              <a:ext cx="35145" cy="17572"/>
            </a:xfrm>
            <a:custGeom>
              <a:avLst/>
              <a:gdLst/>
              <a:ahLst/>
              <a:cxnLst/>
              <a:rect l="l" t="t" r="r" b="b"/>
              <a:pathLst>
                <a:path w="348" h="174" extrusionOk="0">
                  <a:moveTo>
                    <a:pt x="0" y="0"/>
                  </a:moveTo>
                  <a:cubicBezTo>
                    <a:pt x="0" y="93"/>
                    <a:pt x="82" y="173"/>
                    <a:pt x="175" y="173"/>
                  </a:cubicBezTo>
                  <a:cubicBezTo>
                    <a:pt x="267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3"/>
            <p:cNvSpPr/>
            <p:nvPr/>
          </p:nvSpPr>
          <p:spPr>
            <a:xfrm>
              <a:off x="6493750" y="4804569"/>
              <a:ext cx="17572" cy="17572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0" y="0"/>
                  </a:moveTo>
                  <a:lnTo>
                    <a:pt x="0" y="173"/>
                  </a:lnTo>
                  <a:cubicBezTo>
                    <a:pt x="93" y="173"/>
                    <a:pt x="174" y="93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3"/>
            <p:cNvSpPr/>
            <p:nvPr/>
          </p:nvSpPr>
          <p:spPr>
            <a:xfrm>
              <a:off x="6831868" y="5497265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5" y="1"/>
                  </a:moveTo>
                  <a:cubicBezTo>
                    <a:pt x="70" y="1"/>
                    <a:pt x="1" y="81"/>
                    <a:pt x="1" y="174"/>
                  </a:cubicBezTo>
                  <a:lnTo>
                    <a:pt x="175" y="174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3"/>
            <p:cNvSpPr/>
            <p:nvPr/>
          </p:nvSpPr>
          <p:spPr>
            <a:xfrm>
              <a:off x="6654023" y="5497265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lnTo>
                    <a:pt x="348" y="174"/>
                  </a:lnTo>
                  <a:cubicBezTo>
                    <a:pt x="348" y="81"/>
                    <a:pt x="267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3"/>
            <p:cNvSpPr/>
            <p:nvPr/>
          </p:nvSpPr>
          <p:spPr>
            <a:xfrm>
              <a:off x="6831868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5" y="0"/>
                  </a:moveTo>
                  <a:cubicBezTo>
                    <a:pt x="70" y="0"/>
                    <a:pt x="1" y="81"/>
                    <a:pt x="1" y="174"/>
                  </a:cubicBezTo>
                  <a:cubicBezTo>
                    <a:pt x="1" y="279"/>
                    <a:pt x="70" y="359"/>
                    <a:pt x="175" y="359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3"/>
            <p:cNvSpPr/>
            <p:nvPr/>
          </p:nvSpPr>
          <p:spPr>
            <a:xfrm>
              <a:off x="6654023" y="5319420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67" y="359"/>
                    <a:pt x="348" y="279"/>
                    <a:pt x="348" y="174"/>
                  </a:cubicBezTo>
                  <a:cubicBezTo>
                    <a:pt x="348" y="81"/>
                    <a:pt x="267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3"/>
            <p:cNvSpPr/>
            <p:nvPr/>
          </p:nvSpPr>
          <p:spPr>
            <a:xfrm>
              <a:off x="6565049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1"/>
                    <a:pt x="1" y="173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68" y="348"/>
                    <a:pt x="348" y="278"/>
                    <a:pt x="348" y="173"/>
                  </a:cubicBezTo>
                  <a:cubicBezTo>
                    <a:pt x="348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3"/>
            <p:cNvSpPr/>
            <p:nvPr/>
          </p:nvSpPr>
          <p:spPr>
            <a:xfrm>
              <a:off x="6742895" y="5408393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3" y="0"/>
                    <a:pt x="1" y="81"/>
                    <a:pt x="1" y="173"/>
                  </a:cubicBezTo>
                  <a:cubicBezTo>
                    <a:pt x="1" y="278"/>
                    <a:pt x="83" y="348"/>
                    <a:pt x="175" y="348"/>
                  </a:cubicBezTo>
                  <a:cubicBezTo>
                    <a:pt x="268" y="348"/>
                    <a:pt x="349" y="278"/>
                    <a:pt x="349" y="173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3"/>
            <p:cNvSpPr/>
            <p:nvPr/>
          </p:nvSpPr>
          <p:spPr>
            <a:xfrm>
              <a:off x="6565049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1"/>
                    <a:pt x="1" y="174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68" y="360"/>
                    <a:pt x="348" y="279"/>
                    <a:pt x="348" y="174"/>
                  </a:cubicBezTo>
                  <a:cubicBezTo>
                    <a:pt x="348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3"/>
            <p:cNvSpPr/>
            <p:nvPr/>
          </p:nvSpPr>
          <p:spPr>
            <a:xfrm>
              <a:off x="6742895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3" y="1"/>
                    <a:pt x="1" y="81"/>
                    <a:pt x="1" y="174"/>
                  </a:cubicBezTo>
                  <a:cubicBezTo>
                    <a:pt x="1" y="279"/>
                    <a:pt x="83" y="360"/>
                    <a:pt x="175" y="360"/>
                  </a:cubicBezTo>
                  <a:cubicBezTo>
                    <a:pt x="268" y="360"/>
                    <a:pt x="349" y="279"/>
                    <a:pt x="349" y="174"/>
                  </a:cubicBezTo>
                  <a:cubicBezTo>
                    <a:pt x="349" y="81"/>
                    <a:pt x="26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3"/>
            <p:cNvSpPr/>
            <p:nvPr/>
          </p:nvSpPr>
          <p:spPr>
            <a:xfrm>
              <a:off x="6493750" y="5319420"/>
              <a:ext cx="17572" cy="36356"/>
            </a:xfrm>
            <a:custGeom>
              <a:avLst/>
              <a:gdLst/>
              <a:ahLst/>
              <a:cxnLst/>
              <a:rect l="l" t="t" r="r" b="b"/>
              <a:pathLst>
                <a:path w="174" h="360" extrusionOk="0">
                  <a:moveTo>
                    <a:pt x="0" y="0"/>
                  </a:moveTo>
                  <a:lnTo>
                    <a:pt x="0" y="359"/>
                  </a:lnTo>
                  <a:cubicBezTo>
                    <a:pt x="93" y="359"/>
                    <a:pt x="174" y="279"/>
                    <a:pt x="174" y="174"/>
                  </a:cubicBezTo>
                  <a:cubicBezTo>
                    <a:pt x="174" y="81"/>
                    <a:pt x="9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3"/>
            <p:cNvSpPr/>
            <p:nvPr/>
          </p:nvSpPr>
          <p:spPr>
            <a:xfrm>
              <a:off x="6831868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1" y="1"/>
                  </a:moveTo>
                  <a:cubicBezTo>
                    <a:pt x="1" y="105"/>
                    <a:pt x="70" y="186"/>
                    <a:pt x="175" y="186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3"/>
            <p:cNvSpPr/>
            <p:nvPr/>
          </p:nvSpPr>
          <p:spPr>
            <a:xfrm>
              <a:off x="6654023" y="5159047"/>
              <a:ext cx="35145" cy="18784"/>
            </a:xfrm>
            <a:custGeom>
              <a:avLst/>
              <a:gdLst/>
              <a:ahLst/>
              <a:cxnLst/>
              <a:rect l="l" t="t" r="r" b="b"/>
              <a:pathLst>
                <a:path w="348" h="186" extrusionOk="0">
                  <a:moveTo>
                    <a:pt x="0" y="1"/>
                  </a:moveTo>
                  <a:cubicBezTo>
                    <a:pt x="0" y="105"/>
                    <a:pt x="82" y="186"/>
                    <a:pt x="175" y="186"/>
                  </a:cubicBezTo>
                  <a:cubicBezTo>
                    <a:pt x="267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3"/>
            <p:cNvSpPr/>
            <p:nvPr/>
          </p:nvSpPr>
          <p:spPr>
            <a:xfrm>
              <a:off x="6493750" y="5159047"/>
              <a:ext cx="17572" cy="18784"/>
            </a:xfrm>
            <a:custGeom>
              <a:avLst/>
              <a:gdLst/>
              <a:ahLst/>
              <a:cxnLst/>
              <a:rect l="l" t="t" r="r" b="b"/>
              <a:pathLst>
                <a:path w="174" h="186" extrusionOk="0">
                  <a:moveTo>
                    <a:pt x="0" y="1"/>
                  </a:moveTo>
                  <a:lnTo>
                    <a:pt x="0" y="186"/>
                  </a:lnTo>
                  <a:cubicBezTo>
                    <a:pt x="93" y="186"/>
                    <a:pt x="174" y="105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3"/>
            <p:cNvSpPr/>
            <p:nvPr/>
          </p:nvSpPr>
          <p:spPr>
            <a:xfrm>
              <a:off x="6742895" y="5586238"/>
              <a:ext cx="35246" cy="30499"/>
            </a:xfrm>
            <a:custGeom>
              <a:avLst/>
              <a:gdLst/>
              <a:ahLst/>
              <a:cxnLst/>
              <a:rect l="l" t="t" r="r" b="b"/>
              <a:pathLst>
                <a:path w="349" h="302" extrusionOk="0">
                  <a:moveTo>
                    <a:pt x="175" y="0"/>
                  </a:moveTo>
                  <a:cubicBezTo>
                    <a:pt x="83" y="0"/>
                    <a:pt x="1" y="81"/>
                    <a:pt x="1" y="174"/>
                  </a:cubicBezTo>
                  <a:lnTo>
                    <a:pt x="1" y="197"/>
                  </a:lnTo>
                  <a:cubicBezTo>
                    <a:pt x="106" y="232"/>
                    <a:pt x="198" y="266"/>
                    <a:pt x="302" y="302"/>
                  </a:cubicBezTo>
                  <a:cubicBezTo>
                    <a:pt x="325" y="266"/>
                    <a:pt x="349" y="220"/>
                    <a:pt x="349" y="174"/>
                  </a:cubicBezTo>
                  <a:cubicBezTo>
                    <a:pt x="349" y="81"/>
                    <a:pt x="26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3"/>
            <p:cNvSpPr/>
            <p:nvPr/>
          </p:nvSpPr>
          <p:spPr>
            <a:xfrm>
              <a:off x="6831868" y="5514837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" y="0"/>
                  </a:moveTo>
                  <a:cubicBezTo>
                    <a:pt x="1" y="105"/>
                    <a:pt x="70" y="174"/>
                    <a:pt x="175" y="174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3"/>
            <p:cNvSpPr/>
            <p:nvPr/>
          </p:nvSpPr>
          <p:spPr>
            <a:xfrm>
              <a:off x="6654023" y="5514837"/>
              <a:ext cx="35145" cy="17673"/>
            </a:xfrm>
            <a:custGeom>
              <a:avLst/>
              <a:gdLst/>
              <a:ahLst/>
              <a:cxnLst/>
              <a:rect l="l" t="t" r="r" b="b"/>
              <a:pathLst>
                <a:path w="348" h="175" extrusionOk="0">
                  <a:moveTo>
                    <a:pt x="0" y="0"/>
                  </a:moveTo>
                  <a:cubicBezTo>
                    <a:pt x="0" y="105"/>
                    <a:pt x="82" y="174"/>
                    <a:pt x="175" y="174"/>
                  </a:cubicBezTo>
                  <a:cubicBezTo>
                    <a:pt x="267" y="174"/>
                    <a:pt x="348" y="105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3"/>
            <p:cNvSpPr/>
            <p:nvPr/>
          </p:nvSpPr>
          <p:spPr>
            <a:xfrm>
              <a:off x="6476177" y="407541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3"/>
            <p:cNvSpPr/>
            <p:nvPr/>
          </p:nvSpPr>
          <p:spPr>
            <a:xfrm>
              <a:off x="6476177" y="4431206"/>
              <a:ext cx="17673" cy="17673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174" y="0"/>
                  </a:moveTo>
                  <a:cubicBezTo>
                    <a:pt x="82" y="0"/>
                    <a:pt x="0" y="82"/>
                    <a:pt x="0" y="175"/>
                  </a:cubicBezTo>
                  <a:lnTo>
                    <a:pt x="174" y="17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3"/>
            <p:cNvSpPr/>
            <p:nvPr/>
          </p:nvSpPr>
          <p:spPr>
            <a:xfrm>
              <a:off x="6298231" y="4431206"/>
              <a:ext cx="35246" cy="17673"/>
            </a:xfrm>
            <a:custGeom>
              <a:avLst/>
              <a:gdLst/>
              <a:ahLst/>
              <a:cxnLst/>
              <a:rect l="l" t="t" r="r" b="b"/>
              <a:pathLst>
                <a:path w="349" h="175" extrusionOk="0">
                  <a:moveTo>
                    <a:pt x="175" y="0"/>
                  </a:moveTo>
                  <a:cubicBezTo>
                    <a:pt x="82" y="0"/>
                    <a:pt x="1" y="82"/>
                    <a:pt x="1" y="175"/>
                  </a:cubicBezTo>
                  <a:lnTo>
                    <a:pt x="348" y="175"/>
                  </a:ln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3"/>
            <p:cNvSpPr/>
            <p:nvPr/>
          </p:nvSpPr>
          <p:spPr>
            <a:xfrm>
              <a:off x="6476177" y="4253361"/>
              <a:ext cx="17673" cy="35145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74" y="0"/>
                  </a:moveTo>
                  <a:cubicBezTo>
                    <a:pt x="82" y="0"/>
                    <a:pt x="0" y="82"/>
                    <a:pt x="0" y="174"/>
                  </a:cubicBezTo>
                  <a:cubicBezTo>
                    <a:pt x="0" y="278"/>
                    <a:pt x="82" y="348"/>
                    <a:pt x="174" y="348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3"/>
            <p:cNvSpPr/>
            <p:nvPr/>
          </p:nvSpPr>
          <p:spPr>
            <a:xfrm>
              <a:off x="6298231" y="4253361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1" y="82"/>
                    <a:pt x="1" y="174"/>
                  </a:cubicBezTo>
                  <a:cubicBezTo>
                    <a:pt x="1" y="278"/>
                    <a:pt x="82" y="348"/>
                    <a:pt x="175" y="348"/>
                  </a:cubicBezTo>
                  <a:cubicBezTo>
                    <a:pt x="279" y="348"/>
                    <a:pt x="348" y="278"/>
                    <a:pt x="348" y="174"/>
                  </a:cubicBezTo>
                  <a:cubicBezTo>
                    <a:pt x="348" y="82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3"/>
            <p:cNvSpPr/>
            <p:nvPr/>
          </p:nvSpPr>
          <p:spPr>
            <a:xfrm>
              <a:off x="6217539" y="4343445"/>
              <a:ext cx="26964" cy="34034"/>
            </a:xfrm>
            <a:custGeom>
              <a:avLst/>
              <a:gdLst/>
              <a:ahLst/>
              <a:cxnLst/>
              <a:rect l="l" t="t" r="r" b="b"/>
              <a:pathLst>
                <a:path w="267" h="337" extrusionOk="0">
                  <a:moveTo>
                    <a:pt x="151" y="1"/>
                  </a:moveTo>
                  <a:cubicBezTo>
                    <a:pt x="105" y="105"/>
                    <a:pt x="47" y="209"/>
                    <a:pt x="1" y="313"/>
                  </a:cubicBezTo>
                  <a:cubicBezTo>
                    <a:pt x="24" y="325"/>
                    <a:pt x="58" y="336"/>
                    <a:pt x="94" y="336"/>
                  </a:cubicBezTo>
                  <a:cubicBezTo>
                    <a:pt x="197" y="336"/>
                    <a:pt x="267" y="256"/>
                    <a:pt x="267" y="163"/>
                  </a:cubicBezTo>
                  <a:cubicBezTo>
                    <a:pt x="267" y="81"/>
                    <a:pt x="221" y="24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3"/>
            <p:cNvSpPr/>
            <p:nvPr/>
          </p:nvSpPr>
          <p:spPr>
            <a:xfrm>
              <a:off x="6387204" y="4342233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3"/>
            <p:cNvSpPr/>
            <p:nvPr/>
          </p:nvSpPr>
          <p:spPr>
            <a:xfrm>
              <a:off x="6387204" y="416438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2"/>
                    <a:pt x="0" y="175"/>
                  </a:cubicBezTo>
                  <a:cubicBezTo>
                    <a:pt x="0" y="279"/>
                    <a:pt x="82" y="348"/>
                    <a:pt x="175" y="348"/>
                  </a:cubicBezTo>
                  <a:cubicBezTo>
                    <a:pt x="279" y="348"/>
                    <a:pt x="348" y="279"/>
                    <a:pt x="348" y="175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3"/>
            <p:cNvSpPr/>
            <p:nvPr/>
          </p:nvSpPr>
          <p:spPr>
            <a:xfrm>
              <a:off x="6476177" y="409308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104"/>
                    <a:pt x="82" y="174"/>
                    <a:pt x="174" y="174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3"/>
            <p:cNvSpPr/>
            <p:nvPr/>
          </p:nvSpPr>
          <p:spPr>
            <a:xfrm>
              <a:off x="6476177" y="4786895"/>
              <a:ext cx="17673" cy="17774"/>
            </a:xfrm>
            <a:custGeom>
              <a:avLst/>
              <a:gdLst/>
              <a:ahLst/>
              <a:cxnLst/>
              <a:rect l="l" t="t" r="r" b="b"/>
              <a:pathLst>
                <a:path w="175" h="176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lnTo>
                    <a:pt x="174" y="175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3"/>
            <p:cNvSpPr/>
            <p:nvPr/>
          </p:nvSpPr>
          <p:spPr>
            <a:xfrm>
              <a:off x="6298231" y="4786895"/>
              <a:ext cx="35246" cy="17774"/>
            </a:xfrm>
            <a:custGeom>
              <a:avLst/>
              <a:gdLst/>
              <a:ahLst/>
              <a:cxnLst/>
              <a:rect l="l" t="t" r="r" b="b"/>
              <a:pathLst>
                <a:path w="349" h="176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lnTo>
                    <a:pt x="348" y="175"/>
                  </a:ln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3"/>
            <p:cNvSpPr/>
            <p:nvPr/>
          </p:nvSpPr>
          <p:spPr>
            <a:xfrm>
              <a:off x="6476177" y="4609051"/>
              <a:ext cx="17673" cy="35246"/>
            </a:xfrm>
            <a:custGeom>
              <a:avLst/>
              <a:gdLst/>
              <a:ahLst/>
              <a:cxnLst/>
              <a:rect l="l" t="t" r="r" b="b"/>
              <a:pathLst>
                <a:path w="175" h="349" extrusionOk="0">
                  <a:moveTo>
                    <a:pt x="174" y="1"/>
                  </a:moveTo>
                  <a:cubicBezTo>
                    <a:pt x="82" y="1"/>
                    <a:pt x="0" y="70"/>
                    <a:pt x="0" y="175"/>
                  </a:cubicBezTo>
                  <a:cubicBezTo>
                    <a:pt x="0" y="268"/>
                    <a:pt x="82" y="348"/>
                    <a:pt x="174" y="348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3"/>
            <p:cNvSpPr/>
            <p:nvPr/>
          </p:nvSpPr>
          <p:spPr>
            <a:xfrm>
              <a:off x="6298231" y="4609051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1" y="70"/>
                    <a:pt x="1" y="175"/>
                  </a:cubicBezTo>
                  <a:cubicBezTo>
                    <a:pt x="1" y="268"/>
                    <a:pt x="82" y="348"/>
                    <a:pt x="175" y="348"/>
                  </a:cubicBezTo>
                  <a:cubicBezTo>
                    <a:pt x="279" y="348"/>
                    <a:pt x="348" y="268"/>
                    <a:pt x="348" y="175"/>
                  </a:cubicBezTo>
                  <a:cubicBezTo>
                    <a:pt x="348" y="70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3"/>
            <p:cNvSpPr/>
            <p:nvPr/>
          </p:nvSpPr>
          <p:spPr>
            <a:xfrm>
              <a:off x="6209359" y="4698024"/>
              <a:ext cx="35145" cy="35145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8" y="348"/>
                    <a:pt x="348" y="267"/>
                    <a:pt x="348" y="175"/>
                  </a:cubicBezTo>
                  <a:cubicBezTo>
                    <a:pt x="348" y="70"/>
                    <a:pt x="27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3"/>
            <p:cNvSpPr/>
            <p:nvPr/>
          </p:nvSpPr>
          <p:spPr>
            <a:xfrm>
              <a:off x="6387204" y="4698024"/>
              <a:ext cx="35246" cy="35145"/>
            </a:xfrm>
            <a:custGeom>
              <a:avLst/>
              <a:gdLst/>
              <a:ahLst/>
              <a:cxnLst/>
              <a:rect l="l" t="t" r="r" b="b"/>
              <a:pathLst>
                <a:path w="349" h="348" extrusionOk="0">
                  <a:moveTo>
                    <a:pt x="175" y="0"/>
                  </a:moveTo>
                  <a:cubicBezTo>
                    <a:pt x="82" y="0"/>
                    <a:pt x="0" y="70"/>
                    <a:pt x="0" y="175"/>
                  </a:cubicBezTo>
                  <a:cubicBezTo>
                    <a:pt x="0" y="267"/>
                    <a:pt x="82" y="348"/>
                    <a:pt x="175" y="348"/>
                  </a:cubicBezTo>
                  <a:cubicBezTo>
                    <a:pt x="279" y="348"/>
                    <a:pt x="348" y="267"/>
                    <a:pt x="348" y="175"/>
                  </a:cubicBezTo>
                  <a:cubicBezTo>
                    <a:pt x="348" y="70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3"/>
            <p:cNvSpPr/>
            <p:nvPr/>
          </p:nvSpPr>
          <p:spPr>
            <a:xfrm>
              <a:off x="6209359" y="4520078"/>
              <a:ext cx="35145" cy="35246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8" y="349"/>
                    <a:pt x="348" y="268"/>
                    <a:pt x="348" y="175"/>
                  </a:cubicBezTo>
                  <a:cubicBezTo>
                    <a:pt x="348" y="83"/>
                    <a:pt x="27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3"/>
            <p:cNvSpPr/>
            <p:nvPr/>
          </p:nvSpPr>
          <p:spPr>
            <a:xfrm>
              <a:off x="6387204" y="4520078"/>
              <a:ext cx="35246" cy="35246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5" y="1"/>
                  </a:moveTo>
                  <a:cubicBezTo>
                    <a:pt x="82" y="1"/>
                    <a:pt x="0" y="83"/>
                    <a:pt x="0" y="175"/>
                  </a:cubicBezTo>
                  <a:cubicBezTo>
                    <a:pt x="0" y="268"/>
                    <a:pt x="82" y="349"/>
                    <a:pt x="175" y="349"/>
                  </a:cubicBezTo>
                  <a:cubicBezTo>
                    <a:pt x="279" y="349"/>
                    <a:pt x="348" y="268"/>
                    <a:pt x="348" y="175"/>
                  </a:cubicBezTo>
                  <a:cubicBezTo>
                    <a:pt x="348" y="83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3"/>
            <p:cNvSpPr/>
            <p:nvPr/>
          </p:nvSpPr>
          <p:spPr>
            <a:xfrm>
              <a:off x="6137958" y="4786895"/>
              <a:ext cx="18885" cy="17774"/>
            </a:xfrm>
            <a:custGeom>
              <a:avLst/>
              <a:gdLst/>
              <a:ahLst/>
              <a:cxnLst/>
              <a:rect l="l" t="t" r="r" b="b"/>
              <a:pathLst>
                <a:path w="187" h="176" extrusionOk="0">
                  <a:moveTo>
                    <a:pt x="1" y="1"/>
                  </a:moveTo>
                  <a:lnTo>
                    <a:pt x="1" y="175"/>
                  </a:lnTo>
                  <a:lnTo>
                    <a:pt x="186" y="175"/>
                  </a:lnTo>
                  <a:cubicBezTo>
                    <a:pt x="186" y="70"/>
                    <a:pt x="10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3"/>
            <p:cNvSpPr/>
            <p:nvPr/>
          </p:nvSpPr>
          <p:spPr>
            <a:xfrm>
              <a:off x="6137958" y="4609051"/>
              <a:ext cx="18885" cy="35246"/>
            </a:xfrm>
            <a:custGeom>
              <a:avLst/>
              <a:gdLst/>
              <a:ahLst/>
              <a:cxnLst/>
              <a:rect l="l" t="t" r="r" b="b"/>
              <a:pathLst>
                <a:path w="187" h="349" extrusionOk="0">
                  <a:moveTo>
                    <a:pt x="58" y="1"/>
                  </a:moveTo>
                  <a:cubicBezTo>
                    <a:pt x="35" y="116"/>
                    <a:pt x="24" y="232"/>
                    <a:pt x="1" y="348"/>
                  </a:cubicBezTo>
                  <a:cubicBezTo>
                    <a:pt x="105" y="348"/>
                    <a:pt x="186" y="268"/>
                    <a:pt x="186" y="175"/>
                  </a:cubicBezTo>
                  <a:cubicBezTo>
                    <a:pt x="186" y="93"/>
                    <a:pt x="128" y="24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3"/>
            <p:cNvSpPr/>
            <p:nvPr/>
          </p:nvSpPr>
          <p:spPr>
            <a:xfrm>
              <a:off x="6476177" y="4448778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1"/>
                  </a:moveTo>
                  <a:cubicBezTo>
                    <a:pt x="0" y="93"/>
                    <a:pt x="82" y="174"/>
                    <a:pt x="174" y="174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3"/>
            <p:cNvSpPr/>
            <p:nvPr/>
          </p:nvSpPr>
          <p:spPr>
            <a:xfrm>
              <a:off x="6298231" y="4448778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1"/>
                  </a:moveTo>
                  <a:cubicBezTo>
                    <a:pt x="1" y="93"/>
                    <a:pt x="82" y="174"/>
                    <a:pt x="175" y="174"/>
                  </a:cubicBezTo>
                  <a:cubicBezTo>
                    <a:pt x="279" y="174"/>
                    <a:pt x="348" y="93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3"/>
            <p:cNvSpPr/>
            <p:nvPr/>
          </p:nvSpPr>
          <p:spPr>
            <a:xfrm>
              <a:off x="6476177" y="5141575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lnTo>
                    <a:pt x="174" y="174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3"/>
            <p:cNvSpPr/>
            <p:nvPr/>
          </p:nvSpPr>
          <p:spPr>
            <a:xfrm>
              <a:off x="6298231" y="5141575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75" y="0"/>
                  </a:moveTo>
                  <a:cubicBezTo>
                    <a:pt x="82" y="0"/>
                    <a:pt x="1" y="81"/>
                    <a:pt x="1" y="174"/>
                  </a:cubicBezTo>
                  <a:lnTo>
                    <a:pt x="348" y="174"/>
                  </a:ln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3"/>
            <p:cNvSpPr/>
            <p:nvPr/>
          </p:nvSpPr>
          <p:spPr>
            <a:xfrm>
              <a:off x="6476177" y="4963629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1"/>
                  </a:moveTo>
                  <a:cubicBezTo>
                    <a:pt x="82" y="1"/>
                    <a:pt x="0" y="82"/>
                    <a:pt x="0" y="186"/>
                  </a:cubicBezTo>
                  <a:cubicBezTo>
                    <a:pt x="0" y="279"/>
                    <a:pt x="82" y="360"/>
                    <a:pt x="174" y="360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3"/>
            <p:cNvSpPr/>
            <p:nvPr/>
          </p:nvSpPr>
          <p:spPr>
            <a:xfrm>
              <a:off x="6298231" y="4963629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1" y="82"/>
                    <a:pt x="1" y="186"/>
                  </a:cubicBezTo>
                  <a:cubicBezTo>
                    <a:pt x="1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86"/>
                  </a:cubicBezTo>
                  <a:cubicBezTo>
                    <a:pt x="348" y="82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3"/>
            <p:cNvSpPr/>
            <p:nvPr/>
          </p:nvSpPr>
          <p:spPr>
            <a:xfrm>
              <a:off x="6209359" y="5052602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8" y="359"/>
                    <a:pt x="348" y="279"/>
                    <a:pt x="348" y="186"/>
                  </a:cubicBezTo>
                  <a:cubicBezTo>
                    <a:pt x="348" y="81"/>
                    <a:pt x="278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3"/>
            <p:cNvSpPr/>
            <p:nvPr/>
          </p:nvSpPr>
          <p:spPr>
            <a:xfrm>
              <a:off x="6387204" y="5052602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86"/>
                  </a:cubicBezTo>
                  <a:cubicBezTo>
                    <a:pt x="0" y="279"/>
                    <a:pt x="82" y="359"/>
                    <a:pt x="175" y="359"/>
                  </a:cubicBezTo>
                  <a:cubicBezTo>
                    <a:pt x="279" y="359"/>
                    <a:pt x="348" y="279"/>
                    <a:pt x="348" y="186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6209359" y="4874757"/>
              <a:ext cx="35145" cy="36356"/>
            </a:xfrm>
            <a:custGeom>
              <a:avLst/>
              <a:gdLst/>
              <a:ahLst/>
              <a:cxnLst/>
              <a:rect l="l" t="t" r="r" b="b"/>
              <a:pathLst>
                <a:path w="348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8" y="359"/>
                    <a:pt x="348" y="278"/>
                    <a:pt x="348" y="186"/>
                  </a:cubicBezTo>
                  <a:cubicBezTo>
                    <a:pt x="348" y="81"/>
                    <a:pt x="27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6387204" y="487475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0"/>
                  </a:moveTo>
                  <a:cubicBezTo>
                    <a:pt x="82" y="0"/>
                    <a:pt x="0" y="81"/>
                    <a:pt x="0" y="186"/>
                  </a:cubicBezTo>
                  <a:cubicBezTo>
                    <a:pt x="0" y="278"/>
                    <a:pt x="82" y="359"/>
                    <a:pt x="175" y="359"/>
                  </a:cubicBezTo>
                  <a:cubicBezTo>
                    <a:pt x="279" y="359"/>
                    <a:pt x="348" y="278"/>
                    <a:pt x="348" y="186"/>
                  </a:cubicBezTo>
                  <a:cubicBezTo>
                    <a:pt x="348" y="81"/>
                    <a:pt x="279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6476177" y="4804569"/>
              <a:ext cx="17673" cy="17572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0" y="0"/>
                  </a:moveTo>
                  <a:cubicBezTo>
                    <a:pt x="0" y="93"/>
                    <a:pt x="82" y="173"/>
                    <a:pt x="174" y="173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6298231" y="4804569"/>
              <a:ext cx="35246" cy="17572"/>
            </a:xfrm>
            <a:custGeom>
              <a:avLst/>
              <a:gdLst/>
              <a:ahLst/>
              <a:cxnLst/>
              <a:rect l="l" t="t" r="r" b="b"/>
              <a:pathLst>
                <a:path w="349" h="174" extrusionOk="0">
                  <a:moveTo>
                    <a:pt x="1" y="0"/>
                  </a:moveTo>
                  <a:cubicBezTo>
                    <a:pt x="1" y="93"/>
                    <a:pt x="82" y="173"/>
                    <a:pt x="175" y="173"/>
                  </a:cubicBezTo>
                  <a:cubicBezTo>
                    <a:pt x="279" y="173"/>
                    <a:pt x="348" y="93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6137958" y="4804569"/>
              <a:ext cx="18885" cy="17572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1" y="0"/>
                  </a:moveTo>
                  <a:lnTo>
                    <a:pt x="1" y="173"/>
                  </a:lnTo>
                  <a:cubicBezTo>
                    <a:pt x="105" y="173"/>
                    <a:pt x="186" y="93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6476177" y="5319420"/>
              <a:ext cx="17673" cy="36356"/>
            </a:xfrm>
            <a:custGeom>
              <a:avLst/>
              <a:gdLst/>
              <a:ahLst/>
              <a:cxnLst/>
              <a:rect l="l" t="t" r="r" b="b"/>
              <a:pathLst>
                <a:path w="175" h="360" extrusionOk="0">
                  <a:moveTo>
                    <a:pt x="174" y="0"/>
                  </a:moveTo>
                  <a:cubicBezTo>
                    <a:pt x="82" y="0"/>
                    <a:pt x="0" y="81"/>
                    <a:pt x="0" y="174"/>
                  </a:cubicBezTo>
                  <a:cubicBezTo>
                    <a:pt x="0" y="279"/>
                    <a:pt x="82" y="359"/>
                    <a:pt x="174" y="35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6415280" y="5411827"/>
              <a:ext cx="3636" cy="3636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36" y="3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6387204" y="5230447"/>
              <a:ext cx="35246" cy="36356"/>
            </a:xfrm>
            <a:custGeom>
              <a:avLst/>
              <a:gdLst/>
              <a:ahLst/>
              <a:cxnLst/>
              <a:rect l="l" t="t" r="r" b="b"/>
              <a:pathLst>
                <a:path w="349" h="360" extrusionOk="0">
                  <a:moveTo>
                    <a:pt x="175" y="1"/>
                  </a:moveTo>
                  <a:cubicBezTo>
                    <a:pt x="82" y="1"/>
                    <a:pt x="0" y="81"/>
                    <a:pt x="0" y="174"/>
                  </a:cubicBezTo>
                  <a:cubicBezTo>
                    <a:pt x="0" y="279"/>
                    <a:pt x="82" y="360"/>
                    <a:pt x="175" y="360"/>
                  </a:cubicBezTo>
                  <a:cubicBezTo>
                    <a:pt x="279" y="360"/>
                    <a:pt x="348" y="279"/>
                    <a:pt x="348" y="174"/>
                  </a:cubicBezTo>
                  <a:cubicBezTo>
                    <a:pt x="348" y="81"/>
                    <a:pt x="27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6476177" y="5159047"/>
              <a:ext cx="17673" cy="18784"/>
            </a:xfrm>
            <a:custGeom>
              <a:avLst/>
              <a:gdLst/>
              <a:ahLst/>
              <a:cxnLst/>
              <a:rect l="l" t="t" r="r" b="b"/>
              <a:pathLst>
                <a:path w="175" h="186" extrusionOk="0">
                  <a:moveTo>
                    <a:pt x="0" y="1"/>
                  </a:moveTo>
                  <a:cubicBezTo>
                    <a:pt x="0" y="105"/>
                    <a:pt x="82" y="186"/>
                    <a:pt x="174" y="18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6298231" y="5159047"/>
              <a:ext cx="35246" cy="18784"/>
            </a:xfrm>
            <a:custGeom>
              <a:avLst/>
              <a:gdLst/>
              <a:ahLst/>
              <a:cxnLst/>
              <a:rect l="l" t="t" r="r" b="b"/>
              <a:pathLst>
                <a:path w="349" h="186" extrusionOk="0">
                  <a:moveTo>
                    <a:pt x="1" y="1"/>
                  </a:moveTo>
                  <a:cubicBezTo>
                    <a:pt x="1" y="105"/>
                    <a:pt x="82" y="186"/>
                    <a:pt x="175" y="186"/>
                  </a:cubicBezTo>
                  <a:cubicBezTo>
                    <a:pt x="279" y="186"/>
                    <a:pt x="348" y="10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6132100" y="4786895"/>
              <a:ext cx="5958" cy="17774"/>
            </a:xfrm>
            <a:custGeom>
              <a:avLst/>
              <a:gdLst/>
              <a:ahLst/>
              <a:cxnLst/>
              <a:rect l="l" t="t" r="r" b="b"/>
              <a:pathLst>
                <a:path w="59" h="176" extrusionOk="0">
                  <a:moveTo>
                    <a:pt x="59" y="1"/>
                  </a:moveTo>
                  <a:cubicBezTo>
                    <a:pt x="36" y="1"/>
                    <a:pt x="13" y="1"/>
                    <a:pt x="1" y="13"/>
                  </a:cubicBezTo>
                  <a:lnTo>
                    <a:pt x="1" y="175"/>
                  </a:lnTo>
                  <a:lnTo>
                    <a:pt x="59" y="17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6132100" y="4804569"/>
              <a:ext cx="5958" cy="17572"/>
            </a:xfrm>
            <a:custGeom>
              <a:avLst/>
              <a:gdLst/>
              <a:ahLst/>
              <a:cxnLst/>
              <a:rect l="l" t="t" r="r" b="b"/>
              <a:pathLst>
                <a:path w="59" h="174" extrusionOk="0">
                  <a:moveTo>
                    <a:pt x="1" y="0"/>
                  </a:moveTo>
                  <a:cubicBezTo>
                    <a:pt x="1" y="58"/>
                    <a:pt x="13" y="104"/>
                    <a:pt x="13" y="162"/>
                  </a:cubicBezTo>
                  <a:cubicBezTo>
                    <a:pt x="24" y="173"/>
                    <a:pt x="47" y="173"/>
                    <a:pt x="59" y="173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6" name="Google Shape;2756;p23"/>
          <p:cNvSpPr txBox="1">
            <a:spLocks noGrp="1"/>
          </p:cNvSpPr>
          <p:nvPr>
            <p:ph type="title"/>
          </p:nvPr>
        </p:nvSpPr>
        <p:spPr>
          <a:xfrm>
            <a:off x="870857" y="695063"/>
            <a:ext cx="5124600" cy="2291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7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57" name="Google Shape;2757;p23"/>
          <p:cNvSpPr txBox="1">
            <a:spLocks noGrp="1"/>
          </p:cNvSpPr>
          <p:nvPr>
            <p:ph type="title" idx="2"/>
          </p:nvPr>
        </p:nvSpPr>
        <p:spPr>
          <a:xfrm>
            <a:off x="870857" y="2986071"/>
            <a:ext cx="35205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Quicksand"/>
              <a:buNone/>
              <a:defRPr sz="2000" b="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77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70863" y="1536633"/>
            <a:ext cx="4000200" cy="455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272995" y="1536633"/>
            <a:ext cx="4000200" cy="4554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300" cy="10074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300" cy="423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70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112950" tIns="112950" rIns="112950" bIns="1129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70857" y="695068"/>
            <a:ext cx="74022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fe Savers"/>
              <a:buNone/>
              <a:defRPr sz="35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70857" y="1607924"/>
            <a:ext cx="74022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Quicksand"/>
              <a:buChar char="●"/>
              <a:defRPr sz="22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●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●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Quicksand"/>
              <a:buChar char="○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655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Font typeface="Quicksand"/>
              <a:buChar char="■"/>
              <a:defRPr sz="17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9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  <p:sldLayoutId id="2147483670" r:id="rId19"/>
    <p:sldLayoutId id="2147483671" r:id="rId20"/>
    <p:sldLayoutId id="2147483677" r:id="rId21"/>
    <p:sldLayoutId id="2147483679" r:id="rId22"/>
    <p:sldLayoutId id="2147483682" r:id="rId23"/>
    <p:sldLayoutId id="2147483685" r:id="rId24"/>
    <p:sldLayoutId id="2147483687" r:id="rId25"/>
    <p:sldLayoutId id="2147483688" r:id="rId26"/>
    <p:sldLayoutId id="2147483693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7.xml"/><Relationship Id="rId3" Type="http://schemas.openxmlformats.org/officeDocument/2006/relationships/slideLayout" Target="../slideLayouts/slideLayout17.xml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17" Type="http://schemas.openxmlformats.org/officeDocument/2006/relationships/image" Target="../media/image1.png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5" Type="http://schemas.openxmlformats.org/officeDocument/2006/relationships/slide" Target="slide6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slide" Target="slide2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0.png"/><Relationship Id="rId1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audio" Target="../media/audio2.wav"/><Relationship Id="rId12" Type="http://schemas.openxmlformats.org/officeDocument/2006/relationships/image" Target="../media/image9.gif"/><Relationship Id="rId17" Type="http://schemas.microsoft.com/office/2007/relationships/hdphoto" Target="../media/hdphoto2.wdp"/><Relationship Id="rId2" Type="http://schemas.microsoft.com/office/2007/relationships/media" Target="../media/media4.m4a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8.gif"/><Relationship Id="rId5" Type="http://schemas.openxmlformats.org/officeDocument/2006/relationships/notesSlide" Target="../notesSlides/notesSlide4.xml"/><Relationship Id="rId15" Type="http://schemas.openxmlformats.org/officeDocument/2006/relationships/slide" Target="slide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.png"/><Relationship Id="rId2" Type="http://schemas.microsoft.com/office/2007/relationships/media" Target="../media/media5.m4a"/><Relationship Id="rId16" Type="http://schemas.microsoft.com/office/2007/relationships/hdphoto" Target="../media/hdphoto3.wdp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2.png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media6.m4a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.png"/><Relationship Id="rId2" Type="http://schemas.microsoft.com/office/2007/relationships/media" Target="../media/media6.m4a"/><Relationship Id="rId16" Type="http://schemas.microsoft.com/office/2007/relationships/hdphoto" Target="../media/hdphoto4.wdp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3.png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7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3" name="Google Shape;5353;p55"/>
          <p:cNvSpPr txBox="1">
            <a:spLocks noGrp="1"/>
          </p:cNvSpPr>
          <p:nvPr>
            <p:ph type="title"/>
          </p:nvPr>
        </p:nvSpPr>
        <p:spPr>
          <a:xfrm>
            <a:off x="248274" y="3354134"/>
            <a:ext cx="8647216" cy="1509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Chào mừng các con </a:t>
            </a:r>
            <a:b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</a:b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học sinh </a:t>
            </a:r>
            <a:r>
              <a:rPr lang="en-US" sz="4800" dirty="0" err="1">
                <a:latin typeface="Constantia" panose="02030602050306030303" pitchFamily="18" charset="0"/>
                <a:cs typeface="Andalus" panose="02020603050405020304" pitchFamily="18" charset="-78"/>
              </a:rPr>
              <a:t>lớp</a:t>
            </a:r>
            <a:r>
              <a:rPr lang="en-US" sz="4800" dirty="0">
                <a:latin typeface="Constantia" panose="02030602050306030303" pitchFamily="18" charset="0"/>
                <a:cs typeface="Andalus" panose="02020603050405020304" pitchFamily="18" charset="-78"/>
              </a:rPr>
              <a:t> </a:t>
            </a:r>
            <a:r>
              <a:rPr lang="vi-VN" sz="4800" dirty="0">
                <a:latin typeface="Constantia" panose="02030602050306030303" pitchFamily="18" charset="0"/>
                <a:cs typeface="Andalus" panose="02020603050405020304" pitchFamily="18" charset="-78"/>
              </a:rPr>
              <a:t>4</a:t>
            </a:r>
            <a:endParaRPr sz="4800" dirty="0">
              <a:latin typeface="Constantia" panose="02030602050306030303" pitchFamily="18" charset="0"/>
              <a:cs typeface="Andalus" panose="02020603050405020304" pitchFamily="18" charset="-78"/>
            </a:endParaRPr>
          </a:p>
        </p:txBody>
      </p:sp>
      <p:sp>
        <p:nvSpPr>
          <p:cNvPr id="5354" name="Google Shape;5354;p55"/>
          <p:cNvSpPr txBox="1">
            <a:spLocks noGrp="1"/>
          </p:cNvSpPr>
          <p:nvPr>
            <p:ph type="title" idx="2"/>
          </p:nvPr>
        </p:nvSpPr>
        <p:spPr>
          <a:xfrm>
            <a:off x="1672832" y="0"/>
            <a:ext cx="5798100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Phòng Giáo dục và Đào tạo quận Long </a:t>
            </a:r>
            <a:r>
              <a:rPr lang="en-US" b="1" dirty="0" err="1"/>
              <a:t>Biên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Trường</a:t>
            </a:r>
            <a:r>
              <a:rPr lang="en-US" b="1" dirty="0"/>
              <a:t> </a:t>
            </a:r>
            <a:r>
              <a:rPr lang="en-US" b="1" dirty="0" err="1"/>
              <a:t>Tiểu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Giang</a:t>
            </a:r>
            <a:r>
              <a:rPr lang="en-US" b="1" dirty="0"/>
              <a:t> </a:t>
            </a:r>
            <a:r>
              <a:rPr lang="en-US" b="1" dirty="0" err="1"/>
              <a:t>Biên</a:t>
            </a:r>
            <a:r>
              <a:rPr lang="en-US" b="1" dirty="0"/>
              <a:t> </a:t>
            </a:r>
            <a:endParaRPr b="1"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ECFAE2B-A7B0-49BE-8441-615516565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435">
        <p14:doors dir="vert"/>
      </p:transition>
    </mc:Choice>
    <mc:Fallback xmlns="">
      <p:transition spd="slow" advTm="8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Google Shape;5169;p49"/>
          <p:cNvSpPr txBox="1">
            <a:spLocks noGrp="1"/>
          </p:cNvSpPr>
          <p:nvPr>
            <p:ph type="title"/>
          </p:nvPr>
        </p:nvSpPr>
        <p:spPr>
          <a:xfrm>
            <a:off x="2937165" y="3770020"/>
            <a:ext cx="6428508" cy="24597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1- Khám phá </a:t>
            </a:r>
            <a:endParaRPr dirty="0"/>
          </a:p>
        </p:txBody>
      </p:sp>
      <p:sp>
        <p:nvSpPr>
          <p:cNvPr id="5170" name="Google Shape;5170;p49"/>
          <p:cNvSpPr txBox="1">
            <a:spLocks noGrp="1"/>
          </p:cNvSpPr>
          <p:nvPr>
            <p:ph type="title" idx="2"/>
          </p:nvPr>
        </p:nvSpPr>
        <p:spPr>
          <a:xfrm>
            <a:off x="4192391" y="4794357"/>
            <a:ext cx="2868600" cy="891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A790F9E-8775-4548-9295-86D8DD9C6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720">
        <p:circle/>
      </p:transition>
    </mc:Choice>
    <mc:Fallback xmlns="">
      <p:transition spd="slow" advTm="67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CCAB0AA-7A49-4FA6-B778-959885C34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6" t="5900" r="2750" b="12201"/>
          <a:stretch/>
        </p:blipFill>
        <p:spPr>
          <a:xfrm>
            <a:off x="483946" y="606741"/>
            <a:ext cx="3893971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EDEF1D7-A69A-4169-98CC-816A8BE55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5" r="3539" b="2656"/>
          <a:stretch/>
        </p:blipFill>
        <p:spPr>
          <a:xfrm>
            <a:off x="2703399" y="3663462"/>
            <a:ext cx="3699888" cy="2923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874ECDA-8329-40F7-96EF-4C17FD054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66" t="19551" r="15150" b="24801"/>
          <a:stretch/>
        </p:blipFill>
        <p:spPr>
          <a:xfrm>
            <a:off x="4960166" y="606741"/>
            <a:ext cx="3699888" cy="26145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65AE1FB-2842-4AD9-B0E3-92445CBE9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7196"/>
      </p:ext>
    </p:extLst>
  </p:cSld>
  <p:clrMapOvr>
    <a:masterClrMapping/>
  </p:clrMapOvr>
  <p:transition spd="slow" advTm="2612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7696" y="5538803"/>
            <a:ext cx="681835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Kể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tên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những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sản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phẩm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trên?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Quicksand" panose="020B0604020202020204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sản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phẩm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đó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được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làm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bằng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chất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liệu</a:t>
            </a:r>
            <a:r>
              <a:rPr lang="vi-VN" sz="2400" b="1" dirty="0">
                <a:solidFill>
                  <a:srgbClr val="0070C0"/>
                </a:solidFill>
                <a:latin typeface="Quicksand" panose="020B060402020202020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Quicksand" panose="020B0604020202020204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Quicksand" panose="020B0604020202020204" charset="0"/>
              </a:rPr>
              <a:t> ?</a:t>
            </a:r>
          </a:p>
          <a:p>
            <a:endParaRPr lang="en-US" dirty="0"/>
          </a:p>
        </p:txBody>
      </p:sp>
      <p:pic>
        <p:nvPicPr>
          <p:cNvPr id="157" name="Hình ảnh 156">
            <a:extLst>
              <a:ext uri="{FF2B5EF4-FFF2-40B4-BE49-F238E27FC236}">
                <a16:creationId xmlns:a16="http://schemas.microsoft.com/office/drawing/2014/main" id="{D45B64CC-A3AE-448A-B8E0-BD224E883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7" t="25219" r="76135" b="42036"/>
          <a:stretch/>
        </p:blipFill>
        <p:spPr>
          <a:xfrm>
            <a:off x="415767" y="2621280"/>
            <a:ext cx="2422063" cy="2652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D1DA5BA1-426A-40A6-AB53-B1A15521C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96" t="59100" r="40672" b="6633"/>
          <a:stretch/>
        </p:blipFill>
        <p:spPr>
          <a:xfrm>
            <a:off x="5476410" y="955708"/>
            <a:ext cx="3009222" cy="4260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4" name="Hình ảnh 153">
            <a:extLst>
              <a:ext uri="{FF2B5EF4-FFF2-40B4-BE49-F238E27FC236}">
                <a16:creationId xmlns:a16="http://schemas.microsoft.com/office/drawing/2014/main" id="{1C6E6DC5-E38F-43DF-952E-768D4DE1BE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67" t="28247" r="42401" b="43878"/>
          <a:stretch/>
        </p:blipFill>
        <p:spPr>
          <a:xfrm>
            <a:off x="1951072" y="500239"/>
            <a:ext cx="3047889" cy="1909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B78D4B5-15B9-49CF-825C-5F758506C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09416"/>
      </p:ext>
    </p:extLst>
  </p:cSld>
  <p:clrMapOvr>
    <a:masterClrMapping/>
  </p:clrMapOvr>
  <p:transition spd="slow" advTm="295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" name="Google Shape;5335;p52"/>
          <p:cNvSpPr txBox="1">
            <a:spLocks noGrp="1"/>
          </p:cNvSpPr>
          <p:nvPr>
            <p:ph type="title"/>
          </p:nvPr>
        </p:nvSpPr>
        <p:spPr>
          <a:xfrm>
            <a:off x="494571" y="2165562"/>
            <a:ext cx="6238738" cy="2255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</a:rPr>
              <a:t>2- Kiến tạo kiến thức- Kĩ năng</a:t>
            </a:r>
            <a:endParaRPr sz="4800" dirty="0">
              <a:latin typeface="Constantia" panose="02030602050306030303" pitchFamily="18" charset="0"/>
            </a:endParaRPr>
          </a:p>
        </p:txBody>
      </p:sp>
      <p:sp>
        <p:nvSpPr>
          <p:cNvPr id="5336" name="Google Shape;5336;p52"/>
          <p:cNvSpPr txBox="1">
            <a:spLocks noGrp="1"/>
          </p:cNvSpPr>
          <p:nvPr>
            <p:ph type="title" idx="2"/>
          </p:nvPr>
        </p:nvSpPr>
        <p:spPr>
          <a:xfrm>
            <a:off x="882499" y="4420662"/>
            <a:ext cx="3804600" cy="7668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B27915A1-9047-46C8-A2FF-FCCE5C85D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7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D01D5F99-A21A-4CA5-9698-B859C875D3ED}"/>
              </a:ext>
            </a:extLst>
          </p:cNvPr>
          <p:cNvGrpSpPr>
            <a:grpSpLocks noChangeAspect="1"/>
          </p:cNvGrpSpPr>
          <p:nvPr/>
        </p:nvGrpSpPr>
        <p:grpSpPr>
          <a:xfrm>
            <a:off x="2992582" y="1579418"/>
            <a:ext cx="16461440" cy="7732239"/>
            <a:chOff x="-1514137" y="21590"/>
            <a:chExt cx="9332257" cy="455676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BC71EDF-FF4C-48EB-AB9B-CE07BFBF7181}"/>
                </a:ext>
              </a:extLst>
            </p:cNvPr>
            <p:cNvSpPr/>
            <p:nvPr/>
          </p:nvSpPr>
          <p:spPr>
            <a:xfrm>
              <a:off x="-1514137" y="21590"/>
              <a:ext cx="3194241" cy="2758153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FEF1AAA-BB9A-44DF-BE42-DF708541A791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5E13A0C-7376-4F84-B1DD-E6DFACDC8B74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A04D233-C4A6-41A4-9DEB-8CA59E2EC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11"/>
    </mc:Choice>
    <mc:Fallback xmlns="">
      <p:transition spd="slow" advTm="20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693" objId="2"/>
        <p14:triggerEvt type="onClick" time="7693" objId="2"/>
        <p14:stopEvt time="195619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Hình ảnh 156">
            <a:extLst>
              <a:ext uri="{FF2B5EF4-FFF2-40B4-BE49-F238E27FC236}">
                <a16:creationId xmlns:a16="http://schemas.microsoft.com/office/drawing/2014/main" id="{D45B64CC-A3AE-448A-B8E0-BD224E883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29" t="59688" r="7373" b="6364"/>
          <a:stretch/>
        </p:blipFill>
        <p:spPr>
          <a:xfrm>
            <a:off x="1199173" y="1144325"/>
            <a:ext cx="2980826" cy="23257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2" name="Hình ảnh 151">
            <a:extLst>
              <a:ext uri="{FF2B5EF4-FFF2-40B4-BE49-F238E27FC236}">
                <a16:creationId xmlns:a16="http://schemas.microsoft.com/office/drawing/2014/main" id="{693C5180-1A18-40B8-91A5-011E2AC4F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51" t="26112" r="26907" b="42441"/>
          <a:stretch/>
        </p:blipFill>
        <p:spPr>
          <a:xfrm>
            <a:off x="5853600" y="196397"/>
            <a:ext cx="2225859" cy="3631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" name="Picture 4">
            <a:extLst>
              <a:ext uri="{FF2B5EF4-FFF2-40B4-BE49-F238E27FC236}">
                <a16:creationId xmlns:a16="http://schemas.microsoft.com/office/drawing/2014/main" id="{6A656904-4296-4760-98B9-40994EA03F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50"/>
          <a:stretch>
            <a:fillRect/>
          </a:stretch>
        </p:blipFill>
        <p:spPr bwMode="auto">
          <a:xfrm>
            <a:off x="1199173" y="3829406"/>
            <a:ext cx="2030737" cy="2783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4" name="Hình ảnh 1">
            <a:extLst>
              <a:ext uri="{FF2B5EF4-FFF2-40B4-BE49-F238E27FC236}">
                <a16:creationId xmlns:a16="http://schemas.microsoft.com/office/drawing/2014/main" id="{CF37885F-57D9-4D50-B84C-ADF19DD8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1739" y="4324612"/>
            <a:ext cx="2999345" cy="2303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6" name="Title 1">
            <a:extLst>
              <a:ext uri="{FF2B5EF4-FFF2-40B4-BE49-F238E27FC236}">
                <a16:creationId xmlns:a16="http://schemas.microsoft.com/office/drawing/2014/main" id="{AF1AADC5-77EB-44DF-9962-5310F494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134236"/>
            <a:ext cx="4571919" cy="763800"/>
          </a:xfrm>
        </p:spPr>
        <p:txBody>
          <a:bodyPr/>
          <a:lstStyle/>
          <a:p>
            <a:r>
              <a:rPr lang="en-US" dirty="0"/>
              <a:t>Sản phẩm tham khảo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E6C1FB7-8FF2-47E8-80CF-C5A17E991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70000"/>
      </p:ext>
    </p:extLst>
  </p:cSld>
  <p:clrMapOvr>
    <a:masterClrMapping/>
  </p:clrMapOvr>
  <p:transition spd="slow" advTm="1085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val 154"/>
          <p:cNvSpPr/>
          <p:nvPr/>
        </p:nvSpPr>
        <p:spPr>
          <a:xfrm>
            <a:off x="6392865" y="3086101"/>
            <a:ext cx="4094160" cy="47971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-1643064" y="-528638"/>
            <a:ext cx="5412239" cy="786503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5">
            <a:extLst>
              <a:ext uri="{FF2B5EF4-FFF2-40B4-BE49-F238E27FC236}">
                <a16:creationId xmlns:a16="http://schemas.microsoft.com/office/drawing/2014/main" id="{F28DC2E5-D061-433C-ACC8-1501088147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3910" y="251182"/>
            <a:ext cx="2399473" cy="31973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" name="Picture 3">
            <a:extLst>
              <a:ext uri="{FF2B5EF4-FFF2-40B4-BE49-F238E27FC236}">
                <a16:creationId xmlns:a16="http://schemas.microsoft.com/office/drawing/2014/main" id="{AA4217FB-5CCF-4D2A-BC8C-B2493044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99" t="2242" r="4367"/>
          <a:stretch>
            <a:fillRect/>
          </a:stretch>
        </p:blipFill>
        <p:spPr bwMode="auto">
          <a:xfrm>
            <a:off x="5616323" y="158542"/>
            <a:ext cx="2284093" cy="32704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4" name="Picture 6" descr="7054_1454628718144257_6977697852847217234_n">
            <a:extLst>
              <a:ext uri="{FF2B5EF4-FFF2-40B4-BE49-F238E27FC236}">
                <a16:creationId xmlns:a16="http://schemas.microsoft.com/office/drawing/2014/main" id="{249958E8-1469-49B0-BF36-0D70D27A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6696" y="3717227"/>
            <a:ext cx="2312107" cy="2982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490CF21-2A75-4D23-9825-EBCE930AB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97063"/>
      </p:ext>
    </p:extLst>
  </p:cSld>
  <p:clrMapOvr>
    <a:masterClrMapping/>
  </p:clrMapOvr>
  <p:transition spd="slow" advTm="251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" name="Google Shape;5181;p51"/>
          <p:cNvSpPr/>
          <p:nvPr/>
        </p:nvSpPr>
        <p:spPr>
          <a:xfrm>
            <a:off x="407882" y="740086"/>
            <a:ext cx="3813692" cy="4276567"/>
          </a:xfrm>
          <a:custGeom>
            <a:avLst/>
            <a:gdLst/>
            <a:ahLst/>
            <a:cxnLst/>
            <a:rect l="l" t="t" r="r" b="b"/>
            <a:pathLst>
              <a:path w="24909" h="26516" extrusionOk="0">
                <a:moveTo>
                  <a:pt x="1" y="1"/>
                </a:moveTo>
                <a:lnTo>
                  <a:pt x="1" y="26515"/>
                </a:lnTo>
                <a:lnTo>
                  <a:pt x="24908" y="26515"/>
                </a:lnTo>
                <a:lnTo>
                  <a:pt x="24908" y="1"/>
                </a:lnTo>
                <a:close/>
              </a:path>
            </a:pathLst>
          </a:custGeom>
          <a:solidFill>
            <a:srgbClr val="8984AD"/>
          </a:solidFill>
          <a:ln>
            <a:noFill/>
          </a:ln>
        </p:spPr>
        <p:txBody>
          <a:bodyPr spcFirstLastPara="1" wrap="square" lIns="112950" tIns="112950" rIns="112950" bIns="112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82" name="Google Shape;5182;p51"/>
          <p:cNvPicPr preferRelativeResize="0"/>
          <p:nvPr/>
        </p:nvPicPr>
        <p:blipFill rotWithShape="1">
          <a:blip r:embed="rId5">
            <a:alphaModFix/>
          </a:blip>
          <a:srcRect l="28458" r="23339" b="9379"/>
          <a:stretch/>
        </p:blipFill>
        <p:spPr>
          <a:xfrm>
            <a:off x="616381" y="966811"/>
            <a:ext cx="3396686" cy="3823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83" name="Google Shape;5183;p51"/>
          <p:cNvGrpSpPr/>
          <p:nvPr/>
        </p:nvGrpSpPr>
        <p:grpSpPr>
          <a:xfrm>
            <a:off x="334974" y="3336873"/>
            <a:ext cx="4199016" cy="3360234"/>
            <a:chOff x="73475" y="2238570"/>
            <a:chExt cx="4032087" cy="3032155"/>
          </a:xfrm>
        </p:grpSpPr>
        <p:sp>
          <p:nvSpPr>
            <p:cNvPr id="5184" name="Google Shape;5184;p51"/>
            <p:cNvSpPr/>
            <p:nvPr/>
          </p:nvSpPr>
          <p:spPr>
            <a:xfrm>
              <a:off x="1568994" y="3078885"/>
              <a:ext cx="443587" cy="346015"/>
            </a:xfrm>
            <a:custGeom>
              <a:avLst/>
              <a:gdLst/>
              <a:ahLst/>
              <a:cxnLst/>
              <a:rect l="l" t="t" r="r" b="b"/>
              <a:pathLst>
                <a:path w="3096" h="2415" extrusionOk="0">
                  <a:moveTo>
                    <a:pt x="3096" y="0"/>
                  </a:moveTo>
                  <a:lnTo>
                    <a:pt x="1" y="296"/>
                  </a:lnTo>
                  <a:lnTo>
                    <a:pt x="543" y="2395"/>
                  </a:lnTo>
                  <a:lnTo>
                    <a:pt x="2771" y="2415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51"/>
            <p:cNvSpPr/>
            <p:nvPr/>
          </p:nvSpPr>
          <p:spPr>
            <a:xfrm>
              <a:off x="1543634" y="3073154"/>
              <a:ext cx="495883" cy="122932"/>
            </a:xfrm>
            <a:custGeom>
              <a:avLst/>
              <a:gdLst/>
              <a:ahLst/>
              <a:cxnLst/>
              <a:rect l="l" t="t" r="r" b="b"/>
              <a:pathLst>
                <a:path w="3461" h="858" extrusionOk="0">
                  <a:moveTo>
                    <a:pt x="3460" y="1"/>
                  </a:moveTo>
                  <a:lnTo>
                    <a:pt x="0" y="336"/>
                  </a:lnTo>
                  <a:lnTo>
                    <a:pt x="0" y="858"/>
                  </a:lnTo>
                  <a:lnTo>
                    <a:pt x="3450" y="700"/>
                  </a:lnTo>
                  <a:lnTo>
                    <a:pt x="3460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51"/>
            <p:cNvSpPr/>
            <p:nvPr/>
          </p:nvSpPr>
          <p:spPr>
            <a:xfrm>
              <a:off x="1771013" y="3067566"/>
              <a:ext cx="48141" cy="348881"/>
            </a:xfrm>
            <a:custGeom>
              <a:avLst/>
              <a:gdLst/>
              <a:ahLst/>
              <a:cxnLst/>
              <a:rect l="l" t="t" r="r" b="b"/>
              <a:pathLst>
                <a:path w="336" h="2435" extrusionOk="0">
                  <a:moveTo>
                    <a:pt x="10" y="0"/>
                  </a:moveTo>
                  <a:lnTo>
                    <a:pt x="0" y="2435"/>
                  </a:lnTo>
                  <a:lnTo>
                    <a:pt x="325" y="2435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51"/>
            <p:cNvSpPr/>
            <p:nvPr/>
          </p:nvSpPr>
          <p:spPr>
            <a:xfrm>
              <a:off x="1774595" y="2978448"/>
              <a:ext cx="164483" cy="116055"/>
            </a:xfrm>
            <a:custGeom>
              <a:avLst/>
              <a:gdLst/>
              <a:ahLst/>
              <a:cxnLst/>
              <a:rect l="l" t="t" r="r" b="b"/>
              <a:pathLst>
                <a:path w="1148" h="810" extrusionOk="0">
                  <a:moveTo>
                    <a:pt x="736" y="208"/>
                  </a:moveTo>
                  <a:cubicBezTo>
                    <a:pt x="742" y="208"/>
                    <a:pt x="748" y="208"/>
                    <a:pt x="754" y="208"/>
                  </a:cubicBezTo>
                  <a:cubicBezTo>
                    <a:pt x="813" y="218"/>
                    <a:pt x="833" y="257"/>
                    <a:pt x="813" y="316"/>
                  </a:cubicBezTo>
                  <a:cubicBezTo>
                    <a:pt x="793" y="375"/>
                    <a:pt x="734" y="425"/>
                    <a:pt x="685" y="465"/>
                  </a:cubicBezTo>
                  <a:cubicBezTo>
                    <a:pt x="557" y="543"/>
                    <a:pt x="420" y="583"/>
                    <a:pt x="273" y="592"/>
                  </a:cubicBezTo>
                  <a:lnTo>
                    <a:pt x="273" y="592"/>
                  </a:lnTo>
                  <a:cubicBezTo>
                    <a:pt x="313" y="512"/>
                    <a:pt x="368" y="439"/>
                    <a:pt x="438" y="375"/>
                  </a:cubicBezTo>
                  <a:cubicBezTo>
                    <a:pt x="513" y="300"/>
                    <a:pt x="624" y="208"/>
                    <a:pt x="736" y="208"/>
                  </a:cubicBezTo>
                  <a:close/>
                  <a:moveTo>
                    <a:pt x="742" y="1"/>
                  </a:moveTo>
                  <a:cubicBezTo>
                    <a:pt x="616" y="1"/>
                    <a:pt x="489" y="63"/>
                    <a:pt x="389" y="129"/>
                  </a:cubicBezTo>
                  <a:cubicBezTo>
                    <a:pt x="221" y="257"/>
                    <a:pt x="94" y="435"/>
                    <a:pt x="24" y="632"/>
                  </a:cubicBezTo>
                  <a:cubicBezTo>
                    <a:pt x="0" y="710"/>
                    <a:pt x="68" y="763"/>
                    <a:pt x="133" y="763"/>
                  </a:cubicBezTo>
                  <a:cubicBezTo>
                    <a:pt x="149" y="763"/>
                    <a:pt x="165" y="760"/>
                    <a:pt x="179" y="753"/>
                  </a:cubicBezTo>
                  <a:lnTo>
                    <a:pt x="179" y="753"/>
                  </a:lnTo>
                  <a:cubicBezTo>
                    <a:pt x="195" y="785"/>
                    <a:pt x="225" y="809"/>
                    <a:pt x="271" y="809"/>
                  </a:cubicBezTo>
                  <a:cubicBezTo>
                    <a:pt x="497" y="800"/>
                    <a:pt x="695" y="681"/>
                    <a:pt x="892" y="573"/>
                  </a:cubicBezTo>
                  <a:cubicBezTo>
                    <a:pt x="1139" y="435"/>
                    <a:pt x="1148" y="178"/>
                    <a:pt x="922" y="51"/>
                  </a:cubicBezTo>
                  <a:cubicBezTo>
                    <a:pt x="864" y="15"/>
                    <a:pt x="803" y="1"/>
                    <a:pt x="742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51"/>
            <p:cNvSpPr/>
            <p:nvPr/>
          </p:nvSpPr>
          <p:spPr>
            <a:xfrm>
              <a:off x="1689059" y="2942916"/>
              <a:ext cx="132245" cy="166488"/>
            </a:xfrm>
            <a:custGeom>
              <a:avLst/>
              <a:gdLst/>
              <a:ahLst/>
              <a:cxnLst/>
              <a:rect l="l" t="t" r="r" b="b"/>
              <a:pathLst>
                <a:path w="923" h="1162" extrusionOk="0">
                  <a:moveTo>
                    <a:pt x="309" y="0"/>
                  </a:moveTo>
                  <a:cubicBezTo>
                    <a:pt x="238" y="0"/>
                    <a:pt x="171" y="31"/>
                    <a:pt x="119" y="111"/>
                  </a:cubicBezTo>
                  <a:cubicBezTo>
                    <a:pt x="1" y="279"/>
                    <a:pt x="69" y="515"/>
                    <a:pt x="158" y="683"/>
                  </a:cubicBezTo>
                  <a:cubicBezTo>
                    <a:pt x="257" y="880"/>
                    <a:pt x="434" y="1037"/>
                    <a:pt x="632" y="1146"/>
                  </a:cubicBezTo>
                  <a:cubicBezTo>
                    <a:pt x="651" y="1157"/>
                    <a:pt x="670" y="1161"/>
                    <a:pt x="687" y="1161"/>
                  </a:cubicBezTo>
                  <a:cubicBezTo>
                    <a:pt x="787" y="1161"/>
                    <a:pt x="849" y="1018"/>
                    <a:pt x="740" y="959"/>
                  </a:cubicBezTo>
                  <a:cubicBezTo>
                    <a:pt x="612" y="890"/>
                    <a:pt x="494" y="801"/>
                    <a:pt x="404" y="683"/>
                  </a:cubicBezTo>
                  <a:cubicBezTo>
                    <a:pt x="326" y="575"/>
                    <a:pt x="257" y="426"/>
                    <a:pt x="277" y="288"/>
                  </a:cubicBezTo>
                  <a:cubicBezTo>
                    <a:pt x="285" y="238"/>
                    <a:pt x="306" y="218"/>
                    <a:pt x="334" y="218"/>
                  </a:cubicBezTo>
                  <a:cubicBezTo>
                    <a:pt x="402" y="218"/>
                    <a:pt x="508" y="338"/>
                    <a:pt x="542" y="387"/>
                  </a:cubicBezTo>
                  <a:cubicBezTo>
                    <a:pt x="641" y="515"/>
                    <a:pt x="691" y="663"/>
                    <a:pt x="700" y="821"/>
                  </a:cubicBezTo>
                  <a:cubicBezTo>
                    <a:pt x="705" y="890"/>
                    <a:pt x="762" y="924"/>
                    <a:pt x="816" y="924"/>
                  </a:cubicBezTo>
                  <a:cubicBezTo>
                    <a:pt x="870" y="924"/>
                    <a:pt x="922" y="890"/>
                    <a:pt x="917" y="821"/>
                  </a:cubicBezTo>
                  <a:cubicBezTo>
                    <a:pt x="908" y="594"/>
                    <a:pt x="818" y="377"/>
                    <a:pt x="671" y="200"/>
                  </a:cubicBezTo>
                  <a:cubicBezTo>
                    <a:pt x="582" y="104"/>
                    <a:pt x="439" y="0"/>
                    <a:pt x="309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51"/>
            <p:cNvSpPr/>
            <p:nvPr/>
          </p:nvSpPr>
          <p:spPr>
            <a:xfrm>
              <a:off x="1708831" y="3091493"/>
              <a:ext cx="84964" cy="87686"/>
            </a:xfrm>
            <a:custGeom>
              <a:avLst/>
              <a:gdLst/>
              <a:ahLst/>
              <a:cxnLst/>
              <a:rect l="l" t="t" r="r" b="b"/>
              <a:pathLst>
                <a:path w="593" h="612" extrusionOk="0">
                  <a:moveTo>
                    <a:pt x="553" y="0"/>
                  </a:moveTo>
                  <a:lnTo>
                    <a:pt x="1" y="355"/>
                  </a:lnTo>
                  <a:lnTo>
                    <a:pt x="227" y="612"/>
                  </a:lnTo>
                  <a:lnTo>
                    <a:pt x="592" y="11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51"/>
            <p:cNvSpPr/>
            <p:nvPr/>
          </p:nvSpPr>
          <p:spPr>
            <a:xfrm>
              <a:off x="1794940" y="3099946"/>
              <a:ext cx="77943" cy="53872"/>
            </a:xfrm>
            <a:custGeom>
              <a:avLst/>
              <a:gdLst/>
              <a:ahLst/>
              <a:cxnLst/>
              <a:rect l="l" t="t" r="r" b="b"/>
              <a:pathLst>
                <a:path w="544" h="376" extrusionOk="0">
                  <a:moveTo>
                    <a:pt x="31" y="1"/>
                  </a:moveTo>
                  <a:lnTo>
                    <a:pt x="1" y="60"/>
                  </a:lnTo>
                  <a:lnTo>
                    <a:pt x="445" y="375"/>
                  </a:lnTo>
                  <a:lnTo>
                    <a:pt x="543" y="7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51"/>
            <p:cNvSpPr/>
            <p:nvPr/>
          </p:nvSpPr>
          <p:spPr>
            <a:xfrm>
              <a:off x="1441907" y="4135117"/>
              <a:ext cx="113046" cy="196433"/>
            </a:xfrm>
            <a:custGeom>
              <a:avLst/>
              <a:gdLst/>
              <a:ahLst/>
              <a:cxnLst/>
              <a:rect l="l" t="t" r="r" b="b"/>
              <a:pathLst>
                <a:path w="789" h="1371" extrusionOk="0">
                  <a:moveTo>
                    <a:pt x="642" y="1"/>
                  </a:moveTo>
                  <a:cubicBezTo>
                    <a:pt x="642" y="1"/>
                    <a:pt x="2" y="679"/>
                    <a:pt x="0" y="1367"/>
                  </a:cubicBezTo>
                  <a:lnTo>
                    <a:pt x="0" y="1367"/>
                  </a:lnTo>
                  <a:cubicBezTo>
                    <a:pt x="10" y="1286"/>
                    <a:pt x="574" y="217"/>
                    <a:pt x="681" y="159"/>
                  </a:cubicBezTo>
                  <a:cubicBezTo>
                    <a:pt x="789" y="109"/>
                    <a:pt x="642" y="1"/>
                    <a:pt x="642" y="1"/>
                  </a:cubicBezTo>
                  <a:close/>
                  <a:moveTo>
                    <a:pt x="0" y="1367"/>
                  </a:moveTo>
                  <a:cubicBezTo>
                    <a:pt x="0" y="1369"/>
                    <a:pt x="0" y="1370"/>
                    <a:pt x="0" y="1371"/>
                  </a:cubicBezTo>
                  <a:cubicBezTo>
                    <a:pt x="0" y="1370"/>
                    <a:pt x="0" y="1369"/>
                    <a:pt x="0" y="1367"/>
                  </a:cubicBezTo>
                  <a:close/>
                </a:path>
              </a:pathLst>
            </a:custGeom>
            <a:solidFill>
              <a:srgbClr val="F9BC3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51"/>
            <p:cNvSpPr/>
            <p:nvPr/>
          </p:nvSpPr>
          <p:spPr>
            <a:xfrm>
              <a:off x="2035072" y="2583149"/>
              <a:ext cx="343293" cy="1501405"/>
            </a:xfrm>
            <a:custGeom>
              <a:avLst/>
              <a:gdLst/>
              <a:ahLst/>
              <a:cxnLst/>
              <a:rect l="l" t="t" r="r" b="b"/>
              <a:pathLst>
                <a:path w="2396" h="10479" extrusionOk="0">
                  <a:moveTo>
                    <a:pt x="2011" y="0"/>
                  </a:moveTo>
                  <a:cubicBezTo>
                    <a:pt x="2011" y="0"/>
                    <a:pt x="1577" y="326"/>
                    <a:pt x="1222" y="937"/>
                  </a:cubicBezTo>
                  <a:lnTo>
                    <a:pt x="1459" y="1193"/>
                  </a:lnTo>
                  <a:cubicBezTo>
                    <a:pt x="1459" y="1193"/>
                    <a:pt x="1301" y="1163"/>
                    <a:pt x="1114" y="1124"/>
                  </a:cubicBezTo>
                  <a:cubicBezTo>
                    <a:pt x="966" y="1430"/>
                    <a:pt x="848" y="1785"/>
                    <a:pt x="799" y="2199"/>
                  </a:cubicBezTo>
                  <a:cubicBezTo>
                    <a:pt x="799" y="2208"/>
                    <a:pt x="799" y="2218"/>
                    <a:pt x="789" y="2228"/>
                  </a:cubicBezTo>
                  <a:cubicBezTo>
                    <a:pt x="1016" y="2297"/>
                    <a:pt x="1213" y="2356"/>
                    <a:pt x="1163" y="2356"/>
                  </a:cubicBezTo>
                  <a:cubicBezTo>
                    <a:pt x="1114" y="2356"/>
                    <a:pt x="957" y="2346"/>
                    <a:pt x="779" y="2326"/>
                  </a:cubicBezTo>
                  <a:cubicBezTo>
                    <a:pt x="769" y="2405"/>
                    <a:pt x="760" y="2494"/>
                    <a:pt x="749" y="2593"/>
                  </a:cubicBezTo>
                  <a:cubicBezTo>
                    <a:pt x="946" y="2612"/>
                    <a:pt x="1114" y="2632"/>
                    <a:pt x="1114" y="2632"/>
                  </a:cubicBezTo>
                  <a:lnTo>
                    <a:pt x="730" y="2740"/>
                  </a:lnTo>
                  <a:cubicBezTo>
                    <a:pt x="700" y="2967"/>
                    <a:pt x="670" y="3233"/>
                    <a:pt x="631" y="3519"/>
                  </a:cubicBezTo>
                  <a:cubicBezTo>
                    <a:pt x="799" y="3608"/>
                    <a:pt x="946" y="3686"/>
                    <a:pt x="946" y="3686"/>
                  </a:cubicBezTo>
                  <a:lnTo>
                    <a:pt x="611" y="3677"/>
                  </a:lnTo>
                  <a:cubicBezTo>
                    <a:pt x="582" y="3933"/>
                    <a:pt x="543" y="4219"/>
                    <a:pt x="513" y="4514"/>
                  </a:cubicBezTo>
                  <a:lnTo>
                    <a:pt x="878" y="4564"/>
                  </a:lnTo>
                  <a:lnTo>
                    <a:pt x="493" y="4672"/>
                  </a:lnTo>
                  <a:cubicBezTo>
                    <a:pt x="444" y="5007"/>
                    <a:pt x="405" y="5362"/>
                    <a:pt x="365" y="5707"/>
                  </a:cubicBezTo>
                  <a:cubicBezTo>
                    <a:pt x="562" y="5688"/>
                    <a:pt x="720" y="5658"/>
                    <a:pt x="720" y="5658"/>
                  </a:cubicBezTo>
                  <a:lnTo>
                    <a:pt x="720" y="5658"/>
                  </a:lnTo>
                  <a:cubicBezTo>
                    <a:pt x="720" y="5658"/>
                    <a:pt x="543" y="5776"/>
                    <a:pt x="346" y="5905"/>
                  </a:cubicBezTo>
                  <a:cubicBezTo>
                    <a:pt x="306" y="6240"/>
                    <a:pt x="267" y="6565"/>
                    <a:pt x="227" y="6880"/>
                  </a:cubicBezTo>
                  <a:lnTo>
                    <a:pt x="532" y="6989"/>
                  </a:lnTo>
                  <a:lnTo>
                    <a:pt x="532" y="6989"/>
                  </a:lnTo>
                  <a:lnTo>
                    <a:pt x="217" y="6979"/>
                  </a:lnTo>
                  <a:cubicBezTo>
                    <a:pt x="89" y="8093"/>
                    <a:pt x="0" y="9019"/>
                    <a:pt x="30" y="9246"/>
                  </a:cubicBezTo>
                  <a:cubicBezTo>
                    <a:pt x="89" y="9817"/>
                    <a:pt x="217" y="10478"/>
                    <a:pt x="217" y="10478"/>
                  </a:cubicBezTo>
                  <a:cubicBezTo>
                    <a:pt x="217" y="10478"/>
                    <a:pt x="1952" y="2199"/>
                    <a:pt x="2031" y="2031"/>
                  </a:cubicBezTo>
                  <a:cubicBezTo>
                    <a:pt x="2120" y="1863"/>
                    <a:pt x="2396" y="326"/>
                    <a:pt x="2396" y="326"/>
                  </a:cubicBezTo>
                  <a:lnTo>
                    <a:pt x="2011" y="0"/>
                  </a:ln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51"/>
            <p:cNvSpPr/>
            <p:nvPr/>
          </p:nvSpPr>
          <p:spPr>
            <a:xfrm>
              <a:off x="2343259" y="2368951"/>
              <a:ext cx="83101" cy="207323"/>
            </a:xfrm>
            <a:custGeom>
              <a:avLst/>
              <a:gdLst/>
              <a:ahLst/>
              <a:cxnLst/>
              <a:rect l="l" t="t" r="r" b="b"/>
              <a:pathLst>
                <a:path w="580" h="1447" extrusionOk="0">
                  <a:moveTo>
                    <a:pt x="227" y="1"/>
                  </a:moveTo>
                  <a:cubicBezTo>
                    <a:pt x="77" y="1"/>
                    <a:pt x="0" y="140"/>
                    <a:pt x="18" y="263"/>
                  </a:cubicBezTo>
                  <a:cubicBezTo>
                    <a:pt x="37" y="401"/>
                    <a:pt x="235" y="421"/>
                    <a:pt x="235" y="421"/>
                  </a:cubicBezTo>
                  <a:lnTo>
                    <a:pt x="333" y="1436"/>
                  </a:lnTo>
                  <a:lnTo>
                    <a:pt x="580" y="1446"/>
                  </a:lnTo>
                  <a:lnTo>
                    <a:pt x="462" y="391"/>
                  </a:lnTo>
                  <a:cubicBezTo>
                    <a:pt x="462" y="391"/>
                    <a:pt x="530" y="293"/>
                    <a:pt x="511" y="194"/>
                  </a:cubicBezTo>
                  <a:cubicBezTo>
                    <a:pt x="491" y="95"/>
                    <a:pt x="412" y="47"/>
                    <a:pt x="284" y="7"/>
                  </a:cubicBezTo>
                  <a:cubicBezTo>
                    <a:pt x="264" y="3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51"/>
            <p:cNvSpPr/>
            <p:nvPr/>
          </p:nvSpPr>
          <p:spPr>
            <a:xfrm>
              <a:off x="2426646" y="2557359"/>
              <a:ext cx="266639" cy="78516"/>
            </a:xfrm>
            <a:custGeom>
              <a:avLst/>
              <a:gdLst/>
              <a:ahLst/>
              <a:cxnLst/>
              <a:rect l="l" t="t" r="r" b="b"/>
              <a:pathLst>
                <a:path w="1861" h="548" extrusionOk="0">
                  <a:moveTo>
                    <a:pt x="909" y="0"/>
                  </a:moveTo>
                  <a:cubicBezTo>
                    <a:pt x="699" y="0"/>
                    <a:pt x="499" y="39"/>
                    <a:pt x="362" y="151"/>
                  </a:cubicBezTo>
                  <a:cubicBezTo>
                    <a:pt x="0" y="446"/>
                    <a:pt x="243" y="467"/>
                    <a:pt x="321" y="467"/>
                  </a:cubicBezTo>
                  <a:cubicBezTo>
                    <a:pt x="334" y="467"/>
                    <a:pt x="342" y="466"/>
                    <a:pt x="342" y="466"/>
                  </a:cubicBezTo>
                  <a:cubicBezTo>
                    <a:pt x="342" y="466"/>
                    <a:pt x="625" y="547"/>
                    <a:pt x="936" y="547"/>
                  </a:cubicBezTo>
                  <a:cubicBezTo>
                    <a:pt x="1121" y="547"/>
                    <a:pt x="1315" y="519"/>
                    <a:pt x="1466" y="427"/>
                  </a:cubicBezTo>
                  <a:lnTo>
                    <a:pt x="1860" y="180"/>
                  </a:lnTo>
                  <a:cubicBezTo>
                    <a:pt x="1860" y="180"/>
                    <a:pt x="1362" y="0"/>
                    <a:pt x="909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51"/>
            <p:cNvSpPr/>
            <p:nvPr/>
          </p:nvSpPr>
          <p:spPr>
            <a:xfrm>
              <a:off x="1686337" y="4294727"/>
              <a:ext cx="326243" cy="929441"/>
            </a:xfrm>
            <a:custGeom>
              <a:avLst/>
              <a:gdLst/>
              <a:ahLst/>
              <a:cxnLst/>
              <a:rect l="l" t="t" r="r" b="b"/>
              <a:pathLst>
                <a:path w="2277" h="6487" extrusionOk="0">
                  <a:moveTo>
                    <a:pt x="187" y="0"/>
                  </a:moveTo>
                  <a:lnTo>
                    <a:pt x="69" y="2514"/>
                  </a:lnTo>
                  <a:lnTo>
                    <a:pt x="0" y="6486"/>
                  </a:lnTo>
                  <a:lnTo>
                    <a:pt x="187" y="6486"/>
                  </a:lnTo>
                  <a:lnTo>
                    <a:pt x="1074" y="1380"/>
                  </a:lnTo>
                  <a:lnTo>
                    <a:pt x="2277" y="18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51"/>
            <p:cNvSpPr/>
            <p:nvPr/>
          </p:nvSpPr>
          <p:spPr>
            <a:xfrm>
              <a:off x="2263741" y="3969919"/>
              <a:ext cx="161187" cy="1172297"/>
            </a:xfrm>
            <a:custGeom>
              <a:avLst/>
              <a:gdLst/>
              <a:ahLst/>
              <a:cxnLst/>
              <a:rect l="l" t="t" r="r" b="b"/>
              <a:pathLst>
                <a:path w="1125" h="8182" extrusionOk="0">
                  <a:moveTo>
                    <a:pt x="346" y="0"/>
                  </a:moveTo>
                  <a:lnTo>
                    <a:pt x="228" y="1726"/>
                  </a:lnTo>
                  <a:lnTo>
                    <a:pt x="1" y="3628"/>
                  </a:lnTo>
                  <a:lnTo>
                    <a:pt x="938" y="8181"/>
                  </a:lnTo>
                  <a:lnTo>
                    <a:pt x="1125" y="8162"/>
                  </a:lnTo>
                  <a:lnTo>
                    <a:pt x="1066" y="4337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51"/>
            <p:cNvSpPr/>
            <p:nvPr/>
          </p:nvSpPr>
          <p:spPr>
            <a:xfrm>
              <a:off x="2445988" y="2381703"/>
              <a:ext cx="87399" cy="201591"/>
            </a:xfrm>
            <a:custGeom>
              <a:avLst/>
              <a:gdLst/>
              <a:ahLst/>
              <a:cxnLst/>
              <a:rect l="l" t="t" r="r" b="b"/>
              <a:pathLst>
                <a:path w="610" h="1407" extrusionOk="0">
                  <a:moveTo>
                    <a:pt x="380" y="0"/>
                  </a:moveTo>
                  <a:cubicBezTo>
                    <a:pt x="363" y="0"/>
                    <a:pt x="345" y="2"/>
                    <a:pt x="326" y="6"/>
                  </a:cubicBezTo>
                  <a:cubicBezTo>
                    <a:pt x="188" y="46"/>
                    <a:pt x="119" y="96"/>
                    <a:pt x="99" y="194"/>
                  </a:cubicBezTo>
                  <a:cubicBezTo>
                    <a:pt x="80" y="293"/>
                    <a:pt x="148" y="391"/>
                    <a:pt x="148" y="391"/>
                  </a:cubicBezTo>
                  <a:lnTo>
                    <a:pt x="1" y="1406"/>
                  </a:lnTo>
                  <a:lnTo>
                    <a:pt x="257" y="1386"/>
                  </a:lnTo>
                  <a:lnTo>
                    <a:pt x="375" y="420"/>
                  </a:lnTo>
                  <a:cubicBezTo>
                    <a:pt x="375" y="420"/>
                    <a:pt x="573" y="401"/>
                    <a:pt x="592" y="263"/>
                  </a:cubicBezTo>
                  <a:cubicBezTo>
                    <a:pt x="610" y="139"/>
                    <a:pt x="525" y="0"/>
                    <a:pt x="38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51"/>
            <p:cNvSpPr/>
            <p:nvPr/>
          </p:nvSpPr>
          <p:spPr>
            <a:xfrm>
              <a:off x="1416548" y="2549623"/>
              <a:ext cx="1374175" cy="2685737"/>
            </a:xfrm>
            <a:custGeom>
              <a:avLst/>
              <a:gdLst/>
              <a:ahLst/>
              <a:cxnLst/>
              <a:rect l="l" t="t" r="r" b="b"/>
              <a:pathLst>
                <a:path w="9591" h="18745" extrusionOk="0">
                  <a:moveTo>
                    <a:pt x="7062" y="1"/>
                  </a:moveTo>
                  <a:cubicBezTo>
                    <a:pt x="6625" y="1"/>
                    <a:pt x="6242" y="312"/>
                    <a:pt x="6161" y="757"/>
                  </a:cubicBezTo>
                  <a:lnTo>
                    <a:pt x="4455" y="10259"/>
                  </a:lnTo>
                  <a:cubicBezTo>
                    <a:pt x="4455" y="10259"/>
                    <a:pt x="3312" y="10465"/>
                    <a:pt x="1656" y="10603"/>
                  </a:cubicBezTo>
                  <a:cubicBezTo>
                    <a:pt x="0" y="10741"/>
                    <a:pt x="591" y="12910"/>
                    <a:pt x="591" y="12910"/>
                  </a:cubicBezTo>
                  <a:lnTo>
                    <a:pt x="1143" y="18745"/>
                  </a:lnTo>
                  <a:lnTo>
                    <a:pt x="1449" y="18706"/>
                  </a:lnTo>
                  <a:lnTo>
                    <a:pt x="1774" y="13718"/>
                  </a:lnTo>
                  <a:cubicBezTo>
                    <a:pt x="1774" y="13718"/>
                    <a:pt x="2251" y="13836"/>
                    <a:pt x="2880" y="13836"/>
                  </a:cubicBezTo>
                  <a:cubicBezTo>
                    <a:pt x="3045" y="13836"/>
                    <a:pt x="3221" y="13828"/>
                    <a:pt x="3401" y="13807"/>
                  </a:cubicBezTo>
                  <a:cubicBezTo>
                    <a:pt x="4485" y="13698"/>
                    <a:pt x="5195" y="12841"/>
                    <a:pt x="5195" y="12841"/>
                  </a:cubicBezTo>
                  <a:lnTo>
                    <a:pt x="6249" y="18499"/>
                  </a:lnTo>
                  <a:lnTo>
                    <a:pt x="6505" y="18548"/>
                  </a:lnTo>
                  <a:cubicBezTo>
                    <a:pt x="6505" y="18548"/>
                    <a:pt x="6259" y="14221"/>
                    <a:pt x="6259" y="13393"/>
                  </a:cubicBezTo>
                  <a:cubicBezTo>
                    <a:pt x="6259" y="12565"/>
                    <a:pt x="6387" y="11087"/>
                    <a:pt x="6387" y="11087"/>
                  </a:cubicBezTo>
                  <a:cubicBezTo>
                    <a:pt x="6387" y="11087"/>
                    <a:pt x="6594" y="9046"/>
                    <a:pt x="6870" y="6671"/>
                  </a:cubicBezTo>
                  <a:cubicBezTo>
                    <a:pt x="7146" y="4286"/>
                    <a:pt x="7018" y="2019"/>
                    <a:pt x="7018" y="2019"/>
                  </a:cubicBezTo>
                  <a:lnTo>
                    <a:pt x="7018" y="2019"/>
                  </a:lnTo>
                  <a:cubicBezTo>
                    <a:pt x="7028" y="2028"/>
                    <a:pt x="7048" y="2038"/>
                    <a:pt x="7057" y="2048"/>
                  </a:cubicBezTo>
                  <a:cubicBezTo>
                    <a:pt x="7301" y="2206"/>
                    <a:pt x="7730" y="2258"/>
                    <a:pt x="8139" y="2258"/>
                  </a:cubicBezTo>
                  <a:cubicBezTo>
                    <a:pt x="8442" y="2258"/>
                    <a:pt x="8733" y="2229"/>
                    <a:pt x="8930" y="2196"/>
                  </a:cubicBezTo>
                  <a:cubicBezTo>
                    <a:pt x="9462" y="2117"/>
                    <a:pt x="9591" y="1653"/>
                    <a:pt x="9384" y="1368"/>
                  </a:cubicBezTo>
                  <a:cubicBezTo>
                    <a:pt x="9108" y="983"/>
                    <a:pt x="7738" y="76"/>
                    <a:pt x="7176" y="8"/>
                  </a:cubicBezTo>
                  <a:cubicBezTo>
                    <a:pt x="7138" y="3"/>
                    <a:pt x="7100" y="1"/>
                    <a:pt x="706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51"/>
            <p:cNvSpPr/>
            <p:nvPr/>
          </p:nvSpPr>
          <p:spPr>
            <a:xfrm>
              <a:off x="2119748" y="2535008"/>
              <a:ext cx="247297" cy="134394"/>
            </a:xfrm>
            <a:custGeom>
              <a:avLst/>
              <a:gdLst/>
              <a:ahLst/>
              <a:cxnLst/>
              <a:rect l="l" t="t" r="r" b="b"/>
              <a:pathLst>
                <a:path w="1726" h="93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9" y="938"/>
                    <a:pt x="1157" y="938"/>
                  </a:cubicBezTo>
                  <a:cubicBezTo>
                    <a:pt x="1163" y="938"/>
                    <a:pt x="1168" y="938"/>
                    <a:pt x="1174" y="938"/>
                  </a:cubicBezTo>
                  <a:cubicBezTo>
                    <a:pt x="1726" y="918"/>
                    <a:pt x="1391" y="691"/>
                    <a:pt x="1391" y="691"/>
                  </a:cubicBezTo>
                  <a:cubicBezTo>
                    <a:pt x="1391" y="691"/>
                    <a:pt x="937" y="99"/>
                    <a:pt x="464" y="5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BC3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51"/>
            <p:cNvSpPr/>
            <p:nvPr/>
          </p:nvSpPr>
          <p:spPr>
            <a:xfrm>
              <a:off x="1396775" y="4331405"/>
              <a:ext cx="103160" cy="180959"/>
            </a:xfrm>
            <a:custGeom>
              <a:avLst/>
              <a:gdLst/>
              <a:ahLst/>
              <a:cxnLst/>
              <a:rect l="l" t="t" r="r" b="b"/>
              <a:pathLst>
                <a:path w="720" h="1263" extrusionOk="0">
                  <a:moveTo>
                    <a:pt x="315" y="1"/>
                  </a:moveTo>
                  <a:cubicBezTo>
                    <a:pt x="315" y="1"/>
                    <a:pt x="0" y="474"/>
                    <a:pt x="129" y="730"/>
                  </a:cubicBezTo>
                  <a:cubicBezTo>
                    <a:pt x="267" y="986"/>
                    <a:pt x="158" y="1262"/>
                    <a:pt x="158" y="1262"/>
                  </a:cubicBezTo>
                  <a:cubicBezTo>
                    <a:pt x="158" y="1262"/>
                    <a:pt x="631" y="1135"/>
                    <a:pt x="670" y="819"/>
                  </a:cubicBezTo>
                  <a:cubicBezTo>
                    <a:pt x="720" y="504"/>
                    <a:pt x="315" y="1"/>
                    <a:pt x="315" y="1"/>
                  </a:cubicBezTo>
                  <a:close/>
                </a:path>
              </a:pathLst>
            </a:custGeom>
            <a:solidFill>
              <a:srgbClr val="7C4B16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51"/>
            <p:cNvSpPr/>
            <p:nvPr/>
          </p:nvSpPr>
          <p:spPr>
            <a:xfrm>
              <a:off x="2426216" y="2616962"/>
              <a:ext cx="35390" cy="21778"/>
            </a:xfrm>
            <a:custGeom>
              <a:avLst/>
              <a:gdLst/>
              <a:ahLst/>
              <a:cxnLst/>
              <a:rect l="l" t="t" r="r" b="b"/>
              <a:pathLst>
                <a:path w="247" h="152" extrusionOk="0">
                  <a:moveTo>
                    <a:pt x="119" y="1"/>
                  </a:moveTo>
                  <a:cubicBezTo>
                    <a:pt x="50" y="1"/>
                    <a:pt x="1" y="60"/>
                    <a:pt x="1" y="129"/>
                  </a:cubicBezTo>
                  <a:cubicBezTo>
                    <a:pt x="1" y="146"/>
                    <a:pt x="4" y="152"/>
                    <a:pt x="9" y="152"/>
                  </a:cubicBezTo>
                  <a:cubicBezTo>
                    <a:pt x="26" y="152"/>
                    <a:pt x="67" y="90"/>
                    <a:pt x="119" y="90"/>
                  </a:cubicBezTo>
                  <a:cubicBezTo>
                    <a:pt x="171" y="90"/>
                    <a:pt x="218" y="152"/>
                    <a:pt x="237" y="152"/>
                  </a:cubicBezTo>
                  <a:cubicBezTo>
                    <a:pt x="243" y="152"/>
                    <a:pt x="247" y="146"/>
                    <a:pt x="247" y="129"/>
                  </a:cubicBezTo>
                  <a:cubicBezTo>
                    <a:pt x="247" y="60"/>
                    <a:pt x="198" y="1"/>
                    <a:pt x="119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51"/>
            <p:cNvSpPr/>
            <p:nvPr/>
          </p:nvSpPr>
          <p:spPr>
            <a:xfrm>
              <a:off x="2498284" y="2616962"/>
              <a:ext cx="36822" cy="21635"/>
            </a:xfrm>
            <a:custGeom>
              <a:avLst/>
              <a:gdLst/>
              <a:ahLst/>
              <a:cxnLst/>
              <a:rect l="l" t="t" r="r" b="b"/>
              <a:pathLst>
                <a:path w="257" h="151" extrusionOk="0">
                  <a:moveTo>
                    <a:pt x="129" y="1"/>
                  </a:moveTo>
                  <a:cubicBezTo>
                    <a:pt x="59" y="1"/>
                    <a:pt x="0" y="60"/>
                    <a:pt x="0" y="129"/>
                  </a:cubicBezTo>
                  <a:cubicBezTo>
                    <a:pt x="0" y="145"/>
                    <a:pt x="4" y="151"/>
                    <a:pt x="10" y="151"/>
                  </a:cubicBezTo>
                  <a:cubicBezTo>
                    <a:pt x="31" y="151"/>
                    <a:pt x="85" y="79"/>
                    <a:pt x="138" y="79"/>
                  </a:cubicBezTo>
                  <a:cubicBezTo>
                    <a:pt x="192" y="79"/>
                    <a:pt x="233" y="151"/>
                    <a:pt x="249" y="151"/>
                  </a:cubicBezTo>
                  <a:cubicBezTo>
                    <a:pt x="254" y="151"/>
                    <a:pt x="256" y="145"/>
                    <a:pt x="256" y="129"/>
                  </a:cubicBezTo>
                  <a:cubicBezTo>
                    <a:pt x="256" y="60"/>
                    <a:pt x="197" y="1"/>
                    <a:pt x="129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51"/>
            <p:cNvSpPr/>
            <p:nvPr/>
          </p:nvSpPr>
          <p:spPr>
            <a:xfrm>
              <a:off x="2535016" y="2672093"/>
              <a:ext cx="257442" cy="201599"/>
            </a:xfrm>
            <a:custGeom>
              <a:avLst/>
              <a:gdLst/>
              <a:ahLst/>
              <a:cxnLst/>
              <a:rect l="l" t="t" r="r" b="b"/>
              <a:pathLst>
                <a:path w="1775" h="1390" extrusionOk="0">
                  <a:moveTo>
                    <a:pt x="895" y="1"/>
                  </a:moveTo>
                  <a:cubicBezTo>
                    <a:pt x="783" y="1"/>
                    <a:pt x="677" y="21"/>
                    <a:pt x="582" y="57"/>
                  </a:cubicBezTo>
                  <a:cubicBezTo>
                    <a:pt x="385" y="136"/>
                    <a:pt x="237" y="324"/>
                    <a:pt x="148" y="521"/>
                  </a:cubicBezTo>
                  <a:cubicBezTo>
                    <a:pt x="40" y="777"/>
                    <a:pt x="1" y="1092"/>
                    <a:pt x="148" y="1329"/>
                  </a:cubicBezTo>
                  <a:cubicBezTo>
                    <a:pt x="168" y="1349"/>
                    <a:pt x="178" y="1368"/>
                    <a:pt x="198" y="1388"/>
                  </a:cubicBezTo>
                  <a:cubicBezTo>
                    <a:pt x="242" y="1389"/>
                    <a:pt x="286" y="1390"/>
                    <a:pt x="330" y="1390"/>
                  </a:cubicBezTo>
                  <a:cubicBezTo>
                    <a:pt x="629" y="1390"/>
                    <a:pt x="917" y="1363"/>
                    <a:pt x="1114" y="1329"/>
                  </a:cubicBezTo>
                  <a:cubicBezTo>
                    <a:pt x="1646" y="1250"/>
                    <a:pt x="1775" y="786"/>
                    <a:pt x="1568" y="501"/>
                  </a:cubicBezTo>
                  <a:cubicBezTo>
                    <a:pt x="1479" y="372"/>
                    <a:pt x="1272" y="195"/>
                    <a:pt x="1016" y="8"/>
                  </a:cubicBezTo>
                  <a:cubicBezTo>
                    <a:pt x="975" y="3"/>
                    <a:pt x="935" y="1"/>
                    <a:pt x="89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51"/>
            <p:cNvSpPr/>
            <p:nvPr/>
          </p:nvSpPr>
          <p:spPr>
            <a:xfrm>
              <a:off x="2283513" y="2886178"/>
              <a:ext cx="43986" cy="55735"/>
            </a:xfrm>
            <a:custGeom>
              <a:avLst/>
              <a:gdLst/>
              <a:ahLst/>
              <a:cxnLst/>
              <a:rect l="l" t="t" r="r" b="b"/>
              <a:pathLst>
                <a:path w="307" h="389" extrusionOk="0">
                  <a:moveTo>
                    <a:pt x="174" y="0"/>
                  </a:moveTo>
                  <a:cubicBezTo>
                    <a:pt x="159" y="0"/>
                    <a:pt x="145" y="8"/>
                    <a:pt x="139" y="24"/>
                  </a:cubicBezTo>
                  <a:lnTo>
                    <a:pt x="119" y="34"/>
                  </a:lnTo>
                  <a:cubicBezTo>
                    <a:pt x="51" y="73"/>
                    <a:pt x="1" y="152"/>
                    <a:pt x="1" y="231"/>
                  </a:cubicBezTo>
                  <a:cubicBezTo>
                    <a:pt x="1" y="310"/>
                    <a:pt x="80" y="389"/>
                    <a:pt x="159" y="389"/>
                  </a:cubicBezTo>
                  <a:cubicBezTo>
                    <a:pt x="238" y="379"/>
                    <a:pt x="297" y="300"/>
                    <a:pt x="297" y="221"/>
                  </a:cubicBezTo>
                  <a:cubicBezTo>
                    <a:pt x="307" y="143"/>
                    <a:pt x="268" y="73"/>
                    <a:pt x="208" y="14"/>
                  </a:cubicBezTo>
                  <a:cubicBezTo>
                    <a:pt x="200" y="5"/>
                    <a:pt x="187" y="0"/>
                    <a:pt x="174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51"/>
            <p:cNvSpPr/>
            <p:nvPr/>
          </p:nvSpPr>
          <p:spPr>
            <a:xfrm>
              <a:off x="2249700" y="2992203"/>
              <a:ext cx="133964" cy="129236"/>
            </a:xfrm>
            <a:custGeom>
              <a:avLst/>
              <a:gdLst/>
              <a:ahLst/>
              <a:cxnLst/>
              <a:rect l="l" t="t" r="r" b="b"/>
              <a:pathLst>
                <a:path w="935" h="902" extrusionOk="0">
                  <a:moveTo>
                    <a:pt x="485" y="0"/>
                  </a:moveTo>
                  <a:cubicBezTo>
                    <a:pt x="435" y="0"/>
                    <a:pt x="384" y="11"/>
                    <a:pt x="336" y="33"/>
                  </a:cubicBezTo>
                  <a:cubicBezTo>
                    <a:pt x="228" y="82"/>
                    <a:pt x="138" y="181"/>
                    <a:pt x="79" y="290"/>
                  </a:cubicBezTo>
                  <a:cubicBezTo>
                    <a:pt x="30" y="398"/>
                    <a:pt x="11" y="526"/>
                    <a:pt x="11" y="654"/>
                  </a:cubicBezTo>
                  <a:cubicBezTo>
                    <a:pt x="0" y="704"/>
                    <a:pt x="11" y="763"/>
                    <a:pt x="40" y="802"/>
                  </a:cubicBezTo>
                  <a:cubicBezTo>
                    <a:pt x="60" y="842"/>
                    <a:pt x="99" y="861"/>
                    <a:pt x="149" y="881"/>
                  </a:cubicBezTo>
                  <a:cubicBezTo>
                    <a:pt x="192" y="895"/>
                    <a:pt x="239" y="902"/>
                    <a:pt x="287" y="902"/>
                  </a:cubicBezTo>
                  <a:cubicBezTo>
                    <a:pt x="541" y="902"/>
                    <a:pt x="828" y="716"/>
                    <a:pt x="878" y="467"/>
                  </a:cubicBezTo>
                  <a:cubicBezTo>
                    <a:pt x="935" y="224"/>
                    <a:pt x="718" y="0"/>
                    <a:pt x="485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51"/>
            <p:cNvSpPr/>
            <p:nvPr/>
          </p:nvSpPr>
          <p:spPr>
            <a:xfrm>
              <a:off x="2206000" y="3131037"/>
              <a:ext cx="118777" cy="186547"/>
            </a:xfrm>
            <a:custGeom>
              <a:avLst/>
              <a:gdLst/>
              <a:ahLst/>
              <a:cxnLst/>
              <a:rect l="l" t="t" r="r" b="b"/>
              <a:pathLst>
                <a:path w="829" h="1302" extrusionOk="0">
                  <a:moveTo>
                    <a:pt x="215" y="0"/>
                  </a:moveTo>
                  <a:cubicBezTo>
                    <a:pt x="204" y="0"/>
                    <a:pt x="194" y="4"/>
                    <a:pt x="187" y="11"/>
                  </a:cubicBezTo>
                  <a:cubicBezTo>
                    <a:pt x="187" y="11"/>
                    <a:pt x="0" y="809"/>
                    <a:pt x="0" y="868"/>
                  </a:cubicBezTo>
                  <a:cubicBezTo>
                    <a:pt x="0" y="927"/>
                    <a:pt x="355" y="1302"/>
                    <a:pt x="355" y="1302"/>
                  </a:cubicBezTo>
                  <a:cubicBezTo>
                    <a:pt x="355" y="1302"/>
                    <a:pt x="631" y="1292"/>
                    <a:pt x="730" y="1104"/>
                  </a:cubicBezTo>
                  <a:cubicBezTo>
                    <a:pt x="828" y="927"/>
                    <a:pt x="828" y="543"/>
                    <a:pt x="828" y="543"/>
                  </a:cubicBezTo>
                  <a:cubicBezTo>
                    <a:pt x="828" y="543"/>
                    <a:pt x="361" y="0"/>
                    <a:pt x="215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51"/>
            <p:cNvSpPr/>
            <p:nvPr/>
          </p:nvSpPr>
          <p:spPr>
            <a:xfrm>
              <a:off x="2311882" y="3132470"/>
              <a:ext cx="96139" cy="106025"/>
            </a:xfrm>
            <a:custGeom>
              <a:avLst/>
              <a:gdLst/>
              <a:ahLst/>
              <a:cxnLst/>
              <a:rect l="l" t="t" r="r" b="b"/>
              <a:pathLst>
                <a:path w="671" h="740" extrusionOk="0">
                  <a:moveTo>
                    <a:pt x="306" y="1"/>
                  </a:moveTo>
                  <a:cubicBezTo>
                    <a:pt x="227" y="40"/>
                    <a:pt x="0" y="20"/>
                    <a:pt x="89" y="188"/>
                  </a:cubicBezTo>
                  <a:cubicBezTo>
                    <a:pt x="178" y="356"/>
                    <a:pt x="385" y="740"/>
                    <a:pt x="385" y="740"/>
                  </a:cubicBezTo>
                  <a:cubicBezTo>
                    <a:pt x="385" y="740"/>
                    <a:pt x="611" y="444"/>
                    <a:pt x="641" y="385"/>
                  </a:cubicBezTo>
                  <a:cubicBezTo>
                    <a:pt x="670" y="326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51"/>
            <p:cNvSpPr/>
            <p:nvPr/>
          </p:nvSpPr>
          <p:spPr>
            <a:xfrm>
              <a:off x="2181930" y="3316150"/>
              <a:ext cx="161044" cy="158751"/>
            </a:xfrm>
            <a:custGeom>
              <a:avLst/>
              <a:gdLst/>
              <a:ahLst/>
              <a:cxnLst/>
              <a:rect l="l" t="t" r="r" b="b"/>
              <a:pathLst>
                <a:path w="1124" h="1108" extrusionOk="0">
                  <a:moveTo>
                    <a:pt x="227" y="0"/>
                  </a:moveTo>
                  <a:cubicBezTo>
                    <a:pt x="227" y="0"/>
                    <a:pt x="40" y="118"/>
                    <a:pt x="30" y="424"/>
                  </a:cubicBezTo>
                  <a:cubicBezTo>
                    <a:pt x="11" y="739"/>
                    <a:pt x="0" y="927"/>
                    <a:pt x="89" y="1025"/>
                  </a:cubicBezTo>
                  <a:cubicBezTo>
                    <a:pt x="130" y="1075"/>
                    <a:pt x="180" y="1108"/>
                    <a:pt x="263" y="1108"/>
                  </a:cubicBezTo>
                  <a:cubicBezTo>
                    <a:pt x="342" y="1108"/>
                    <a:pt x="452" y="1078"/>
                    <a:pt x="611" y="1005"/>
                  </a:cubicBezTo>
                  <a:cubicBezTo>
                    <a:pt x="937" y="867"/>
                    <a:pt x="1095" y="680"/>
                    <a:pt x="1104" y="473"/>
                  </a:cubicBezTo>
                  <a:cubicBezTo>
                    <a:pt x="1123" y="270"/>
                    <a:pt x="1124" y="136"/>
                    <a:pt x="1019" y="136"/>
                  </a:cubicBezTo>
                  <a:cubicBezTo>
                    <a:pt x="1012" y="136"/>
                    <a:pt x="1004" y="137"/>
                    <a:pt x="996" y="138"/>
                  </a:cubicBezTo>
                  <a:cubicBezTo>
                    <a:pt x="888" y="163"/>
                    <a:pt x="829" y="202"/>
                    <a:pt x="731" y="202"/>
                  </a:cubicBezTo>
                  <a:cubicBezTo>
                    <a:pt x="712" y="202"/>
                    <a:pt x="692" y="200"/>
                    <a:pt x="671" y="197"/>
                  </a:cubicBezTo>
                  <a:cubicBezTo>
                    <a:pt x="523" y="187"/>
                    <a:pt x="227" y="0"/>
                    <a:pt x="227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51"/>
            <p:cNvSpPr/>
            <p:nvPr/>
          </p:nvSpPr>
          <p:spPr>
            <a:xfrm>
              <a:off x="2316180" y="3263711"/>
              <a:ext cx="86110" cy="84964"/>
            </a:xfrm>
            <a:custGeom>
              <a:avLst/>
              <a:gdLst/>
              <a:ahLst/>
              <a:cxnLst/>
              <a:rect l="l" t="t" r="r" b="b"/>
              <a:pathLst>
                <a:path w="601" h="593" extrusionOk="0">
                  <a:moveTo>
                    <a:pt x="187" y="1"/>
                  </a:moveTo>
                  <a:cubicBezTo>
                    <a:pt x="187" y="1"/>
                    <a:pt x="0" y="169"/>
                    <a:pt x="59" y="268"/>
                  </a:cubicBezTo>
                  <a:cubicBezTo>
                    <a:pt x="118" y="366"/>
                    <a:pt x="384" y="592"/>
                    <a:pt x="384" y="592"/>
                  </a:cubicBezTo>
                  <a:cubicBezTo>
                    <a:pt x="384" y="592"/>
                    <a:pt x="542" y="533"/>
                    <a:pt x="572" y="376"/>
                  </a:cubicBezTo>
                  <a:cubicBezTo>
                    <a:pt x="601" y="228"/>
                    <a:pt x="187" y="1"/>
                    <a:pt x="187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51"/>
            <p:cNvSpPr/>
            <p:nvPr/>
          </p:nvSpPr>
          <p:spPr>
            <a:xfrm>
              <a:off x="2135365" y="3495389"/>
              <a:ext cx="121643" cy="159754"/>
            </a:xfrm>
            <a:custGeom>
              <a:avLst/>
              <a:gdLst/>
              <a:ahLst/>
              <a:cxnLst/>
              <a:rect l="l" t="t" r="r" b="b"/>
              <a:pathLst>
                <a:path w="849" h="1115" extrusionOk="0">
                  <a:moveTo>
                    <a:pt x="325" y="1"/>
                  </a:moveTo>
                  <a:cubicBezTo>
                    <a:pt x="325" y="1"/>
                    <a:pt x="0" y="828"/>
                    <a:pt x="99" y="966"/>
                  </a:cubicBezTo>
                  <a:cubicBezTo>
                    <a:pt x="198" y="1115"/>
                    <a:pt x="355" y="1065"/>
                    <a:pt x="395" y="1095"/>
                  </a:cubicBezTo>
                  <a:cubicBezTo>
                    <a:pt x="397" y="1097"/>
                    <a:pt x="401" y="1098"/>
                    <a:pt x="405" y="1098"/>
                  </a:cubicBezTo>
                  <a:cubicBezTo>
                    <a:pt x="475" y="1098"/>
                    <a:pt x="779" y="897"/>
                    <a:pt x="789" y="740"/>
                  </a:cubicBezTo>
                  <a:cubicBezTo>
                    <a:pt x="809" y="572"/>
                    <a:pt x="848" y="316"/>
                    <a:pt x="641" y="168"/>
                  </a:cubicBezTo>
                  <a:cubicBezTo>
                    <a:pt x="424" y="30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51"/>
            <p:cNvSpPr/>
            <p:nvPr/>
          </p:nvSpPr>
          <p:spPr>
            <a:xfrm>
              <a:off x="2263741" y="3487652"/>
              <a:ext cx="92127" cy="138836"/>
            </a:xfrm>
            <a:custGeom>
              <a:avLst/>
              <a:gdLst/>
              <a:ahLst/>
              <a:cxnLst/>
              <a:rect l="l" t="t" r="r" b="b"/>
              <a:pathLst>
                <a:path w="643" h="969" extrusionOk="0">
                  <a:moveTo>
                    <a:pt x="123" y="0"/>
                  </a:moveTo>
                  <a:cubicBezTo>
                    <a:pt x="95" y="0"/>
                    <a:pt x="61" y="30"/>
                    <a:pt x="40" y="153"/>
                  </a:cubicBezTo>
                  <a:cubicBezTo>
                    <a:pt x="1" y="400"/>
                    <a:pt x="11" y="912"/>
                    <a:pt x="70" y="942"/>
                  </a:cubicBezTo>
                  <a:cubicBezTo>
                    <a:pt x="100" y="951"/>
                    <a:pt x="117" y="969"/>
                    <a:pt x="152" y="969"/>
                  </a:cubicBezTo>
                  <a:cubicBezTo>
                    <a:pt x="186" y="969"/>
                    <a:pt x="238" y="952"/>
                    <a:pt x="336" y="893"/>
                  </a:cubicBezTo>
                  <a:cubicBezTo>
                    <a:pt x="533" y="784"/>
                    <a:pt x="642" y="439"/>
                    <a:pt x="583" y="301"/>
                  </a:cubicBezTo>
                  <a:cubicBezTo>
                    <a:pt x="524" y="153"/>
                    <a:pt x="169" y="25"/>
                    <a:pt x="169" y="25"/>
                  </a:cubicBezTo>
                  <a:cubicBezTo>
                    <a:pt x="169" y="25"/>
                    <a:pt x="148" y="0"/>
                    <a:pt x="123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51"/>
            <p:cNvSpPr/>
            <p:nvPr/>
          </p:nvSpPr>
          <p:spPr>
            <a:xfrm>
              <a:off x="2121181" y="3684657"/>
              <a:ext cx="127230" cy="189126"/>
            </a:xfrm>
            <a:custGeom>
              <a:avLst/>
              <a:gdLst/>
              <a:ahLst/>
              <a:cxnLst/>
              <a:rect l="l" t="t" r="r" b="b"/>
              <a:pathLst>
                <a:path w="888" h="1320" extrusionOk="0">
                  <a:moveTo>
                    <a:pt x="178" y="0"/>
                  </a:moveTo>
                  <a:cubicBezTo>
                    <a:pt x="178" y="0"/>
                    <a:pt x="80" y="572"/>
                    <a:pt x="40" y="887"/>
                  </a:cubicBezTo>
                  <a:cubicBezTo>
                    <a:pt x="1" y="1193"/>
                    <a:pt x="21" y="1144"/>
                    <a:pt x="99" y="1253"/>
                  </a:cubicBezTo>
                  <a:cubicBezTo>
                    <a:pt x="129" y="1304"/>
                    <a:pt x="213" y="1320"/>
                    <a:pt x="306" y="1320"/>
                  </a:cubicBezTo>
                  <a:cubicBezTo>
                    <a:pt x="428" y="1320"/>
                    <a:pt x="566" y="1293"/>
                    <a:pt x="621" y="1282"/>
                  </a:cubicBezTo>
                  <a:cubicBezTo>
                    <a:pt x="720" y="1272"/>
                    <a:pt x="868" y="799"/>
                    <a:pt x="878" y="582"/>
                  </a:cubicBezTo>
                  <a:cubicBezTo>
                    <a:pt x="888" y="375"/>
                    <a:pt x="838" y="59"/>
                    <a:pt x="720" y="50"/>
                  </a:cubicBezTo>
                  <a:cubicBezTo>
                    <a:pt x="612" y="30"/>
                    <a:pt x="178" y="0"/>
                    <a:pt x="17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51"/>
            <p:cNvSpPr/>
            <p:nvPr/>
          </p:nvSpPr>
          <p:spPr>
            <a:xfrm>
              <a:off x="1800672" y="4023505"/>
              <a:ext cx="183682" cy="118920"/>
            </a:xfrm>
            <a:custGeom>
              <a:avLst/>
              <a:gdLst/>
              <a:ahLst/>
              <a:cxnLst/>
              <a:rect l="l" t="t" r="r" b="b"/>
              <a:pathLst>
                <a:path w="1282" h="830" extrusionOk="0">
                  <a:moveTo>
                    <a:pt x="710" y="1"/>
                  </a:moveTo>
                  <a:lnTo>
                    <a:pt x="0" y="178"/>
                  </a:lnTo>
                  <a:cubicBezTo>
                    <a:pt x="0" y="178"/>
                    <a:pt x="118" y="741"/>
                    <a:pt x="326" y="800"/>
                  </a:cubicBezTo>
                  <a:cubicBezTo>
                    <a:pt x="410" y="819"/>
                    <a:pt x="524" y="829"/>
                    <a:pt x="638" y="829"/>
                  </a:cubicBezTo>
                  <a:cubicBezTo>
                    <a:pt x="816" y="829"/>
                    <a:pt x="997" y="804"/>
                    <a:pt x="1075" y="750"/>
                  </a:cubicBezTo>
                  <a:cubicBezTo>
                    <a:pt x="1203" y="671"/>
                    <a:pt x="1252" y="524"/>
                    <a:pt x="1272" y="445"/>
                  </a:cubicBezTo>
                  <a:cubicBezTo>
                    <a:pt x="1281" y="356"/>
                    <a:pt x="1222" y="40"/>
                    <a:pt x="1222" y="40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51"/>
            <p:cNvSpPr/>
            <p:nvPr/>
          </p:nvSpPr>
          <p:spPr>
            <a:xfrm>
              <a:off x="1998250" y="4037403"/>
              <a:ext cx="130096" cy="93703"/>
            </a:xfrm>
            <a:custGeom>
              <a:avLst/>
              <a:gdLst/>
              <a:ahLst/>
              <a:cxnLst/>
              <a:rect l="l" t="t" r="r" b="b"/>
              <a:pathLst>
                <a:path w="908" h="654" extrusionOk="0">
                  <a:moveTo>
                    <a:pt x="810" y="0"/>
                  </a:moveTo>
                  <a:cubicBezTo>
                    <a:pt x="663" y="0"/>
                    <a:pt x="100" y="92"/>
                    <a:pt x="100" y="92"/>
                  </a:cubicBezTo>
                  <a:cubicBezTo>
                    <a:pt x="100" y="92"/>
                    <a:pt x="1" y="397"/>
                    <a:pt x="119" y="515"/>
                  </a:cubicBezTo>
                  <a:cubicBezTo>
                    <a:pt x="204" y="600"/>
                    <a:pt x="265" y="631"/>
                    <a:pt x="395" y="631"/>
                  </a:cubicBezTo>
                  <a:cubicBezTo>
                    <a:pt x="432" y="631"/>
                    <a:pt x="474" y="628"/>
                    <a:pt x="524" y="624"/>
                  </a:cubicBezTo>
                  <a:cubicBezTo>
                    <a:pt x="750" y="614"/>
                    <a:pt x="839" y="653"/>
                    <a:pt x="868" y="357"/>
                  </a:cubicBezTo>
                  <a:cubicBezTo>
                    <a:pt x="898" y="62"/>
                    <a:pt x="908" y="13"/>
                    <a:pt x="839" y="2"/>
                  </a:cubicBezTo>
                  <a:cubicBezTo>
                    <a:pt x="833" y="1"/>
                    <a:pt x="823" y="0"/>
                    <a:pt x="81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51"/>
            <p:cNvSpPr/>
            <p:nvPr/>
          </p:nvSpPr>
          <p:spPr>
            <a:xfrm>
              <a:off x="2085935" y="3903583"/>
              <a:ext cx="134251" cy="102873"/>
            </a:xfrm>
            <a:custGeom>
              <a:avLst/>
              <a:gdLst/>
              <a:ahLst/>
              <a:cxnLst/>
              <a:rect l="l" t="t" r="r" b="b"/>
              <a:pathLst>
                <a:path w="937" h="718" extrusionOk="0">
                  <a:moveTo>
                    <a:pt x="602" y="0"/>
                  </a:moveTo>
                  <a:cubicBezTo>
                    <a:pt x="503" y="0"/>
                    <a:pt x="138" y="138"/>
                    <a:pt x="138" y="138"/>
                  </a:cubicBezTo>
                  <a:cubicBezTo>
                    <a:pt x="118" y="237"/>
                    <a:pt x="0" y="355"/>
                    <a:pt x="129" y="463"/>
                  </a:cubicBezTo>
                  <a:cubicBezTo>
                    <a:pt x="224" y="552"/>
                    <a:pt x="199" y="717"/>
                    <a:pt x="320" y="717"/>
                  </a:cubicBezTo>
                  <a:cubicBezTo>
                    <a:pt x="361" y="717"/>
                    <a:pt x="418" y="698"/>
                    <a:pt x="503" y="651"/>
                  </a:cubicBezTo>
                  <a:cubicBezTo>
                    <a:pt x="828" y="463"/>
                    <a:pt x="937" y="395"/>
                    <a:pt x="867" y="227"/>
                  </a:cubicBezTo>
                  <a:cubicBezTo>
                    <a:pt x="799" y="49"/>
                    <a:pt x="700" y="0"/>
                    <a:pt x="602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51"/>
            <p:cNvSpPr/>
            <p:nvPr/>
          </p:nvSpPr>
          <p:spPr>
            <a:xfrm>
              <a:off x="2150409" y="4016484"/>
              <a:ext cx="100867" cy="80522"/>
            </a:xfrm>
            <a:custGeom>
              <a:avLst/>
              <a:gdLst/>
              <a:ahLst/>
              <a:cxnLst/>
              <a:rect l="l" t="t" r="r" b="b"/>
              <a:pathLst>
                <a:path w="704" h="562" extrusionOk="0">
                  <a:moveTo>
                    <a:pt x="436" y="0"/>
                  </a:moveTo>
                  <a:cubicBezTo>
                    <a:pt x="336" y="0"/>
                    <a:pt x="161" y="129"/>
                    <a:pt x="161" y="129"/>
                  </a:cubicBezTo>
                  <a:cubicBezTo>
                    <a:pt x="161" y="129"/>
                    <a:pt x="159" y="129"/>
                    <a:pt x="156" y="129"/>
                  </a:cubicBezTo>
                  <a:cubicBezTo>
                    <a:pt x="130" y="129"/>
                    <a:pt x="1" y="136"/>
                    <a:pt x="63" y="286"/>
                  </a:cubicBezTo>
                  <a:cubicBezTo>
                    <a:pt x="113" y="416"/>
                    <a:pt x="106" y="562"/>
                    <a:pt x="198" y="562"/>
                  </a:cubicBezTo>
                  <a:cubicBezTo>
                    <a:pt x="232" y="562"/>
                    <a:pt x="280" y="542"/>
                    <a:pt x="349" y="494"/>
                  </a:cubicBezTo>
                  <a:cubicBezTo>
                    <a:pt x="605" y="306"/>
                    <a:pt x="704" y="257"/>
                    <a:pt x="634" y="159"/>
                  </a:cubicBezTo>
                  <a:cubicBezTo>
                    <a:pt x="555" y="60"/>
                    <a:pt x="546" y="21"/>
                    <a:pt x="447" y="1"/>
                  </a:cubicBezTo>
                  <a:cubicBezTo>
                    <a:pt x="444" y="1"/>
                    <a:pt x="440" y="0"/>
                    <a:pt x="436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51"/>
            <p:cNvSpPr/>
            <p:nvPr/>
          </p:nvSpPr>
          <p:spPr>
            <a:xfrm>
              <a:off x="1902255" y="4175378"/>
              <a:ext cx="207896" cy="123792"/>
            </a:xfrm>
            <a:custGeom>
              <a:avLst/>
              <a:gdLst/>
              <a:ahLst/>
              <a:cxnLst/>
              <a:rect l="l" t="t" r="r" b="b"/>
              <a:pathLst>
                <a:path w="1451" h="864" extrusionOk="0">
                  <a:moveTo>
                    <a:pt x="824" y="1"/>
                  </a:moveTo>
                  <a:cubicBezTo>
                    <a:pt x="797" y="1"/>
                    <a:pt x="785" y="12"/>
                    <a:pt x="770" y="16"/>
                  </a:cubicBezTo>
                  <a:cubicBezTo>
                    <a:pt x="730" y="35"/>
                    <a:pt x="1" y="360"/>
                    <a:pt x="1" y="360"/>
                  </a:cubicBezTo>
                  <a:cubicBezTo>
                    <a:pt x="1" y="360"/>
                    <a:pt x="248" y="706"/>
                    <a:pt x="474" y="814"/>
                  </a:cubicBezTo>
                  <a:cubicBezTo>
                    <a:pt x="543" y="850"/>
                    <a:pt x="613" y="864"/>
                    <a:pt x="682" y="864"/>
                  </a:cubicBezTo>
                  <a:cubicBezTo>
                    <a:pt x="839" y="864"/>
                    <a:pt x="991" y="790"/>
                    <a:pt x="1115" y="735"/>
                  </a:cubicBezTo>
                  <a:cubicBezTo>
                    <a:pt x="1282" y="647"/>
                    <a:pt x="1450" y="380"/>
                    <a:pt x="1144" y="163"/>
                  </a:cubicBezTo>
                  <a:cubicBezTo>
                    <a:pt x="950" y="29"/>
                    <a:pt x="867" y="1"/>
                    <a:pt x="824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51"/>
            <p:cNvSpPr/>
            <p:nvPr/>
          </p:nvSpPr>
          <p:spPr>
            <a:xfrm>
              <a:off x="1814713" y="4160477"/>
              <a:ext cx="132962" cy="80809"/>
            </a:xfrm>
            <a:custGeom>
              <a:avLst/>
              <a:gdLst/>
              <a:ahLst/>
              <a:cxnLst/>
              <a:rect l="l" t="t" r="r" b="b"/>
              <a:pathLst>
                <a:path w="928" h="564" extrusionOk="0">
                  <a:moveTo>
                    <a:pt x="690" y="0"/>
                  </a:moveTo>
                  <a:cubicBezTo>
                    <a:pt x="684" y="0"/>
                    <a:pt x="677" y="1"/>
                    <a:pt x="671" y="1"/>
                  </a:cubicBezTo>
                  <a:cubicBezTo>
                    <a:pt x="513" y="11"/>
                    <a:pt x="208" y="80"/>
                    <a:pt x="119" y="109"/>
                  </a:cubicBezTo>
                  <a:lnTo>
                    <a:pt x="1" y="455"/>
                  </a:lnTo>
                  <a:cubicBezTo>
                    <a:pt x="1" y="455"/>
                    <a:pt x="158" y="553"/>
                    <a:pt x="257" y="563"/>
                  </a:cubicBezTo>
                  <a:cubicBezTo>
                    <a:pt x="259" y="563"/>
                    <a:pt x="262" y="564"/>
                    <a:pt x="265" y="564"/>
                  </a:cubicBezTo>
                  <a:cubicBezTo>
                    <a:pt x="384" y="564"/>
                    <a:pt x="927" y="208"/>
                    <a:pt x="927" y="208"/>
                  </a:cubicBezTo>
                  <a:cubicBezTo>
                    <a:pt x="927" y="208"/>
                    <a:pt x="837" y="0"/>
                    <a:pt x="69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51"/>
            <p:cNvSpPr/>
            <p:nvPr/>
          </p:nvSpPr>
          <p:spPr>
            <a:xfrm>
              <a:off x="1648082" y="4081102"/>
              <a:ext cx="127230" cy="99435"/>
            </a:xfrm>
            <a:custGeom>
              <a:avLst/>
              <a:gdLst/>
              <a:ahLst/>
              <a:cxnLst/>
              <a:rect l="l" t="t" r="r" b="b"/>
              <a:pathLst>
                <a:path w="888" h="694" extrusionOk="0">
                  <a:moveTo>
                    <a:pt x="390" y="0"/>
                  </a:moveTo>
                  <a:cubicBezTo>
                    <a:pt x="278" y="0"/>
                    <a:pt x="170" y="65"/>
                    <a:pt x="109" y="161"/>
                  </a:cubicBezTo>
                  <a:lnTo>
                    <a:pt x="90" y="181"/>
                  </a:lnTo>
                  <a:cubicBezTo>
                    <a:pt x="0" y="328"/>
                    <a:pt x="50" y="525"/>
                    <a:pt x="198" y="615"/>
                  </a:cubicBezTo>
                  <a:lnTo>
                    <a:pt x="326" y="693"/>
                  </a:lnTo>
                  <a:cubicBezTo>
                    <a:pt x="326" y="693"/>
                    <a:pt x="602" y="674"/>
                    <a:pt x="740" y="595"/>
                  </a:cubicBezTo>
                  <a:cubicBezTo>
                    <a:pt x="888" y="506"/>
                    <a:pt x="888" y="240"/>
                    <a:pt x="760" y="122"/>
                  </a:cubicBezTo>
                  <a:cubicBezTo>
                    <a:pt x="681" y="52"/>
                    <a:pt x="552" y="23"/>
                    <a:pt x="434" y="3"/>
                  </a:cubicBezTo>
                  <a:cubicBezTo>
                    <a:pt x="419" y="1"/>
                    <a:pt x="405" y="0"/>
                    <a:pt x="39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51"/>
            <p:cNvSpPr/>
            <p:nvPr/>
          </p:nvSpPr>
          <p:spPr>
            <a:xfrm>
              <a:off x="2098686" y="4129959"/>
              <a:ext cx="88975" cy="77513"/>
            </a:xfrm>
            <a:custGeom>
              <a:avLst/>
              <a:gdLst/>
              <a:ahLst/>
              <a:cxnLst/>
              <a:rect l="l" t="t" r="r" b="b"/>
              <a:pathLst>
                <a:path w="621" h="541" extrusionOk="0">
                  <a:moveTo>
                    <a:pt x="396" y="1"/>
                  </a:moveTo>
                  <a:cubicBezTo>
                    <a:pt x="323" y="1"/>
                    <a:pt x="242" y="29"/>
                    <a:pt x="167" y="57"/>
                  </a:cubicBezTo>
                  <a:cubicBezTo>
                    <a:pt x="108" y="76"/>
                    <a:pt x="59" y="106"/>
                    <a:pt x="29" y="155"/>
                  </a:cubicBezTo>
                  <a:cubicBezTo>
                    <a:pt x="0" y="204"/>
                    <a:pt x="10" y="274"/>
                    <a:pt x="40" y="322"/>
                  </a:cubicBezTo>
                  <a:cubicBezTo>
                    <a:pt x="69" y="382"/>
                    <a:pt x="128" y="412"/>
                    <a:pt x="178" y="451"/>
                  </a:cubicBezTo>
                  <a:cubicBezTo>
                    <a:pt x="237" y="480"/>
                    <a:pt x="296" y="500"/>
                    <a:pt x="355" y="520"/>
                  </a:cubicBezTo>
                  <a:cubicBezTo>
                    <a:pt x="380" y="532"/>
                    <a:pt x="408" y="540"/>
                    <a:pt x="435" y="540"/>
                  </a:cubicBezTo>
                  <a:cubicBezTo>
                    <a:pt x="452" y="540"/>
                    <a:pt x="468" y="537"/>
                    <a:pt x="483" y="530"/>
                  </a:cubicBezTo>
                  <a:cubicBezTo>
                    <a:pt x="513" y="510"/>
                    <a:pt x="542" y="480"/>
                    <a:pt x="552" y="451"/>
                  </a:cubicBezTo>
                  <a:cubicBezTo>
                    <a:pt x="601" y="352"/>
                    <a:pt x="621" y="244"/>
                    <a:pt x="592" y="145"/>
                  </a:cubicBezTo>
                  <a:cubicBezTo>
                    <a:pt x="550" y="36"/>
                    <a:pt x="478" y="1"/>
                    <a:pt x="39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51"/>
            <p:cNvSpPr/>
            <p:nvPr/>
          </p:nvSpPr>
          <p:spPr>
            <a:xfrm>
              <a:off x="1958705" y="4125661"/>
              <a:ext cx="65191" cy="34530"/>
            </a:xfrm>
            <a:custGeom>
              <a:avLst/>
              <a:gdLst/>
              <a:ahLst/>
              <a:cxnLst/>
              <a:rect l="l" t="t" r="r" b="b"/>
              <a:pathLst>
                <a:path w="455" h="241" extrusionOk="0">
                  <a:moveTo>
                    <a:pt x="262" y="1"/>
                  </a:moveTo>
                  <a:cubicBezTo>
                    <a:pt x="187" y="1"/>
                    <a:pt x="108" y="29"/>
                    <a:pt x="60" y="76"/>
                  </a:cubicBezTo>
                  <a:cubicBezTo>
                    <a:pt x="21" y="106"/>
                    <a:pt x="1" y="166"/>
                    <a:pt x="31" y="205"/>
                  </a:cubicBezTo>
                  <a:cubicBezTo>
                    <a:pt x="51" y="225"/>
                    <a:pt x="90" y="234"/>
                    <a:pt x="119" y="234"/>
                  </a:cubicBezTo>
                  <a:cubicBezTo>
                    <a:pt x="161" y="238"/>
                    <a:pt x="200" y="241"/>
                    <a:pt x="239" y="241"/>
                  </a:cubicBezTo>
                  <a:cubicBezTo>
                    <a:pt x="292" y="241"/>
                    <a:pt x="344" y="236"/>
                    <a:pt x="395" y="225"/>
                  </a:cubicBezTo>
                  <a:cubicBezTo>
                    <a:pt x="415" y="214"/>
                    <a:pt x="435" y="214"/>
                    <a:pt x="445" y="195"/>
                  </a:cubicBezTo>
                  <a:cubicBezTo>
                    <a:pt x="454" y="185"/>
                    <a:pt x="454" y="175"/>
                    <a:pt x="454" y="166"/>
                  </a:cubicBezTo>
                  <a:cubicBezTo>
                    <a:pt x="449" y="49"/>
                    <a:pt x="359" y="1"/>
                    <a:pt x="262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51"/>
            <p:cNvSpPr/>
            <p:nvPr/>
          </p:nvSpPr>
          <p:spPr>
            <a:xfrm>
              <a:off x="1454659" y="4073078"/>
              <a:ext cx="151158" cy="154023"/>
            </a:xfrm>
            <a:custGeom>
              <a:avLst/>
              <a:gdLst/>
              <a:ahLst/>
              <a:cxnLst/>
              <a:rect l="l" t="t" r="r" b="b"/>
              <a:pathLst>
                <a:path w="1055" h="1075" extrusionOk="0">
                  <a:moveTo>
                    <a:pt x="848" y="0"/>
                  </a:moveTo>
                  <a:cubicBezTo>
                    <a:pt x="651" y="0"/>
                    <a:pt x="454" y="59"/>
                    <a:pt x="296" y="178"/>
                  </a:cubicBezTo>
                  <a:cubicBezTo>
                    <a:pt x="109" y="335"/>
                    <a:pt x="1" y="592"/>
                    <a:pt x="69" y="828"/>
                  </a:cubicBezTo>
                  <a:cubicBezTo>
                    <a:pt x="89" y="877"/>
                    <a:pt x="109" y="917"/>
                    <a:pt x="148" y="956"/>
                  </a:cubicBezTo>
                  <a:lnTo>
                    <a:pt x="266" y="1015"/>
                  </a:lnTo>
                  <a:cubicBezTo>
                    <a:pt x="362" y="1047"/>
                    <a:pt x="465" y="1075"/>
                    <a:pt x="566" y="1075"/>
                  </a:cubicBezTo>
                  <a:cubicBezTo>
                    <a:pt x="622" y="1075"/>
                    <a:pt x="677" y="1066"/>
                    <a:pt x="730" y="1045"/>
                  </a:cubicBezTo>
                  <a:cubicBezTo>
                    <a:pt x="848" y="995"/>
                    <a:pt x="937" y="877"/>
                    <a:pt x="986" y="759"/>
                  </a:cubicBezTo>
                  <a:cubicBezTo>
                    <a:pt x="1035" y="631"/>
                    <a:pt x="1045" y="503"/>
                    <a:pt x="1045" y="365"/>
                  </a:cubicBezTo>
                  <a:cubicBezTo>
                    <a:pt x="1045" y="286"/>
                    <a:pt x="1055" y="138"/>
                    <a:pt x="1015" y="59"/>
                  </a:cubicBezTo>
                  <a:cubicBezTo>
                    <a:pt x="986" y="0"/>
                    <a:pt x="917" y="0"/>
                    <a:pt x="84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51"/>
            <p:cNvSpPr/>
            <p:nvPr/>
          </p:nvSpPr>
          <p:spPr>
            <a:xfrm>
              <a:off x="1717285" y="4176667"/>
              <a:ext cx="101870" cy="78946"/>
            </a:xfrm>
            <a:custGeom>
              <a:avLst/>
              <a:gdLst/>
              <a:ahLst/>
              <a:cxnLst/>
              <a:rect l="l" t="t" r="r" b="b"/>
              <a:pathLst>
                <a:path w="711" h="551" extrusionOk="0">
                  <a:moveTo>
                    <a:pt x="522" y="1"/>
                  </a:moveTo>
                  <a:cubicBezTo>
                    <a:pt x="477" y="1"/>
                    <a:pt x="429" y="8"/>
                    <a:pt x="385" y="16"/>
                  </a:cubicBezTo>
                  <a:cubicBezTo>
                    <a:pt x="257" y="26"/>
                    <a:pt x="69" y="75"/>
                    <a:pt x="30" y="213"/>
                  </a:cubicBezTo>
                  <a:cubicBezTo>
                    <a:pt x="1" y="312"/>
                    <a:pt x="69" y="410"/>
                    <a:pt x="148" y="480"/>
                  </a:cubicBezTo>
                  <a:cubicBezTo>
                    <a:pt x="193" y="515"/>
                    <a:pt x="252" y="550"/>
                    <a:pt x="313" y="550"/>
                  </a:cubicBezTo>
                  <a:cubicBezTo>
                    <a:pt x="321" y="550"/>
                    <a:pt x="328" y="550"/>
                    <a:pt x="336" y="548"/>
                  </a:cubicBezTo>
                  <a:cubicBezTo>
                    <a:pt x="405" y="539"/>
                    <a:pt x="454" y="489"/>
                    <a:pt x="494" y="440"/>
                  </a:cubicBezTo>
                  <a:cubicBezTo>
                    <a:pt x="553" y="362"/>
                    <a:pt x="602" y="283"/>
                    <a:pt x="641" y="194"/>
                  </a:cubicBezTo>
                  <a:cubicBezTo>
                    <a:pt x="711" y="41"/>
                    <a:pt x="628" y="1"/>
                    <a:pt x="522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51"/>
            <p:cNvSpPr/>
            <p:nvPr/>
          </p:nvSpPr>
          <p:spPr>
            <a:xfrm>
              <a:off x="1601517" y="4174661"/>
              <a:ext cx="84964" cy="71352"/>
            </a:xfrm>
            <a:custGeom>
              <a:avLst/>
              <a:gdLst/>
              <a:ahLst/>
              <a:cxnLst/>
              <a:rect l="l" t="t" r="r" b="b"/>
              <a:pathLst>
                <a:path w="593" h="498" extrusionOk="0">
                  <a:moveTo>
                    <a:pt x="186" y="1"/>
                  </a:moveTo>
                  <a:cubicBezTo>
                    <a:pt x="150" y="1"/>
                    <a:pt x="116" y="15"/>
                    <a:pt x="89" y="60"/>
                  </a:cubicBezTo>
                  <a:cubicBezTo>
                    <a:pt x="69" y="80"/>
                    <a:pt x="60" y="109"/>
                    <a:pt x="50" y="139"/>
                  </a:cubicBezTo>
                  <a:cubicBezTo>
                    <a:pt x="40" y="168"/>
                    <a:pt x="30" y="198"/>
                    <a:pt x="30" y="227"/>
                  </a:cubicBezTo>
                  <a:cubicBezTo>
                    <a:pt x="10" y="257"/>
                    <a:pt x="1" y="297"/>
                    <a:pt x="10" y="326"/>
                  </a:cubicBezTo>
                  <a:cubicBezTo>
                    <a:pt x="10" y="385"/>
                    <a:pt x="50" y="435"/>
                    <a:pt x="99" y="454"/>
                  </a:cubicBezTo>
                  <a:cubicBezTo>
                    <a:pt x="148" y="484"/>
                    <a:pt x="207" y="494"/>
                    <a:pt x="266" y="494"/>
                  </a:cubicBezTo>
                  <a:cubicBezTo>
                    <a:pt x="283" y="496"/>
                    <a:pt x="299" y="497"/>
                    <a:pt x="316" y="497"/>
                  </a:cubicBezTo>
                  <a:cubicBezTo>
                    <a:pt x="372" y="497"/>
                    <a:pt x="431" y="485"/>
                    <a:pt x="483" y="454"/>
                  </a:cubicBezTo>
                  <a:cubicBezTo>
                    <a:pt x="572" y="395"/>
                    <a:pt x="592" y="257"/>
                    <a:pt x="542" y="159"/>
                  </a:cubicBezTo>
                  <a:cubicBezTo>
                    <a:pt x="503" y="40"/>
                    <a:pt x="415" y="60"/>
                    <a:pt x="316" y="30"/>
                  </a:cubicBezTo>
                  <a:cubicBezTo>
                    <a:pt x="274" y="20"/>
                    <a:pt x="228" y="1"/>
                    <a:pt x="186" y="1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51"/>
            <p:cNvSpPr/>
            <p:nvPr/>
          </p:nvSpPr>
          <p:spPr>
            <a:xfrm>
              <a:off x="1615702" y="4059610"/>
              <a:ext cx="60750" cy="56595"/>
            </a:xfrm>
            <a:custGeom>
              <a:avLst/>
              <a:gdLst/>
              <a:ahLst/>
              <a:cxnLst/>
              <a:rect l="l" t="t" r="r" b="b"/>
              <a:pathLst>
                <a:path w="424" h="395" extrusionOk="0">
                  <a:moveTo>
                    <a:pt x="268" y="0"/>
                  </a:moveTo>
                  <a:cubicBezTo>
                    <a:pt x="183" y="0"/>
                    <a:pt x="94" y="37"/>
                    <a:pt x="40" y="104"/>
                  </a:cubicBezTo>
                  <a:cubicBezTo>
                    <a:pt x="10" y="134"/>
                    <a:pt x="0" y="183"/>
                    <a:pt x="0" y="232"/>
                  </a:cubicBezTo>
                  <a:cubicBezTo>
                    <a:pt x="0" y="272"/>
                    <a:pt x="0" y="321"/>
                    <a:pt x="10" y="360"/>
                  </a:cubicBezTo>
                  <a:cubicBezTo>
                    <a:pt x="10" y="380"/>
                    <a:pt x="20" y="390"/>
                    <a:pt x="29" y="390"/>
                  </a:cubicBezTo>
                  <a:cubicBezTo>
                    <a:pt x="33" y="393"/>
                    <a:pt x="35" y="394"/>
                    <a:pt x="37" y="394"/>
                  </a:cubicBezTo>
                  <a:cubicBezTo>
                    <a:pt x="41" y="394"/>
                    <a:pt x="43" y="390"/>
                    <a:pt x="49" y="390"/>
                  </a:cubicBezTo>
                  <a:cubicBezTo>
                    <a:pt x="167" y="351"/>
                    <a:pt x="276" y="281"/>
                    <a:pt x="364" y="183"/>
                  </a:cubicBezTo>
                  <a:cubicBezTo>
                    <a:pt x="394" y="143"/>
                    <a:pt x="424" y="94"/>
                    <a:pt x="414" y="45"/>
                  </a:cubicBezTo>
                  <a:cubicBezTo>
                    <a:pt x="372" y="14"/>
                    <a:pt x="321" y="0"/>
                    <a:pt x="268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51"/>
            <p:cNvSpPr/>
            <p:nvPr/>
          </p:nvSpPr>
          <p:spPr>
            <a:xfrm>
              <a:off x="1766715" y="4067777"/>
              <a:ext cx="46852" cy="63615"/>
            </a:xfrm>
            <a:custGeom>
              <a:avLst/>
              <a:gdLst/>
              <a:ahLst/>
              <a:cxnLst/>
              <a:rect l="l" t="t" r="r" b="b"/>
              <a:pathLst>
                <a:path w="327" h="444" extrusionOk="0">
                  <a:moveTo>
                    <a:pt x="119" y="0"/>
                  </a:moveTo>
                  <a:cubicBezTo>
                    <a:pt x="92" y="0"/>
                    <a:pt x="68" y="16"/>
                    <a:pt x="50" y="57"/>
                  </a:cubicBezTo>
                  <a:cubicBezTo>
                    <a:pt x="0" y="156"/>
                    <a:pt x="138" y="342"/>
                    <a:pt x="188" y="421"/>
                  </a:cubicBezTo>
                  <a:cubicBezTo>
                    <a:pt x="198" y="432"/>
                    <a:pt x="217" y="441"/>
                    <a:pt x="228" y="441"/>
                  </a:cubicBezTo>
                  <a:cubicBezTo>
                    <a:pt x="231" y="443"/>
                    <a:pt x="235" y="444"/>
                    <a:pt x="239" y="444"/>
                  </a:cubicBezTo>
                  <a:cubicBezTo>
                    <a:pt x="254" y="444"/>
                    <a:pt x="269" y="428"/>
                    <a:pt x="276" y="412"/>
                  </a:cubicBezTo>
                  <a:cubicBezTo>
                    <a:pt x="326" y="333"/>
                    <a:pt x="306" y="234"/>
                    <a:pt x="276" y="145"/>
                  </a:cubicBezTo>
                  <a:cubicBezTo>
                    <a:pt x="256" y="90"/>
                    <a:pt x="181" y="0"/>
                    <a:pt x="119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51"/>
            <p:cNvSpPr/>
            <p:nvPr/>
          </p:nvSpPr>
          <p:spPr>
            <a:xfrm>
              <a:off x="2172044" y="2564810"/>
              <a:ext cx="100581" cy="74074"/>
            </a:xfrm>
            <a:custGeom>
              <a:avLst/>
              <a:gdLst/>
              <a:ahLst/>
              <a:cxnLst/>
              <a:rect l="l" t="t" r="r" b="b"/>
              <a:pathLst>
                <a:path w="702" h="51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20"/>
                    <a:pt x="207" y="384"/>
                    <a:pt x="454" y="483"/>
                  </a:cubicBezTo>
                  <a:cubicBezTo>
                    <a:pt x="518" y="508"/>
                    <a:pt x="565" y="517"/>
                    <a:pt x="599" y="517"/>
                  </a:cubicBezTo>
                  <a:cubicBezTo>
                    <a:pt x="702" y="517"/>
                    <a:pt x="691" y="434"/>
                    <a:pt x="691" y="434"/>
                  </a:cubicBezTo>
                  <a:cubicBezTo>
                    <a:pt x="691" y="434"/>
                    <a:pt x="415" y="10"/>
                    <a:pt x="10" y="0"/>
                  </a:cubicBezTo>
                  <a:close/>
                </a:path>
              </a:pathLst>
            </a:custGeom>
            <a:solidFill>
              <a:srgbClr val="8B5A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51"/>
            <p:cNvSpPr/>
            <p:nvPr/>
          </p:nvSpPr>
          <p:spPr>
            <a:xfrm>
              <a:off x="1570426" y="5163267"/>
              <a:ext cx="60893" cy="107458"/>
            </a:xfrm>
            <a:custGeom>
              <a:avLst/>
              <a:gdLst/>
              <a:ahLst/>
              <a:cxnLst/>
              <a:rect l="l" t="t" r="r" b="b"/>
              <a:pathLst>
                <a:path w="425" h="750" extrusionOk="0">
                  <a:moveTo>
                    <a:pt x="424" y="1"/>
                  </a:moveTo>
                  <a:lnTo>
                    <a:pt x="1" y="168"/>
                  </a:lnTo>
                  <a:lnTo>
                    <a:pt x="30" y="750"/>
                  </a:lnTo>
                  <a:lnTo>
                    <a:pt x="207" y="513"/>
                  </a:lnTo>
                  <a:lnTo>
                    <a:pt x="375" y="63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51"/>
            <p:cNvSpPr/>
            <p:nvPr/>
          </p:nvSpPr>
          <p:spPr>
            <a:xfrm>
              <a:off x="1677740" y="5142062"/>
              <a:ext cx="52440" cy="104593"/>
            </a:xfrm>
            <a:custGeom>
              <a:avLst/>
              <a:gdLst/>
              <a:ahLst/>
              <a:cxnLst/>
              <a:rect l="l" t="t" r="r" b="b"/>
              <a:pathLst>
                <a:path w="366" h="730" extrusionOk="0">
                  <a:moveTo>
                    <a:pt x="365" y="0"/>
                  </a:moveTo>
                  <a:lnTo>
                    <a:pt x="1" y="40"/>
                  </a:lnTo>
                  <a:lnTo>
                    <a:pt x="60" y="572"/>
                  </a:lnTo>
                  <a:lnTo>
                    <a:pt x="237" y="73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51"/>
            <p:cNvSpPr/>
            <p:nvPr/>
          </p:nvSpPr>
          <p:spPr>
            <a:xfrm>
              <a:off x="2296408" y="5151948"/>
              <a:ext cx="60750" cy="87686"/>
            </a:xfrm>
            <a:custGeom>
              <a:avLst/>
              <a:gdLst/>
              <a:ahLst/>
              <a:cxnLst/>
              <a:rect l="l" t="t" r="r" b="b"/>
              <a:pathLst>
                <a:path w="424" h="612" extrusionOk="0">
                  <a:moveTo>
                    <a:pt x="384" y="1"/>
                  </a:moveTo>
                  <a:lnTo>
                    <a:pt x="0" y="129"/>
                  </a:lnTo>
                  <a:lnTo>
                    <a:pt x="99" y="612"/>
                  </a:lnTo>
                  <a:lnTo>
                    <a:pt x="207" y="483"/>
                  </a:lnTo>
                  <a:lnTo>
                    <a:pt x="424" y="592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51"/>
            <p:cNvSpPr/>
            <p:nvPr/>
          </p:nvSpPr>
          <p:spPr>
            <a:xfrm>
              <a:off x="2379651" y="5091199"/>
              <a:ext cx="60893" cy="87686"/>
            </a:xfrm>
            <a:custGeom>
              <a:avLst/>
              <a:gdLst/>
              <a:ahLst/>
              <a:cxnLst/>
              <a:rect l="l" t="t" r="r" b="b"/>
              <a:pathLst>
                <a:path w="425" h="612" extrusionOk="0">
                  <a:moveTo>
                    <a:pt x="385" y="1"/>
                  </a:moveTo>
                  <a:lnTo>
                    <a:pt x="0" y="129"/>
                  </a:lnTo>
                  <a:lnTo>
                    <a:pt x="99" y="612"/>
                  </a:lnTo>
                  <a:lnTo>
                    <a:pt x="217" y="484"/>
                  </a:lnTo>
                  <a:lnTo>
                    <a:pt x="424" y="592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60390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51"/>
            <p:cNvSpPr/>
            <p:nvPr/>
          </p:nvSpPr>
          <p:spPr>
            <a:xfrm>
              <a:off x="2615484" y="2720981"/>
              <a:ext cx="77800" cy="37252"/>
            </a:xfrm>
            <a:custGeom>
              <a:avLst/>
              <a:gdLst/>
              <a:ahLst/>
              <a:cxnLst/>
              <a:rect l="l" t="t" r="r" b="b"/>
              <a:pathLst>
                <a:path w="543" h="260" extrusionOk="0">
                  <a:moveTo>
                    <a:pt x="144" y="1"/>
                  </a:moveTo>
                  <a:cubicBezTo>
                    <a:pt x="85" y="1"/>
                    <a:pt x="26" y="18"/>
                    <a:pt x="10" y="73"/>
                  </a:cubicBezTo>
                  <a:cubicBezTo>
                    <a:pt x="1" y="122"/>
                    <a:pt x="50" y="162"/>
                    <a:pt x="99" y="192"/>
                  </a:cubicBezTo>
                  <a:cubicBezTo>
                    <a:pt x="178" y="231"/>
                    <a:pt x="266" y="241"/>
                    <a:pt x="345" y="251"/>
                  </a:cubicBezTo>
                  <a:cubicBezTo>
                    <a:pt x="372" y="255"/>
                    <a:pt x="398" y="259"/>
                    <a:pt x="423" y="259"/>
                  </a:cubicBezTo>
                  <a:cubicBezTo>
                    <a:pt x="454" y="259"/>
                    <a:pt x="481" y="253"/>
                    <a:pt x="503" y="231"/>
                  </a:cubicBezTo>
                  <a:cubicBezTo>
                    <a:pt x="542" y="192"/>
                    <a:pt x="513" y="152"/>
                    <a:pt x="474" y="122"/>
                  </a:cubicBezTo>
                  <a:lnTo>
                    <a:pt x="474" y="122"/>
                  </a:lnTo>
                  <a:lnTo>
                    <a:pt x="483" y="133"/>
                  </a:lnTo>
                  <a:cubicBezTo>
                    <a:pt x="395" y="73"/>
                    <a:pt x="286" y="24"/>
                    <a:pt x="188" y="4"/>
                  </a:cubicBezTo>
                  <a:cubicBezTo>
                    <a:pt x="174" y="2"/>
                    <a:pt x="159" y="1"/>
                    <a:pt x="144" y="1"/>
                  </a:cubicBezTo>
                  <a:close/>
                </a:path>
              </a:pathLst>
            </a:custGeom>
            <a:solidFill>
              <a:srgbClr val="58381B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51"/>
            <p:cNvSpPr/>
            <p:nvPr/>
          </p:nvSpPr>
          <p:spPr>
            <a:xfrm>
              <a:off x="2578806" y="2773850"/>
              <a:ext cx="110324" cy="69490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30" y="0"/>
                  </a:moveTo>
                  <a:cubicBezTo>
                    <a:pt x="30" y="0"/>
                    <a:pt x="0" y="355"/>
                    <a:pt x="266" y="463"/>
                  </a:cubicBezTo>
                  <a:cubicBezTo>
                    <a:pt x="305" y="478"/>
                    <a:pt x="344" y="484"/>
                    <a:pt x="381" y="484"/>
                  </a:cubicBezTo>
                  <a:cubicBezTo>
                    <a:pt x="592" y="484"/>
                    <a:pt x="769" y="286"/>
                    <a:pt x="769" y="286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51"/>
            <p:cNvSpPr/>
            <p:nvPr/>
          </p:nvSpPr>
          <p:spPr>
            <a:xfrm>
              <a:off x="2385239" y="2711381"/>
              <a:ext cx="90551" cy="58744"/>
            </a:xfrm>
            <a:custGeom>
              <a:avLst/>
              <a:gdLst/>
              <a:ahLst/>
              <a:cxnLst/>
              <a:rect l="l" t="t" r="r" b="b"/>
              <a:pathLst>
                <a:path w="632" h="410" extrusionOk="0">
                  <a:moveTo>
                    <a:pt x="277" y="1"/>
                  </a:moveTo>
                  <a:cubicBezTo>
                    <a:pt x="264" y="1"/>
                    <a:pt x="251" y="1"/>
                    <a:pt x="237" y="2"/>
                  </a:cubicBezTo>
                  <a:cubicBezTo>
                    <a:pt x="149" y="12"/>
                    <a:pt x="50" y="51"/>
                    <a:pt x="31" y="140"/>
                  </a:cubicBezTo>
                  <a:cubicBezTo>
                    <a:pt x="1" y="219"/>
                    <a:pt x="50" y="308"/>
                    <a:pt x="119" y="357"/>
                  </a:cubicBezTo>
                  <a:cubicBezTo>
                    <a:pt x="173" y="395"/>
                    <a:pt x="238" y="410"/>
                    <a:pt x="305" y="410"/>
                  </a:cubicBezTo>
                  <a:cubicBezTo>
                    <a:pt x="325" y="410"/>
                    <a:pt x="346" y="408"/>
                    <a:pt x="366" y="406"/>
                  </a:cubicBezTo>
                  <a:cubicBezTo>
                    <a:pt x="425" y="406"/>
                    <a:pt x="493" y="397"/>
                    <a:pt x="543" y="367"/>
                  </a:cubicBezTo>
                  <a:cubicBezTo>
                    <a:pt x="592" y="327"/>
                    <a:pt x="631" y="268"/>
                    <a:pt x="622" y="209"/>
                  </a:cubicBezTo>
                  <a:cubicBezTo>
                    <a:pt x="612" y="144"/>
                    <a:pt x="489" y="1"/>
                    <a:pt x="277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51"/>
            <p:cNvSpPr/>
            <p:nvPr/>
          </p:nvSpPr>
          <p:spPr>
            <a:xfrm>
              <a:off x="2241246" y="2238570"/>
              <a:ext cx="293862" cy="419517"/>
            </a:xfrm>
            <a:custGeom>
              <a:avLst/>
              <a:gdLst/>
              <a:ahLst/>
              <a:cxnLst/>
              <a:rect l="l" t="t" r="r" b="b"/>
              <a:pathLst>
                <a:path w="2051" h="2928" extrusionOk="0">
                  <a:moveTo>
                    <a:pt x="0" y="0"/>
                  </a:moveTo>
                  <a:lnTo>
                    <a:pt x="405" y="2928"/>
                  </a:lnTo>
                  <a:lnTo>
                    <a:pt x="2050" y="2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51"/>
            <p:cNvSpPr/>
            <p:nvPr/>
          </p:nvSpPr>
          <p:spPr>
            <a:xfrm>
              <a:off x="2241246" y="2238570"/>
              <a:ext cx="293862" cy="419517"/>
            </a:xfrm>
            <a:custGeom>
              <a:avLst/>
              <a:gdLst/>
              <a:ahLst/>
              <a:cxnLst/>
              <a:rect l="l" t="t" r="r" b="b"/>
              <a:pathLst>
                <a:path w="2051" h="2928" extrusionOk="0">
                  <a:moveTo>
                    <a:pt x="0" y="0"/>
                  </a:moveTo>
                  <a:lnTo>
                    <a:pt x="405" y="2928"/>
                  </a:lnTo>
                  <a:lnTo>
                    <a:pt x="2050" y="2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51"/>
            <p:cNvSpPr/>
            <p:nvPr/>
          </p:nvSpPr>
          <p:spPr>
            <a:xfrm>
              <a:off x="2255288" y="2293588"/>
              <a:ext cx="53872" cy="96282"/>
            </a:xfrm>
            <a:custGeom>
              <a:avLst/>
              <a:gdLst/>
              <a:ahLst/>
              <a:cxnLst/>
              <a:rect l="l" t="t" r="r" b="b"/>
              <a:pathLst>
                <a:path w="376" h="672" extrusionOk="0">
                  <a:moveTo>
                    <a:pt x="248" y="1"/>
                  </a:moveTo>
                  <a:lnTo>
                    <a:pt x="1" y="375"/>
                  </a:lnTo>
                  <a:lnTo>
                    <a:pt x="51" y="671"/>
                  </a:lnTo>
                  <a:lnTo>
                    <a:pt x="375" y="148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51"/>
            <p:cNvSpPr/>
            <p:nvPr/>
          </p:nvSpPr>
          <p:spPr>
            <a:xfrm>
              <a:off x="2268039" y="2337287"/>
              <a:ext cx="79232" cy="138549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424" y="1"/>
                  </a:moveTo>
                  <a:lnTo>
                    <a:pt x="1" y="662"/>
                  </a:lnTo>
                  <a:lnTo>
                    <a:pt x="40" y="967"/>
                  </a:lnTo>
                  <a:lnTo>
                    <a:pt x="553" y="139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51"/>
            <p:cNvSpPr/>
            <p:nvPr/>
          </p:nvSpPr>
          <p:spPr>
            <a:xfrm>
              <a:off x="2283513" y="2392449"/>
              <a:ext cx="113189" cy="193568"/>
            </a:xfrm>
            <a:custGeom>
              <a:avLst/>
              <a:gdLst/>
              <a:ahLst/>
              <a:cxnLst/>
              <a:rect l="l" t="t" r="r" b="b"/>
              <a:pathLst>
                <a:path w="790" h="1351" extrusionOk="0">
                  <a:moveTo>
                    <a:pt x="662" y="1"/>
                  </a:moveTo>
                  <a:lnTo>
                    <a:pt x="1" y="1035"/>
                  </a:lnTo>
                  <a:lnTo>
                    <a:pt x="40" y="1351"/>
                  </a:lnTo>
                  <a:lnTo>
                    <a:pt x="790" y="148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51"/>
            <p:cNvSpPr/>
            <p:nvPr/>
          </p:nvSpPr>
          <p:spPr>
            <a:xfrm>
              <a:off x="2313314" y="2460218"/>
              <a:ext cx="142704" cy="192278"/>
            </a:xfrm>
            <a:custGeom>
              <a:avLst/>
              <a:gdLst/>
              <a:ahLst/>
              <a:cxnLst/>
              <a:rect l="l" t="t" r="r" b="b"/>
              <a:pathLst>
                <a:path w="996" h="1342" extrusionOk="0">
                  <a:moveTo>
                    <a:pt x="868" y="1"/>
                  </a:moveTo>
                  <a:lnTo>
                    <a:pt x="0" y="1341"/>
                  </a:lnTo>
                  <a:lnTo>
                    <a:pt x="325" y="1213"/>
                  </a:lnTo>
                  <a:lnTo>
                    <a:pt x="995" y="13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51"/>
            <p:cNvSpPr/>
            <p:nvPr/>
          </p:nvSpPr>
          <p:spPr>
            <a:xfrm>
              <a:off x="1552087" y="3426186"/>
              <a:ext cx="446309" cy="340427"/>
            </a:xfrm>
            <a:custGeom>
              <a:avLst/>
              <a:gdLst/>
              <a:ahLst/>
              <a:cxnLst/>
              <a:rect l="l" t="t" r="r" b="b"/>
              <a:pathLst>
                <a:path w="3115" h="2376" extrusionOk="0">
                  <a:moveTo>
                    <a:pt x="3115" y="1"/>
                  </a:moveTo>
                  <a:lnTo>
                    <a:pt x="0" y="40"/>
                  </a:lnTo>
                  <a:lnTo>
                    <a:pt x="375" y="2189"/>
                  </a:lnTo>
                  <a:lnTo>
                    <a:pt x="2593" y="2376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51"/>
            <p:cNvSpPr/>
            <p:nvPr/>
          </p:nvSpPr>
          <p:spPr>
            <a:xfrm>
              <a:off x="1520996" y="3421888"/>
              <a:ext cx="504337" cy="100581"/>
            </a:xfrm>
            <a:custGeom>
              <a:avLst/>
              <a:gdLst/>
              <a:ahLst/>
              <a:cxnLst/>
              <a:rect l="l" t="t" r="r" b="b"/>
              <a:pathLst>
                <a:path w="3520" h="702" extrusionOk="0">
                  <a:moveTo>
                    <a:pt x="3520" y="1"/>
                  </a:moveTo>
                  <a:lnTo>
                    <a:pt x="40" y="60"/>
                  </a:lnTo>
                  <a:lnTo>
                    <a:pt x="0" y="583"/>
                  </a:lnTo>
                  <a:lnTo>
                    <a:pt x="3450" y="70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51"/>
            <p:cNvSpPr/>
            <p:nvPr/>
          </p:nvSpPr>
          <p:spPr>
            <a:xfrm>
              <a:off x="1730036" y="3396528"/>
              <a:ext cx="76367" cy="350313"/>
            </a:xfrm>
            <a:custGeom>
              <a:avLst/>
              <a:gdLst/>
              <a:ahLst/>
              <a:cxnLst/>
              <a:rect l="l" t="t" r="r" b="b"/>
              <a:pathLst>
                <a:path w="533" h="2445" extrusionOk="0">
                  <a:moveTo>
                    <a:pt x="208" y="1"/>
                  </a:moveTo>
                  <a:lnTo>
                    <a:pt x="0" y="2425"/>
                  </a:lnTo>
                  <a:lnTo>
                    <a:pt x="326" y="2445"/>
                  </a:lnTo>
                  <a:lnTo>
                    <a:pt x="532" y="20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51"/>
            <p:cNvSpPr/>
            <p:nvPr/>
          </p:nvSpPr>
          <p:spPr>
            <a:xfrm>
              <a:off x="1759981" y="3315577"/>
              <a:ext cx="170644" cy="109464"/>
            </a:xfrm>
            <a:custGeom>
              <a:avLst/>
              <a:gdLst/>
              <a:ahLst/>
              <a:cxnLst/>
              <a:rect l="l" t="t" r="r" b="b"/>
              <a:pathLst>
                <a:path w="1191" h="764" extrusionOk="0">
                  <a:moveTo>
                    <a:pt x="762" y="208"/>
                  </a:moveTo>
                  <a:cubicBezTo>
                    <a:pt x="774" y="208"/>
                    <a:pt x="785" y="209"/>
                    <a:pt x="797" y="211"/>
                  </a:cubicBezTo>
                  <a:cubicBezTo>
                    <a:pt x="856" y="221"/>
                    <a:pt x="875" y="270"/>
                    <a:pt x="856" y="320"/>
                  </a:cubicBezTo>
                  <a:cubicBezTo>
                    <a:pt x="827" y="388"/>
                    <a:pt x="757" y="428"/>
                    <a:pt x="708" y="458"/>
                  </a:cubicBezTo>
                  <a:cubicBezTo>
                    <a:pt x="580" y="526"/>
                    <a:pt x="434" y="556"/>
                    <a:pt x="286" y="556"/>
                  </a:cubicBezTo>
                  <a:lnTo>
                    <a:pt x="286" y="556"/>
                  </a:lnTo>
                  <a:cubicBezTo>
                    <a:pt x="334" y="479"/>
                    <a:pt x="390" y="406"/>
                    <a:pt x="461" y="349"/>
                  </a:cubicBezTo>
                  <a:cubicBezTo>
                    <a:pt x="542" y="287"/>
                    <a:pt x="654" y="208"/>
                    <a:pt x="762" y="208"/>
                  </a:cubicBezTo>
                  <a:close/>
                  <a:moveTo>
                    <a:pt x="768" y="0"/>
                  </a:moveTo>
                  <a:cubicBezTo>
                    <a:pt x="651" y="0"/>
                    <a:pt x="533" y="48"/>
                    <a:pt x="442" y="103"/>
                  </a:cubicBezTo>
                  <a:cubicBezTo>
                    <a:pt x="255" y="221"/>
                    <a:pt x="126" y="379"/>
                    <a:pt x="38" y="576"/>
                  </a:cubicBezTo>
                  <a:cubicBezTo>
                    <a:pt x="1" y="656"/>
                    <a:pt x="68" y="713"/>
                    <a:pt x="136" y="713"/>
                  </a:cubicBezTo>
                  <a:cubicBezTo>
                    <a:pt x="150" y="713"/>
                    <a:pt x="164" y="710"/>
                    <a:pt x="177" y="705"/>
                  </a:cubicBezTo>
                  <a:lnTo>
                    <a:pt x="177" y="705"/>
                  </a:lnTo>
                  <a:cubicBezTo>
                    <a:pt x="189" y="738"/>
                    <a:pt x="218" y="763"/>
                    <a:pt x="264" y="763"/>
                  </a:cubicBezTo>
                  <a:cubicBezTo>
                    <a:pt x="275" y="763"/>
                    <a:pt x="286" y="763"/>
                    <a:pt x="297" y="763"/>
                  </a:cubicBezTo>
                  <a:cubicBezTo>
                    <a:pt x="511" y="763"/>
                    <a:pt x="708" y="670"/>
                    <a:pt x="905" y="585"/>
                  </a:cubicBezTo>
                  <a:cubicBezTo>
                    <a:pt x="1162" y="467"/>
                    <a:pt x="1191" y="211"/>
                    <a:pt x="974" y="63"/>
                  </a:cubicBezTo>
                  <a:cubicBezTo>
                    <a:pt x="910" y="18"/>
                    <a:pt x="839" y="0"/>
                    <a:pt x="768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51"/>
            <p:cNvSpPr/>
            <p:nvPr/>
          </p:nvSpPr>
          <p:spPr>
            <a:xfrm>
              <a:off x="1683471" y="3268153"/>
              <a:ext cx="125798" cy="170357"/>
            </a:xfrm>
            <a:custGeom>
              <a:avLst/>
              <a:gdLst/>
              <a:ahLst/>
              <a:cxnLst/>
              <a:rect l="l" t="t" r="r" b="b"/>
              <a:pathLst>
                <a:path w="878" h="1189" extrusionOk="0">
                  <a:moveTo>
                    <a:pt x="311" y="1"/>
                  </a:moveTo>
                  <a:cubicBezTo>
                    <a:pt x="246" y="1"/>
                    <a:pt x="182" y="28"/>
                    <a:pt x="128" y="99"/>
                  </a:cubicBezTo>
                  <a:cubicBezTo>
                    <a:pt x="0" y="256"/>
                    <a:pt x="49" y="502"/>
                    <a:pt x="119" y="670"/>
                  </a:cubicBezTo>
                  <a:cubicBezTo>
                    <a:pt x="207" y="877"/>
                    <a:pt x="375" y="1054"/>
                    <a:pt x="562" y="1173"/>
                  </a:cubicBezTo>
                  <a:cubicBezTo>
                    <a:pt x="581" y="1184"/>
                    <a:pt x="601" y="1189"/>
                    <a:pt x="619" y="1189"/>
                  </a:cubicBezTo>
                  <a:cubicBezTo>
                    <a:pt x="713" y="1189"/>
                    <a:pt x="779" y="1061"/>
                    <a:pt x="680" y="995"/>
                  </a:cubicBezTo>
                  <a:cubicBezTo>
                    <a:pt x="562" y="916"/>
                    <a:pt x="454" y="818"/>
                    <a:pt x="375" y="690"/>
                  </a:cubicBezTo>
                  <a:cubicBezTo>
                    <a:pt x="305" y="572"/>
                    <a:pt x="237" y="423"/>
                    <a:pt x="276" y="285"/>
                  </a:cubicBezTo>
                  <a:cubicBezTo>
                    <a:pt x="287" y="238"/>
                    <a:pt x="307" y="219"/>
                    <a:pt x="331" y="219"/>
                  </a:cubicBezTo>
                  <a:cubicBezTo>
                    <a:pt x="397" y="219"/>
                    <a:pt x="496" y="354"/>
                    <a:pt x="533" y="404"/>
                  </a:cubicBezTo>
                  <a:cubicBezTo>
                    <a:pt x="611" y="542"/>
                    <a:pt x="660" y="690"/>
                    <a:pt x="651" y="848"/>
                  </a:cubicBezTo>
                  <a:cubicBezTo>
                    <a:pt x="651" y="922"/>
                    <a:pt x="713" y="962"/>
                    <a:pt x="771" y="962"/>
                  </a:cubicBezTo>
                  <a:cubicBezTo>
                    <a:pt x="821" y="962"/>
                    <a:pt x="868" y="931"/>
                    <a:pt x="868" y="867"/>
                  </a:cubicBezTo>
                  <a:cubicBezTo>
                    <a:pt x="877" y="640"/>
                    <a:pt x="809" y="414"/>
                    <a:pt x="671" y="237"/>
                  </a:cubicBezTo>
                  <a:cubicBezTo>
                    <a:pt x="591" y="123"/>
                    <a:pt x="447" y="1"/>
                    <a:pt x="311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51"/>
            <p:cNvSpPr/>
            <p:nvPr/>
          </p:nvSpPr>
          <p:spPr>
            <a:xfrm>
              <a:off x="1690492" y="3420599"/>
              <a:ext cx="86253" cy="84820"/>
            </a:xfrm>
            <a:custGeom>
              <a:avLst/>
              <a:gdLst/>
              <a:ahLst/>
              <a:cxnLst/>
              <a:rect l="l" t="t" r="r" b="b"/>
              <a:pathLst>
                <a:path w="602" h="592" extrusionOk="0">
                  <a:moveTo>
                    <a:pt x="572" y="0"/>
                  </a:moveTo>
                  <a:lnTo>
                    <a:pt x="0" y="316"/>
                  </a:lnTo>
                  <a:lnTo>
                    <a:pt x="208" y="592"/>
                  </a:lnTo>
                  <a:lnTo>
                    <a:pt x="602" y="11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51"/>
            <p:cNvSpPr/>
            <p:nvPr/>
          </p:nvSpPr>
          <p:spPr>
            <a:xfrm>
              <a:off x="1779467" y="3430485"/>
              <a:ext cx="76367" cy="58027"/>
            </a:xfrm>
            <a:custGeom>
              <a:avLst/>
              <a:gdLst/>
              <a:ahLst/>
              <a:cxnLst/>
              <a:rect l="l" t="t" r="r" b="b"/>
              <a:pathLst>
                <a:path w="533" h="405" extrusionOk="0">
                  <a:moveTo>
                    <a:pt x="30" y="0"/>
                  </a:moveTo>
                  <a:lnTo>
                    <a:pt x="1" y="59"/>
                  </a:lnTo>
                  <a:lnTo>
                    <a:pt x="404" y="405"/>
                  </a:lnTo>
                  <a:lnTo>
                    <a:pt x="533" y="10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51"/>
            <p:cNvSpPr/>
            <p:nvPr/>
          </p:nvSpPr>
          <p:spPr>
            <a:xfrm>
              <a:off x="2461462" y="3783660"/>
              <a:ext cx="501615" cy="390431"/>
            </a:xfrm>
            <a:custGeom>
              <a:avLst/>
              <a:gdLst/>
              <a:ahLst/>
              <a:cxnLst/>
              <a:rect l="l" t="t" r="r" b="b"/>
              <a:pathLst>
                <a:path w="3501" h="2725" extrusionOk="0">
                  <a:moveTo>
                    <a:pt x="722" y="1"/>
                  </a:moveTo>
                  <a:cubicBezTo>
                    <a:pt x="569" y="1"/>
                    <a:pt x="422" y="41"/>
                    <a:pt x="297" y="137"/>
                  </a:cubicBezTo>
                  <a:cubicBezTo>
                    <a:pt x="90" y="295"/>
                    <a:pt x="1" y="581"/>
                    <a:pt x="31" y="847"/>
                  </a:cubicBezTo>
                  <a:cubicBezTo>
                    <a:pt x="51" y="1103"/>
                    <a:pt x="178" y="1350"/>
                    <a:pt x="327" y="1567"/>
                  </a:cubicBezTo>
                  <a:cubicBezTo>
                    <a:pt x="792" y="2238"/>
                    <a:pt x="1585" y="2725"/>
                    <a:pt x="2381" y="2725"/>
                  </a:cubicBezTo>
                  <a:cubicBezTo>
                    <a:pt x="2545" y="2725"/>
                    <a:pt x="2709" y="2704"/>
                    <a:pt x="2870" y="2661"/>
                  </a:cubicBezTo>
                  <a:cubicBezTo>
                    <a:pt x="3155" y="2582"/>
                    <a:pt x="3451" y="2385"/>
                    <a:pt x="3470" y="2089"/>
                  </a:cubicBezTo>
                  <a:cubicBezTo>
                    <a:pt x="3500" y="1449"/>
                    <a:pt x="2732" y="1399"/>
                    <a:pt x="2357" y="1133"/>
                  </a:cubicBezTo>
                  <a:cubicBezTo>
                    <a:pt x="2022" y="897"/>
                    <a:pt x="1775" y="542"/>
                    <a:pt x="1450" y="275"/>
                  </a:cubicBezTo>
                  <a:cubicBezTo>
                    <a:pt x="1246" y="115"/>
                    <a:pt x="977" y="1"/>
                    <a:pt x="72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51"/>
            <p:cNvSpPr/>
            <p:nvPr/>
          </p:nvSpPr>
          <p:spPr>
            <a:xfrm>
              <a:off x="3414823" y="3772628"/>
              <a:ext cx="498606" cy="394443"/>
            </a:xfrm>
            <a:custGeom>
              <a:avLst/>
              <a:gdLst/>
              <a:ahLst/>
              <a:cxnLst/>
              <a:rect l="l" t="t" r="r" b="b"/>
              <a:pathLst>
                <a:path w="3480" h="2753" extrusionOk="0">
                  <a:moveTo>
                    <a:pt x="2765" y="0"/>
                  </a:moveTo>
                  <a:cubicBezTo>
                    <a:pt x="2504" y="0"/>
                    <a:pt x="2230" y="122"/>
                    <a:pt x="2021" y="293"/>
                  </a:cubicBezTo>
                  <a:cubicBezTo>
                    <a:pt x="1705" y="560"/>
                    <a:pt x="1469" y="914"/>
                    <a:pt x="1134" y="1161"/>
                  </a:cubicBezTo>
                  <a:cubicBezTo>
                    <a:pt x="769" y="1437"/>
                    <a:pt x="1" y="1506"/>
                    <a:pt x="49" y="2146"/>
                  </a:cubicBezTo>
                  <a:cubicBezTo>
                    <a:pt x="69" y="2442"/>
                    <a:pt x="375" y="2630"/>
                    <a:pt x="661" y="2698"/>
                  </a:cubicBezTo>
                  <a:cubicBezTo>
                    <a:pt x="810" y="2735"/>
                    <a:pt x="961" y="2753"/>
                    <a:pt x="1112" y="2753"/>
                  </a:cubicBezTo>
                  <a:cubicBezTo>
                    <a:pt x="1923" y="2753"/>
                    <a:pt x="2717" y="2245"/>
                    <a:pt x="3174" y="1555"/>
                  </a:cubicBezTo>
                  <a:cubicBezTo>
                    <a:pt x="3322" y="1338"/>
                    <a:pt x="3440" y="1092"/>
                    <a:pt x="3460" y="825"/>
                  </a:cubicBezTo>
                  <a:cubicBezTo>
                    <a:pt x="3480" y="560"/>
                    <a:pt x="3381" y="273"/>
                    <a:pt x="3174" y="126"/>
                  </a:cubicBezTo>
                  <a:cubicBezTo>
                    <a:pt x="3051" y="38"/>
                    <a:pt x="2910" y="0"/>
                    <a:pt x="2765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51"/>
            <p:cNvSpPr/>
            <p:nvPr/>
          </p:nvSpPr>
          <p:spPr>
            <a:xfrm>
              <a:off x="2652163" y="3651990"/>
              <a:ext cx="977439" cy="1483639"/>
            </a:xfrm>
            <a:custGeom>
              <a:avLst/>
              <a:gdLst/>
              <a:ahLst/>
              <a:cxnLst/>
              <a:rect l="l" t="t" r="r" b="b"/>
              <a:pathLst>
                <a:path w="6822" h="10355" extrusionOk="0">
                  <a:moveTo>
                    <a:pt x="3305" y="1"/>
                  </a:moveTo>
                  <a:cubicBezTo>
                    <a:pt x="2788" y="1"/>
                    <a:pt x="2683" y="806"/>
                    <a:pt x="2248" y="1037"/>
                  </a:cubicBezTo>
                  <a:cubicBezTo>
                    <a:pt x="1" y="2289"/>
                    <a:pt x="484" y="8961"/>
                    <a:pt x="1144" y="10026"/>
                  </a:cubicBezTo>
                  <a:cubicBezTo>
                    <a:pt x="1184" y="10095"/>
                    <a:pt x="1233" y="10164"/>
                    <a:pt x="1302" y="10214"/>
                  </a:cubicBezTo>
                  <a:cubicBezTo>
                    <a:pt x="1401" y="10292"/>
                    <a:pt x="1528" y="10312"/>
                    <a:pt x="1657" y="10322"/>
                  </a:cubicBezTo>
                  <a:cubicBezTo>
                    <a:pt x="1773" y="10340"/>
                    <a:pt x="1899" y="10354"/>
                    <a:pt x="2023" y="10354"/>
                  </a:cubicBezTo>
                  <a:cubicBezTo>
                    <a:pt x="2289" y="10354"/>
                    <a:pt x="2548" y="10291"/>
                    <a:pt x="2682" y="10076"/>
                  </a:cubicBezTo>
                  <a:cubicBezTo>
                    <a:pt x="2761" y="9957"/>
                    <a:pt x="2781" y="9248"/>
                    <a:pt x="2790" y="9099"/>
                  </a:cubicBezTo>
                  <a:cubicBezTo>
                    <a:pt x="2800" y="8961"/>
                    <a:pt x="2810" y="8834"/>
                    <a:pt x="2810" y="8696"/>
                  </a:cubicBezTo>
                  <a:cubicBezTo>
                    <a:pt x="3116" y="8770"/>
                    <a:pt x="3428" y="8805"/>
                    <a:pt x="3735" y="8805"/>
                  </a:cubicBezTo>
                  <a:cubicBezTo>
                    <a:pt x="3953" y="8805"/>
                    <a:pt x="4169" y="8787"/>
                    <a:pt x="4377" y="8755"/>
                  </a:cubicBezTo>
                  <a:cubicBezTo>
                    <a:pt x="4377" y="8863"/>
                    <a:pt x="4387" y="8981"/>
                    <a:pt x="4397" y="9099"/>
                  </a:cubicBezTo>
                  <a:cubicBezTo>
                    <a:pt x="4406" y="9248"/>
                    <a:pt x="4426" y="9957"/>
                    <a:pt x="4505" y="10076"/>
                  </a:cubicBezTo>
                  <a:cubicBezTo>
                    <a:pt x="4639" y="10291"/>
                    <a:pt x="4893" y="10354"/>
                    <a:pt x="5159" y="10354"/>
                  </a:cubicBezTo>
                  <a:cubicBezTo>
                    <a:pt x="5284" y="10354"/>
                    <a:pt x="5411" y="10340"/>
                    <a:pt x="5530" y="10322"/>
                  </a:cubicBezTo>
                  <a:cubicBezTo>
                    <a:pt x="5659" y="10312"/>
                    <a:pt x="5786" y="10292"/>
                    <a:pt x="5885" y="10214"/>
                  </a:cubicBezTo>
                  <a:cubicBezTo>
                    <a:pt x="5954" y="10164"/>
                    <a:pt x="5994" y="10095"/>
                    <a:pt x="6043" y="10026"/>
                  </a:cubicBezTo>
                  <a:cubicBezTo>
                    <a:pt x="6703" y="8961"/>
                    <a:pt x="6674" y="5650"/>
                    <a:pt x="6674" y="5630"/>
                  </a:cubicBezTo>
                  <a:cubicBezTo>
                    <a:pt x="6822" y="2870"/>
                    <a:pt x="5964" y="2535"/>
                    <a:pt x="5767" y="2101"/>
                  </a:cubicBezTo>
                  <a:cubicBezTo>
                    <a:pt x="5540" y="1628"/>
                    <a:pt x="5372" y="1096"/>
                    <a:pt x="4988" y="731"/>
                  </a:cubicBezTo>
                  <a:cubicBezTo>
                    <a:pt x="4623" y="377"/>
                    <a:pt x="3914" y="101"/>
                    <a:pt x="3411" y="11"/>
                  </a:cubicBezTo>
                  <a:cubicBezTo>
                    <a:pt x="3374" y="4"/>
                    <a:pt x="3338" y="1"/>
                    <a:pt x="3305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51"/>
            <p:cNvSpPr/>
            <p:nvPr/>
          </p:nvSpPr>
          <p:spPr>
            <a:xfrm>
              <a:off x="2712769" y="3332914"/>
              <a:ext cx="230533" cy="176948"/>
            </a:xfrm>
            <a:custGeom>
              <a:avLst/>
              <a:gdLst/>
              <a:ahLst/>
              <a:cxnLst/>
              <a:rect l="l" t="t" r="r" b="b"/>
              <a:pathLst>
                <a:path w="1609" h="1235" extrusionOk="0">
                  <a:moveTo>
                    <a:pt x="670" y="1"/>
                  </a:moveTo>
                  <a:cubicBezTo>
                    <a:pt x="260" y="1"/>
                    <a:pt x="0" y="592"/>
                    <a:pt x="238" y="957"/>
                  </a:cubicBezTo>
                  <a:cubicBezTo>
                    <a:pt x="297" y="1046"/>
                    <a:pt x="396" y="1115"/>
                    <a:pt x="504" y="1154"/>
                  </a:cubicBezTo>
                  <a:cubicBezTo>
                    <a:pt x="614" y="1206"/>
                    <a:pt x="728" y="1235"/>
                    <a:pt x="844" y="1235"/>
                  </a:cubicBezTo>
                  <a:cubicBezTo>
                    <a:pt x="885" y="1235"/>
                    <a:pt x="926" y="1231"/>
                    <a:pt x="967" y="1224"/>
                  </a:cubicBezTo>
                  <a:cubicBezTo>
                    <a:pt x="1608" y="1095"/>
                    <a:pt x="1313" y="247"/>
                    <a:pt x="879" y="50"/>
                  </a:cubicBezTo>
                  <a:cubicBezTo>
                    <a:pt x="806" y="16"/>
                    <a:pt x="736" y="1"/>
                    <a:pt x="670" y="1"/>
                  </a:cubicBezTo>
                  <a:close/>
                </a:path>
              </a:pathLst>
            </a:custGeom>
            <a:solidFill>
              <a:srgbClr val="D6787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51"/>
            <p:cNvSpPr/>
            <p:nvPr/>
          </p:nvSpPr>
          <p:spPr>
            <a:xfrm>
              <a:off x="2516624" y="3866474"/>
              <a:ext cx="158322" cy="122932"/>
            </a:xfrm>
            <a:custGeom>
              <a:avLst/>
              <a:gdLst/>
              <a:ahLst/>
              <a:cxnLst/>
              <a:rect l="l" t="t" r="r" b="b"/>
              <a:pathLst>
                <a:path w="1105" h="858" extrusionOk="0">
                  <a:moveTo>
                    <a:pt x="540" y="1"/>
                  </a:moveTo>
                  <a:cubicBezTo>
                    <a:pt x="328" y="1"/>
                    <a:pt x="126" y="111"/>
                    <a:pt x="50" y="319"/>
                  </a:cubicBezTo>
                  <a:cubicBezTo>
                    <a:pt x="20" y="387"/>
                    <a:pt x="1" y="466"/>
                    <a:pt x="10" y="545"/>
                  </a:cubicBezTo>
                  <a:cubicBezTo>
                    <a:pt x="40" y="703"/>
                    <a:pt x="198" y="792"/>
                    <a:pt x="356" y="831"/>
                  </a:cubicBezTo>
                  <a:cubicBezTo>
                    <a:pt x="424" y="847"/>
                    <a:pt x="499" y="857"/>
                    <a:pt x="573" y="857"/>
                  </a:cubicBezTo>
                  <a:cubicBezTo>
                    <a:pt x="637" y="857"/>
                    <a:pt x="700" y="849"/>
                    <a:pt x="759" y="831"/>
                  </a:cubicBezTo>
                  <a:cubicBezTo>
                    <a:pt x="897" y="792"/>
                    <a:pt x="1016" y="683"/>
                    <a:pt x="1055" y="555"/>
                  </a:cubicBezTo>
                  <a:cubicBezTo>
                    <a:pt x="1105" y="358"/>
                    <a:pt x="986" y="151"/>
                    <a:pt x="809" y="62"/>
                  </a:cubicBezTo>
                  <a:cubicBezTo>
                    <a:pt x="723" y="21"/>
                    <a:pt x="631" y="1"/>
                    <a:pt x="540" y="1"/>
                  </a:cubicBezTo>
                  <a:close/>
                </a:path>
              </a:pathLst>
            </a:custGeom>
            <a:solidFill>
              <a:srgbClr val="FFE4B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51"/>
            <p:cNvSpPr/>
            <p:nvPr/>
          </p:nvSpPr>
          <p:spPr>
            <a:xfrm>
              <a:off x="3438177" y="3321451"/>
              <a:ext cx="240420" cy="180530"/>
            </a:xfrm>
            <a:custGeom>
              <a:avLst/>
              <a:gdLst/>
              <a:ahLst/>
              <a:cxnLst/>
              <a:rect l="l" t="t" r="r" b="b"/>
              <a:pathLst>
                <a:path w="1678" h="1260" extrusionOk="0">
                  <a:moveTo>
                    <a:pt x="724" y="1"/>
                  </a:moveTo>
                  <a:cubicBezTo>
                    <a:pt x="671" y="1"/>
                    <a:pt x="619" y="8"/>
                    <a:pt x="567" y="22"/>
                  </a:cubicBezTo>
                  <a:cubicBezTo>
                    <a:pt x="449" y="51"/>
                    <a:pt x="340" y="141"/>
                    <a:pt x="261" y="229"/>
                  </a:cubicBezTo>
                  <a:cubicBezTo>
                    <a:pt x="153" y="367"/>
                    <a:pt x="64" y="525"/>
                    <a:pt x="44" y="692"/>
                  </a:cubicBezTo>
                  <a:cubicBezTo>
                    <a:pt x="0" y="1095"/>
                    <a:pt x="286" y="1260"/>
                    <a:pt x="609" y="1260"/>
                  </a:cubicBezTo>
                  <a:cubicBezTo>
                    <a:pt x="863" y="1260"/>
                    <a:pt x="1140" y="1157"/>
                    <a:pt x="1296" y="988"/>
                  </a:cubicBezTo>
                  <a:cubicBezTo>
                    <a:pt x="1678" y="570"/>
                    <a:pt x="1203" y="1"/>
                    <a:pt x="724" y="1"/>
                  </a:cubicBezTo>
                  <a:close/>
                </a:path>
              </a:pathLst>
            </a:custGeom>
            <a:solidFill>
              <a:srgbClr val="D6787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51"/>
            <p:cNvSpPr/>
            <p:nvPr/>
          </p:nvSpPr>
          <p:spPr>
            <a:xfrm>
              <a:off x="3701519" y="3846702"/>
              <a:ext cx="156889" cy="131959"/>
            </a:xfrm>
            <a:custGeom>
              <a:avLst/>
              <a:gdLst/>
              <a:ahLst/>
              <a:cxnLst/>
              <a:rect l="l" t="t" r="r" b="b"/>
              <a:pathLst>
                <a:path w="1095" h="921" extrusionOk="0">
                  <a:moveTo>
                    <a:pt x="495" y="0"/>
                  </a:moveTo>
                  <a:cubicBezTo>
                    <a:pt x="392" y="0"/>
                    <a:pt x="288" y="32"/>
                    <a:pt x="197" y="102"/>
                  </a:cubicBezTo>
                  <a:cubicBezTo>
                    <a:pt x="138" y="151"/>
                    <a:pt x="79" y="200"/>
                    <a:pt x="50" y="279"/>
                  </a:cubicBezTo>
                  <a:cubicBezTo>
                    <a:pt x="0" y="427"/>
                    <a:pt x="89" y="584"/>
                    <a:pt x="197" y="693"/>
                  </a:cubicBezTo>
                  <a:cubicBezTo>
                    <a:pt x="296" y="792"/>
                    <a:pt x="414" y="880"/>
                    <a:pt x="552" y="910"/>
                  </a:cubicBezTo>
                  <a:cubicBezTo>
                    <a:pt x="586" y="917"/>
                    <a:pt x="621" y="921"/>
                    <a:pt x="656" y="921"/>
                  </a:cubicBezTo>
                  <a:cubicBezTo>
                    <a:pt x="764" y="921"/>
                    <a:pt x="872" y="886"/>
                    <a:pt x="946" y="811"/>
                  </a:cubicBezTo>
                  <a:cubicBezTo>
                    <a:pt x="1084" y="673"/>
                    <a:pt x="1095" y="427"/>
                    <a:pt x="976" y="269"/>
                  </a:cubicBezTo>
                  <a:cubicBezTo>
                    <a:pt x="868" y="104"/>
                    <a:pt x="682" y="0"/>
                    <a:pt x="495" y="0"/>
                  </a:cubicBezTo>
                  <a:close/>
                </a:path>
              </a:pathLst>
            </a:custGeom>
            <a:solidFill>
              <a:srgbClr val="FFE4B8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51"/>
            <p:cNvSpPr/>
            <p:nvPr/>
          </p:nvSpPr>
          <p:spPr>
            <a:xfrm>
              <a:off x="2951611" y="4193860"/>
              <a:ext cx="481699" cy="568525"/>
            </a:xfrm>
            <a:custGeom>
              <a:avLst/>
              <a:gdLst/>
              <a:ahLst/>
              <a:cxnLst/>
              <a:rect l="l" t="t" r="r" b="b"/>
              <a:pathLst>
                <a:path w="3362" h="3968" extrusionOk="0">
                  <a:moveTo>
                    <a:pt x="1492" y="0"/>
                  </a:moveTo>
                  <a:cubicBezTo>
                    <a:pt x="1323" y="0"/>
                    <a:pt x="1154" y="29"/>
                    <a:pt x="996" y="84"/>
                  </a:cubicBezTo>
                  <a:cubicBezTo>
                    <a:pt x="739" y="182"/>
                    <a:pt x="601" y="389"/>
                    <a:pt x="474" y="616"/>
                  </a:cubicBezTo>
                  <a:cubicBezTo>
                    <a:pt x="198" y="1089"/>
                    <a:pt x="60" y="1631"/>
                    <a:pt x="30" y="2173"/>
                  </a:cubicBezTo>
                  <a:cubicBezTo>
                    <a:pt x="1" y="2686"/>
                    <a:pt x="79" y="3247"/>
                    <a:pt x="454" y="3593"/>
                  </a:cubicBezTo>
                  <a:cubicBezTo>
                    <a:pt x="728" y="3858"/>
                    <a:pt x="1121" y="3968"/>
                    <a:pt x="1500" y="3968"/>
                  </a:cubicBezTo>
                  <a:cubicBezTo>
                    <a:pt x="1516" y="3968"/>
                    <a:pt x="1532" y="3968"/>
                    <a:pt x="1548" y="3967"/>
                  </a:cubicBezTo>
                  <a:cubicBezTo>
                    <a:pt x="2198" y="3967"/>
                    <a:pt x="2888" y="3652"/>
                    <a:pt x="3174" y="3070"/>
                  </a:cubicBezTo>
                  <a:cubicBezTo>
                    <a:pt x="3293" y="2833"/>
                    <a:pt x="3342" y="2557"/>
                    <a:pt x="3352" y="2292"/>
                  </a:cubicBezTo>
                  <a:cubicBezTo>
                    <a:pt x="3361" y="1887"/>
                    <a:pt x="3302" y="1473"/>
                    <a:pt x="3155" y="1089"/>
                  </a:cubicBezTo>
                  <a:cubicBezTo>
                    <a:pt x="3085" y="921"/>
                    <a:pt x="3006" y="764"/>
                    <a:pt x="2888" y="636"/>
                  </a:cubicBezTo>
                  <a:cubicBezTo>
                    <a:pt x="2750" y="488"/>
                    <a:pt x="2573" y="380"/>
                    <a:pt x="2395" y="281"/>
                  </a:cubicBezTo>
                  <a:cubicBezTo>
                    <a:pt x="2208" y="182"/>
                    <a:pt x="2011" y="84"/>
                    <a:pt x="1804" y="34"/>
                  </a:cubicBezTo>
                  <a:cubicBezTo>
                    <a:pt x="1702" y="11"/>
                    <a:pt x="1597" y="0"/>
                    <a:pt x="1492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51"/>
            <p:cNvSpPr/>
            <p:nvPr/>
          </p:nvSpPr>
          <p:spPr>
            <a:xfrm>
              <a:off x="2441690" y="2934749"/>
              <a:ext cx="1483065" cy="1355262"/>
            </a:xfrm>
            <a:custGeom>
              <a:avLst/>
              <a:gdLst/>
              <a:ahLst/>
              <a:cxnLst/>
              <a:rect l="l" t="t" r="r" b="b"/>
              <a:pathLst>
                <a:path w="10351" h="9459" extrusionOk="0">
                  <a:moveTo>
                    <a:pt x="5812" y="1"/>
                  </a:moveTo>
                  <a:cubicBezTo>
                    <a:pt x="5794" y="1"/>
                    <a:pt x="5776" y="4"/>
                    <a:pt x="5757" y="10"/>
                  </a:cubicBezTo>
                  <a:cubicBezTo>
                    <a:pt x="5689" y="40"/>
                    <a:pt x="5649" y="119"/>
                    <a:pt x="5619" y="188"/>
                  </a:cubicBezTo>
                  <a:cubicBezTo>
                    <a:pt x="5531" y="415"/>
                    <a:pt x="5491" y="661"/>
                    <a:pt x="5501" y="917"/>
                  </a:cubicBezTo>
                  <a:cubicBezTo>
                    <a:pt x="5353" y="434"/>
                    <a:pt x="4910" y="69"/>
                    <a:pt x="4407" y="10"/>
                  </a:cubicBezTo>
                  <a:cubicBezTo>
                    <a:pt x="4387" y="6"/>
                    <a:pt x="4367" y="4"/>
                    <a:pt x="4347" y="4"/>
                  </a:cubicBezTo>
                  <a:cubicBezTo>
                    <a:pt x="4319" y="4"/>
                    <a:pt x="4293" y="9"/>
                    <a:pt x="4269" y="20"/>
                  </a:cubicBezTo>
                  <a:cubicBezTo>
                    <a:pt x="4210" y="40"/>
                    <a:pt x="4171" y="89"/>
                    <a:pt x="4141" y="139"/>
                  </a:cubicBezTo>
                  <a:cubicBezTo>
                    <a:pt x="3963" y="434"/>
                    <a:pt x="3954" y="799"/>
                    <a:pt x="3974" y="1154"/>
                  </a:cubicBezTo>
                  <a:cubicBezTo>
                    <a:pt x="3904" y="1006"/>
                    <a:pt x="3836" y="868"/>
                    <a:pt x="3727" y="759"/>
                  </a:cubicBezTo>
                  <a:cubicBezTo>
                    <a:pt x="3640" y="664"/>
                    <a:pt x="3513" y="601"/>
                    <a:pt x="3390" y="601"/>
                  </a:cubicBezTo>
                  <a:cubicBezTo>
                    <a:pt x="3361" y="601"/>
                    <a:pt x="3332" y="604"/>
                    <a:pt x="3303" y="612"/>
                  </a:cubicBezTo>
                  <a:cubicBezTo>
                    <a:pt x="3205" y="641"/>
                    <a:pt x="3135" y="700"/>
                    <a:pt x="3067" y="770"/>
                  </a:cubicBezTo>
                  <a:cubicBezTo>
                    <a:pt x="2781" y="1075"/>
                    <a:pt x="2643" y="1519"/>
                    <a:pt x="2633" y="1933"/>
                  </a:cubicBezTo>
                  <a:cubicBezTo>
                    <a:pt x="2495" y="1765"/>
                    <a:pt x="2357" y="1598"/>
                    <a:pt x="2169" y="1489"/>
                  </a:cubicBezTo>
                  <a:cubicBezTo>
                    <a:pt x="2064" y="1433"/>
                    <a:pt x="1939" y="1396"/>
                    <a:pt x="1816" y="1396"/>
                  </a:cubicBezTo>
                  <a:cubicBezTo>
                    <a:pt x="1722" y="1396"/>
                    <a:pt x="1630" y="1418"/>
                    <a:pt x="1549" y="1469"/>
                  </a:cubicBezTo>
                  <a:cubicBezTo>
                    <a:pt x="1381" y="1578"/>
                    <a:pt x="1302" y="1795"/>
                    <a:pt x="1312" y="2001"/>
                  </a:cubicBezTo>
                  <a:cubicBezTo>
                    <a:pt x="1312" y="2198"/>
                    <a:pt x="1352" y="2415"/>
                    <a:pt x="1420" y="2603"/>
                  </a:cubicBezTo>
                  <a:cubicBezTo>
                    <a:pt x="1155" y="2691"/>
                    <a:pt x="898" y="2829"/>
                    <a:pt x="681" y="2997"/>
                  </a:cubicBezTo>
                  <a:cubicBezTo>
                    <a:pt x="622" y="3046"/>
                    <a:pt x="563" y="3096"/>
                    <a:pt x="533" y="3164"/>
                  </a:cubicBezTo>
                  <a:cubicBezTo>
                    <a:pt x="474" y="3293"/>
                    <a:pt x="553" y="3451"/>
                    <a:pt x="662" y="3529"/>
                  </a:cubicBezTo>
                  <a:cubicBezTo>
                    <a:pt x="780" y="3618"/>
                    <a:pt x="927" y="3648"/>
                    <a:pt x="1065" y="3667"/>
                  </a:cubicBezTo>
                  <a:cubicBezTo>
                    <a:pt x="711" y="3874"/>
                    <a:pt x="395" y="4150"/>
                    <a:pt x="99" y="4417"/>
                  </a:cubicBezTo>
                  <a:cubicBezTo>
                    <a:pt x="51" y="4465"/>
                    <a:pt x="1" y="4515"/>
                    <a:pt x="1" y="4584"/>
                  </a:cubicBezTo>
                  <a:cubicBezTo>
                    <a:pt x="11" y="4633"/>
                    <a:pt x="40" y="4673"/>
                    <a:pt x="80" y="4702"/>
                  </a:cubicBezTo>
                  <a:cubicBezTo>
                    <a:pt x="277" y="4879"/>
                    <a:pt x="504" y="5008"/>
                    <a:pt x="760" y="5087"/>
                  </a:cubicBezTo>
                  <a:cubicBezTo>
                    <a:pt x="721" y="5383"/>
                    <a:pt x="316" y="5491"/>
                    <a:pt x="267" y="5786"/>
                  </a:cubicBezTo>
                  <a:cubicBezTo>
                    <a:pt x="237" y="5983"/>
                    <a:pt x="405" y="6161"/>
                    <a:pt x="603" y="6220"/>
                  </a:cubicBezTo>
                  <a:cubicBezTo>
                    <a:pt x="665" y="6237"/>
                    <a:pt x="730" y="6243"/>
                    <a:pt x="796" y="6243"/>
                  </a:cubicBezTo>
                  <a:cubicBezTo>
                    <a:pt x="927" y="6243"/>
                    <a:pt x="1063" y="6217"/>
                    <a:pt x="1194" y="6191"/>
                  </a:cubicBezTo>
                  <a:lnTo>
                    <a:pt x="1194" y="6191"/>
                  </a:lnTo>
                  <a:cubicBezTo>
                    <a:pt x="918" y="6487"/>
                    <a:pt x="730" y="6910"/>
                    <a:pt x="691" y="7304"/>
                  </a:cubicBezTo>
                  <a:cubicBezTo>
                    <a:pt x="671" y="7413"/>
                    <a:pt x="681" y="7541"/>
                    <a:pt x="760" y="7610"/>
                  </a:cubicBezTo>
                  <a:cubicBezTo>
                    <a:pt x="807" y="7651"/>
                    <a:pt x="864" y="7664"/>
                    <a:pt x="921" y="7664"/>
                  </a:cubicBezTo>
                  <a:cubicBezTo>
                    <a:pt x="960" y="7664"/>
                    <a:pt x="1000" y="7658"/>
                    <a:pt x="1036" y="7650"/>
                  </a:cubicBezTo>
                  <a:cubicBezTo>
                    <a:pt x="1312" y="7600"/>
                    <a:pt x="1569" y="7452"/>
                    <a:pt x="1766" y="7255"/>
                  </a:cubicBezTo>
                  <a:lnTo>
                    <a:pt x="1766" y="7255"/>
                  </a:lnTo>
                  <a:cubicBezTo>
                    <a:pt x="1667" y="7452"/>
                    <a:pt x="1569" y="7659"/>
                    <a:pt x="1539" y="7876"/>
                  </a:cubicBezTo>
                  <a:cubicBezTo>
                    <a:pt x="1499" y="8103"/>
                    <a:pt x="1549" y="8340"/>
                    <a:pt x="1707" y="8487"/>
                  </a:cubicBezTo>
                  <a:cubicBezTo>
                    <a:pt x="2091" y="8329"/>
                    <a:pt x="2426" y="8064"/>
                    <a:pt x="2653" y="7718"/>
                  </a:cubicBezTo>
                  <a:lnTo>
                    <a:pt x="2653" y="7718"/>
                  </a:lnTo>
                  <a:cubicBezTo>
                    <a:pt x="2633" y="7965"/>
                    <a:pt x="2702" y="8250"/>
                    <a:pt x="2830" y="8467"/>
                  </a:cubicBezTo>
                  <a:cubicBezTo>
                    <a:pt x="2896" y="8581"/>
                    <a:pt x="3008" y="8695"/>
                    <a:pt x="3140" y="8695"/>
                  </a:cubicBezTo>
                  <a:cubicBezTo>
                    <a:pt x="3145" y="8695"/>
                    <a:pt x="3150" y="8695"/>
                    <a:pt x="3155" y="8694"/>
                  </a:cubicBezTo>
                  <a:cubicBezTo>
                    <a:pt x="3303" y="8694"/>
                    <a:pt x="3402" y="8566"/>
                    <a:pt x="3470" y="8448"/>
                  </a:cubicBezTo>
                  <a:cubicBezTo>
                    <a:pt x="3549" y="8320"/>
                    <a:pt x="3608" y="8182"/>
                    <a:pt x="3658" y="8044"/>
                  </a:cubicBezTo>
                  <a:cubicBezTo>
                    <a:pt x="3717" y="8340"/>
                    <a:pt x="3855" y="8616"/>
                    <a:pt x="4042" y="8852"/>
                  </a:cubicBezTo>
                  <a:cubicBezTo>
                    <a:pt x="4082" y="8892"/>
                    <a:pt x="4112" y="8931"/>
                    <a:pt x="4171" y="8951"/>
                  </a:cubicBezTo>
                  <a:cubicBezTo>
                    <a:pt x="4185" y="8955"/>
                    <a:pt x="4199" y="8957"/>
                    <a:pt x="4214" y="8957"/>
                  </a:cubicBezTo>
                  <a:cubicBezTo>
                    <a:pt x="4292" y="8957"/>
                    <a:pt x="4376" y="8897"/>
                    <a:pt x="4417" y="8822"/>
                  </a:cubicBezTo>
                  <a:cubicBezTo>
                    <a:pt x="4466" y="8734"/>
                    <a:pt x="4466" y="8625"/>
                    <a:pt x="4466" y="8526"/>
                  </a:cubicBezTo>
                  <a:cubicBezTo>
                    <a:pt x="4555" y="8783"/>
                    <a:pt x="4723" y="9059"/>
                    <a:pt x="4900" y="9266"/>
                  </a:cubicBezTo>
                  <a:cubicBezTo>
                    <a:pt x="4992" y="9365"/>
                    <a:pt x="5119" y="9459"/>
                    <a:pt x="5245" y="9459"/>
                  </a:cubicBezTo>
                  <a:cubicBezTo>
                    <a:pt x="5282" y="9459"/>
                    <a:pt x="5318" y="9451"/>
                    <a:pt x="5353" y="9433"/>
                  </a:cubicBezTo>
                  <a:cubicBezTo>
                    <a:pt x="5551" y="9335"/>
                    <a:pt x="5491" y="9049"/>
                    <a:pt x="5521" y="8832"/>
                  </a:cubicBezTo>
                  <a:lnTo>
                    <a:pt x="5521" y="8832"/>
                  </a:lnTo>
                  <a:cubicBezTo>
                    <a:pt x="5747" y="9050"/>
                    <a:pt x="6059" y="9168"/>
                    <a:pt x="6365" y="9168"/>
                  </a:cubicBezTo>
                  <a:cubicBezTo>
                    <a:pt x="6419" y="9168"/>
                    <a:pt x="6473" y="9165"/>
                    <a:pt x="6526" y="9157"/>
                  </a:cubicBezTo>
                  <a:cubicBezTo>
                    <a:pt x="6733" y="9138"/>
                    <a:pt x="6950" y="9049"/>
                    <a:pt x="7069" y="8881"/>
                  </a:cubicBezTo>
                  <a:cubicBezTo>
                    <a:pt x="7187" y="8704"/>
                    <a:pt x="7187" y="8448"/>
                    <a:pt x="7029" y="8310"/>
                  </a:cubicBezTo>
                  <a:lnTo>
                    <a:pt x="7029" y="8310"/>
                  </a:lnTo>
                  <a:cubicBezTo>
                    <a:pt x="7246" y="8388"/>
                    <a:pt x="7502" y="8467"/>
                    <a:pt x="7729" y="8478"/>
                  </a:cubicBezTo>
                  <a:cubicBezTo>
                    <a:pt x="7945" y="8478"/>
                    <a:pt x="8182" y="8408"/>
                    <a:pt x="8320" y="8231"/>
                  </a:cubicBezTo>
                  <a:cubicBezTo>
                    <a:pt x="8517" y="7994"/>
                    <a:pt x="8458" y="7639"/>
                    <a:pt x="8389" y="7334"/>
                  </a:cubicBezTo>
                  <a:lnTo>
                    <a:pt x="8389" y="7334"/>
                  </a:lnTo>
                  <a:cubicBezTo>
                    <a:pt x="8507" y="7428"/>
                    <a:pt x="8666" y="7472"/>
                    <a:pt x="8829" y="7472"/>
                  </a:cubicBezTo>
                  <a:cubicBezTo>
                    <a:pt x="9077" y="7472"/>
                    <a:pt x="9333" y="7370"/>
                    <a:pt x="9463" y="7186"/>
                  </a:cubicBezTo>
                  <a:cubicBezTo>
                    <a:pt x="9680" y="6881"/>
                    <a:pt x="9592" y="6408"/>
                    <a:pt x="9276" y="6211"/>
                  </a:cubicBezTo>
                  <a:cubicBezTo>
                    <a:pt x="9621" y="6053"/>
                    <a:pt x="9966" y="5845"/>
                    <a:pt x="10212" y="5540"/>
                  </a:cubicBezTo>
                  <a:cubicBezTo>
                    <a:pt x="10262" y="5481"/>
                    <a:pt x="10311" y="5412"/>
                    <a:pt x="10321" y="5333"/>
                  </a:cubicBezTo>
                  <a:cubicBezTo>
                    <a:pt x="10350" y="5166"/>
                    <a:pt x="10203" y="4998"/>
                    <a:pt x="10035" y="4949"/>
                  </a:cubicBezTo>
                  <a:cubicBezTo>
                    <a:pt x="9983" y="4937"/>
                    <a:pt x="9931" y="4933"/>
                    <a:pt x="9879" y="4933"/>
                  </a:cubicBezTo>
                  <a:cubicBezTo>
                    <a:pt x="9755" y="4933"/>
                    <a:pt x="9631" y="4960"/>
                    <a:pt x="9513" y="4988"/>
                  </a:cubicBezTo>
                  <a:cubicBezTo>
                    <a:pt x="9798" y="4653"/>
                    <a:pt x="9917" y="4219"/>
                    <a:pt x="10015" y="3795"/>
                  </a:cubicBezTo>
                  <a:cubicBezTo>
                    <a:pt x="10065" y="3589"/>
                    <a:pt x="10114" y="3352"/>
                    <a:pt x="9986" y="3175"/>
                  </a:cubicBezTo>
                  <a:cubicBezTo>
                    <a:pt x="9897" y="3059"/>
                    <a:pt x="9753" y="3004"/>
                    <a:pt x="9607" y="3004"/>
                  </a:cubicBezTo>
                  <a:cubicBezTo>
                    <a:pt x="9541" y="3004"/>
                    <a:pt x="9476" y="3015"/>
                    <a:pt x="9414" y="3037"/>
                  </a:cubicBezTo>
                  <a:cubicBezTo>
                    <a:pt x="9217" y="3105"/>
                    <a:pt x="9060" y="3243"/>
                    <a:pt x="8911" y="3391"/>
                  </a:cubicBezTo>
                  <a:cubicBezTo>
                    <a:pt x="8981" y="3155"/>
                    <a:pt x="9148" y="2958"/>
                    <a:pt x="9266" y="2731"/>
                  </a:cubicBezTo>
                  <a:cubicBezTo>
                    <a:pt x="9384" y="2514"/>
                    <a:pt x="9454" y="2238"/>
                    <a:pt x="9325" y="2021"/>
                  </a:cubicBezTo>
                  <a:cubicBezTo>
                    <a:pt x="9248" y="1882"/>
                    <a:pt x="9086" y="1789"/>
                    <a:pt x="8920" y="1789"/>
                  </a:cubicBezTo>
                  <a:cubicBezTo>
                    <a:pt x="8898" y="1789"/>
                    <a:pt x="8875" y="1791"/>
                    <a:pt x="8852" y="1795"/>
                  </a:cubicBezTo>
                  <a:cubicBezTo>
                    <a:pt x="8675" y="1824"/>
                    <a:pt x="8517" y="1972"/>
                    <a:pt x="8478" y="2150"/>
                  </a:cubicBezTo>
                  <a:cubicBezTo>
                    <a:pt x="8517" y="1913"/>
                    <a:pt x="8429" y="1646"/>
                    <a:pt x="8310" y="1440"/>
                  </a:cubicBezTo>
                  <a:cubicBezTo>
                    <a:pt x="8261" y="1370"/>
                    <a:pt x="8212" y="1302"/>
                    <a:pt x="8133" y="1292"/>
                  </a:cubicBezTo>
                  <a:cubicBezTo>
                    <a:pt x="8074" y="1292"/>
                    <a:pt x="8015" y="1311"/>
                    <a:pt x="7965" y="1341"/>
                  </a:cubicBezTo>
                  <a:cubicBezTo>
                    <a:pt x="7778" y="1460"/>
                    <a:pt x="7630" y="1637"/>
                    <a:pt x="7551" y="1844"/>
                  </a:cubicBezTo>
                  <a:cubicBezTo>
                    <a:pt x="7621" y="1499"/>
                    <a:pt x="7443" y="1006"/>
                    <a:pt x="7246" y="710"/>
                  </a:cubicBezTo>
                  <a:cubicBezTo>
                    <a:pt x="7173" y="605"/>
                    <a:pt x="7054" y="507"/>
                    <a:pt x="6938" y="507"/>
                  </a:cubicBezTo>
                  <a:cubicBezTo>
                    <a:pt x="6912" y="507"/>
                    <a:pt x="6886" y="512"/>
                    <a:pt x="6861" y="523"/>
                  </a:cubicBezTo>
                  <a:cubicBezTo>
                    <a:pt x="6782" y="553"/>
                    <a:pt x="6733" y="632"/>
                    <a:pt x="6703" y="710"/>
                  </a:cubicBezTo>
                  <a:cubicBezTo>
                    <a:pt x="6615" y="888"/>
                    <a:pt x="6536" y="1085"/>
                    <a:pt x="6526" y="1292"/>
                  </a:cubicBezTo>
                  <a:cubicBezTo>
                    <a:pt x="6497" y="868"/>
                    <a:pt x="6319" y="464"/>
                    <a:pt x="6043" y="139"/>
                  </a:cubicBezTo>
                  <a:cubicBezTo>
                    <a:pt x="5986" y="73"/>
                    <a:pt x="5901" y="1"/>
                    <a:pt x="5812" y="1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51"/>
            <p:cNvSpPr/>
            <p:nvPr/>
          </p:nvSpPr>
          <p:spPr>
            <a:xfrm>
              <a:off x="2827390" y="3334633"/>
              <a:ext cx="744327" cy="597324"/>
            </a:xfrm>
            <a:custGeom>
              <a:avLst/>
              <a:gdLst/>
              <a:ahLst/>
              <a:cxnLst/>
              <a:rect l="l" t="t" r="r" b="b"/>
              <a:pathLst>
                <a:path w="5195" h="4169" extrusionOk="0">
                  <a:moveTo>
                    <a:pt x="2339" y="0"/>
                  </a:moveTo>
                  <a:cubicBezTo>
                    <a:pt x="1899" y="0"/>
                    <a:pt x="1480" y="66"/>
                    <a:pt x="1124" y="216"/>
                  </a:cubicBezTo>
                  <a:cubicBezTo>
                    <a:pt x="542" y="472"/>
                    <a:pt x="128" y="945"/>
                    <a:pt x="49" y="1724"/>
                  </a:cubicBezTo>
                  <a:cubicBezTo>
                    <a:pt x="0" y="2296"/>
                    <a:pt x="197" y="2877"/>
                    <a:pt x="552" y="3350"/>
                  </a:cubicBezTo>
                  <a:cubicBezTo>
                    <a:pt x="789" y="3666"/>
                    <a:pt x="1094" y="3952"/>
                    <a:pt x="1488" y="4070"/>
                  </a:cubicBezTo>
                  <a:cubicBezTo>
                    <a:pt x="1804" y="4169"/>
                    <a:pt x="2139" y="4169"/>
                    <a:pt x="2474" y="4169"/>
                  </a:cubicBezTo>
                  <a:cubicBezTo>
                    <a:pt x="2898" y="4158"/>
                    <a:pt x="3341" y="4149"/>
                    <a:pt x="3726" y="3991"/>
                  </a:cubicBezTo>
                  <a:cubicBezTo>
                    <a:pt x="4239" y="3784"/>
                    <a:pt x="4603" y="3350"/>
                    <a:pt x="4810" y="2897"/>
                  </a:cubicBezTo>
                  <a:cubicBezTo>
                    <a:pt x="5194" y="2069"/>
                    <a:pt x="5086" y="1004"/>
                    <a:pt x="4307" y="472"/>
                  </a:cubicBezTo>
                  <a:cubicBezTo>
                    <a:pt x="4041" y="285"/>
                    <a:pt x="3706" y="176"/>
                    <a:pt x="3371" y="108"/>
                  </a:cubicBezTo>
                  <a:cubicBezTo>
                    <a:pt x="3028" y="39"/>
                    <a:pt x="2677" y="0"/>
                    <a:pt x="2339" y="0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51"/>
            <p:cNvSpPr/>
            <p:nvPr/>
          </p:nvSpPr>
          <p:spPr>
            <a:xfrm>
              <a:off x="3128127" y="3402116"/>
              <a:ext cx="134394" cy="242282"/>
            </a:xfrm>
            <a:custGeom>
              <a:avLst/>
              <a:gdLst/>
              <a:ahLst/>
              <a:cxnLst/>
              <a:rect l="l" t="t" r="r" b="b"/>
              <a:pathLst>
                <a:path w="938" h="1691" extrusionOk="0">
                  <a:moveTo>
                    <a:pt x="424" y="1"/>
                  </a:moveTo>
                  <a:lnTo>
                    <a:pt x="168" y="60"/>
                  </a:lnTo>
                  <a:lnTo>
                    <a:pt x="0" y="1332"/>
                  </a:lnTo>
                  <a:cubicBezTo>
                    <a:pt x="11" y="1479"/>
                    <a:pt x="119" y="1608"/>
                    <a:pt x="257" y="1637"/>
                  </a:cubicBezTo>
                  <a:lnTo>
                    <a:pt x="405" y="1677"/>
                  </a:lnTo>
                  <a:cubicBezTo>
                    <a:pt x="437" y="1686"/>
                    <a:pt x="468" y="1691"/>
                    <a:pt x="499" y="1691"/>
                  </a:cubicBezTo>
                  <a:cubicBezTo>
                    <a:pt x="565" y="1691"/>
                    <a:pt x="627" y="1671"/>
                    <a:pt x="681" y="1637"/>
                  </a:cubicBezTo>
                  <a:lnTo>
                    <a:pt x="749" y="1598"/>
                  </a:lnTo>
                  <a:cubicBezTo>
                    <a:pt x="878" y="1519"/>
                    <a:pt x="937" y="1371"/>
                    <a:pt x="907" y="1233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51"/>
            <p:cNvSpPr/>
            <p:nvPr/>
          </p:nvSpPr>
          <p:spPr>
            <a:xfrm>
              <a:off x="3104200" y="3587515"/>
              <a:ext cx="166775" cy="98861"/>
            </a:xfrm>
            <a:custGeom>
              <a:avLst/>
              <a:gdLst/>
              <a:ahLst/>
              <a:cxnLst/>
              <a:rect l="l" t="t" r="r" b="b"/>
              <a:pathLst>
                <a:path w="1164" h="690" extrusionOk="0">
                  <a:moveTo>
                    <a:pt x="754" y="1"/>
                  </a:moveTo>
                  <a:cubicBezTo>
                    <a:pt x="604" y="1"/>
                    <a:pt x="455" y="14"/>
                    <a:pt x="305" y="38"/>
                  </a:cubicBezTo>
                  <a:cubicBezTo>
                    <a:pt x="305" y="38"/>
                    <a:pt x="0" y="176"/>
                    <a:pt x="572" y="610"/>
                  </a:cubicBezTo>
                  <a:cubicBezTo>
                    <a:pt x="621" y="649"/>
                    <a:pt x="670" y="689"/>
                    <a:pt x="729" y="689"/>
                  </a:cubicBezTo>
                  <a:cubicBezTo>
                    <a:pt x="734" y="689"/>
                    <a:pt x="738" y="689"/>
                    <a:pt x="742" y="689"/>
                  </a:cubicBezTo>
                  <a:cubicBezTo>
                    <a:pt x="834" y="689"/>
                    <a:pt x="899" y="586"/>
                    <a:pt x="946" y="501"/>
                  </a:cubicBezTo>
                  <a:lnTo>
                    <a:pt x="1124" y="176"/>
                  </a:lnTo>
                  <a:cubicBezTo>
                    <a:pt x="1163" y="107"/>
                    <a:pt x="1113" y="18"/>
                    <a:pt x="1045" y="18"/>
                  </a:cubicBezTo>
                  <a:cubicBezTo>
                    <a:pt x="948" y="6"/>
                    <a:pt x="851" y="1"/>
                    <a:pt x="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51"/>
            <p:cNvSpPr/>
            <p:nvPr/>
          </p:nvSpPr>
          <p:spPr>
            <a:xfrm>
              <a:off x="2721366" y="3295089"/>
              <a:ext cx="238844" cy="210045"/>
            </a:xfrm>
            <a:custGeom>
              <a:avLst/>
              <a:gdLst/>
              <a:ahLst/>
              <a:cxnLst/>
              <a:rect l="l" t="t" r="r" b="b"/>
              <a:pathLst>
                <a:path w="1667" h="1466" extrusionOk="0">
                  <a:moveTo>
                    <a:pt x="692" y="1"/>
                  </a:moveTo>
                  <a:cubicBezTo>
                    <a:pt x="599" y="1"/>
                    <a:pt x="509" y="23"/>
                    <a:pt x="434" y="78"/>
                  </a:cubicBezTo>
                  <a:cubicBezTo>
                    <a:pt x="247" y="206"/>
                    <a:pt x="1" y="502"/>
                    <a:pt x="20" y="748"/>
                  </a:cubicBezTo>
                  <a:cubicBezTo>
                    <a:pt x="40" y="916"/>
                    <a:pt x="158" y="1054"/>
                    <a:pt x="296" y="1152"/>
                  </a:cubicBezTo>
                  <a:cubicBezTo>
                    <a:pt x="454" y="1280"/>
                    <a:pt x="631" y="1369"/>
                    <a:pt x="829" y="1428"/>
                  </a:cubicBezTo>
                  <a:cubicBezTo>
                    <a:pt x="907" y="1449"/>
                    <a:pt x="990" y="1466"/>
                    <a:pt x="1075" y="1466"/>
                  </a:cubicBezTo>
                  <a:cubicBezTo>
                    <a:pt x="1108" y="1466"/>
                    <a:pt x="1141" y="1463"/>
                    <a:pt x="1174" y="1458"/>
                  </a:cubicBezTo>
                  <a:cubicBezTo>
                    <a:pt x="1332" y="1418"/>
                    <a:pt x="1470" y="1290"/>
                    <a:pt x="1588" y="1182"/>
                  </a:cubicBezTo>
                  <a:cubicBezTo>
                    <a:pt x="1608" y="1152"/>
                    <a:pt x="1637" y="1123"/>
                    <a:pt x="1647" y="1093"/>
                  </a:cubicBezTo>
                  <a:cubicBezTo>
                    <a:pt x="1667" y="1044"/>
                    <a:pt x="1647" y="995"/>
                    <a:pt x="1627" y="945"/>
                  </a:cubicBezTo>
                  <a:cubicBezTo>
                    <a:pt x="1529" y="660"/>
                    <a:pt x="1410" y="373"/>
                    <a:pt x="1183" y="187"/>
                  </a:cubicBezTo>
                  <a:cubicBezTo>
                    <a:pt x="1061" y="83"/>
                    <a:pt x="870" y="1"/>
                    <a:pt x="692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51"/>
            <p:cNvSpPr/>
            <p:nvPr/>
          </p:nvSpPr>
          <p:spPr>
            <a:xfrm>
              <a:off x="3359662" y="3264857"/>
              <a:ext cx="258616" cy="233256"/>
            </a:xfrm>
            <a:custGeom>
              <a:avLst/>
              <a:gdLst/>
              <a:ahLst/>
              <a:cxnLst/>
              <a:rect l="l" t="t" r="r" b="b"/>
              <a:pathLst>
                <a:path w="1805" h="1628" extrusionOk="0">
                  <a:moveTo>
                    <a:pt x="870" y="1"/>
                  </a:moveTo>
                  <a:cubicBezTo>
                    <a:pt x="853" y="1"/>
                    <a:pt x="836" y="2"/>
                    <a:pt x="819" y="3"/>
                  </a:cubicBezTo>
                  <a:cubicBezTo>
                    <a:pt x="622" y="23"/>
                    <a:pt x="464" y="151"/>
                    <a:pt x="346" y="289"/>
                  </a:cubicBezTo>
                  <a:cubicBezTo>
                    <a:pt x="218" y="446"/>
                    <a:pt x="110" y="634"/>
                    <a:pt x="50" y="821"/>
                  </a:cubicBezTo>
                  <a:cubicBezTo>
                    <a:pt x="20" y="930"/>
                    <a:pt x="1" y="1048"/>
                    <a:pt x="31" y="1166"/>
                  </a:cubicBezTo>
                  <a:cubicBezTo>
                    <a:pt x="80" y="1324"/>
                    <a:pt x="228" y="1452"/>
                    <a:pt x="375" y="1561"/>
                  </a:cubicBezTo>
                  <a:cubicBezTo>
                    <a:pt x="405" y="1590"/>
                    <a:pt x="434" y="1610"/>
                    <a:pt x="474" y="1620"/>
                  </a:cubicBezTo>
                  <a:cubicBezTo>
                    <a:pt x="491" y="1626"/>
                    <a:pt x="509" y="1628"/>
                    <a:pt x="526" y="1628"/>
                  </a:cubicBezTo>
                  <a:cubicBezTo>
                    <a:pt x="568" y="1628"/>
                    <a:pt x="609" y="1614"/>
                    <a:pt x="651" y="1600"/>
                  </a:cubicBezTo>
                  <a:cubicBezTo>
                    <a:pt x="967" y="1491"/>
                    <a:pt x="1302" y="1363"/>
                    <a:pt x="1519" y="1136"/>
                  </a:cubicBezTo>
                  <a:cubicBezTo>
                    <a:pt x="1696" y="949"/>
                    <a:pt x="1805" y="604"/>
                    <a:pt x="1617" y="398"/>
                  </a:cubicBezTo>
                  <a:cubicBezTo>
                    <a:pt x="1469" y="221"/>
                    <a:pt x="1145" y="1"/>
                    <a:pt x="870" y="1"/>
                  </a:cubicBezTo>
                  <a:close/>
                </a:path>
              </a:pathLst>
            </a:custGeom>
            <a:solidFill>
              <a:srgbClr val="FFAF2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51"/>
            <p:cNvSpPr/>
            <p:nvPr/>
          </p:nvSpPr>
          <p:spPr>
            <a:xfrm>
              <a:off x="3154920" y="3667320"/>
              <a:ext cx="130096" cy="68343"/>
            </a:xfrm>
            <a:custGeom>
              <a:avLst/>
              <a:gdLst/>
              <a:ahLst/>
              <a:cxnLst/>
              <a:rect l="l" t="t" r="r" b="b"/>
              <a:pathLst>
                <a:path w="908" h="477" extrusionOk="0">
                  <a:moveTo>
                    <a:pt x="843" y="1"/>
                  </a:moveTo>
                  <a:cubicBezTo>
                    <a:pt x="819" y="1"/>
                    <a:pt x="797" y="18"/>
                    <a:pt x="789" y="42"/>
                  </a:cubicBezTo>
                  <a:cubicBezTo>
                    <a:pt x="770" y="180"/>
                    <a:pt x="661" y="299"/>
                    <a:pt x="513" y="348"/>
                  </a:cubicBezTo>
                  <a:cubicBezTo>
                    <a:pt x="464" y="364"/>
                    <a:pt x="410" y="371"/>
                    <a:pt x="355" y="371"/>
                  </a:cubicBezTo>
                  <a:cubicBezTo>
                    <a:pt x="267" y="371"/>
                    <a:pt x="174" y="351"/>
                    <a:pt x="89" y="309"/>
                  </a:cubicBezTo>
                  <a:cubicBezTo>
                    <a:pt x="82" y="306"/>
                    <a:pt x="74" y="305"/>
                    <a:pt x="67" y="305"/>
                  </a:cubicBezTo>
                  <a:cubicBezTo>
                    <a:pt x="46" y="305"/>
                    <a:pt x="25" y="316"/>
                    <a:pt x="10" y="338"/>
                  </a:cubicBezTo>
                  <a:cubicBezTo>
                    <a:pt x="1" y="358"/>
                    <a:pt x="10" y="397"/>
                    <a:pt x="40" y="408"/>
                  </a:cubicBezTo>
                  <a:cubicBezTo>
                    <a:pt x="139" y="456"/>
                    <a:pt x="247" y="476"/>
                    <a:pt x="356" y="476"/>
                  </a:cubicBezTo>
                  <a:cubicBezTo>
                    <a:pt x="424" y="476"/>
                    <a:pt x="484" y="467"/>
                    <a:pt x="553" y="447"/>
                  </a:cubicBezTo>
                  <a:cubicBezTo>
                    <a:pt x="730" y="388"/>
                    <a:pt x="868" y="240"/>
                    <a:pt x="897" y="62"/>
                  </a:cubicBezTo>
                  <a:cubicBezTo>
                    <a:pt x="908" y="33"/>
                    <a:pt x="888" y="3"/>
                    <a:pt x="858" y="3"/>
                  </a:cubicBezTo>
                  <a:cubicBezTo>
                    <a:pt x="853" y="1"/>
                    <a:pt x="848" y="1"/>
                    <a:pt x="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51"/>
            <p:cNvSpPr/>
            <p:nvPr/>
          </p:nvSpPr>
          <p:spPr>
            <a:xfrm>
              <a:off x="3205783" y="3677206"/>
              <a:ext cx="28369" cy="52726"/>
            </a:xfrm>
            <a:custGeom>
              <a:avLst/>
              <a:gdLst/>
              <a:ahLst/>
              <a:cxnLst/>
              <a:rect l="l" t="t" r="r" b="b"/>
              <a:pathLst>
                <a:path w="198" h="368" extrusionOk="0">
                  <a:moveTo>
                    <a:pt x="56" y="1"/>
                  </a:moveTo>
                  <a:cubicBezTo>
                    <a:pt x="51" y="1"/>
                    <a:pt x="46" y="2"/>
                    <a:pt x="40" y="3"/>
                  </a:cubicBezTo>
                  <a:cubicBezTo>
                    <a:pt x="10" y="13"/>
                    <a:pt x="1" y="43"/>
                    <a:pt x="10" y="72"/>
                  </a:cubicBezTo>
                  <a:lnTo>
                    <a:pt x="89" y="328"/>
                  </a:lnTo>
                  <a:cubicBezTo>
                    <a:pt x="99" y="348"/>
                    <a:pt x="119" y="368"/>
                    <a:pt x="139" y="368"/>
                  </a:cubicBezTo>
                  <a:cubicBezTo>
                    <a:pt x="148" y="368"/>
                    <a:pt x="148" y="368"/>
                    <a:pt x="158" y="358"/>
                  </a:cubicBezTo>
                  <a:cubicBezTo>
                    <a:pt x="188" y="358"/>
                    <a:pt x="198" y="319"/>
                    <a:pt x="188" y="299"/>
                  </a:cubicBezTo>
                  <a:lnTo>
                    <a:pt x="109" y="43"/>
                  </a:lnTo>
                  <a:cubicBezTo>
                    <a:pt x="101" y="18"/>
                    <a:pt x="8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51"/>
            <p:cNvSpPr/>
            <p:nvPr/>
          </p:nvSpPr>
          <p:spPr>
            <a:xfrm>
              <a:off x="3057492" y="3491234"/>
              <a:ext cx="60893" cy="59460"/>
            </a:xfrm>
            <a:custGeom>
              <a:avLst/>
              <a:gdLst/>
              <a:ahLst/>
              <a:cxnLst/>
              <a:rect l="l" t="t" r="r" b="b"/>
              <a:pathLst>
                <a:path w="425" h="415" extrusionOk="0">
                  <a:moveTo>
                    <a:pt x="208" y="0"/>
                  </a:moveTo>
                  <a:cubicBezTo>
                    <a:pt x="99" y="0"/>
                    <a:pt x="0" y="99"/>
                    <a:pt x="0" y="207"/>
                  </a:cubicBezTo>
                  <a:cubicBezTo>
                    <a:pt x="0" y="325"/>
                    <a:pt x="99" y="414"/>
                    <a:pt x="208" y="414"/>
                  </a:cubicBezTo>
                  <a:cubicBezTo>
                    <a:pt x="326" y="414"/>
                    <a:pt x="425" y="325"/>
                    <a:pt x="425" y="207"/>
                  </a:cubicBezTo>
                  <a:cubicBezTo>
                    <a:pt x="425" y="99"/>
                    <a:pt x="326" y="0"/>
                    <a:pt x="2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51"/>
            <p:cNvSpPr/>
            <p:nvPr/>
          </p:nvSpPr>
          <p:spPr>
            <a:xfrm>
              <a:off x="3251058" y="3477049"/>
              <a:ext cx="60750" cy="60893"/>
            </a:xfrm>
            <a:custGeom>
              <a:avLst/>
              <a:gdLst/>
              <a:ahLst/>
              <a:cxnLst/>
              <a:rect l="l" t="t" r="r" b="b"/>
              <a:pathLst>
                <a:path w="424" h="425" extrusionOk="0">
                  <a:moveTo>
                    <a:pt x="217" y="1"/>
                  </a:moveTo>
                  <a:cubicBezTo>
                    <a:pt x="99" y="1"/>
                    <a:pt x="0" y="99"/>
                    <a:pt x="0" y="218"/>
                  </a:cubicBezTo>
                  <a:cubicBezTo>
                    <a:pt x="0" y="326"/>
                    <a:pt x="99" y="424"/>
                    <a:pt x="217" y="424"/>
                  </a:cubicBezTo>
                  <a:cubicBezTo>
                    <a:pt x="325" y="424"/>
                    <a:pt x="424" y="326"/>
                    <a:pt x="424" y="218"/>
                  </a:cubicBezTo>
                  <a:cubicBezTo>
                    <a:pt x="424" y="99"/>
                    <a:pt x="325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51"/>
            <p:cNvSpPr/>
            <p:nvPr/>
          </p:nvSpPr>
          <p:spPr>
            <a:xfrm>
              <a:off x="2964219" y="2680577"/>
              <a:ext cx="412639" cy="613084"/>
            </a:xfrm>
            <a:custGeom>
              <a:avLst/>
              <a:gdLst/>
              <a:ahLst/>
              <a:cxnLst/>
              <a:rect l="l" t="t" r="r" b="b"/>
              <a:pathLst>
                <a:path w="2880" h="4279" extrusionOk="0">
                  <a:moveTo>
                    <a:pt x="435" y="1"/>
                  </a:moveTo>
                  <a:lnTo>
                    <a:pt x="1" y="4278"/>
                  </a:lnTo>
                  <a:lnTo>
                    <a:pt x="1" y="4278"/>
                  </a:lnTo>
                  <a:lnTo>
                    <a:pt x="2879" y="411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51"/>
            <p:cNvSpPr/>
            <p:nvPr/>
          </p:nvSpPr>
          <p:spPr>
            <a:xfrm>
              <a:off x="3003763" y="2780870"/>
              <a:ext cx="104736" cy="121499"/>
            </a:xfrm>
            <a:custGeom>
              <a:avLst/>
              <a:gdLst/>
              <a:ahLst/>
              <a:cxnLst/>
              <a:rect l="l" t="t" r="r" b="b"/>
              <a:pathLst>
                <a:path w="731" h="848" extrusionOk="0">
                  <a:moveTo>
                    <a:pt x="573" y="0"/>
                  </a:moveTo>
                  <a:lnTo>
                    <a:pt x="51" y="414"/>
                  </a:lnTo>
                  <a:lnTo>
                    <a:pt x="1" y="848"/>
                  </a:lnTo>
                  <a:lnTo>
                    <a:pt x="730" y="256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51"/>
            <p:cNvSpPr/>
            <p:nvPr/>
          </p:nvSpPr>
          <p:spPr>
            <a:xfrm>
              <a:off x="2991155" y="2857093"/>
              <a:ext cx="162477" cy="171073"/>
            </a:xfrm>
            <a:custGeom>
              <a:avLst/>
              <a:gdLst/>
              <a:ahLst/>
              <a:cxnLst/>
              <a:rect l="l" t="t" r="r" b="b"/>
              <a:pathLst>
                <a:path w="1134" h="1194" extrusionOk="0">
                  <a:moveTo>
                    <a:pt x="986" y="0"/>
                  </a:moveTo>
                  <a:lnTo>
                    <a:pt x="49" y="749"/>
                  </a:lnTo>
                  <a:lnTo>
                    <a:pt x="1" y="1193"/>
                  </a:lnTo>
                  <a:lnTo>
                    <a:pt x="1134" y="25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51"/>
            <p:cNvSpPr/>
            <p:nvPr/>
          </p:nvSpPr>
          <p:spPr>
            <a:xfrm>
              <a:off x="2975538" y="2957387"/>
              <a:ext cx="237411" cy="233112"/>
            </a:xfrm>
            <a:custGeom>
              <a:avLst/>
              <a:gdLst/>
              <a:ahLst/>
              <a:cxnLst/>
              <a:rect l="l" t="t" r="r" b="b"/>
              <a:pathLst>
                <a:path w="1657" h="1627" extrusionOk="0">
                  <a:moveTo>
                    <a:pt x="1509" y="0"/>
                  </a:moveTo>
                  <a:lnTo>
                    <a:pt x="50" y="1164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1657" y="25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51"/>
            <p:cNvSpPr/>
            <p:nvPr/>
          </p:nvSpPr>
          <p:spPr>
            <a:xfrm>
              <a:off x="2988290" y="3076019"/>
              <a:ext cx="295295" cy="216206"/>
            </a:xfrm>
            <a:custGeom>
              <a:avLst/>
              <a:gdLst/>
              <a:ahLst/>
              <a:cxnLst/>
              <a:rect l="l" t="t" r="r" b="b"/>
              <a:pathLst>
                <a:path w="2061" h="1509" extrusionOk="0">
                  <a:moveTo>
                    <a:pt x="1903" y="0"/>
                  </a:moveTo>
                  <a:lnTo>
                    <a:pt x="1" y="1508"/>
                  </a:lnTo>
                  <a:lnTo>
                    <a:pt x="573" y="1479"/>
                  </a:lnTo>
                  <a:lnTo>
                    <a:pt x="2060" y="246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51"/>
            <p:cNvSpPr/>
            <p:nvPr/>
          </p:nvSpPr>
          <p:spPr>
            <a:xfrm>
              <a:off x="2911923" y="3159119"/>
              <a:ext cx="481842" cy="168924"/>
            </a:xfrm>
            <a:custGeom>
              <a:avLst/>
              <a:gdLst/>
              <a:ahLst/>
              <a:cxnLst/>
              <a:rect l="l" t="t" r="r" b="b"/>
              <a:pathLst>
                <a:path w="3363" h="1179" extrusionOk="0">
                  <a:moveTo>
                    <a:pt x="3011" y="0"/>
                  </a:moveTo>
                  <a:cubicBezTo>
                    <a:pt x="2809" y="0"/>
                    <a:pt x="2679" y="217"/>
                    <a:pt x="2593" y="406"/>
                  </a:cubicBezTo>
                  <a:cubicBezTo>
                    <a:pt x="2534" y="297"/>
                    <a:pt x="2475" y="179"/>
                    <a:pt x="2416" y="71"/>
                  </a:cubicBezTo>
                  <a:cubicBezTo>
                    <a:pt x="2199" y="159"/>
                    <a:pt x="2120" y="426"/>
                    <a:pt x="2061" y="662"/>
                  </a:cubicBezTo>
                  <a:cubicBezTo>
                    <a:pt x="1965" y="518"/>
                    <a:pt x="1790" y="432"/>
                    <a:pt x="1617" y="432"/>
                  </a:cubicBezTo>
                  <a:cubicBezTo>
                    <a:pt x="1577" y="432"/>
                    <a:pt x="1538" y="436"/>
                    <a:pt x="1500" y="446"/>
                  </a:cubicBezTo>
                  <a:cubicBezTo>
                    <a:pt x="1303" y="494"/>
                    <a:pt x="1125" y="672"/>
                    <a:pt x="1095" y="879"/>
                  </a:cubicBezTo>
                  <a:cubicBezTo>
                    <a:pt x="965" y="736"/>
                    <a:pt x="685" y="537"/>
                    <a:pt x="453" y="537"/>
                  </a:cubicBezTo>
                  <a:cubicBezTo>
                    <a:pt x="333" y="537"/>
                    <a:pt x="226" y="590"/>
                    <a:pt x="159" y="731"/>
                  </a:cubicBezTo>
                  <a:cubicBezTo>
                    <a:pt x="1" y="1056"/>
                    <a:pt x="413" y="1103"/>
                    <a:pt x="713" y="1103"/>
                  </a:cubicBezTo>
                  <a:cubicBezTo>
                    <a:pt x="805" y="1103"/>
                    <a:pt x="887" y="1098"/>
                    <a:pt x="938" y="1096"/>
                  </a:cubicBezTo>
                  <a:cubicBezTo>
                    <a:pt x="1074" y="1091"/>
                    <a:pt x="1211" y="1089"/>
                    <a:pt x="1347" y="1089"/>
                  </a:cubicBezTo>
                  <a:cubicBezTo>
                    <a:pt x="1773" y="1089"/>
                    <a:pt x="2198" y="1113"/>
                    <a:pt x="2623" y="1165"/>
                  </a:cubicBezTo>
                  <a:cubicBezTo>
                    <a:pt x="2690" y="1172"/>
                    <a:pt x="2761" y="1179"/>
                    <a:pt x="2831" y="1179"/>
                  </a:cubicBezTo>
                  <a:cubicBezTo>
                    <a:pt x="2960" y="1179"/>
                    <a:pt x="3086" y="1155"/>
                    <a:pt x="3175" y="1066"/>
                  </a:cubicBezTo>
                  <a:cubicBezTo>
                    <a:pt x="3264" y="978"/>
                    <a:pt x="3283" y="849"/>
                    <a:pt x="3313" y="731"/>
                  </a:cubicBezTo>
                  <a:cubicBezTo>
                    <a:pt x="3333" y="584"/>
                    <a:pt x="3362" y="435"/>
                    <a:pt x="3333" y="288"/>
                  </a:cubicBezTo>
                  <a:cubicBezTo>
                    <a:pt x="3294" y="150"/>
                    <a:pt x="3185" y="12"/>
                    <a:pt x="3037" y="2"/>
                  </a:cubicBezTo>
                  <a:cubicBezTo>
                    <a:pt x="3029" y="1"/>
                    <a:pt x="3020" y="0"/>
                    <a:pt x="3011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51"/>
            <p:cNvSpPr/>
            <p:nvPr/>
          </p:nvSpPr>
          <p:spPr>
            <a:xfrm>
              <a:off x="2204568" y="3448824"/>
              <a:ext cx="466082" cy="445020"/>
            </a:xfrm>
            <a:custGeom>
              <a:avLst/>
              <a:gdLst/>
              <a:ahLst/>
              <a:cxnLst/>
              <a:rect l="l" t="t" r="r" b="b"/>
              <a:pathLst>
                <a:path w="3253" h="3106" extrusionOk="0">
                  <a:moveTo>
                    <a:pt x="2593" y="1"/>
                  </a:moveTo>
                  <a:lnTo>
                    <a:pt x="0" y="1479"/>
                  </a:lnTo>
                  <a:lnTo>
                    <a:pt x="1301" y="3105"/>
                  </a:lnTo>
                  <a:lnTo>
                    <a:pt x="3253" y="2238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51"/>
            <p:cNvSpPr/>
            <p:nvPr/>
          </p:nvSpPr>
          <p:spPr>
            <a:xfrm>
              <a:off x="2180497" y="3433207"/>
              <a:ext cx="453473" cy="302459"/>
            </a:xfrm>
            <a:custGeom>
              <a:avLst/>
              <a:gdLst/>
              <a:ahLst/>
              <a:cxnLst/>
              <a:rect l="l" t="t" r="r" b="b"/>
              <a:pathLst>
                <a:path w="3165" h="2111" extrusionOk="0">
                  <a:moveTo>
                    <a:pt x="2899" y="1"/>
                  </a:moveTo>
                  <a:lnTo>
                    <a:pt x="1" y="1657"/>
                  </a:lnTo>
                  <a:lnTo>
                    <a:pt x="207" y="2110"/>
                  </a:lnTo>
                  <a:lnTo>
                    <a:pt x="3164" y="622"/>
                  </a:lnTo>
                  <a:lnTo>
                    <a:pt x="2899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51"/>
            <p:cNvSpPr/>
            <p:nvPr/>
          </p:nvSpPr>
          <p:spPr>
            <a:xfrm>
              <a:off x="2361312" y="3516594"/>
              <a:ext cx="175228" cy="323521"/>
            </a:xfrm>
            <a:custGeom>
              <a:avLst/>
              <a:gdLst/>
              <a:ahLst/>
              <a:cxnLst/>
              <a:rect l="l" t="t" r="r" b="b"/>
              <a:pathLst>
                <a:path w="1223" h="2258" extrusionOk="0">
                  <a:moveTo>
                    <a:pt x="286" y="1"/>
                  </a:moveTo>
                  <a:lnTo>
                    <a:pt x="0" y="119"/>
                  </a:lnTo>
                  <a:lnTo>
                    <a:pt x="936" y="2258"/>
                  </a:lnTo>
                  <a:lnTo>
                    <a:pt x="1223" y="2130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51"/>
            <p:cNvSpPr/>
            <p:nvPr/>
          </p:nvSpPr>
          <p:spPr>
            <a:xfrm>
              <a:off x="2364178" y="3408707"/>
              <a:ext cx="130096" cy="136400"/>
            </a:xfrm>
            <a:custGeom>
              <a:avLst/>
              <a:gdLst/>
              <a:ahLst/>
              <a:cxnLst/>
              <a:rect l="l" t="t" r="r" b="b"/>
              <a:pathLst>
                <a:path w="908" h="952" extrusionOk="0">
                  <a:moveTo>
                    <a:pt x="516" y="205"/>
                  </a:moveTo>
                  <a:cubicBezTo>
                    <a:pt x="553" y="205"/>
                    <a:pt x="574" y="234"/>
                    <a:pt x="581" y="281"/>
                  </a:cubicBezTo>
                  <a:cubicBezTo>
                    <a:pt x="592" y="340"/>
                    <a:pt x="552" y="408"/>
                    <a:pt x="522" y="458"/>
                  </a:cubicBezTo>
                  <a:cubicBezTo>
                    <a:pt x="443" y="576"/>
                    <a:pt x="345" y="675"/>
                    <a:pt x="217" y="734"/>
                  </a:cubicBezTo>
                  <a:cubicBezTo>
                    <a:pt x="217" y="734"/>
                    <a:pt x="216" y="735"/>
                    <a:pt x="215" y="735"/>
                  </a:cubicBezTo>
                  <a:lnTo>
                    <a:pt x="215" y="735"/>
                  </a:lnTo>
                  <a:cubicBezTo>
                    <a:pt x="220" y="649"/>
                    <a:pt x="240" y="563"/>
                    <a:pt x="276" y="478"/>
                  </a:cubicBezTo>
                  <a:cubicBezTo>
                    <a:pt x="305" y="379"/>
                    <a:pt x="375" y="241"/>
                    <a:pt x="483" y="211"/>
                  </a:cubicBezTo>
                  <a:cubicBezTo>
                    <a:pt x="495" y="207"/>
                    <a:pt x="506" y="205"/>
                    <a:pt x="516" y="205"/>
                  </a:cubicBezTo>
                  <a:close/>
                  <a:moveTo>
                    <a:pt x="523" y="1"/>
                  </a:moveTo>
                  <a:cubicBezTo>
                    <a:pt x="349" y="1"/>
                    <a:pt x="210" y="146"/>
                    <a:pt x="138" y="290"/>
                  </a:cubicBezTo>
                  <a:cubicBezTo>
                    <a:pt x="40" y="468"/>
                    <a:pt x="0" y="665"/>
                    <a:pt x="20" y="862"/>
                  </a:cubicBezTo>
                  <a:cubicBezTo>
                    <a:pt x="24" y="924"/>
                    <a:pt x="66" y="952"/>
                    <a:pt x="110" y="952"/>
                  </a:cubicBezTo>
                  <a:cubicBezTo>
                    <a:pt x="142" y="952"/>
                    <a:pt x="174" y="937"/>
                    <a:pt x="195" y="911"/>
                  </a:cubicBezTo>
                  <a:lnTo>
                    <a:pt x="195" y="911"/>
                  </a:lnTo>
                  <a:cubicBezTo>
                    <a:pt x="210" y="924"/>
                    <a:pt x="229" y="932"/>
                    <a:pt x="251" y="932"/>
                  </a:cubicBezTo>
                  <a:cubicBezTo>
                    <a:pt x="265" y="932"/>
                    <a:pt x="280" y="929"/>
                    <a:pt x="296" y="921"/>
                  </a:cubicBezTo>
                  <a:cubicBezTo>
                    <a:pt x="493" y="822"/>
                    <a:pt x="621" y="645"/>
                    <a:pt x="749" y="468"/>
                  </a:cubicBezTo>
                  <a:cubicBezTo>
                    <a:pt x="907" y="261"/>
                    <a:pt x="818" y="24"/>
                    <a:pt x="572" y="5"/>
                  </a:cubicBezTo>
                  <a:cubicBezTo>
                    <a:pt x="555" y="2"/>
                    <a:pt x="539" y="1"/>
                    <a:pt x="523" y="1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51"/>
            <p:cNvSpPr/>
            <p:nvPr/>
          </p:nvSpPr>
          <p:spPr>
            <a:xfrm>
              <a:off x="2255288" y="3436359"/>
              <a:ext cx="149868" cy="129809"/>
            </a:xfrm>
            <a:custGeom>
              <a:avLst/>
              <a:gdLst/>
              <a:ahLst/>
              <a:cxnLst/>
              <a:rect l="l" t="t" r="r" b="b"/>
              <a:pathLst>
                <a:path w="1046" h="906" extrusionOk="0">
                  <a:moveTo>
                    <a:pt x="281" y="0"/>
                  </a:moveTo>
                  <a:cubicBezTo>
                    <a:pt x="161" y="0"/>
                    <a:pt x="53" y="50"/>
                    <a:pt x="31" y="196"/>
                  </a:cubicBezTo>
                  <a:cubicBezTo>
                    <a:pt x="1" y="393"/>
                    <a:pt x="149" y="570"/>
                    <a:pt x="287" y="688"/>
                  </a:cubicBezTo>
                  <a:cubicBezTo>
                    <a:pt x="465" y="817"/>
                    <a:pt x="671" y="886"/>
                    <a:pt x="888" y="905"/>
                  </a:cubicBezTo>
                  <a:cubicBezTo>
                    <a:pt x="1026" y="905"/>
                    <a:pt x="1046" y="708"/>
                    <a:pt x="908" y="699"/>
                  </a:cubicBezTo>
                  <a:cubicBezTo>
                    <a:pt x="770" y="688"/>
                    <a:pt x="632" y="649"/>
                    <a:pt x="504" y="580"/>
                  </a:cubicBezTo>
                  <a:cubicBezTo>
                    <a:pt x="395" y="521"/>
                    <a:pt x="277" y="423"/>
                    <a:pt x="237" y="294"/>
                  </a:cubicBezTo>
                  <a:cubicBezTo>
                    <a:pt x="217" y="226"/>
                    <a:pt x="247" y="204"/>
                    <a:pt x="293" y="204"/>
                  </a:cubicBezTo>
                  <a:cubicBezTo>
                    <a:pt x="361" y="204"/>
                    <a:pt x="467" y="251"/>
                    <a:pt x="513" y="275"/>
                  </a:cubicBezTo>
                  <a:cubicBezTo>
                    <a:pt x="642" y="344"/>
                    <a:pt x="750" y="452"/>
                    <a:pt x="819" y="590"/>
                  </a:cubicBezTo>
                  <a:cubicBezTo>
                    <a:pt x="839" y="629"/>
                    <a:pt x="873" y="646"/>
                    <a:pt x="907" y="646"/>
                  </a:cubicBezTo>
                  <a:cubicBezTo>
                    <a:pt x="976" y="646"/>
                    <a:pt x="1046" y="580"/>
                    <a:pt x="1006" y="502"/>
                  </a:cubicBezTo>
                  <a:cubicBezTo>
                    <a:pt x="908" y="314"/>
                    <a:pt x="750" y="156"/>
                    <a:pt x="543" y="68"/>
                  </a:cubicBezTo>
                  <a:cubicBezTo>
                    <a:pt x="471" y="29"/>
                    <a:pt x="372" y="0"/>
                    <a:pt x="281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51"/>
            <p:cNvSpPr/>
            <p:nvPr/>
          </p:nvSpPr>
          <p:spPr>
            <a:xfrm>
              <a:off x="2334376" y="3549117"/>
              <a:ext cx="61036" cy="94706"/>
            </a:xfrm>
            <a:custGeom>
              <a:avLst/>
              <a:gdLst/>
              <a:ahLst/>
              <a:cxnLst/>
              <a:rect l="l" t="t" r="r" b="b"/>
              <a:pathLst>
                <a:path w="426" h="661" extrusionOk="0">
                  <a:moveTo>
                    <a:pt x="346" y="0"/>
                  </a:moveTo>
                  <a:lnTo>
                    <a:pt x="1" y="523"/>
                  </a:lnTo>
                  <a:lnTo>
                    <a:pt x="307" y="661"/>
                  </a:lnTo>
                  <a:lnTo>
                    <a:pt x="425" y="79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51"/>
            <p:cNvSpPr/>
            <p:nvPr/>
          </p:nvSpPr>
          <p:spPr>
            <a:xfrm>
              <a:off x="2396558" y="3530778"/>
              <a:ext cx="73645" cy="45276"/>
            </a:xfrm>
            <a:custGeom>
              <a:avLst/>
              <a:gdLst/>
              <a:ahLst/>
              <a:cxnLst/>
              <a:rect l="l" t="t" r="r" b="b"/>
              <a:pathLst>
                <a:path w="514" h="316" extrusionOk="0">
                  <a:moveTo>
                    <a:pt x="474" y="0"/>
                  </a:moveTo>
                  <a:lnTo>
                    <a:pt x="1" y="138"/>
                  </a:lnTo>
                  <a:lnTo>
                    <a:pt x="1" y="207"/>
                  </a:lnTo>
                  <a:lnTo>
                    <a:pt x="513" y="316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51"/>
            <p:cNvSpPr/>
            <p:nvPr/>
          </p:nvSpPr>
          <p:spPr>
            <a:xfrm>
              <a:off x="1537903" y="3684657"/>
              <a:ext cx="435134" cy="387136"/>
            </a:xfrm>
            <a:custGeom>
              <a:avLst/>
              <a:gdLst/>
              <a:ahLst/>
              <a:cxnLst/>
              <a:rect l="l" t="t" r="r" b="b"/>
              <a:pathLst>
                <a:path w="3037" h="2702" extrusionOk="0">
                  <a:moveTo>
                    <a:pt x="3037" y="0"/>
                  </a:moveTo>
                  <a:lnTo>
                    <a:pt x="1" y="681"/>
                  </a:lnTo>
                  <a:lnTo>
                    <a:pt x="809" y="2701"/>
                  </a:lnTo>
                  <a:lnTo>
                    <a:pt x="3017" y="2435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51"/>
            <p:cNvSpPr/>
            <p:nvPr/>
          </p:nvSpPr>
          <p:spPr>
            <a:xfrm>
              <a:off x="1512543" y="3674770"/>
              <a:ext cx="497173" cy="185115"/>
            </a:xfrm>
            <a:custGeom>
              <a:avLst/>
              <a:gdLst/>
              <a:ahLst/>
              <a:cxnLst/>
              <a:rect l="l" t="t" r="r" b="b"/>
              <a:pathLst>
                <a:path w="3470" h="1292" extrusionOk="0">
                  <a:moveTo>
                    <a:pt x="3391" y="1"/>
                  </a:moveTo>
                  <a:lnTo>
                    <a:pt x="0" y="770"/>
                  </a:lnTo>
                  <a:lnTo>
                    <a:pt x="70" y="1292"/>
                  </a:lnTo>
                  <a:lnTo>
                    <a:pt x="3470" y="700"/>
                  </a:lnTo>
                  <a:lnTo>
                    <a:pt x="3391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51"/>
            <p:cNvSpPr/>
            <p:nvPr/>
          </p:nvSpPr>
          <p:spPr>
            <a:xfrm>
              <a:off x="1732759" y="3698698"/>
              <a:ext cx="89262" cy="351890"/>
            </a:xfrm>
            <a:custGeom>
              <a:avLst/>
              <a:gdLst/>
              <a:ahLst/>
              <a:cxnLst/>
              <a:rect l="l" t="t" r="r" b="b"/>
              <a:pathLst>
                <a:path w="623" h="2456" extrusionOk="0">
                  <a:moveTo>
                    <a:pt x="327" y="1"/>
                  </a:moveTo>
                  <a:lnTo>
                    <a:pt x="1" y="31"/>
                  </a:lnTo>
                  <a:lnTo>
                    <a:pt x="297" y="2456"/>
                  </a:lnTo>
                  <a:lnTo>
                    <a:pt x="622" y="241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51"/>
            <p:cNvSpPr/>
            <p:nvPr/>
          </p:nvSpPr>
          <p:spPr>
            <a:xfrm>
              <a:off x="1737487" y="3600410"/>
              <a:ext cx="156459" cy="124078"/>
            </a:xfrm>
            <a:custGeom>
              <a:avLst/>
              <a:gdLst/>
              <a:ahLst/>
              <a:cxnLst/>
              <a:rect l="l" t="t" r="r" b="b"/>
              <a:pathLst>
                <a:path w="1092" h="866" extrusionOk="0">
                  <a:moveTo>
                    <a:pt x="678" y="214"/>
                  </a:moveTo>
                  <a:cubicBezTo>
                    <a:pt x="747" y="214"/>
                    <a:pt x="767" y="253"/>
                    <a:pt x="756" y="312"/>
                  </a:cubicBezTo>
                  <a:cubicBezTo>
                    <a:pt x="747" y="382"/>
                    <a:pt x="697" y="431"/>
                    <a:pt x="648" y="470"/>
                  </a:cubicBezTo>
                  <a:cubicBezTo>
                    <a:pt x="531" y="568"/>
                    <a:pt x="403" y="627"/>
                    <a:pt x="256" y="647"/>
                  </a:cubicBezTo>
                  <a:lnTo>
                    <a:pt x="256" y="647"/>
                  </a:lnTo>
                  <a:cubicBezTo>
                    <a:pt x="287" y="565"/>
                    <a:pt x="329" y="491"/>
                    <a:pt x="392" y="421"/>
                  </a:cubicBezTo>
                  <a:cubicBezTo>
                    <a:pt x="451" y="332"/>
                    <a:pt x="570" y="214"/>
                    <a:pt x="678" y="214"/>
                  </a:cubicBezTo>
                  <a:close/>
                  <a:moveTo>
                    <a:pt x="693" y="0"/>
                  </a:moveTo>
                  <a:cubicBezTo>
                    <a:pt x="549" y="0"/>
                    <a:pt x="411" y="86"/>
                    <a:pt x="313" y="185"/>
                  </a:cubicBezTo>
                  <a:cubicBezTo>
                    <a:pt x="156" y="332"/>
                    <a:pt x="57" y="520"/>
                    <a:pt x="18" y="726"/>
                  </a:cubicBezTo>
                  <a:cubicBezTo>
                    <a:pt x="1" y="803"/>
                    <a:pt x="57" y="846"/>
                    <a:pt x="116" y="846"/>
                  </a:cubicBezTo>
                  <a:cubicBezTo>
                    <a:pt x="140" y="846"/>
                    <a:pt x="164" y="839"/>
                    <a:pt x="184" y="823"/>
                  </a:cubicBezTo>
                  <a:lnTo>
                    <a:pt x="184" y="823"/>
                  </a:lnTo>
                  <a:cubicBezTo>
                    <a:pt x="201" y="848"/>
                    <a:pt x="228" y="866"/>
                    <a:pt x="265" y="866"/>
                  </a:cubicBezTo>
                  <a:cubicBezTo>
                    <a:pt x="271" y="866"/>
                    <a:pt x="277" y="865"/>
                    <a:pt x="283" y="864"/>
                  </a:cubicBezTo>
                  <a:cubicBezTo>
                    <a:pt x="500" y="825"/>
                    <a:pt x="678" y="687"/>
                    <a:pt x="865" y="549"/>
                  </a:cubicBezTo>
                  <a:cubicBezTo>
                    <a:pt x="1092" y="391"/>
                    <a:pt x="1072" y="135"/>
                    <a:pt x="826" y="27"/>
                  </a:cubicBezTo>
                  <a:cubicBezTo>
                    <a:pt x="782" y="8"/>
                    <a:pt x="737" y="0"/>
                    <a:pt x="693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51"/>
            <p:cNvSpPr/>
            <p:nvPr/>
          </p:nvSpPr>
          <p:spPr>
            <a:xfrm>
              <a:off x="1641062" y="3584220"/>
              <a:ext cx="140842" cy="158178"/>
            </a:xfrm>
            <a:custGeom>
              <a:avLst/>
              <a:gdLst/>
              <a:ahLst/>
              <a:cxnLst/>
              <a:rect l="l" t="t" r="r" b="b"/>
              <a:pathLst>
                <a:path w="983" h="1104" extrusionOk="0">
                  <a:moveTo>
                    <a:pt x="299" y="0"/>
                  </a:moveTo>
                  <a:cubicBezTo>
                    <a:pt x="215" y="0"/>
                    <a:pt x="138" y="38"/>
                    <a:pt x="89" y="140"/>
                  </a:cubicBezTo>
                  <a:cubicBezTo>
                    <a:pt x="1" y="317"/>
                    <a:pt x="89" y="544"/>
                    <a:pt x="198" y="701"/>
                  </a:cubicBezTo>
                  <a:cubicBezTo>
                    <a:pt x="325" y="889"/>
                    <a:pt x="523" y="1017"/>
                    <a:pt x="730" y="1096"/>
                  </a:cubicBezTo>
                  <a:cubicBezTo>
                    <a:pt x="744" y="1101"/>
                    <a:pt x="758" y="1104"/>
                    <a:pt x="771" y="1104"/>
                  </a:cubicBezTo>
                  <a:cubicBezTo>
                    <a:pt x="875" y="1104"/>
                    <a:pt x="933" y="943"/>
                    <a:pt x="818" y="898"/>
                  </a:cubicBezTo>
                  <a:cubicBezTo>
                    <a:pt x="680" y="850"/>
                    <a:pt x="553" y="771"/>
                    <a:pt x="444" y="662"/>
                  </a:cubicBezTo>
                  <a:cubicBezTo>
                    <a:pt x="355" y="574"/>
                    <a:pt x="266" y="425"/>
                    <a:pt x="266" y="298"/>
                  </a:cubicBezTo>
                  <a:cubicBezTo>
                    <a:pt x="270" y="238"/>
                    <a:pt x="293" y="216"/>
                    <a:pt x="325" y="216"/>
                  </a:cubicBezTo>
                  <a:cubicBezTo>
                    <a:pt x="393" y="216"/>
                    <a:pt x="502" y="316"/>
                    <a:pt x="542" y="357"/>
                  </a:cubicBezTo>
                  <a:cubicBezTo>
                    <a:pt x="651" y="465"/>
                    <a:pt x="730" y="613"/>
                    <a:pt x="759" y="771"/>
                  </a:cubicBezTo>
                  <a:cubicBezTo>
                    <a:pt x="768" y="829"/>
                    <a:pt x="818" y="856"/>
                    <a:pt x="866" y="856"/>
                  </a:cubicBezTo>
                  <a:cubicBezTo>
                    <a:pt x="925" y="856"/>
                    <a:pt x="983" y="816"/>
                    <a:pt x="967" y="741"/>
                  </a:cubicBezTo>
                  <a:cubicBezTo>
                    <a:pt x="927" y="514"/>
                    <a:pt x="818" y="317"/>
                    <a:pt x="651" y="160"/>
                  </a:cubicBezTo>
                  <a:cubicBezTo>
                    <a:pt x="558" y="78"/>
                    <a:pt x="421" y="0"/>
                    <a:pt x="299" y="0"/>
                  </a:cubicBez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51"/>
            <p:cNvSpPr/>
            <p:nvPr/>
          </p:nvSpPr>
          <p:spPr>
            <a:xfrm>
              <a:off x="1680606" y="3725634"/>
              <a:ext cx="79232" cy="91841"/>
            </a:xfrm>
            <a:custGeom>
              <a:avLst/>
              <a:gdLst/>
              <a:ahLst/>
              <a:cxnLst/>
              <a:rect l="l" t="t" r="r" b="b"/>
              <a:pathLst>
                <a:path w="553" h="641" extrusionOk="0">
                  <a:moveTo>
                    <a:pt x="493" y="1"/>
                  </a:moveTo>
                  <a:lnTo>
                    <a:pt x="1" y="424"/>
                  </a:lnTo>
                  <a:lnTo>
                    <a:pt x="257" y="641"/>
                  </a:lnTo>
                  <a:lnTo>
                    <a:pt x="553" y="109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51"/>
            <p:cNvSpPr/>
            <p:nvPr/>
          </p:nvSpPr>
          <p:spPr>
            <a:xfrm>
              <a:off x="1761127" y="3731221"/>
              <a:ext cx="77800" cy="46708"/>
            </a:xfrm>
            <a:custGeom>
              <a:avLst/>
              <a:gdLst/>
              <a:ahLst/>
              <a:cxnLst/>
              <a:rect l="l" t="t" r="r" b="b"/>
              <a:pathLst>
                <a:path w="543" h="326" extrusionOk="0">
                  <a:moveTo>
                    <a:pt x="20" y="1"/>
                  </a:moveTo>
                  <a:lnTo>
                    <a:pt x="0" y="70"/>
                  </a:lnTo>
                  <a:lnTo>
                    <a:pt x="473" y="326"/>
                  </a:lnTo>
                  <a:lnTo>
                    <a:pt x="543" y="1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51"/>
            <p:cNvSpPr/>
            <p:nvPr/>
          </p:nvSpPr>
          <p:spPr>
            <a:xfrm>
              <a:off x="3700087" y="3416300"/>
              <a:ext cx="382837" cy="426680"/>
            </a:xfrm>
            <a:custGeom>
              <a:avLst/>
              <a:gdLst/>
              <a:ahLst/>
              <a:cxnLst/>
              <a:rect l="l" t="t" r="r" b="b"/>
              <a:pathLst>
                <a:path w="2672" h="2978" extrusionOk="0">
                  <a:moveTo>
                    <a:pt x="198" y="1"/>
                  </a:moveTo>
                  <a:lnTo>
                    <a:pt x="1" y="2386"/>
                  </a:lnTo>
                  <a:lnTo>
                    <a:pt x="1784" y="2977"/>
                  </a:lnTo>
                  <a:lnTo>
                    <a:pt x="2671" y="839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51"/>
            <p:cNvSpPr/>
            <p:nvPr/>
          </p:nvSpPr>
          <p:spPr>
            <a:xfrm>
              <a:off x="3691633" y="3410712"/>
              <a:ext cx="413929" cy="196433"/>
            </a:xfrm>
            <a:custGeom>
              <a:avLst/>
              <a:gdLst/>
              <a:ahLst/>
              <a:cxnLst/>
              <a:rect l="l" t="t" r="r" b="b"/>
              <a:pathLst>
                <a:path w="2889" h="1371" extrusionOk="0">
                  <a:moveTo>
                    <a:pt x="108" y="0"/>
                  </a:moveTo>
                  <a:lnTo>
                    <a:pt x="0" y="355"/>
                  </a:lnTo>
                  <a:lnTo>
                    <a:pt x="2741" y="1371"/>
                  </a:lnTo>
                  <a:lnTo>
                    <a:pt x="2888" y="8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51"/>
            <p:cNvSpPr/>
            <p:nvPr/>
          </p:nvSpPr>
          <p:spPr>
            <a:xfrm>
              <a:off x="3800380" y="3433207"/>
              <a:ext cx="139982" cy="364498"/>
            </a:xfrm>
            <a:custGeom>
              <a:avLst/>
              <a:gdLst/>
              <a:ahLst/>
              <a:cxnLst/>
              <a:rect l="l" t="t" r="r" b="b"/>
              <a:pathLst>
                <a:path w="977" h="2544" extrusionOk="0">
                  <a:moveTo>
                    <a:pt x="710" y="1"/>
                  </a:moveTo>
                  <a:lnTo>
                    <a:pt x="0" y="2465"/>
                  </a:lnTo>
                  <a:lnTo>
                    <a:pt x="256" y="2544"/>
                  </a:lnTo>
                  <a:lnTo>
                    <a:pt x="976" y="90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51"/>
            <p:cNvSpPr/>
            <p:nvPr/>
          </p:nvSpPr>
          <p:spPr>
            <a:xfrm>
              <a:off x="3893080" y="3421028"/>
              <a:ext cx="144567" cy="71925"/>
            </a:xfrm>
            <a:custGeom>
              <a:avLst/>
              <a:gdLst/>
              <a:ahLst/>
              <a:cxnLst/>
              <a:rect l="l" t="t" r="r" b="b"/>
              <a:pathLst>
                <a:path w="1009" h="502" extrusionOk="0">
                  <a:moveTo>
                    <a:pt x="627" y="158"/>
                  </a:moveTo>
                  <a:cubicBezTo>
                    <a:pt x="657" y="158"/>
                    <a:pt x="687" y="163"/>
                    <a:pt x="713" y="175"/>
                  </a:cubicBezTo>
                  <a:cubicBezTo>
                    <a:pt x="763" y="195"/>
                    <a:pt x="772" y="234"/>
                    <a:pt x="743" y="263"/>
                  </a:cubicBezTo>
                  <a:cubicBezTo>
                    <a:pt x="713" y="303"/>
                    <a:pt x="654" y="322"/>
                    <a:pt x="605" y="333"/>
                  </a:cubicBezTo>
                  <a:cubicBezTo>
                    <a:pt x="567" y="340"/>
                    <a:pt x="526" y="343"/>
                    <a:pt x="485" y="343"/>
                  </a:cubicBezTo>
                  <a:cubicBezTo>
                    <a:pt x="408" y="343"/>
                    <a:pt x="327" y="332"/>
                    <a:pt x="250" y="313"/>
                  </a:cubicBezTo>
                  <a:cubicBezTo>
                    <a:pt x="250" y="313"/>
                    <a:pt x="250" y="313"/>
                    <a:pt x="250" y="313"/>
                  </a:cubicBezTo>
                  <a:lnTo>
                    <a:pt x="250" y="313"/>
                  </a:lnTo>
                  <a:cubicBezTo>
                    <a:pt x="301" y="268"/>
                    <a:pt x="361" y="233"/>
                    <a:pt x="428" y="204"/>
                  </a:cubicBezTo>
                  <a:cubicBezTo>
                    <a:pt x="483" y="184"/>
                    <a:pt x="557" y="158"/>
                    <a:pt x="627" y="158"/>
                  </a:cubicBezTo>
                  <a:close/>
                  <a:moveTo>
                    <a:pt x="617" y="1"/>
                  </a:moveTo>
                  <a:cubicBezTo>
                    <a:pt x="553" y="1"/>
                    <a:pt x="491" y="11"/>
                    <a:pt x="437" y="27"/>
                  </a:cubicBezTo>
                  <a:cubicBezTo>
                    <a:pt x="280" y="66"/>
                    <a:pt x="142" y="155"/>
                    <a:pt x="43" y="273"/>
                  </a:cubicBezTo>
                  <a:cubicBezTo>
                    <a:pt x="0" y="331"/>
                    <a:pt x="66" y="393"/>
                    <a:pt x="132" y="393"/>
                  </a:cubicBezTo>
                  <a:cubicBezTo>
                    <a:pt x="135" y="393"/>
                    <a:pt x="138" y="392"/>
                    <a:pt x="141" y="392"/>
                  </a:cubicBezTo>
                  <a:lnTo>
                    <a:pt x="141" y="392"/>
                  </a:lnTo>
                  <a:cubicBezTo>
                    <a:pt x="144" y="420"/>
                    <a:pt x="163" y="447"/>
                    <a:pt x="201" y="460"/>
                  </a:cubicBezTo>
                  <a:cubicBezTo>
                    <a:pt x="299" y="486"/>
                    <a:pt x="399" y="501"/>
                    <a:pt x="496" y="501"/>
                  </a:cubicBezTo>
                  <a:cubicBezTo>
                    <a:pt x="586" y="501"/>
                    <a:pt x="673" y="489"/>
                    <a:pt x="753" y="460"/>
                  </a:cubicBezTo>
                  <a:cubicBezTo>
                    <a:pt x="901" y="401"/>
                    <a:pt x="1009" y="244"/>
                    <a:pt x="891" y="106"/>
                  </a:cubicBezTo>
                  <a:cubicBezTo>
                    <a:pt x="818" y="27"/>
                    <a:pt x="716" y="1"/>
                    <a:pt x="617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51"/>
            <p:cNvSpPr/>
            <p:nvPr/>
          </p:nvSpPr>
          <p:spPr>
            <a:xfrm>
              <a:off x="3813132" y="3372888"/>
              <a:ext cx="118777" cy="119493"/>
            </a:xfrm>
            <a:custGeom>
              <a:avLst/>
              <a:gdLst/>
              <a:ahLst/>
              <a:cxnLst/>
              <a:rect l="l" t="t" r="r" b="b"/>
              <a:pathLst>
                <a:path w="829" h="834" extrusionOk="0">
                  <a:moveTo>
                    <a:pt x="224" y="0"/>
                  </a:moveTo>
                  <a:cubicBezTo>
                    <a:pt x="161" y="0"/>
                    <a:pt x="106" y="24"/>
                    <a:pt x="69" y="87"/>
                  </a:cubicBezTo>
                  <a:cubicBezTo>
                    <a:pt x="0" y="215"/>
                    <a:pt x="79" y="382"/>
                    <a:pt x="178" y="501"/>
                  </a:cubicBezTo>
                  <a:cubicBezTo>
                    <a:pt x="286" y="649"/>
                    <a:pt x="454" y="757"/>
                    <a:pt x="631" y="826"/>
                  </a:cubicBezTo>
                  <a:cubicBezTo>
                    <a:pt x="644" y="831"/>
                    <a:pt x="657" y="833"/>
                    <a:pt x="668" y="833"/>
                  </a:cubicBezTo>
                  <a:cubicBezTo>
                    <a:pt x="751" y="833"/>
                    <a:pt x="785" y="723"/>
                    <a:pt x="690" y="688"/>
                  </a:cubicBezTo>
                  <a:cubicBezTo>
                    <a:pt x="572" y="639"/>
                    <a:pt x="463" y="580"/>
                    <a:pt x="375" y="491"/>
                  </a:cubicBezTo>
                  <a:cubicBezTo>
                    <a:pt x="305" y="422"/>
                    <a:pt x="217" y="314"/>
                    <a:pt x="217" y="215"/>
                  </a:cubicBezTo>
                  <a:cubicBezTo>
                    <a:pt x="220" y="173"/>
                    <a:pt x="238" y="158"/>
                    <a:pt x="264" y="158"/>
                  </a:cubicBezTo>
                  <a:cubicBezTo>
                    <a:pt x="322" y="158"/>
                    <a:pt x="419" y="240"/>
                    <a:pt x="454" y="274"/>
                  </a:cubicBezTo>
                  <a:cubicBezTo>
                    <a:pt x="542" y="363"/>
                    <a:pt x="611" y="471"/>
                    <a:pt x="640" y="590"/>
                  </a:cubicBezTo>
                  <a:cubicBezTo>
                    <a:pt x="650" y="636"/>
                    <a:pt x="695" y="659"/>
                    <a:pt x="737" y="659"/>
                  </a:cubicBezTo>
                  <a:cubicBezTo>
                    <a:pt x="784" y="659"/>
                    <a:pt x="828" y="631"/>
                    <a:pt x="818" y="580"/>
                  </a:cubicBezTo>
                  <a:cubicBezTo>
                    <a:pt x="778" y="412"/>
                    <a:pt x="680" y="255"/>
                    <a:pt x="532" y="136"/>
                  </a:cubicBezTo>
                  <a:cubicBezTo>
                    <a:pt x="452" y="68"/>
                    <a:pt x="329" y="0"/>
                    <a:pt x="224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51"/>
            <p:cNvSpPr/>
            <p:nvPr/>
          </p:nvSpPr>
          <p:spPr>
            <a:xfrm>
              <a:off x="3835626" y="3454555"/>
              <a:ext cx="74934" cy="48141"/>
            </a:xfrm>
            <a:custGeom>
              <a:avLst/>
              <a:gdLst/>
              <a:ahLst/>
              <a:cxnLst/>
              <a:rect l="l" t="t" r="r" b="b"/>
              <a:pathLst>
                <a:path w="523" h="336" extrusionOk="0">
                  <a:moveTo>
                    <a:pt x="513" y="0"/>
                  </a:moveTo>
                  <a:lnTo>
                    <a:pt x="1" y="99"/>
                  </a:lnTo>
                  <a:lnTo>
                    <a:pt x="129" y="335"/>
                  </a:lnTo>
                  <a:lnTo>
                    <a:pt x="523" y="88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51"/>
            <p:cNvSpPr/>
            <p:nvPr/>
          </p:nvSpPr>
          <p:spPr>
            <a:xfrm>
              <a:off x="3911992" y="3463008"/>
              <a:ext cx="62182" cy="52296"/>
            </a:xfrm>
            <a:custGeom>
              <a:avLst/>
              <a:gdLst/>
              <a:ahLst/>
              <a:cxnLst/>
              <a:rect l="l" t="t" r="r" b="b"/>
              <a:pathLst>
                <a:path w="434" h="365" extrusionOk="0">
                  <a:moveTo>
                    <a:pt x="40" y="0"/>
                  </a:moveTo>
                  <a:lnTo>
                    <a:pt x="0" y="40"/>
                  </a:lnTo>
                  <a:lnTo>
                    <a:pt x="286" y="364"/>
                  </a:lnTo>
                  <a:lnTo>
                    <a:pt x="434" y="17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51"/>
            <p:cNvSpPr/>
            <p:nvPr/>
          </p:nvSpPr>
          <p:spPr>
            <a:xfrm>
              <a:off x="172335" y="4321662"/>
              <a:ext cx="508635" cy="307903"/>
            </a:xfrm>
            <a:custGeom>
              <a:avLst/>
              <a:gdLst/>
              <a:ahLst/>
              <a:cxnLst/>
              <a:rect l="l" t="t" r="r" b="b"/>
              <a:pathLst>
                <a:path w="3550" h="2149" extrusionOk="0">
                  <a:moveTo>
                    <a:pt x="553" y="0"/>
                  </a:moveTo>
                  <a:cubicBezTo>
                    <a:pt x="553" y="0"/>
                    <a:pt x="1" y="700"/>
                    <a:pt x="148" y="1350"/>
                  </a:cubicBezTo>
                  <a:cubicBezTo>
                    <a:pt x="306" y="2001"/>
                    <a:pt x="1203" y="2149"/>
                    <a:pt x="1203" y="2149"/>
                  </a:cubicBezTo>
                  <a:lnTo>
                    <a:pt x="3549" y="2099"/>
                  </a:lnTo>
                  <a:lnTo>
                    <a:pt x="3293" y="749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51"/>
            <p:cNvSpPr/>
            <p:nvPr/>
          </p:nvSpPr>
          <p:spPr>
            <a:xfrm>
              <a:off x="73475" y="3522181"/>
              <a:ext cx="704782" cy="844478"/>
            </a:xfrm>
            <a:custGeom>
              <a:avLst/>
              <a:gdLst/>
              <a:ahLst/>
              <a:cxnLst/>
              <a:rect l="l" t="t" r="r" b="b"/>
              <a:pathLst>
                <a:path w="4919" h="5894" extrusionOk="0">
                  <a:moveTo>
                    <a:pt x="1493" y="0"/>
                  </a:moveTo>
                  <a:cubicBezTo>
                    <a:pt x="1478" y="0"/>
                    <a:pt x="1464" y="1"/>
                    <a:pt x="1449" y="1"/>
                  </a:cubicBezTo>
                  <a:cubicBezTo>
                    <a:pt x="1026" y="11"/>
                    <a:pt x="632" y="306"/>
                    <a:pt x="415" y="671"/>
                  </a:cubicBezTo>
                  <a:cubicBezTo>
                    <a:pt x="188" y="1036"/>
                    <a:pt x="109" y="1480"/>
                    <a:pt x="69" y="1903"/>
                  </a:cubicBezTo>
                  <a:cubicBezTo>
                    <a:pt x="1" y="2623"/>
                    <a:pt x="50" y="3352"/>
                    <a:pt x="296" y="4032"/>
                  </a:cubicBezTo>
                  <a:cubicBezTo>
                    <a:pt x="533" y="4702"/>
                    <a:pt x="996" y="5314"/>
                    <a:pt x="1627" y="5659"/>
                  </a:cubicBezTo>
                  <a:cubicBezTo>
                    <a:pt x="1875" y="5798"/>
                    <a:pt x="2156" y="5893"/>
                    <a:pt x="2438" y="5893"/>
                  </a:cubicBezTo>
                  <a:cubicBezTo>
                    <a:pt x="2536" y="5893"/>
                    <a:pt x="2634" y="5882"/>
                    <a:pt x="2731" y="5856"/>
                  </a:cubicBezTo>
                  <a:cubicBezTo>
                    <a:pt x="3066" y="5767"/>
                    <a:pt x="3332" y="5530"/>
                    <a:pt x="3559" y="5265"/>
                  </a:cubicBezTo>
                  <a:cubicBezTo>
                    <a:pt x="4919" y="3618"/>
                    <a:pt x="4012" y="1894"/>
                    <a:pt x="2671" y="612"/>
                  </a:cubicBezTo>
                  <a:cubicBezTo>
                    <a:pt x="2338" y="297"/>
                    <a:pt x="1947" y="0"/>
                    <a:pt x="1493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51"/>
            <p:cNvSpPr/>
            <p:nvPr/>
          </p:nvSpPr>
          <p:spPr>
            <a:xfrm>
              <a:off x="162449" y="3609866"/>
              <a:ext cx="445020" cy="668103"/>
            </a:xfrm>
            <a:custGeom>
              <a:avLst/>
              <a:gdLst/>
              <a:ahLst/>
              <a:cxnLst/>
              <a:rect l="l" t="t" r="r" b="b"/>
              <a:pathLst>
                <a:path w="3106" h="4663" extrusionOk="0">
                  <a:moveTo>
                    <a:pt x="858" y="0"/>
                  </a:moveTo>
                  <a:lnTo>
                    <a:pt x="848" y="10"/>
                  </a:lnTo>
                  <a:cubicBezTo>
                    <a:pt x="661" y="10"/>
                    <a:pt x="454" y="158"/>
                    <a:pt x="316" y="375"/>
                  </a:cubicBezTo>
                  <a:cubicBezTo>
                    <a:pt x="188" y="601"/>
                    <a:pt x="109" y="907"/>
                    <a:pt x="59" y="1350"/>
                  </a:cubicBezTo>
                  <a:cubicBezTo>
                    <a:pt x="0" y="2060"/>
                    <a:pt x="59" y="2681"/>
                    <a:pt x="257" y="3203"/>
                  </a:cubicBezTo>
                  <a:cubicBezTo>
                    <a:pt x="464" y="3785"/>
                    <a:pt x="839" y="4258"/>
                    <a:pt x="1301" y="4504"/>
                  </a:cubicBezTo>
                  <a:cubicBezTo>
                    <a:pt x="1479" y="4603"/>
                    <a:pt x="1666" y="4662"/>
                    <a:pt x="1814" y="4662"/>
                  </a:cubicBezTo>
                  <a:cubicBezTo>
                    <a:pt x="1864" y="4662"/>
                    <a:pt x="1912" y="4653"/>
                    <a:pt x="1952" y="4642"/>
                  </a:cubicBezTo>
                  <a:cubicBezTo>
                    <a:pt x="2110" y="4603"/>
                    <a:pt x="2278" y="4475"/>
                    <a:pt x="2455" y="4258"/>
                  </a:cubicBezTo>
                  <a:cubicBezTo>
                    <a:pt x="2957" y="3657"/>
                    <a:pt x="3106" y="3036"/>
                    <a:pt x="2908" y="2356"/>
                  </a:cubicBezTo>
                  <a:cubicBezTo>
                    <a:pt x="2740" y="1755"/>
                    <a:pt x="2297" y="1094"/>
                    <a:pt x="1617" y="443"/>
                  </a:cubicBezTo>
                  <a:cubicBezTo>
                    <a:pt x="1312" y="148"/>
                    <a:pt x="1055" y="0"/>
                    <a:pt x="858" y="0"/>
                  </a:cubicBezTo>
                  <a:close/>
                </a:path>
              </a:pathLst>
            </a:custGeom>
            <a:solidFill>
              <a:srgbClr val="EDA9A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51"/>
            <p:cNvSpPr/>
            <p:nvPr/>
          </p:nvSpPr>
          <p:spPr>
            <a:xfrm>
              <a:off x="762634" y="3169149"/>
              <a:ext cx="385703" cy="680855"/>
            </a:xfrm>
            <a:custGeom>
              <a:avLst/>
              <a:gdLst/>
              <a:ahLst/>
              <a:cxnLst/>
              <a:rect l="l" t="t" r="r" b="b"/>
              <a:pathLst>
                <a:path w="2692" h="4752" extrusionOk="0">
                  <a:moveTo>
                    <a:pt x="2159" y="1"/>
                  </a:moveTo>
                  <a:lnTo>
                    <a:pt x="1" y="3727"/>
                  </a:lnTo>
                  <a:lnTo>
                    <a:pt x="2691" y="4752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51"/>
            <p:cNvSpPr/>
            <p:nvPr/>
          </p:nvSpPr>
          <p:spPr>
            <a:xfrm>
              <a:off x="960356" y="3285059"/>
              <a:ext cx="130096" cy="77656"/>
            </a:xfrm>
            <a:custGeom>
              <a:avLst/>
              <a:gdLst/>
              <a:ahLst/>
              <a:cxnLst/>
              <a:rect l="l" t="t" r="r" b="b"/>
              <a:pathLst>
                <a:path w="908" h="542" extrusionOk="0">
                  <a:moveTo>
                    <a:pt x="868" y="0"/>
                  </a:moveTo>
                  <a:lnTo>
                    <a:pt x="218" y="158"/>
                  </a:lnTo>
                  <a:lnTo>
                    <a:pt x="1" y="542"/>
                  </a:lnTo>
                  <a:lnTo>
                    <a:pt x="908" y="29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51"/>
            <p:cNvSpPr/>
            <p:nvPr/>
          </p:nvSpPr>
          <p:spPr>
            <a:xfrm>
              <a:off x="896741" y="3373890"/>
              <a:ext cx="203597" cy="97715"/>
            </a:xfrm>
            <a:custGeom>
              <a:avLst/>
              <a:gdLst/>
              <a:ahLst/>
              <a:cxnLst/>
              <a:rect l="l" t="t" r="r" b="b"/>
              <a:pathLst>
                <a:path w="1421" h="682" extrusionOk="0">
                  <a:moveTo>
                    <a:pt x="1381" y="1"/>
                  </a:moveTo>
                  <a:lnTo>
                    <a:pt x="228" y="297"/>
                  </a:lnTo>
                  <a:lnTo>
                    <a:pt x="1" y="681"/>
                  </a:lnTo>
                  <a:lnTo>
                    <a:pt x="1420" y="297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51"/>
            <p:cNvSpPr/>
            <p:nvPr/>
          </p:nvSpPr>
          <p:spPr>
            <a:xfrm>
              <a:off x="814930" y="3489801"/>
              <a:ext cx="298160" cy="122932"/>
            </a:xfrm>
            <a:custGeom>
              <a:avLst/>
              <a:gdLst/>
              <a:ahLst/>
              <a:cxnLst/>
              <a:rect l="l" t="t" r="r" b="b"/>
              <a:pathLst>
                <a:path w="2081" h="858" extrusionOk="0">
                  <a:moveTo>
                    <a:pt x="2041" y="0"/>
                  </a:moveTo>
                  <a:lnTo>
                    <a:pt x="237" y="453"/>
                  </a:lnTo>
                  <a:lnTo>
                    <a:pt x="0" y="858"/>
                  </a:lnTo>
                  <a:lnTo>
                    <a:pt x="2080" y="286"/>
                  </a:lnTo>
                  <a:lnTo>
                    <a:pt x="2041" y="0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51"/>
            <p:cNvSpPr/>
            <p:nvPr/>
          </p:nvSpPr>
          <p:spPr>
            <a:xfrm>
              <a:off x="785272" y="3626773"/>
              <a:ext cx="343293" cy="114479"/>
            </a:xfrm>
            <a:custGeom>
              <a:avLst/>
              <a:gdLst/>
              <a:ahLst/>
              <a:cxnLst/>
              <a:rect l="l" t="t" r="r" b="b"/>
              <a:pathLst>
                <a:path w="2396" h="799" extrusionOk="0">
                  <a:moveTo>
                    <a:pt x="2356" y="1"/>
                  </a:moveTo>
                  <a:lnTo>
                    <a:pt x="0" y="592"/>
                  </a:lnTo>
                  <a:lnTo>
                    <a:pt x="533" y="799"/>
                  </a:lnTo>
                  <a:lnTo>
                    <a:pt x="2395" y="286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FF8F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51"/>
            <p:cNvSpPr/>
            <p:nvPr/>
          </p:nvSpPr>
          <p:spPr>
            <a:xfrm>
              <a:off x="211880" y="4365075"/>
              <a:ext cx="164053" cy="210045"/>
            </a:xfrm>
            <a:custGeom>
              <a:avLst/>
              <a:gdLst/>
              <a:ahLst/>
              <a:cxnLst/>
              <a:rect l="l" t="t" r="r" b="b"/>
              <a:pathLst>
                <a:path w="1145" h="1466" extrusionOk="0">
                  <a:moveTo>
                    <a:pt x="403" y="1"/>
                  </a:moveTo>
                  <a:cubicBezTo>
                    <a:pt x="394" y="1"/>
                    <a:pt x="384" y="1"/>
                    <a:pt x="375" y="2"/>
                  </a:cubicBezTo>
                  <a:cubicBezTo>
                    <a:pt x="119" y="42"/>
                    <a:pt x="1" y="475"/>
                    <a:pt x="10" y="692"/>
                  </a:cubicBezTo>
                  <a:cubicBezTo>
                    <a:pt x="10" y="929"/>
                    <a:pt x="128" y="1176"/>
                    <a:pt x="316" y="1333"/>
                  </a:cubicBezTo>
                  <a:cubicBezTo>
                    <a:pt x="395" y="1392"/>
                    <a:pt x="483" y="1441"/>
                    <a:pt x="572" y="1461"/>
                  </a:cubicBezTo>
                  <a:cubicBezTo>
                    <a:pt x="591" y="1464"/>
                    <a:pt x="610" y="1465"/>
                    <a:pt x="629" y="1465"/>
                  </a:cubicBezTo>
                  <a:cubicBezTo>
                    <a:pt x="814" y="1465"/>
                    <a:pt x="984" y="1336"/>
                    <a:pt x="1065" y="1165"/>
                  </a:cubicBezTo>
                  <a:cubicBezTo>
                    <a:pt x="1144" y="988"/>
                    <a:pt x="1124" y="762"/>
                    <a:pt x="1045" y="574"/>
                  </a:cubicBezTo>
                  <a:cubicBezTo>
                    <a:pt x="959" y="384"/>
                    <a:pt x="663" y="1"/>
                    <a:pt x="403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51"/>
            <p:cNvSpPr/>
            <p:nvPr/>
          </p:nvSpPr>
          <p:spPr>
            <a:xfrm>
              <a:off x="559325" y="4112336"/>
              <a:ext cx="604631" cy="931734"/>
            </a:xfrm>
            <a:custGeom>
              <a:avLst/>
              <a:gdLst/>
              <a:ahLst/>
              <a:cxnLst/>
              <a:rect l="l" t="t" r="r" b="b"/>
              <a:pathLst>
                <a:path w="4220" h="6503" extrusionOk="0">
                  <a:moveTo>
                    <a:pt x="2041" y="1"/>
                  </a:moveTo>
                  <a:cubicBezTo>
                    <a:pt x="1898" y="1"/>
                    <a:pt x="1753" y="27"/>
                    <a:pt x="1617" y="71"/>
                  </a:cubicBezTo>
                  <a:cubicBezTo>
                    <a:pt x="710" y="357"/>
                    <a:pt x="877" y="771"/>
                    <a:pt x="720" y="1549"/>
                  </a:cubicBezTo>
                  <a:cubicBezTo>
                    <a:pt x="572" y="2358"/>
                    <a:pt x="119" y="3078"/>
                    <a:pt x="60" y="3915"/>
                  </a:cubicBezTo>
                  <a:cubicBezTo>
                    <a:pt x="0" y="4812"/>
                    <a:pt x="474" y="5729"/>
                    <a:pt x="1232" y="6212"/>
                  </a:cubicBezTo>
                  <a:cubicBezTo>
                    <a:pt x="1449" y="6350"/>
                    <a:pt x="1696" y="6449"/>
                    <a:pt x="1952" y="6488"/>
                  </a:cubicBezTo>
                  <a:cubicBezTo>
                    <a:pt x="2021" y="6498"/>
                    <a:pt x="2090" y="6503"/>
                    <a:pt x="2158" y="6503"/>
                  </a:cubicBezTo>
                  <a:cubicBezTo>
                    <a:pt x="3023" y="6503"/>
                    <a:pt x="3792" y="5719"/>
                    <a:pt x="4002" y="4852"/>
                  </a:cubicBezTo>
                  <a:cubicBezTo>
                    <a:pt x="4219" y="3915"/>
                    <a:pt x="3933" y="2940"/>
                    <a:pt x="3588" y="2042"/>
                  </a:cubicBezTo>
                  <a:cubicBezTo>
                    <a:pt x="3420" y="1628"/>
                    <a:pt x="3253" y="1234"/>
                    <a:pt x="3065" y="830"/>
                  </a:cubicBezTo>
                  <a:cubicBezTo>
                    <a:pt x="2938" y="574"/>
                    <a:pt x="2789" y="298"/>
                    <a:pt x="2543" y="140"/>
                  </a:cubicBezTo>
                  <a:cubicBezTo>
                    <a:pt x="2395" y="42"/>
                    <a:pt x="2220" y="1"/>
                    <a:pt x="204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51"/>
            <p:cNvSpPr/>
            <p:nvPr/>
          </p:nvSpPr>
          <p:spPr>
            <a:xfrm>
              <a:off x="533965" y="4673262"/>
              <a:ext cx="307903" cy="556920"/>
            </a:xfrm>
            <a:custGeom>
              <a:avLst/>
              <a:gdLst/>
              <a:ahLst/>
              <a:cxnLst/>
              <a:rect l="l" t="t" r="r" b="b"/>
              <a:pathLst>
                <a:path w="2149" h="3887" extrusionOk="0">
                  <a:moveTo>
                    <a:pt x="237" y="0"/>
                  </a:moveTo>
                  <a:lnTo>
                    <a:pt x="0" y="3194"/>
                  </a:lnTo>
                  <a:cubicBezTo>
                    <a:pt x="0" y="3194"/>
                    <a:pt x="274" y="3887"/>
                    <a:pt x="874" y="3887"/>
                  </a:cubicBezTo>
                  <a:cubicBezTo>
                    <a:pt x="897" y="3887"/>
                    <a:pt x="922" y="3886"/>
                    <a:pt x="946" y="3884"/>
                  </a:cubicBezTo>
                  <a:cubicBezTo>
                    <a:pt x="1597" y="3835"/>
                    <a:pt x="1843" y="3243"/>
                    <a:pt x="1843" y="3243"/>
                  </a:cubicBezTo>
                  <a:lnTo>
                    <a:pt x="2149" y="69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51"/>
            <p:cNvSpPr/>
            <p:nvPr/>
          </p:nvSpPr>
          <p:spPr>
            <a:xfrm>
              <a:off x="464619" y="3694543"/>
              <a:ext cx="738882" cy="740172"/>
            </a:xfrm>
            <a:custGeom>
              <a:avLst/>
              <a:gdLst/>
              <a:ahLst/>
              <a:cxnLst/>
              <a:rect l="l" t="t" r="r" b="b"/>
              <a:pathLst>
                <a:path w="5157" h="5166" extrusionOk="0">
                  <a:moveTo>
                    <a:pt x="2574" y="1"/>
                  </a:moveTo>
                  <a:cubicBezTo>
                    <a:pt x="1154" y="1"/>
                    <a:pt x="1" y="1164"/>
                    <a:pt x="1" y="2583"/>
                  </a:cubicBezTo>
                  <a:cubicBezTo>
                    <a:pt x="1" y="4012"/>
                    <a:pt x="1154" y="5166"/>
                    <a:pt x="2574" y="5166"/>
                  </a:cubicBezTo>
                  <a:cubicBezTo>
                    <a:pt x="4002" y="5166"/>
                    <a:pt x="5156" y="4012"/>
                    <a:pt x="5156" y="2583"/>
                  </a:cubicBezTo>
                  <a:cubicBezTo>
                    <a:pt x="5156" y="1164"/>
                    <a:pt x="4002" y="1"/>
                    <a:pt x="2574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51"/>
            <p:cNvSpPr/>
            <p:nvPr/>
          </p:nvSpPr>
          <p:spPr>
            <a:xfrm>
              <a:off x="831837" y="3522181"/>
              <a:ext cx="704925" cy="844478"/>
            </a:xfrm>
            <a:custGeom>
              <a:avLst/>
              <a:gdLst/>
              <a:ahLst/>
              <a:cxnLst/>
              <a:rect l="l" t="t" r="r" b="b"/>
              <a:pathLst>
                <a:path w="4920" h="5894" extrusionOk="0">
                  <a:moveTo>
                    <a:pt x="3427" y="0"/>
                  </a:moveTo>
                  <a:cubicBezTo>
                    <a:pt x="2982" y="0"/>
                    <a:pt x="2582" y="297"/>
                    <a:pt x="2248" y="612"/>
                  </a:cubicBezTo>
                  <a:cubicBezTo>
                    <a:pt x="907" y="1894"/>
                    <a:pt x="0" y="3618"/>
                    <a:pt x="1361" y="5265"/>
                  </a:cubicBezTo>
                  <a:cubicBezTo>
                    <a:pt x="1588" y="5530"/>
                    <a:pt x="1853" y="5767"/>
                    <a:pt x="2189" y="5856"/>
                  </a:cubicBezTo>
                  <a:cubicBezTo>
                    <a:pt x="2285" y="5882"/>
                    <a:pt x="2383" y="5893"/>
                    <a:pt x="2482" y="5893"/>
                  </a:cubicBezTo>
                  <a:cubicBezTo>
                    <a:pt x="2763" y="5893"/>
                    <a:pt x="3044" y="5798"/>
                    <a:pt x="3292" y="5659"/>
                  </a:cubicBezTo>
                  <a:cubicBezTo>
                    <a:pt x="3923" y="5314"/>
                    <a:pt x="4387" y="4702"/>
                    <a:pt x="4633" y="4032"/>
                  </a:cubicBezTo>
                  <a:cubicBezTo>
                    <a:pt x="4870" y="3352"/>
                    <a:pt x="4919" y="2623"/>
                    <a:pt x="4850" y="1903"/>
                  </a:cubicBezTo>
                  <a:cubicBezTo>
                    <a:pt x="4810" y="1480"/>
                    <a:pt x="4732" y="1036"/>
                    <a:pt x="4505" y="671"/>
                  </a:cubicBezTo>
                  <a:cubicBezTo>
                    <a:pt x="4288" y="306"/>
                    <a:pt x="3904" y="11"/>
                    <a:pt x="3470" y="1"/>
                  </a:cubicBezTo>
                  <a:cubicBezTo>
                    <a:pt x="3456" y="1"/>
                    <a:pt x="3441" y="0"/>
                    <a:pt x="3427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51"/>
            <p:cNvSpPr/>
            <p:nvPr/>
          </p:nvSpPr>
          <p:spPr>
            <a:xfrm>
              <a:off x="886998" y="4402470"/>
              <a:ext cx="528264" cy="299163"/>
            </a:xfrm>
            <a:custGeom>
              <a:avLst/>
              <a:gdLst/>
              <a:ahLst/>
              <a:cxnLst/>
              <a:rect l="l" t="t" r="r" b="b"/>
              <a:pathLst>
                <a:path w="3687" h="2088" extrusionOk="0">
                  <a:moveTo>
                    <a:pt x="2495" y="0"/>
                  </a:moveTo>
                  <a:cubicBezTo>
                    <a:pt x="2306" y="0"/>
                    <a:pt x="2169" y="27"/>
                    <a:pt x="2169" y="27"/>
                  </a:cubicBezTo>
                  <a:lnTo>
                    <a:pt x="0" y="924"/>
                  </a:lnTo>
                  <a:lnTo>
                    <a:pt x="719" y="2087"/>
                  </a:lnTo>
                  <a:lnTo>
                    <a:pt x="2859" y="1870"/>
                  </a:lnTo>
                  <a:cubicBezTo>
                    <a:pt x="3341" y="1821"/>
                    <a:pt x="3687" y="1377"/>
                    <a:pt x="3617" y="895"/>
                  </a:cubicBezTo>
                  <a:cubicBezTo>
                    <a:pt x="3588" y="717"/>
                    <a:pt x="3538" y="549"/>
                    <a:pt x="3440" y="402"/>
                  </a:cubicBezTo>
                  <a:cubicBezTo>
                    <a:pt x="3212" y="66"/>
                    <a:pt x="2790" y="0"/>
                    <a:pt x="2495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51"/>
            <p:cNvSpPr/>
            <p:nvPr/>
          </p:nvSpPr>
          <p:spPr>
            <a:xfrm>
              <a:off x="533965" y="5101228"/>
              <a:ext cx="261338" cy="128950"/>
            </a:xfrm>
            <a:custGeom>
              <a:avLst/>
              <a:gdLst/>
              <a:ahLst/>
              <a:cxnLst/>
              <a:rect l="l" t="t" r="r" b="b"/>
              <a:pathLst>
                <a:path w="1824" h="900" extrusionOk="0">
                  <a:moveTo>
                    <a:pt x="647" y="0"/>
                  </a:moveTo>
                  <a:cubicBezTo>
                    <a:pt x="625" y="0"/>
                    <a:pt x="603" y="6"/>
                    <a:pt x="581" y="20"/>
                  </a:cubicBezTo>
                  <a:cubicBezTo>
                    <a:pt x="532" y="49"/>
                    <a:pt x="513" y="99"/>
                    <a:pt x="483" y="158"/>
                  </a:cubicBezTo>
                  <a:cubicBezTo>
                    <a:pt x="443" y="266"/>
                    <a:pt x="394" y="375"/>
                    <a:pt x="345" y="483"/>
                  </a:cubicBezTo>
                  <a:cubicBezTo>
                    <a:pt x="305" y="404"/>
                    <a:pt x="266" y="335"/>
                    <a:pt x="207" y="276"/>
                  </a:cubicBezTo>
                  <a:cubicBezTo>
                    <a:pt x="155" y="225"/>
                    <a:pt x="89" y="195"/>
                    <a:pt x="27" y="195"/>
                  </a:cubicBezTo>
                  <a:cubicBezTo>
                    <a:pt x="18" y="195"/>
                    <a:pt x="9" y="196"/>
                    <a:pt x="0" y="197"/>
                  </a:cubicBezTo>
                  <a:lnTo>
                    <a:pt x="0" y="207"/>
                  </a:lnTo>
                  <a:cubicBezTo>
                    <a:pt x="0" y="207"/>
                    <a:pt x="274" y="900"/>
                    <a:pt x="874" y="900"/>
                  </a:cubicBezTo>
                  <a:cubicBezTo>
                    <a:pt x="897" y="900"/>
                    <a:pt x="922" y="899"/>
                    <a:pt x="946" y="897"/>
                  </a:cubicBezTo>
                  <a:cubicBezTo>
                    <a:pt x="1498" y="857"/>
                    <a:pt x="1764" y="414"/>
                    <a:pt x="1823" y="285"/>
                  </a:cubicBezTo>
                  <a:cubicBezTo>
                    <a:pt x="1803" y="237"/>
                    <a:pt x="1774" y="197"/>
                    <a:pt x="1725" y="167"/>
                  </a:cubicBezTo>
                  <a:cubicBezTo>
                    <a:pt x="1664" y="125"/>
                    <a:pt x="1593" y="106"/>
                    <a:pt x="1520" y="106"/>
                  </a:cubicBezTo>
                  <a:cubicBezTo>
                    <a:pt x="1438" y="106"/>
                    <a:pt x="1354" y="130"/>
                    <a:pt x="1281" y="177"/>
                  </a:cubicBezTo>
                  <a:cubicBezTo>
                    <a:pt x="1153" y="256"/>
                    <a:pt x="1054" y="384"/>
                    <a:pt x="986" y="522"/>
                  </a:cubicBezTo>
                  <a:cubicBezTo>
                    <a:pt x="966" y="414"/>
                    <a:pt x="927" y="296"/>
                    <a:pt x="877" y="187"/>
                  </a:cubicBezTo>
                  <a:cubicBezTo>
                    <a:pt x="829" y="100"/>
                    <a:pt x="738" y="0"/>
                    <a:pt x="647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51"/>
            <p:cNvSpPr/>
            <p:nvPr/>
          </p:nvSpPr>
          <p:spPr>
            <a:xfrm>
              <a:off x="851609" y="4688736"/>
              <a:ext cx="306614" cy="556920"/>
            </a:xfrm>
            <a:custGeom>
              <a:avLst/>
              <a:gdLst/>
              <a:ahLst/>
              <a:cxnLst/>
              <a:rect l="l" t="t" r="r" b="b"/>
              <a:pathLst>
                <a:path w="2140" h="3887" extrusionOk="0">
                  <a:moveTo>
                    <a:pt x="1903" y="1"/>
                  </a:moveTo>
                  <a:lnTo>
                    <a:pt x="0" y="691"/>
                  </a:lnTo>
                  <a:lnTo>
                    <a:pt x="296" y="3234"/>
                  </a:lnTo>
                  <a:cubicBezTo>
                    <a:pt x="296" y="3234"/>
                    <a:pt x="543" y="3835"/>
                    <a:pt x="1193" y="3884"/>
                  </a:cubicBezTo>
                  <a:cubicBezTo>
                    <a:pt x="1214" y="3886"/>
                    <a:pt x="1234" y="3887"/>
                    <a:pt x="1254" y="3887"/>
                  </a:cubicBezTo>
                  <a:cubicBezTo>
                    <a:pt x="1862" y="3887"/>
                    <a:pt x="2140" y="3184"/>
                    <a:pt x="2140" y="3184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51"/>
            <p:cNvSpPr/>
            <p:nvPr/>
          </p:nvSpPr>
          <p:spPr>
            <a:xfrm>
              <a:off x="896741" y="5116559"/>
              <a:ext cx="261481" cy="129093"/>
            </a:xfrm>
            <a:custGeom>
              <a:avLst/>
              <a:gdLst/>
              <a:ahLst/>
              <a:cxnLst/>
              <a:rect l="l" t="t" r="r" b="b"/>
              <a:pathLst>
                <a:path w="1825" h="901" extrusionOk="0">
                  <a:moveTo>
                    <a:pt x="1175" y="0"/>
                  </a:moveTo>
                  <a:cubicBezTo>
                    <a:pt x="1085" y="0"/>
                    <a:pt x="994" y="95"/>
                    <a:pt x="947" y="189"/>
                  </a:cubicBezTo>
                  <a:cubicBezTo>
                    <a:pt x="898" y="297"/>
                    <a:pt x="859" y="406"/>
                    <a:pt x="839" y="524"/>
                  </a:cubicBezTo>
                  <a:cubicBezTo>
                    <a:pt x="770" y="386"/>
                    <a:pt x="681" y="257"/>
                    <a:pt x="543" y="169"/>
                  </a:cubicBezTo>
                  <a:cubicBezTo>
                    <a:pt x="472" y="128"/>
                    <a:pt x="391" y="106"/>
                    <a:pt x="311" y="106"/>
                  </a:cubicBezTo>
                  <a:cubicBezTo>
                    <a:pt x="235" y="106"/>
                    <a:pt x="162" y="126"/>
                    <a:pt x="99" y="169"/>
                  </a:cubicBezTo>
                  <a:cubicBezTo>
                    <a:pt x="60" y="198"/>
                    <a:pt x="20" y="238"/>
                    <a:pt x="1" y="287"/>
                  </a:cubicBezTo>
                  <a:cubicBezTo>
                    <a:pt x="60" y="415"/>
                    <a:pt x="326" y="859"/>
                    <a:pt x="878" y="898"/>
                  </a:cubicBezTo>
                  <a:cubicBezTo>
                    <a:pt x="899" y="900"/>
                    <a:pt x="919" y="901"/>
                    <a:pt x="939" y="901"/>
                  </a:cubicBezTo>
                  <a:cubicBezTo>
                    <a:pt x="1547" y="901"/>
                    <a:pt x="1825" y="198"/>
                    <a:pt x="1825" y="198"/>
                  </a:cubicBezTo>
                  <a:cubicBezTo>
                    <a:pt x="1816" y="197"/>
                    <a:pt x="1807" y="196"/>
                    <a:pt x="1798" y="196"/>
                  </a:cubicBezTo>
                  <a:cubicBezTo>
                    <a:pt x="1736" y="196"/>
                    <a:pt x="1669" y="224"/>
                    <a:pt x="1617" y="268"/>
                  </a:cubicBezTo>
                  <a:cubicBezTo>
                    <a:pt x="1558" y="327"/>
                    <a:pt x="1519" y="406"/>
                    <a:pt x="1479" y="484"/>
                  </a:cubicBezTo>
                  <a:cubicBezTo>
                    <a:pt x="1430" y="376"/>
                    <a:pt x="1391" y="268"/>
                    <a:pt x="1341" y="149"/>
                  </a:cubicBezTo>
                  <a:cubicBezTo>
                    <a:pt x="1322" y="100"/>
                    <a:pt x="1292" y="40"/>
                    <a:pt x="1243" y="21"/>
                  </a:cubicBezTo>
                  <a:cubicBezTo>
                    <a:pt x="1221" y="7"/>
                    <a:pt x="1198" y="0"/>
                    <a:pt x="1175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51"/>
            <p:cNvSpPr/>
            <p:nvPr/>
          </p:nvSpPr>
          <p:spPr>
            <a:xfrm>
              <a:off x="1203352" y="4437573"/>
              <a:ext cx="170930" cy="181819"/>
            </a:xfrm>
            <a:custGeom>
              <a:avLst/>
              <a:gdLst/>
              <a:ahLst/>
              <a:cxnLst/>
              <a:rect l="l" t="t" r="r" b="b"/>
              <a:pathLst>
                <a:path w="1193" h="1269" extrusionOk="0">
                  <a:moveTo>
                    <a:pt x="498" y="0"/>
                  </a:moveTo>
                  <a:cubicBezTo>
                    <a:pt x="341" y="0"/>
                    <a:pt x="190" y="64"/>
                    <a:pt x="88" y="216"/>
                  </a:cubicBezTo>
                  <a:cubicBezTo>
                    <a:pt x="20" y="324"/>
                    <a:pt x="0" y="462"/>
                    <a:pt x="10" y="600"/>
                  </a:cubicBezTo>
                  <a:cubicBezTo>
                    <a:pt x="20" y="856"/>
                    <a:pt x="148" y="1132"/>
                    <a:pt x="384" y="1231"/>
                  </a:cubicBezTo>
                  <a:cubicBezTo>
                    <a:pt x="447" y="1256"/>
                    <a:pt x="514" y="1268"/>
                    <a:pt x="582" y="1268"/>
                  </a:cubicBezTo>
                  <a:cubicBezTo>
                    <a:pt x="725" y="1268"/>
                    <a:pt x="868" y="1214"/>
                    <a:pt x="975" y="1113"/>
                  </a:cubicBezTo>
                  <a:cubicBezTo>
                    <a:pt x="1124" y="975"/>
                    <a:pt x="1192" y="748"/>
                    <a:pt x="1163" y="541"/>
                  </a:cubicBezTo>
                  <a:cubicBezTo>
                    <a:pt x="1124" y="237"/>
                    <a:pt x="800" y="0"/>
                    <a:pt x="498" y="0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51"/>
            <p:cNvSpPr/>
            <p:nvPr/>
          </p:nvSpPr>
          <p:spPr>
            <a:xfrm>
              <a:off x="769655" y="3900717"/>
              <a:ext cx="43986" cy="45419"/>
            </a:xfrm>
            <a:custGeom>
              <a:avLst/>
              <a:gdLst/>
              <a:ahLst/>
              <a:cxnLst/>
              <a:rect l="l" t="t" r="r" b="b"/>
              <a:pathLst>
                <a:path w="307" h="317" extrusionOk="0">
                  <a:moveTo>
                    <a:pt x="149" y="1"/>
                  </a:moveTo>
                  <a:cubicBezTo>
                    <a:pt x="70" y="1"/>
                    <a:pt x="1" y="69"/>
                    <a:pt x="1" y="158"/>
                  </a:cubicBezTo>
                  <a:cubicBezTo>
                    <a:pt x="1" y="247"/>
                    <a:pt x="70" y="316"/>
                    <a:pt x="149" y="316"/>
                  </a:cubicBezTo>
                  <a:cubicBezTo>
                    <a:pt x="237" y="316"/>
                    <a:pt x="307" y="247"/>
                    <a:pt x="307" y="158"/>
                  </a:cubicBezTo>
                  <a:cubicBezTo>
                    <a:pt x="307" y="69"/>
                    <a:pt x="23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51"/>
            <p:cNvSpPr/>
            <p:nvPr/>
          </p:nvSpPr>
          <p:spPr>
            <a:xfrm>
              <a:off x="916513" y="3909170"/>
              <a:ext cx="43986" cy="43986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49" y="1"/>
                  </a:moveTo>
                  <a:cubicBezTo>
                    <a:pt x="70" y="1"/>
                    <a:pt x="1" y="70"/>
                    <a:pt x="1" y="159"/>
                  </a:cubicBezTo>
                  <a:cubicBezTo>
                    <a:pt x="1" y="237"/>
                    <a:pt x="70" y="306"/>
                    <a:pt x="149" y="306"/>
                  </a:cubicBezTo>
                  <a:cubicBezTo>
                    <a:pt x="237" y="306"/>
                    <a:pt x="307" y="237"/>
                    <a:pt x="307" y="159"/>
                  </a:cubicBezTo>
                  <a:cubicBezTo>
                    <a:pt x="307" y="70"/>
                    <a:pt x="23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51"/>
            <p:cNvSpPr/>
            <p:nvPr/>
          </p:nvSpPr>
          <p:spPr>
            <a:xfrm>
              <a:off x="796591" y="4171939"/>
              <a:ext cx="195287" cy="123648"/>
            </a:xfrm>
            <a:custGeom>
              <a:avLst/>
              <a:gdLst/>
              <a:ahLst/>
              <a:cxnLst/>
              <a:rect l="l" t="t" r="r" b="b"/>
              <a:pathLst>
                <a:path w="1363" h="863" extrusionOk="0">
                  <a:moveTo>
                    <a:pt x="1262" y="0"/>
                  </a:moveTo>
                  <a:lnTo>
                    <a:pt x="0" y="719"/>
                  </a:lnTo>
                  <a:cubicBezTo>
                    <a:pt x="212" y="817"/>
                    <a:pt x="411" y="863"/>
                    <a:pt x="586" y="863"/>
                  </a:cubicBezTo>
                  <a:cubicBezTo>
                    <a:pt x="1063" y="863"/>
                    <a:pt x="1363" y="526"/>
                    <a:pt x="1262" y="0"/>
                  </a:cubicBezTo>
                  <a:close/>
                </a:path>
              </a:pathLst>
            </a:custGeom>
            <a:solidFill>
              <a:srgbClr val="FFFCF5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51"/>
            <p:cNvSpPr/>
            <p:nvPr/>
          </p:nvSpPr>
          <p:spPr>
            <a:xfrm>
              <a:off x="882700" y="4216784"/>
              <a:ext cx="96139" cy="78086"/>
            </a:xfrm>
            <a:custGeom>
              <a:avLst/>
              <a:gdLst/>
              <a:ahLst/>
              <a:cxnLst/>
              <a:rect l="l" t="t" r="r" b="b"/>
              <a:pathLst>
                <a:path w="671" h="545" extrusionOk="0">
                  <a:moveTo>
                    <a:pt x="625" y="1"/>
                  </a:moveTo>
                  <a:cubicBezTo>
                    <a:pt x="528" y="1"/>
                    <a:pt x="420" y="26"/>
                    <a:pt x="335" y="52"/>
                  </a:cubicBezTo>
                  <a:cubicBezTo>
                    <a:pt x="267" y="82"/>
                    <a:pt x="197" y="111"/>
                    <a:pt x="148" y="150"/>
                  </a:cubicBezTo>
                  <a:cubicBezTo>
                    <a:pt x="50" y="239"/>
                    <a:pt x="0" y="397"/>
                    <a:pt x="40" y="525"/>
                  </a:cubicBezTo>
                  <a:lnTo>
                    <a:pt x="40" y="544"/>
                  </a:lnTo>
                  <a:cubicBezTo>
                    <a:pt x="385" y="525"/>
                    <a:pt x="622" y="328"/>
                    <a:pt x="670" y="3"/>
                  </a:cubicBezTo>
                  <a:cubicBezTo>
                    <a:pt x="656" y="1"/>
                    <a:pt x="640" y="1"/>
                    <a:pt x="625" y="1"/>
                  </a:cubicBezTo>
                  <a:close/>
                </a:path>
              </a:pathLst>
            </a:custGeom>
            <a:solidFill>
              <a:srgbClr val="FF94C7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51"/>
            <p:cNvSpPr/>
            <p:nvPr/>
          </p:nvSpPr>
          <p:spPr>
            <a:xfrm>
              <a:off x="942016" y="3962469"/>
              <a:ext cx="79232" cy="60606"/>
            </a:xfrm>
            <a:custGeom>
              <a:avLst/>
              <a:gdLst/>
              <a:ahLst/>
              <a:cxnLst/>
              <a:rect l="l" t="t" r="r" b="b"/>
              <a:pathLst>
                <a:path w="553" h="423" extrusionOk="0">
                  <a:moveTo>
                    <a:pt x="340" y="1"/>
                  </a:moveTo>
                  <a:cubicBezTo>
                    <a:pt x="322" y="1"/>
                    <a:pt x="304" y="4"/>
                    <a:pt x="286" y="13"/>
                  </a:cubicBezTo>
                  <a:lnTo>
                    <a:pt x="99" y="92"/>
                  </a:lnTo>
                  <a:cubicBezTo>
                    <a:pt x="30" y="151"/>
                    <a:pt x="0" y="260"/>
                    <a:pt x="50" y="328"/>
                  </a:cubicBezTo>
                  <a:cubicBezTo>
                    <a:pt x="70" y="348"/>
                    <a:pt x="89" y="368"/>
                    <a:pt x="118" y="387"/>
                  </a:cubicBezTo>
                  <a:cubicBezTo>
                    <a:pt x="163" y="410"/>
                    <a:pt x="217" y="423"/>
                    <a:pt x="270" y="423"/>
                  </a:cubicBezTo>
                  <a:cubicBezTo>
                    <a:pt x="311" y="423"/>
                    <a:pt x="351" y="415"/>
                    <a:pt x="385" y="398"/>
                  </a:cubicBezTo>
                  <a:cubicBezTo>
                    <a:pt x="473" y="358"/>
                    <a:pt x="543" y="279"/>
                    <a:pt x="552" y="181"/>
                  </a:cubicBezTo>
                  <a:cubicBezTo>
                    <a:pt x="552" y="151"/>
                    <a:pt x="552" y="112"/>
                    <a:pt x="532" y="92"/>
                  </a:cubicBezTo>
                  <a:cubicBezTo>
                    <a:pt x="523" y="72"/>
                    <a:pt x="493" y="52"/>
                    <a:pt x="473" y="43"/>
                  </a:cubicBezTo>
                  <a:cubicBezTo>
                    <a:pt x="431" y="22"/>
                    <a:pt x="385" y="1"/>
                    <a:pt x="34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51"/>
            <p:cNvSpPr/>
            <p:nvPr/>
          </p:nvSpPr>
          <p:spPr>
            <a:xfrm>
              <a:off x="1081854" y="3761023"/>
              <a:ext cx="355615" cy="406478"/>
            </a:xfrm>
            <a:custGeom>
              <a:avLst/>
              <a:gdLst/>
              <a:ahLst/>
              <a:cxnLst/>
              <a:rect l="l" t="t" r="r" b="b"/>
              <a:pathLst>
                <a:path w="2482" h="2837" extrusionOk="0">
                  <a:moveTo>
                    <a:pt x="1642" y="1"/>
                  </a:moveTo>
                  <a:cubicBezTo>
                    <a:pt x="1602" y="1"/>
                    <a:pt x="1561" y="4"/>
                    <a:pt x="1518" y="10"/>
                  </a:cubicBezTo>
                  <a:cubicBezTo>
                    <a:pt x="986" y="78"/>
                    <a:pt x="395" y="818"/>
                    <a:pt x="198" y="1271"/>
                  </a:cubicBezTo>
                  <a:cubicBezTo>
                    <a:pt x="30" y="1666"/>
                    <a:pt x="0" y="2148"/>
                    <a:pt x="266" y="2483"/>
                  </a:cubicBezTo>
                  <a:cubicBezTo>
                    <a:pt x="446" y="2723"/>
                    <a:pt x="741" y="2836"/>
                    <a:pt x="1043" y="2836"/>
                  </a:cubicBezTo>
                  <a:cubicBezTo>
                    <a:pt x="1287" y="2836"/>
                    <a:pt x="1537" y="2762"/>
                    <a:pt x="1735" y="2621"/>
                  </a:cubicBezTo>
                  <a:cubicBezTo>
                    <a:pt x="2178" y="2297"/>
                    <a:pt x="2386" y="1745"/>
                    <a:pt x="2435" y="1202"/>
                  </a:cubicBezTo>
                  <a:cubicBezTo>
                    <a:pt x="2481" y="675"/>
                    <a:pt x="2241" y="1"/>
                    <a:pt x="1642" y="1"/>
                  </a:cubicBezTo>
                  <a:close/>
                </a:path>
              </a:pathLst>
            </a:custGeom>
            <a:solidFill>
              <a:srgbClr val="EDA9A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51"/>
            <p:cNvSpPr/>
            <p:nvPr/>
          </p:nvSpPr>
          <p:spPr>
            <a:xfrm>
              <a:off x="340399" y="3039341"/>
              <a:ext cx="446309" cy="385560"/>
            </a:xfrm>
            <a:custGeom>
              <a:avLst/>
              <a:gdLst/>
              <a:ahLst/>
              <a:cxnLst/>
              <a:rect l="l" t="t" r="r" b="b"/>
              <a:pathLst>
                <a:path w="3115" h="2691" extrusionOk="0">
                  <a:moveTo>
                    <a:pt x="3115" y="0"/>
                  </a:moveTo>
                  <a:lnTo>
                    <a:pt x="0" y="611"/>
                  </a:lnTo>
                  <a:lnTo>
                    <a:pt x="760" y="2691"/>
                  </a:lnTo>
                  <a:lnTo>
                    <a:pt x="3027" y="2484"/>
                  </a:lnTo>
                  <a:lnTo>
                    <a:pt x="3115" y="0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51"/>
            <p:cNvSpPr/>
            <p:nvPr/>
          </p:nvSpPr>
          <p:spPr>
            <a:xfrm>
              <a:off x="313606" y="3030887"/>
              <a:ext cx="508492" cy="175228"/>
            </a:xfrm>
            <a:custGeom>
              <a:avLst/>
              <a:gdLst/>
              <a:ahLst/>
              <a:cxnLst/>
              <a:rect l="l" t="t" r="r" b="b"/>
              <a:pathLst>
                <a:path w="3549" h="1223" extrusionOk="0">
                  <a:moveTo>
                    <a:pt x="3479" y="0"/>
                  </a:moveTo>
                  <a:lnTo>
                    <a:pt x="0" y="680"/>
                  </a:lnTo>
                  <a:lnTo>
                    <a:pt x="49" y="1222"/>
                  </a:lnTo>
                  <a:lnTo>
                    <a:pt x="3549" y="719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B332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51"/>
            <p:cNvSpPr/>
            <p:nvPr/>
          </p:nvSpPr>
          <p:spPr>
            <a:xfrm>
              <a:off x="540842" y="3047794"/>
              <a:ext cx="80809" cy="358767"/>
            </a:xfrm>
            <a:custGeom>
              <a:avLst/>
              <a:gdLst/>
              <a:ahLst/>
              <a:cxnLst/>
              <a:rect l="l" t="t" r="r" b="b"/>
              <a:pathLst>
                <a:path w="564" h="2504" extrusionOk="0">
                  <a:moveTo>
                    <a:pt x="336" y="0"/>
                  </a:moveTo>
                  <a:lnTo>
                    <a:pt x="1" y="29"/>
                  </a:lnTo>
                  <a:lnTo>
                    <a:pt x="228" y="2504"/>
                  </a:lnTo>
                  <a:lnTo>
                    <a:pt x="563" y="2474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51"/>
            <p:cNvSpPr/>
            <p:nvPr/>
          </p:nvSpPr>
          <p:spPr>
            <a:xfrm>
              <a:off x="544854" y="2949936"/>
              <a:ext cx="161474" cy="124938"/>
            </a:xfrm>
            <a:custGeom>
              <a:avLst/>
              <a:gdLst/>
              <a:ahLst/>
              <a:cxnLst/>
              <a:rect l="l" t="t" r="r" b="b"/>
              <a:pathLst>
                <a:path w="1127" h="872" extrusionOk="0">
                  <a:moveTo>
                    <a:pt x="713" y="220"/>
                  </a:moveTo>
                  <a:cubicBezTo>
                    <a:pt x="772" y="220"/>
                    <a:pt x="801" y="259"/>
                    <a:pt x="791" y="318"/>
                  </a:cubicBezTo>
                  <a:cubicBezTo>
                    <a:pt x="781" y="388"/>
                    <a:pt x="722" y="437"/>
                    <a:pt x="673" y="486"/>
                  </a:cubicBezTo>
                  <a:cubicBezTo>
                    <a:pt x="555" y="574"/>
                    <a:pt x="417" y="634"/>
                    <a:pt x="269" y="653"/>
                  </a:cubicBezTo>
                  <a:cubicBezTo>
                    <a:pt x="269" y="653"/>
                    <a:pt x="268" y="653"/>
                    <a:pt x="268" y="653"/>
                  </a:cubicBezTo>
                  <a:lnTo>
                    <a:pt x="268" y="653"/>
                  </a:lnTo>
                  <a:cubicBezTo>
                    <a:pt x="304" y="567"/>
                    <a:pt x="351" y="487"/>
                    <a:pt x="407" y="417"/>
                  </a:cubicBezTo>
                  <a:cubicBezTo>
                    <a:pt x="476" y="338"/>
                    <a:pt x="594" y="220"/>
                    <a:pt x="713" y="220"/>
                  </a:cubicBezTo>
                  <a:close/>
                  <a:moveTo>
                    <a:pt x="725" y="0"/>
                  </a:moveTo>
                  <a:cubicBezTo>
                    <a:pt x="582" y="0"/>
                    <a:pt x="441" y="85"/>
                    <a:pt x="338" y="180"/>
                  </a:cubicBezTo>
                  <a:cubicBezTo>
                    <a:pt x="180" y="328"/>
                    <a:pt x="71" y="515"/>
                    <a:pt x="23" y="723"/>
                  </a:cubicBezTo>
                  <a:cubicBezTo>
                    <a:pt x="0" y="801"/>
                    <a:pt x="61" y="848"/>
                    <a:pt x="123" y="848"/>
                  </a:cubicBezTo>
                  <a:cubicBezTo>
                    <a:pt x="147" y="848"/>
                    <a:pt x="171" y="841"/>
                    <a:pt x="191" y="826"/>
                  </a:cubicBezTo>
                  <a:lnTo>
                    <a:pt x="191" y="826"/>
                  </a:lnTo>
                  <a:cubicBezTo>
                    <a:pt x="206" y="853"/>
                    <a:pt x="233" y="871"/>
                    <a:pt x="271" y="871"/>
                  </a:cubicBezTo>
                  <a:cubicBezTo>
                    <a:pt x="277" y="871"/>
                    <a:pt x="282" y="871"/>
                    <a:pt x="288" y="870"/>
                  </a:cubicBezTo>
                  <a:cubicBezTo>
                    <a:pt x="515" y="841"/>
                    <a:pt x="702" y="703"/>
                    <a:pt x="890" y="574"/>
                  </a:cubicBezTo>
                  <a:cubicBezTo>
                    <a:pt x="1127" y="407"/>
                    <a:pt x="1107" y="151"/>
                    <a:pt x="870" y="33"/>
                  </a:cubicBezTo>
                  <a:cubicBezTo>
                    <a:pt x="823" y="10"/>
                    <a:pt x="774" y="0"/>
                    <a:pt x="725" y="0"/>
                  </a:cubicBez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51"/>
            <p:cNvSpPr/>
            <p:nvPr/>
          </p:nvSpPr>
          <p:spPr>
            <a:xfrm>
              <a:off x="449145" y="2929448"/>
              <a:ext cx="141415" cy="163766"/>
            </a:xfrm>
            <a:custGeom>
              <a:avLst/>
              <a:gdLst/>
              <a:ahLst/>
              <a:cxnLst/>
              <a:rect l="l" t="t" r="r" b="b"/>
              <a:pathLst>
                <a:path w="987" h="1143" extrusionOk="0">
                  <a:moveTo>
                    <a:pt x="308" y="1"/>
                  </a:moveTo>
                  <a:cubicBezTo>
                    <a:pt x="226" y="1"/>
                    <a:pt x="150" y="38"/>
                    <a:pt x="99" y="136"/>
                  </a:cubicBezTo>
                  <a:cubicBezTo>
                    <a:pt x="1" y="314"/>
                    <a:pt x="89" y="550"/>
                    <a:pt x="198" y="708"/>
                  </a:cubicBezTo>
                  <a:cubicBezTo>
                    <a:pt x="316" y="905"/>
                    <a:pt x="513" y="1043"/>
                    <a:pt x="720" y="1131"/>
                  </a:cubicBezTo>
                  <a:cubicBezTo>
                    <a:pt x="737" y="1139"/>
                    <a:pt x="753" y="1142"/>
                    <a:pt x="768" y="1142"/>
                  </a:cubicBezTo>
                  <a:cubicBezTo>
                    <a:pt x="876" y="1142"/>
                    <a:pt x="931" y="978"/>
                    <a:pt x="818" y="934"/>
                  </a:cubicBezTo>
                  <a:cubicBezTo>
                    <a:pt x="680" y="875"/>
                    <a:pt x="542" y="796"/>
                    <a:pt x="444" y="678"/>
                  </a:cubicBezTo>
                  <a:cubicBezTo>
                    <a:pt x="355" y="580"/>
                    <a:pt x="266" y="432"/>
                    <a:pt x="277" y="294"/>
                  </a:cubicBezTo>
                  <a:cubicBezTo>
                    <a:pt x="279" y="240"/>
                    <a:pt x="301" y="220"/>
                    <a:pt x="331" y="220"/>
                  </a:cubicBezTo>
                  <a:cubicBezTo>
                    <a:pt x="399" y="220"/>
                    <a:pt x="511" y="325"/>
                    <a:pt x="553" y="373"/>
                  </a:cubicBezTo>
                  <a:cubicBezTo>
                    <a:pt x="661" y="491"/>
                    <a:pt x="730" y="639"/>
                    <a:pt x="759" y="796"/>
                  </a:cubicBezTo>
                  <a:cubicBezTo>
                    <a:pt x="768" y="860"/>
                    <a:pt x="820" y="891"/>
                    <a:pt x="871" y="891"/>
                  </a:cubicBezTo>
                  <a:cubicBezTo>
                    <a:pt x="929" y="891"/>
                    <a:pt x="987" y="851"/>
                    <a:pt x="976" y="777"/>
                  </a:cubicBezTo>
                  <a:cubicBezTo>
                    <a:pt x="937" y="540"/>
                    <a:pt x="838" y="333"/>
                    <a:pt x="661" y="176"/>
                  </a:cubicBezTo>
                  <a:cubicBezTo>
                    <a:pt x="572" y="86"/>
                    <a:pt x="433" y="1"/>
                    <a:pt x="308" y="1"/>
                  </a:cubicBez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51"/>
            <p:cNvSpPr/>
            <p:nvPr/>
          </p:nvSpPr>
          <p:spPr>
            <a:xfrm>
              <a:off x="484391" y="3076019"/>
              <a:ext cx="82098" cy="93274"/>
            </a:xfrm>
            <a:custGeom>
              <a:avLst/>
              <a:gdLst/>
              <a:ahLst/>
              <a:cxnLst/>
              <a:rect l="l" t="t" r="r" b="b"/>
              <a:pathLst>
                <a:path w="573" h="651" extrusionOk="0">
                  <a:moveTo>
                    <a:pt x="523" y="0"/>
                  </a:moveTo>
                  <a:lnTo>
                    <a:pt x="1" y="414"/>
                  </a:lnTo>
                  <a:lnTo>
                    <a:pt x="257" y="651"/>
                  </a:lnTo>
                  <a:lnTo>
                    <a:pt x="572" y="108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51"/>
            <p:cNvSpPr/>
            <p:nvPr/>
          </p:nvSpPr>
          <p:spPr>
            <a:xfrm>
              <a:off x="569211" y="3081607"/>
              <a:ext cx="77800" cy="49574"/>
            </a:xfrm>
            <a:custGeom>
              <a:avLst/>
              <a:gdLst/>
              <a:ahLst/>
              <a:cxnLst/>
              <a:rect l="l" t="t" r="r" b="b"/>
              <a:pathLst>
                <a:path w="543" h="346" extrusionOk="0">
                  <a:moveTo>
                    <a:pt x="20" y="1"/>
                  </a:moveTo>
                  <a:lnTo>
                    <a:pt x="0" y="69"/>
                  </a:lnTo>
                  <a:lnTo>
                    <a:pt x="473" y="345"/>
                  </a:lnTo>
                  <a:lnTo>
                    <a:pt x="543" y="2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D696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51"/>
            <p:cNvSpPr/>
            <p:nvPr/>
          </p:nvSpPr>
          <p:spPr>
            <a:xfrm>
              <a:off x="494421" y="3342800"/>
              <a:ext cx="427970" cy="907950"/>
            </a:xfrm>
            <a:custGeom>
              <a:avLst/>
              <a:gdLst/>
              <a:ahLst/>
              <a:cxnLst/>
              <a:rect l="l" t="t" r="r" b="b"/>
              <a:pathLst>
                <a:path w="2987" h="6337" extrusionOk="0">
                  <a:moveTo>
                    <a:pt x="483" y="1"/>
                  </a:moveTo>
                  <a:cubicBezTo>
                    <a:pt x="118" y="1233"/>
                    <a:pt x="0" y="4574"/>
                    <a:pt x="246" y="5264"/>
                  </a:cubicBezTo>
                  <a:cubicBezTo>
                    <a:pt x="502" y="5954"/>
                    <a:pt x="956" y="6260"/>
                    <a:pt x="1685" y="6329"/>
                  </a:cubicBezTo>
                  <a:cubicBezTo>
                    <a:pt x="1741" y="6334"/>
                    <a:pt x="1796" y="6337"/>
                    <a:pt x="1849" y="6337"/>
                  </a:cubicBezTo>
                  <a:cubicBezTo>
                    <a:pt x="2568" y="6337"/>
                    <a:pt x="2986" y="5861"/>
                    <a:pt x="2986" y="5521"/>
                  </a:cubicBezTo>
                  <a:cubicBezTo>
                    <a:pt x="2986" y="4940"/>
                    <a:pt x="2701" y="4841"/>
                    <a:pt x="2247" y="4634"/>
                  </a:cubicBezTo>
                  <a:cubicBezTo>
                    <a:pt x="1005" y="4062"/>
                    <a:pt x="1183" y="1519"/>
                    <a:pt x="1330" y="504"/>
                  </a:cubicBezTo>
                  <a:cubicBezTo>
                    <a:pt x="1045" y="474"/>
                    <a:pt x="739" y="139"/>
                    <a:pt x="483" y="1"/>
                  </a:cubicBezTo>
                  <a:close/>
                </a:path>
              </a:pathLst>
            </a:custGeom>
            <a:solidFill>
              <a:srgbClr val="F0EBF0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51"/>
            <p:cNvSpPr/>
            <p:nvPr/>
          </p:nvSpPr>
          <p:spPr>
            <a:xfrm>
              <a:off x="621507" y="3461432"/>
              <a:ext cx="57884" cy="35676"/>
            </a:xfrm>
            <a:custGeom>
              <a:avLst/>
              <a:gdLst/>
              <a:ahLst/>
              <a:cxnLst/>
              <a:rect l="l" t="t" r="r" b="b"/>
              <a:pathLst>
                <a:path w="404" h="249" extrusionOk="0">
                  <a:moveTo>
                    <a:pt x="404" y="1"/>
                  </a:moveTo>
                  <a:cubicBezTo>
                    <a:pt x="364" y="11"/>
                    <a:pt x="325" y="11"/>
                    <a:pt x="286" y="11"/>
                  </a:cubicBezTo>
                  <a:cubicBezTo>
                    <a:pt x="217" y="21"/>
                    <a:pt x="148" y="40"/>
                    <a:pt x="79" y="70"/>
                  </a:cubicBezTo>
                  <a:cubicBezTo>
                    <a:pt x="49" y="80"/>
                    <a:pt x="20" y="100"/>
                    <a:pt x="20" y="129"/>
                  </a:cubicBezTo>
                  <a:cubicBezTo>
                    <a:pt x="0" y="178"/>
                    <a:pt x="69" y="218"/>
                    <a:pt x="118" y="228"/>
                  </a:cubicBezTo>
                  <a:cubicBezTo>
                    <a:pt x="173" y="240"/>
                    <a:pt x="227" y="248"/>
                    <a:pt x="279" y="248"/>
                  </a:cubicBezTo>
                  <a:cubicBezTo>
                    <a:pt x="312" y="248"/>
                    <a:pt x="344" y="245"/>
                    <a:pt x="375" y="238"/>
                  </a:cubicBezTo>
                  <a:lnTo>
                    <a:pt x="404" y="1"/>
                  </a:ln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51"/>
            <p:cNvSpPr/>
            <p:nvPr/>
          </p:nvSpPr>
          <p:spPr>
            <a:xfrm>
              <a:off x="612910" y="3556138"/>
              <a:ext cx="59460" cy="35246"/>
            </a:xfrm>
            <a:custGeom>
              <a:avLst/>
              <a:gdLst/>
              <a:ahLst/>
              <a:cxnLst/>
              <a:rect l="l" t="t" r="r" b="b"/>
              <a:pathLst>
                <a:path w="415" h="246" extrusionOk="0">
                  <a:moveTo>
                    <a:pt x="415" y="1"/>
                  </a:moveTo>
                  <a:cubicBezTo>
                    <a:pt x="365" y="10"/>
                    <a:pt x="326" y="10"/>
                    <a:pt x="277" y="10"/>
                  </a:cubicBezTo>
                  <a:cubicBezTo>
                    <a:pt x="208" y="20"/>
                    <a:pt x="139" y="40"/>
                    <a:pt x="70" y="69"/>
                  </a:cubicBezTo>
                  <a:cubicBezTo>
                    <a:pt x="50" y="80"/>
                    <a:pt x="21" y="99"/>
                    <a:pt x="10" y="128"/>
                  </a:cubicBezTo>
                  <a:cubicBezTo>
                    <a:pt x="1" y="178"/>
                    <a:pt x="60" y="218"/>
                    <a:pt x="119" y="227"/>
                  </a:cubicBezTo>
                  <a:cubicBezTo>
                    <a:pt x="168" y="238"/>
                    <a:pt x="223" y="246"/>
                    <a:pt x="277" y="246"/>
                  </a:cubicBezTo>
                  <a:cubicBezTo>
                    <a:pt x="321" y="246"/>
                    <a:pt x="365" y="241"/>
                    <a:pt x="405" y="227"/>
                  </a:cubicBezTo>
                  <a:cubicBezTo>
                    <a:pt x="405" y="148"/>
                    <a:pt x="405" y="69"/>
                    <a:pt x="415" y="1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51"/>
            <p:cNvSpPr/>
            <p:nvPr/>
          </p:nvSpPr>
          <p:spPr>
            <a:xfrm>
              <a:off x="614343" y="3646545"/>
              <a:ext cx="58027" cy="35533"/>
            </a:xfrm>
            <a:custGeom>
              <a:avLst/>
              <a:gdLst/>
              <a:ahLst/>
              <a:cxnLst/>
              <a:rect l="l" t="t" r="r" b="b"/>
              <a:pathLst>
                <a:path w="405" h="248" extrusionOk="0">
                  <a:moveTo>
                    <a:pt x="395" y="1"/>
                  </a:moveTo>
                  <a:cubicBezTo>
                    <a:pt x="355" y="10"/>
                    <a:pt x="316" y="10"/>
                    <a:pt x="287" y="20"/>
                  </a:cubicBezTo>
                  <a:cubicBezTo>
                    <a:pt x="208" y="20"/>
                    <a:pt x="138" y="40"/>
                    <a:pt x="79" y="69"/>
                  </a:cubicBezTo>
                  <a:cubicBezTo>
                    <a:pt x="50" y="89"/>
                    <a:pt x="20" y="99"/>
                    <a:pt x="11" y="128"/>
                  </a:cubicBezTo>
                  <a:cubicBezTo>
                    <a:pt x="0" y="178"/>
                    <a:pt x="70" y="217"/>
                    <a:pt x="119" y="227"/>
                  </a:cubicBezTo>
                  <a:cubicBezTo>
                    <a:pt x="174" y="239"/>
                    <a:pt x="237" y="248"/>
                    <a:pt x="298" y="248"/>
                  </a:cubicBezTo>
                  <a:cubicBezTo>
                    <a:pt x="335" y="248"/>
                    <a:pt x="371" y="245"/>
                    <a:pt x="405" y="237"/>
                  </a:cubicBezTo>
                  <a:cubicBezTo>
                    <a:pt x="395" y="158"/>
                    <a:pt x="395" y="79"/>
                    <a:pt x="395" y="1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51"/>
            <p:cNvSpPr/>
            <p:nvPr/>
          </p:nvSpPr>
          <p:spPr>
            <a:xfrm>
              <a:off x="624229" y="3735520"/>
              <a:ext cx="56738" cy="34100"/>
            </a:xfrm>
            <a:custGeom>
              <a:avLst/>
              <a:gdLst/>
              <a:ahLst/>
              <a:cxnLst/>
              <a:rect l="l" t="t" r="r" b="b"/>
              <a:pathLst>
                <a:path w="396" h="238" extrusionOk="0">
                  <a:moveTo>
                    <a:pt x="277" y="0"/>
                  </a:moveTo>
                  <a:cubicBezTo>
                    <a:pt x="207" y="10"/>
                    <a:pt x="139" y="30"/>
                    <a:pt x="69" y="59"/>
                  </a:cubicBezTo>
                  <a:cubicBezTo>
                    <a:pt x="50" y="70"/>
                    <a:pt x="21" y="89"/>
                    <a:pt x="10" y="118"/>
                  </a:cubicBezTo>
                  <a:cubicBezTo>
                    <a:pt x="1" y="168"/>
                    <a:pt x="60" y="208"/>
                    <a:pt x="119" y="217"/>
                  </a:cubicBezTo>
                  <a:cubicBezTo>
                    <a:pt x="174" y="229"/>
                    <a:pt x="233" y="238"/>
                    <a:pt x="291" y="238"/>
                  </a:cubicBezTo>
                  <a:cubicBezTo>
                    <a:pt x="326" y="238"/>
                    <a:pt x="361" y="235"/>
                    <a:pt x="395" y="227"/>
                  </a:cubicBezTo>
                  <a:cubicBezTo>
                    <a:pt x="385" y="148"/>
                    <a:pt x="365" y="70"/>
                    <a:pt x="365" y="0"/>
                  </a:cubicBezTo>
                  <a:close/>
                </a:path>
              </a:pathLst>
            </a:custGeom>
            <a:solidFill>
              <a:srgbClr val="A9A9AA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9" name="Google Shape;5329;p51"/>
          <p:cNvSpPr txBox="1">
            <a:spLocks noGrp="1"/>
          </p:cNvSpPr>
          <p:nvPr>
            <p:ph type="title"/>
          </p:nvPr>
        </p:nvSpPr>
        <p:spPr>
          <a:xfrm>
            <a:off x="4469560" y="2211413"/>
            <a:ext cx="3983581" cy="210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onstantia" panose="02030602050306030303" pitchFamily="18" charset="0"/>
                <a:cs typeface="Calibri" panose="020F0502020204030204" pitchFamily="34" charset="0"/>
              </a:rPr>
              <a:t>3- Luyện tập – Sáng tạo </a:t>
            </a:r>
            <a:endParaRPr sz="4400" dirty="0"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4BA4D5B-A179-4D6A-A506-F90802F01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4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6" name="Google Shape;5466;p57"/>
          <p:cNvSpPr txBox="1">
            <a:spLocks noGrp="1"/>
          </p:cNvSpPr>
          <p:nvPr>
            <p:ph type="title"/>
          </p:nvPr>
        </p:nvSpPr>
        <p:spPr>
          <a:xfrm>
            <a:off x="513669" y="1078127"/>
            <a:ext cx="8273143" cy="1374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atin typeface="Constantia" panose="02030602050306030303" pitchFamily="18" charset="0"/>
              </a:rPr>
              <a:t>Tạo</a:t>
            </a:r>
            <a:r>
              <a:rPr lang="en-US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dáng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và</a:t>
            </a:r>
            <a:r>
              <a:rPr lang="vi-VN" sz="4400" dirty="0">
                <a:latin typeface="Constantia" panose="02030602050306030303" pitchFamily="18" charset="0"/>
              </a:rPr>
              <a:t> trang </a:t>
            </a:r>
            <a:r>
              <a:rPr lang="vi-VN" sz="4400" dirty="0" err="1">
                <a:latin typeface="Constantia" panose="02030602050306030303" pitchFamily="18" charset="0"/>
              </a:rPr>
              <a:t>trí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một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sản</a:t>
            </a:r>
            <a:r>
              <a:rPr lang="vi-VN" sz="4400" dirty="0">
                <a:latin typeface="Constantia" panose="02030602050306030303" pitchFamily="18" charset="0"/>
              </a:rPr>
              <a:t> </a:t>
            </a:r>
            <a:r>
              <a:rPr lang="vi-VN" sz="4400" dirty="0" err="1">
                <a:latin typeface="Constantia" panose="02030602050306030303" pitchFamily="18" charset="0"/>
              </a:rPr>
              <a:t>phẩm</a:t>
            </a:r>
            <a:r>
              <a:rPr lang="vi-VN" sz="4400" dirty="0">
                <a:latin typeface="Constantia" panose="02030602050306030303" pitchFamily="18" charset="0"/>
              </a:rPr>
              <a:t> theo ý </a:t>
            </a:r>
            <a:r>
              <a:rPr lang="vi-VN" sz="4400" dirty="0" err="1">
                <a:latin typeface="Constantia" panose="02030602050306030303" pitchFamily="18" charset="0"/>
              </a:rPr>
              <a:t>thích</a:t>
            </a:r>
            <a:r>
              <a:rPr lang="en-US" sz="4400" dirty="0">
                <a:latin typeface="Constantia" panose="02030602050306030303" pitchFamily="18" charset="0"/>
              </a:rPr>
              <a:t> </a:t>
            </a:r>
            <a:endParaRPr sz="4400" dirty="0">
              <a:latin typeface="Constantia" panose="02030602050306030303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F1BD085-D2AA-4485-BCC3-C699D7B85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517">
        <p:circle/>
      </p:transition>
    </mc:Choice>
    <mc:Fallback xmlns="">
      <p:transition spd="slow" advTm="75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" name="Google Shape;5478;p59"/>
          <p:cNvSpPr txBox="1">
            <a:spLocks noGrp="1"/>
          </p:cNvSpPr>
          <p:nvPr>
            <p:ph type="title"/>
          </p:nvPr>
        </p:nvSpPr>
        <p:spPr>
          <a:xfrm>
            <a:off x="249383" y="1484053"/>
            <a:ext cx="8288260" cy="1995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onstantia" panose="02030602050306030303" pitchFamily="18" charset="0"/>
              </a:rPr>
              <a:t>4-Phân tích – đánh giá </a:t>
            </a:r>
            <a:endParaRPr sz="5400" dirty="0">
              <a:latin typeface="Constantia" panose="02030602050306030303" pitchFamily="18" charset="0"/>
            </a:endParaRPr>
          </a:p>
        </p:txBody>
      </p:sp>
      <p:sp>
        <p:nvSpPr>
          <p:cNvPr id="5479" name="Google Shape;5479;p59"/>
          <p:cNvSpPr txBox="1">
            <a:spLocks noGrp="1"/>
          </p:cNvSpPr>
          <p:nvPr>
            <p:ph type="title" idx="2"/>
          </p:nvPr>
        </p:nvSpPr>
        <p:spPr>
          <a:xfrm>
            <a:off x="3607836" y="2954903"/>
            <a:ext cx="5078964" cy="8145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</a:rPr>
              <a:t>- Giới </a:t>
            </a:r>
            <a:r>
              <a:rPr lang="en-US" sz="2400" b="1" dirty="0" err="1">
                <a:solidFill>
                  <a:srgbClr val="002060"/>
                </a:solidFill>
              </a:rPr>
              <a:t>thiệu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và</a:t>
            </a:r>
            <a:r>
              <a:rPr lang="vi-VN" sz="2400" b="1" dirty="0">
                <a:solidFill>
                  <a:srgbClr val="002060"/>
                </a:solidFill>
              </a:rPr>
              <a:t> chia </a:t>
            </a:r>
            <a:r>
              <a:rPr lang="vi-VN" sz="2400" b="1" dirty="0" err="1">
                <a:solidFill>
                  <a:srgbClr val="002060"/>
                </a:solidFill>
              </a:rPr>
              <a:t>sẻ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sản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phẩm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của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mình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tới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người</a:t>
            </a:r>
            <a:r>
              <a:rPr lang="vi-VN" sz="2400" b="1" dirty="0">
                <a:solidFill>
                  <a:srgbClr val="002060"/>
                </a:solidFill>
              </a:rPr>
              <a:t> thân </a:t>
            </a:r>
            <a:r>
              <a:rPr lang="vi-VN" sz="2400" b="1" dirty="0" err="1">
                <a:solidFill>
                  <a:srgbClr val="002060"/>
                </a:solidFill>
              </a:rPr>
              <a:t>nhé</a:t>
            </a:r>
            <a:r>
              <a:rPr lang="vi-VN" sz="2400" b="1" dirty="0">
                <a:solidFill>
                  <a:srgbClr val="002060"/>
                </a:solidFill>
              </a:rPr>
              <a:t>!</a:t>
            </a:r>
            <a:r>
              <a:rPr lang="en-US" sz="2400" b="1" dirty="0">
                <a:solidFill>
                  <a:srgbClr val="002060"/>
                </a:solidFill>
              </a:rPr>
              <a:t/>
            </a:r>
            <a:br>
              <a:rPr lang="en-US" sz="2400" b="1" dirty="0">
                <a:solidFill>
                  <a:srgbClr val="002060"/>
                </a:solidFill>
              </a:rPr>
            </a:br>
            <a:endParaRPr sz="2400" b="1" dirty="0">
              <a:solidFill>
                <a:srgbClr val="002060"/>
              </a:solidFill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F071AC7-3C3D-4087-BAEF-2BF3A79F9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5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5" name="Google Shape;5175;p50"/>
          <p:cNvSpPr txBox="1">
            <a:spLocks noGrp="1"/>
          </p:cNvSpPr>
          <p:nvPr>
            <p:ph type="title"/>
          </p:nvPr>
        </p:nvSpPr>
        <p:spPr>
          <a:xfrm>
            <a:off x="1468581" y="1781296"/>
            <a:ext cx="6042109" cy="32370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Khởi động </a:t>
            </a:r>
            <a:endParaRPr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EA89F635-818F-4A61-9771-6FE1079B9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304">
        <p14:ripple/>
      </p:transition>
    </mc:Choice>
    <mc:Fallback xmlns="">
      <p:transition spd="slow" advTm="7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F0"/>
        </a:solidFill>
        <a:effectLst/>
      </p:bgPr>
    </p:bg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62"/>
          <p:cNvSpPr txBox="1">
            <a:spLocks noGrp="1"/>
          </p:cNvSpPr>
          <p:nvPr>
            <p:ph type="title"/>
          </p:nvPr>
        </p:nvSpPr>
        <p:spPr>
          <a:xfrm>
            <a:off x="484909" y="1008150"/>
            <a:ext cx="8160328" cy="23793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onstantia" panose="02030602050306030303" pitchFamily="18" charset="0"/>
              </a:rPr>
              <a:t>5- Vận dụng- Phát triển </a:t>
            </a:r>
            <a:endParaRPr sz="4800" dirty="0">
              <a:latin typeface="Constantia" panose="02030602050306030303" pitchFamily="18" charset="0"/>
            </a:endParaRPr>
          </a:p>
        </p:txBody>
      </p:sp>
      <p:sp>
        <p:nvSpPr>
          <p:cNvPr id="5552" name="Google Shape;5552;p62"/>
          <p:cNvSpPr txBox="1">
            <a:spLocks noGrp="1"/>
          </p:cNvSpPr>
          <p:nvPr>
            <p:ph type="title" idx="2"/>
          </p:nvPr>
        </p:nvSpPr>
        <p:spPr>
          <a:xfrm>
            <a:off x="678873" y="2197800"/>
            <a:ext cx="8160328" cy="9969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/>
              <a:t>Có</a:t>
            </a:r>
            <a:r>
              <a:rPr lang="vi-VN" sz="2800" b="1" dirty="0"/>
              <a:t> </a:t>
            </a:r>
            <a:r>
              <a:rPr lang="vi-VN" sz="2800" b="1" dirty="0" err="1"/>
              <a:t>thể</a:t>
            </a:r>
            <a:r>
              <a:rPr lang="vi-VN" sz="2800" b="1" dirty="0"/>
              <a:t> </a:t>
            </a:r>
            <a:r>
              <a:rPr lang="vi-VN" sz="2800" b="1" dirty="0" err="1"/>
              <a:t>tạo</a:t>
            </a:r>
            <a:r>
              <a:rPr lang="vi-VN" sz="2800" b="1" dirty="0"/>
              <a:t> </a:t>
            </a:r>
            <a:r>
              <a:rPr lang="vi-VN" sz="2800" b="1" dirty="0" err="1"/>
              <a:t>thành</a:t>
            </a:r>
            <a:r>
              <a:rPr lang="vi-VN" sz="2800" b="1" dirty="0"/>
              <a:t>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bức</a:t>
            </a:r>
            <a:r>
              <a:rPr lang="vi-VN" sz="2800" b="1" dirty="0"/>
              <a:t> tranh, bưu </a:t>
            </a:r>
            <a:r>
              <a:rPr lang="vi-VN" sz="2800" b="1" dirty="0" err="1"/>
              <a:t>thiếp</a:t>
            </a:r>
            <a:r>
              <a:rPr lang="vi-VN" sz="2800" b="1" dirty="0"/>
              <a:t> </a:t>
            </a:r>
            <a:r>
              <a:rPr lang="vi-VN" sz="2800" b="1" dirty="0" err="1"/>
              <a:t>để</a:t>
            </a:r>
            <a:r>
              <a:rPr lang="vi-VN" sz="2800" b="1" dirty="0"/>
              <a:t> </a:t>
            </a:r>
            <a:r>
              <a:rPr lang="vi-VN" sz="2800" b="1" dirty="0" err="1"/>
              <a:t>tặng</a:t>
            </a:r>
            <a:r>
              <a:rPr lang="vi-VN" sz="2800" b="1" dirty="0"/>
              <a:t>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người</a:t>
            </a:r>
            <a:r>
              <a:rPr lang="vi-VN" sz="2800" b="1" dirty="0"/>
              <a:t> thân trong </a:t>
            </a:r>
            <a:r>
              <a:rPr lang="vi-VN" sz="2800" b="1" dirty="0" err="1"/>
              <a:t>dịp</a:t>
            </a:r>
            <a:r>
              <a:rPr lang="vi-VN" sz="2800" b="1" dirty="0"/>
              <a:t> </a:t>
            </a:r>
            <a:r>
              <a:rPr lang="vi-VN" sz="2800" b="1" dirty="0" err="1"/>
              <a:t>tết</a:t>
            </a:r>
            <a:r>
              <a:rPr lang="vi-VN" sz="2800" b="1" dirty="0"/>
              <a:t> nguyên </a:t>
            </a:r>
            <a:r>
              <a:rPr lang="vi-VN" sz="2800" b="1" dirty="0" err="1"/>
              <a:t>đán</a:t>
            </a:r>
            <a:r>
              <a:rPr lang="vi-VN" sz="2800" b="1" dirty="0"/>
              <a:t> </a:t>
            </a:r>
            <a:r>
              <a:rPr lang="vi-VN" sz="2800" b="1" dirty="0" err="1"/>
              <a:t>nhé</a:t>
            </a:r>
            <a:r>
              <a:rPr lang="en-US" sz="2800" b="1" dirty="0"/>
              <a:t>!</a:t>
            </a:r>
            <a:endParaRPr sz="2800" b="1" dirty="0"/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B391D6C4-FF62-40B2-870E-1355A76DC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319">
        <p:circle/>
      </p:transition>
    </mc:Choice>
    <mc:Fallback xmlns="">
      <p:transition spd="slow" advTm="103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2707729" y="5205266"/>
            <a:ext cx="5615826" cy="300643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1126855" y="712753"/>
            <a:ext cx="4890655" cy="724592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ảnh 7">
            <a:extLst>
              <a:ext uri="{FF2B5EF4-FFF2-40B4-BE49-F238E27FC236}">
                <a16:creationId xmlns:a16="http://schemas.microsoft.com/office/drawing/2014/main" id="{6A126451-23F9-4996-B151-33CB960E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936" y="1642888"/>
            <a:ext cx="2943931" cy="3595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2" descr="Hội thảo lên lớp môn Mĩ Thuật theo phương pháp Đan Mạch.">
            <a:extLst>
              <a:ext uri="{FF2B5EF4-FFF2-40B4-BE49-F238E27FC236}">
                <a16:creationId xmlns:a16="http://schemas.microsoft.com/office/drawing/2014/main" id="{37D0474B-E9F6-4B9E-98CA-B267AB967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3354" t="20645" r="12123" b="16522"/>
          <a:stretch/>
        </p:blipFill>
        <p:spPr bwMode="auto">
          <a:xfrm>
            <a:off x="4092328" y="2187972"/>
            <a:ext cx="4320476" cy="3024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61BFDE8-7413-4A17-AC0F-CDCF6A5B3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486">
        <p15:prstTrans prst="pageCurlDouble"/>
      </p:transition>
    </mc:Choice>
    <mc:Fallback xmlns="">
      <p:transition spd="slow" advTm="7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9" name="Google Shape;5359;p56"/>
          <p:cNvPicPr preferRelativeResize="0"/>
          <p:nvPr/>
        </p:nvPicPr>
        <p:blipFill rotWithShape="1">
          <a:blip r:embed="rId5">
            <a:alphaModFix/>
          </a:blip>
          <a:srcRect l="25558" t="30379" r="22322" b="17501"/>
          <a:stretch/>
        </p:blipFill>
        <p:spPr>
          <a:xfrm>
            <a:off x="3049603" y="2201530"/>
            <a:ext cx="3044700" cy="3044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360" name="Google Shape;5360;p56"/>
          <p:cNvGrpSpPr/>
          <p:nvPr/>
        </p:nvGrpSpPr>
        <p:grpSpPr>
          <a:xfrm>
            <a:off x="1738712" y="2100730"/>
            <a:ext cx="5666398" cy="3646010"/>
            <a:chOff x="1347394" y="1632015"/>
            <a:chExt cx="4684909" cy="2832512"/>
          </a:xfrm>
        </p:grpSpPr>
        <p:sp>
          <p:nvSpPr>
            <p:cNvPr id="5361" name="Google Shape;5361;p56"/>
            <p:cNvSpPr/>
            <p:nvPr/>
          </p:nvSpPr>
          <p:spPr>
            <a:xfrm>
              <a:off x="1512073" y="2391472"/>
              <a:ext cx="813167" cy="756900"/>
            </a:xfrm>
            <a:custGeom>
              <a:avLst/>
              <a:gdLst/>
              <a:ahLst/>
              <a:cxnLst/>
              <a:rect l="l" t="t" r="r" b="b"/>
              <a:pathLst>
                <a:path w="5723" h="5327" extrusionOk="0">
                  <a:moveTo>
                    <a:pt x="128" y="0"/>
                  </a:moveTo>
                  <a:cubicBezTo>
                    <a:pt x="51" y="0"/>
                    <a:pt x="0" y="121"/>
                    <a:pt x="84" y="171"/>
                  </a:cubicBezTo>
                  <a:cubicBezTo>
                    <a:pt x="1070" y="831"/>
                    <a:pt x="2095" y="1442"/>
                    <a:pt x="2972" y="2251"/>
                  </a:cubicBezTo>
                  <a:cubicBezTo>
                    <a:pt x="3948" y="3148"/>
                    <a:pt x="4667" y="4311"/>
                    <a:pt x="5545" y="5297"/>
                  </a:cubicBezTo>
                  <a:cubicBezTo>
                    <a:pt x="5561" y="5318"/>
                    <a:pt x="5580" y="5327"/>
                    <a:pt x="5600" y="5327"/>
                  </a:cubicBezTo>
                  <a:cubicBezTo>
                    <a:pt x="5662" y="5327"/>
                    <a:pt x="5723" y="5236"/>
                    <a:pt x="5663" y="5168"/>
                  </a:cubicBezTo>
                  <a:cubicBezTo>
                    <a:pt x="4785" y="4173"/>
                    <a:pt x="4066" y="3039"/>
                    <a:pt x="3100" y="2123"/>
                  </a:cubicBezTo>
                  <a:cubicBezTo>
                    <a:pt x="2222" y="1295"/>
                    <a:pt x="1168" y="684"/>
                    <a:pt x="172" y="14"/>
                  </a:cubicBezTo>
                  <a:cubicBezTo>
                    <a:pt x="157" y="4"/>
                    <a:pt x="142" y="0"/>
                    <a:pt x="128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56"/>
            <p:cNvSpPr/>
            <p:nvPr/>
          </p:nvSpPr>
          <p:spPr>
            <a:xfrm>
              <a:off x="1416875" y="2263736"/>
              <a:ext cx="440471" cy="376390"/>
            </a:xfrm>
            <a:custGeom>
              <a:avLst/>
              <a:gdLst/>
              <a:ahLst/>
              <a:cxnLst/>
              <a:rect l="l" t="t" r="r" b="b"/>
              <a:pathLst>
                <a:path w="3100" h="2649" extrusionOk="0">
                  <a:moveTo>
                    <a:pt x="2088" y="1"/>
                  </a:moveTo>
                  <a:cubicBezTo>
                    <a:pt x="2034" y="1"/>
                    <a:pt x="1978" y="43"/>
                    <a:pt x="1996" y="114"/>
                  </a:cubicBezTo>
                  <a:cubicBezTo>
                    <a:pt x="2190" y="882"/>
                    <a:pt x="2480" y="1624"/>
                    <a:pt x="2841" y="2332"/>
                  </a:cubicBezTo>
                  <a:lnTo>
                    <a:pt x="2841" y="2332"/>
                  </a:lnTo>
                  <a:cubicBezTo>
                    <a:pt x="2647" y="2331"/>
                    <a:pt x="2453" y="2330"/>
                    <a:pt x="2259" y="2330"/>
                  </a:cubicBezTo>
                  <a:cubicBezTo>
                    <a:pt x="1538" y="2330"/>
                    <a:pt x="818" y="2347"/>
                    <a:pt x="103" y="2479"/>
                  </a:cubicBezTo>
                  <a:cubicBezTo>
                    <a:pt x="1" y="2498"/>
                    <a:pt x="39" y="2649"/>
                    <a:pt x="135" y="2649"/>
                  </a:cubicBezTo>
                  <a:cubicBezTo>
                    <a:pt x="141" y="2649"/>
                    <a:pt x="146" y="2648"/>
                    <a:pt x="152" y="2647"/>
                  </a:cubicBezTo>
                  <a:cubicBezTo>
                    <a:pt x="801" y="2524"/>
                    <a:pt x="1458" y="2506"/>
                    <a:pt x="2116" y="2506"/>
                  </a:cubicBezTo>
                  <a:cubicBezTo>
                    <a:pt x="2408" y="2506"/>
                    <a:pt x="2700" y="2509"/>
                    <a:pt x="2991" y="2509"/>
                  </a:cubicBezTo>
                  <a:cubicBezTo>
                    <a:pt x="3060" y="2509"/>
                    <a:pt x="3100" y="2430"/>
                    <a:pt x="3060" y="2371"/>
                  </a:cubicBezTo>
                  <a:cubicBezTo>
                    <a:pt x="2676" y="1642"/>
                    <a:pt x="2370" y="873"/>
                    <a:pt x="2173" y="65"/>
                  </a:cubicBezTo>
                  <a:cubicBezTo>
                    <a:pt x="2161" y="21"/>
                    <a:pt x="2125" y="1"/>
                    <a:pt x="2088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56"/>
            <p:cNvSpPr/>
            <p:nvPr/>
          </p:nvSpPr>
          <p:spPr>
            <a:xfrm>
              <a:off x="1357198" y="2576754"/>
              <a:ext cx="130436" cy="102445"/>
            </a:xfrm>
            <a:custGeom>
              <a:avLst/>
              <a:gdLst/>
              <a:ahLst/>
              <a:cxnLst/>
              <a:rect l="l" t="t" r="r" b="b"/>
              <a:pathLst>
                <a:path w="918" h="721" extrusionOk="0">
                  <a:moveTo>
                    <a:pt x="454" y="0"/>
                  </a:moveTo>
                  <a:cubicBezTo>
                    <a:pt x="1" y="0"/>
                    <a:pt x="1" y="720"/>
                    <a:pt x="454" y="720"/>
                  </a:cubicBezTo>
                  <a:cubicBezTo>
                    <a:pt x="918" y="720"/>
                    <a:pt x="918" y="0"/>
                    <a:pt x="45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56"/>
            <p:cNvSpPr/>
            <p:nvPr/>
          </p:nvSpPr>
          <p:spPr>
            <a:xfrm>
              <a:off x="1465042" y="2333075"/>
              <a:ext cx="130436" cy="102445"/>
            </a:xfrm>
            <a:custGeom>
              <a:avLst/>
              <a:gdLst/>
              <a:ahLst/>
              <a:cxnLst/>
              <a:rect l="l" t="t" r="r" b="b"/>
              <a:pathLst>
                <a:path w="918" h="721" extrusionOk="0">
                  <a:moveTo>
                    <a:pt x="464" y="0"/>
                  </a:moveTo>
                  <a:cubicBezTo>
                    <a:pt x="1" y="0"/>
                    <a:pt x="1" y="720"/>
                    <a:pt x="464" y="720"/>
                  </a:cubicBezTo>
                  <a:cubicBezTo>
                    <a:pt x="917" y="720"/>
                    <a:pt x="91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56"/>
            <p:cNvSpPr/>
            <p:nvPr/>
          </p:nvSpPr>
          <p:spPr>
            <a:xfrm>
              <a:off x="1640094" y="2198660"/>
              <a:ext cx="131857" cy="100882"/>
            </a:xfrm>
            <a:custGeom>
              <a:avLst/>
              <a:gdLst/>
              <a:ahLst/>
              <a:cxnLst/>
              <a:rect l="l" t="t" r="r" b="b"/>
              <a:pathLst>
                <a:path w="928" h="710" extrusionOk="0">
                  <a:moveTo>
                    <a:pt x="464" y="0"/>
                  </a:moveTo>
                  <a:cubicBezTo>
                    <a:pt x="1" y="0"/>
                    <a:pt x="1" y="710"/>
                    <a:pt x="464" y="710"/>
                  </a:cubicBezTo>
                  <a:cubicBezTo>
                    <a:pt x="927" y="71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56"/>
            <p:cNvSpPr/>
            <p:nvPr/>
          </p:nvSpPr>
          <p:spPr>
            <a:xfrm>
              <a:off x="1988919" y="1975014"/>
              <a:ext cx="343141" cy="295258"/>
            </a:xfrm>
            <a:custGeom>
              <a:avLst/>
              <a:gdLst/>
              <a:ahLst/>
              <a:cxnLst/>
              <a:rect l="l" t="t" r="r" b="b"/>
              <a:pathLst>
                <a:path w="2415" h="2078" extrusionOk="0">
                  <a:moveTo>
                    <a:pt x="811" y="0"/>
                  </a:moveTo>
                  <a:cubicBezTo>
                    <a:pt x="747" y="0"/>
                    <a:pt x="680" y="12"/>
                    <a:pt x="611" y="36"/>
                  </a:cubicBezTo>
                  <a:cubicBezTo>
                    <a:pt x="0" y="253"/>
                    <a:pt x="631" y="1219"/>
                    <a:pt x="857" y="1505"/>
                  </a:cubicBezTo>
                  <a:cubicBezTo>
                    <a:pt x="1183" y="1929"/>
                    <a:pt x="1607" y="2077"/>
                    <a:pt x="2110" y="2077"/>
                  </a:cubicBezTo>
                  <a:lnTo>
                    <a:pt x="2356" y="2077"/>
                  </a:lnTo>
                  <a:lnTo>
                    <a:pt x="2415" y="2018"/>
                  </a:lnTo>
                  <a:cubicBezTo>
                    <a:pt x="1988" y="1609"/>
                    <a:pt x="1569" y="0"/>
                    <a:pt x="8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56"/>
            <p:cNvSpPr/>
            <p:nvPr/>
          </p:nvSpPr>
          <p:spPr>
            <a:xfrm>
              <a:off x="2134559" y="1632015"/>
              <a:ext cx="250784" cy="411343"/>
            </a:xfrm>
            <a:custGeom>
              <a:avLst/>
              <a:gdLst/>
              <a:ahLst/>
              <a:cxnLst/>
              <a:rect l="l" t="t" r="r" b="b"/>
              <a:pathLst>
                <a:path w="1765" h="2895" extrusionOk="0">
                  <a:moveTo>
                    <a:pt x="1061" y="0"/>
                  </a:moveTo>
                  <a:cubicBezTo>
                    <a:pt x="938" y="0"/>
                    <a:pt x="806" y="65"/>
                    <a:pt x="671" y="223"/>
                  </a:cubicBezTo>
                  <a:cubicBezTo>
                    <a:pt x="0" y="1002"/>
                    <a:pt x="927" y="2293"/>
                    <a:pt x="1420" y="2894"/>
                  </a:cubicBezTo>
                  <a:lnTo>
                    <a:pt x="1479" y="2884"/>
                  </a:lnTo>
                  <a:cubicBezTo>
                    <a:pt x="1528" y="2687"/>
                    <a:pt x="1637" y="2520"/>
                    <a:pt x="1656" y="2312"/>
                  </a:cubicBezTo>
                  <a:cubicBezTo>
                    <a:pt x="1705" y="1859"/>
                    <a:pt x="1764" y="1366"/>
                    <a:pt x="1725" y="903"/>
                  </a:cubicBezTo>
                  <a:cubicBezTo>
                    <a:pt x="1689" y="530"/>
                    <a:pt x="1414" y="0"/>
                    <a:pt x="106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56"/>
            <p:cNvSpPr/>
            <p:nvPr/>
          </p:nvSpPr>
          <p:spPr>
            <a:xfrm>
              <a:off x="2403388" y="1791864"/>
              <a:ext cx="150044" cy="374685"/>
            </a:xfrm>
            <a:custGeom>
              <a:avLst/>
              <a:gdLst/>
              <a:ahLst/>
              <a:cxnLst/>
              <a:rect l="l" t="t" r="r" b="b"/>
              <a:pathLst>
                <a:path w="1056" h="2637" extrusionOk="0">
                  <a:moveTo>
                    <a:pt x="507" y="1"/>
                  </a:moveTo>
                  <a:cubicBezTo>
                    <a:pt x="252" y="1"/>
                    <a:pt x="126" y="381"/>
                    <a:pt x="89" y="576"/>
                  </a:cubicBezTo>
                  <a:cubicBezTo>
                    <a:pt x="1" y="1217"/>
                    <a:pt x="375" y="1976"/>
                    <a:pt x="129" y="2578"/>
                  </a:cubicBezTo>
                  <a:lnTo>
                    <a:pt x="139" y="2637"/>
                  </a:lnTo>
                  <a:cubicBezTo>
                    <a:pt x="444" y="2528"/>
                    <a:pt x="592" y="2440"/>
                    <a:pt x="711" y="2134"/>
                  </a:cubicBezTo>
                  <a:cubicBezTo>
                    <a:pt x="908" y="1691"/>
                    <a:pt x="1055" y="1207"/>
                    <a:pt x="947" y="705"/>
                  </a:cubicBezTo>
                  <a:cubicBezTo>
                    <a:pt x="908" y="508"/>
                    <a:pt x="799" y="64"/>
                    <a:pt x="553" y="5"/>
                  </a:cubicBezTo>
                  <a:cubicBezTo>
                    <a:pt x="537" y="2"/>
                    <a:pt x="522" y="1"/>
                    <a:pt x="507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56"/>
            <p:cNvSpPr/>
            <p:nvPr/>
          </p:nvSpPr>
          <p:spPr>
            <a:xfrm>
              <a:off x="2278777" y="1719683"/>
              <a:ext cx="315434" cy="1257616"/>
            </a:xfrm>
            <a:custGeom>
              <a:avLst/>
              <a:gdLst/>
              <a:ahLst/>
              <a:cxnLst/>
              <a:rect l="l" t="t" r="r" b="b"/>
              <a:pathLst>
                <a:path w="2220" h="8851" extrusionOk="0">
                  <a:moveTo>
                    <a:pt x="89" y="0"/>
                  </a:moveTo>
                  <a:cubicBezTo>
                    <a:pt x="45" y="0"/>
                    <a:pt x="0" y="30"/>
                    <a:pt x="0" y="89"/>
                  </a:cubicBezTo>
                  <a:cubicBezTo>
                    <a:pt x="0" y="1568"/>
                    <a:pt x="454" y="2948"/>
                    <a:pt x="966" y="4317"/>
                  </a:cubicBezTo>
                  <a:cubicBezTo>
                    <a:pt x="1242" y="5047"/>
                    <a:pt x="1489" y="5767"/>
                    <a:pt x="1656" y="6516"/>
                  </a:cubicBezTo>
                  <a:cubicBezTo>
                    <a:pt x="1814" y="7265"/>
                    <a:pt x="1923" y="8023"/>
                    <a:pt x="2041" y="8783"/>
                  </a:cubicBezTo>
                  <a:cubicBezTo>
                    <a:pt x="2045" y="8830"/>
                    <a:pt x="2075" y="8850"/>
                    <a:pt x="2109" y="8850"/>
                  </a:cubicBezTo>
                  <a:cubicBezTo>
                    <a:pt x="2161" y="8850"/>
                    <a:pt x="2220" y="8804"/>
                    <a:pt x="2208" y="8733"/>
                  </a:cubicBezTo>
                  <a:cubicBezTo>
                    <a:pt x="1991" y="7294"/>
                    <a:pt x="1765" y="5885"/>
                    <a:pt x="1233" y="4514"/>
                  </a:cubicBezTo>
                  <a:cubicBezTo>
                    <a:pt x="690" y="3086"/>
                    <a:pt x="178" y="1636"/>
                    <a:pt x="178" y="89"/>
                  </a:cubicBezTo>
                  <a:cubicBezTo>
                    <a:pt x="178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56"/>
            <p:cNvSpPr/>
            <p:nvPr/>
          </p:nvSpPr>
          <p:spPr>
            <a:xfrm>
              <a:off x="2112961" y="2043216"/>
              <a:ext cx="333053" cy="305062"/>
            </a:xfrm>
            <a:custGeom>
              <a:avLst/>
              <a:gdLst/>
              <a:ahLst/>
              <a:cxnLst/>
              <a:rect l="l" t="t" r="r" b="b"/>
              <a:pathLst>
                <a:path w="2344" h="2147" extrusionOk="0">
                  <a:moveTo>
                    <a:pt x="121" y="0"/>
                  </a:moveTo>
                  <a:cubicBezTo>
                    <a:pt x="62" y="0"/>
                    <a:pt x="0" y="64"/>
                    <a:pt x="34" y="138"/>
                  </a:cubicBezTo>
                  <a:cubicBezTo>
                    <a:pt x="448" y="1055"/>
                    <a:pt x="1375" y="1597"/>
                    <a:pt x="2173" y="2129"/>
                  </a:cubicBezTo>
                  <a:cubicBezTo>
                    <a:pt x="2190" y="2141"/>
                    <a:pt x="2206" y="2146"/>
                    <a:pt x="2222" y="2146"/>
                  </a:cubicBezTo>
                  <a:cubicBezTo>
                    <a:pt x="2296" y="2146"/>
                    <a:pt x="2343" y="2030"/>
                    <a:pt x="2262" y="1981"/>
                  </a:cubicBezTo>
                  <a:cubicBezTo>
                    <a:pt x="1483" y="1459"/>
                    <a:pt x="586" y="936"/>
                    <a:pt x="192" y="49"/>
                  </a:cubicBezTo>
                  <a:cubicBezTo>
                    <a:pt x="176" y="15"/>
                    <a:pt x="149" y="0"/>
                    <a:pt x="12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56"/>
            <p:cNvSpPr/>
            <p:nvPr/>
          </p:nvSpPr>
          <p:spPr>
            <a:xfrm>
              <a:off x="2387332" y="1872143"/>
              <a:ext cx="122622" cy="384205"/>
            </a:xfrm>
            <a:custGeom>
              <a:avLst/>
              <a:gdLst/>
              <a:ahLst/>
              <a:cxnLst/>
              <a:rect l="l" t="t" r="r" b="b"/>
              <a:pathLst>
                <a:path w="863" h="2704" extrusionOk="0">
                  <a:moveTo>
                    <a:pt x="624" y="0"/>
                  </a:moveTo>
                  <a:cubicBezTo>
                    <a:pt x="573" y="0"/>
                    <a:pt x="516" y="44"/>
                    <a:pt x="528" y="110"/>
                  </a:cubicBezTo>
                  <a:cubicBezTo>
                    <a:pt x="686" y="958"/>
                    <a:pt x="291" y="1805"/>
                    <a:pt x="25" y="2594"/>
                  </a:cubicBezTo>
                  <a:cubicBezTo>
                    <a:pt x="1" y="2660"/>
                    <a:pt x="57" y="2704"/>
                    <a:pt x="114" y="2704"/>
                  </a:cubicBezTo>
                  <a:cubicBezTo>
                    <a:pt x="150" y="2704"/>
                    <a:pt x="187" y="2686"/>
                    <a:pt x="202" y="2643"/>
                  </a:cubicBezTo>
                  <a:cubicBezTo>
                    <a:pt x="478" y="1815"/>
                    <a:pt x="863" y="948"/>
                    <a:pt x="695" y="61"/>
                  </a:cubicBezTo>
                  <a:cubicBezTo>
                    <a:pt x="687" y="18"/>
                    <a:pt x="657" y="0"/>
                    <a:pt x="624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56"/>
            <p:cNvSpPr/>
            <p:nvPr/>
          </p:nvSpPr>
          <p:spPr>
            <a:xfrm>
              <a:off x="2067351" y="2030571"/>
              <a:ext cx="32254" cy="25292"/>
            </a:xfrm>
            <a:custGeom>
              <a:avLst/>
              <a:gdLst/>
              <a:ahLst/>
              <a:cxnLst/>
              <a:rect l="l" t="t" r="r" b="b"/>
              <a:pathLst>
                <a:path w="227" h="178" extrusionOk="0">
                  <a:moveTo>
                    <a:pt x="108" y="0"/>
                  </a:moveTo>
                  <a:cubicBezTo>
                    <a:pt x="0" y="0"/>
                    <a:pt x="0" y="178"/>
                    <a:pt x="108" y="178"/>
                  </a:cubicBezTo>
                  <a:cubicBezTo>
                    <a:pt x="227" y="178"/>
                    <a:pt x="227" y="0"/>
                    <a:pt x="10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56"/>
            <p:cNvSpPr/>
            <p:nvPr/>
          </p:nvSpPr>
          <p:spPr>
            <a:xfrm>
              <a:off x="2095343" y="2001158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cubicBezTo>
                    <a:pt x="227" y="178"/>
                    <a:pt x="227" y="1"/>
                    <a:pt x="10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56"/>
            <p:cNvSpPr/>
            <p:nvPr/>
          </p:nvSpPr>
          <p:spPr>
            <a:xfrm>
              <a:off x="2099463" y="2109003"/>
              <a:ext cx="33817" cy="26712"/>
            </a:xfrm>
            <a:custGeom>
              <a:avLst/>
              <a:gdLst/>
              <a:ahLst/>
              <a:cxnLst/>
              <a:rect l="l" t="t" r="r" b="b"/>
              <a:pathLst>
                <a:path w="238" h="188" extrusionOk="0">
                  <a:moveTo>
                    <a:pt x="119" y="0"/>
                  </a:moveTo>
                  <a:cubicBezTo>
                    <a:pt x="1" y="0"/>
                    <a:pt x="1" y="188"/>
                    <a:pt x="119" y="188"/>
                  </a:cubicBezTo>
                  <a:cubicBezTo>
                    <a:pt x="237" y="18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56"/>
            <p:cNvSpPr/>
            <p:nvPr/>
          </p:nvSpPr>
          <p:spPr>
            <a:xfrm>
              <a:off x="2221374" y="178959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56"/>
            <p:cNvSpPr/>
            <p:nvPr/>
          </p:nvSpPr>
          <p:spPr>
            <a:xfrm>
              <a:off x="2214270" y="1714000"/>
              <a:ext cx="32396" cy="25434"/>
            </a:xfrm>
            <a:custGeom>
              <a:avLst/>
              <a:gdLst/>
              <a:ahLst/>
              <a:cxnLst/>
              <a:rect l="l" t="t" r="r" b="b"/>
              <a:pathLst>
                <a:path w="228" h="179" extrusionOk="0">
                  <a:moveTo>
                    <a:pt x="110" y="1"/>
                  </a:moveTo>
                  <a:cubicBezTo>
                    <a:pt x="1" y="1"/>
                    <a:pt x="1" y="178"/>
                    <a:pt x="110" y="178"/>
                  </a:cubicBezTo>
                  <a:cubicBezTo>
                    <a:pt x="228" y="178"/>
                    <a:pt x="228" y="1"/>
                    <a:pt x="11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56"/>
            <p:cNvSpPr/>
            <p:nvPr/>
          </p:nvSpPr>
          <p:spPr>
            <a:xfrm>
              <a:off x="2323535" y="1749095"/>
              <a:ext cx="32396" cy="25292"/>
            </a:xfrm>
            <a:custGeom>
              <a:avLst/>
              <a:gdLst/>
              <a:ahLst/>
              <a:cxnLst/>
              <a:rect l="l" t="t" r="r" b="b"/>
              <a:pathLst>
                <a:path w="228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cubicBezTo>
                    <a:pt x="228" y="178"/>
                    <a:pt x="228" y="0"/>
                    <a:pt x="10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56"/>
            <p:cNvSpPr/>
            <p:nvPr/>
          </p:nvSpPr>
          <p:spPr>
            <a:xfrm>
              <a:off x="2330639" y="1802236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56"/>
            <p:cNvSpPr/>
            <p:nvPr/>
          </p:nvSpPr>
          <p:spPr>
            <a:xfrm>
              <a:off x="2446867" y="1826107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cubicBezTo>
                    <a:pt x="237" y="178"/>
                    <a:pt x="237" y="0"/>
                    <a:pt x="118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56"/>
            <p:cNvSpPr/>
            <p:nvPr/>
          </p:nvSpPr>
          <p:spPr>
            <a:xfrm>
              <a:off x="2474858" y="1813461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37" y="178"/>
                    <a:pt x="23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56"/>
            <p:cNvSpPr/>
            <p:nvPr/>
          </p:nvSpPr>
          <p:spPr>
            <a:xfrm>
              <a:off x="2495887" y="193523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cubicBezTo>
                    <a:pt x="227" y="178"/>
                    <a:pt x="227" y="1"/>
                    <a:pt x="10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56"/>
            <p:cNvSpPr/>
            <p:nvPr/>
          </p:nvSpPr>
          <p:spPr>
            <a:xfrm>
              <a:off x="1347394" y="2698097"/>
              <a:ext cx="1339033" cy="1142099"/>
            </a:xfrm>
            <a:custGeom>
              <a:avLst/>
              <a:gdLst/>
              <a:ahLst/>
              <a:cxnLst/>
              <a:rect l="l" t="t" r="r" b="b"/>
              <a:pathLst>
                <a:path w="9424" h="8038" extrusionOk="0">
                  <a:moveTo>
                    <a:pt x="3218" y="0"/>
                  </a:moveTo>
                  <a:cubicBezTo>
                    <a:pt x="2983" y="0"/>
                    <a:pt x="2733" y="45"/>
                    <a:pt x="2465" y="142"/>
                  </a:cubicBezTo>
                  <a:cubicBezTo>
                    <a:pt x="1" y="1039"/>
                    <a:pt x="2751" y="4322"/>
                    <a:pt x="3747" y="5218"/>
                  </a:cubicBezTo>
                  <a:cubicBezTo>
                    <a:pt x="5146" y="6460"/>
                    <a:pt x="7354" y="7820"/>
                    <a:pt x="9247" y="8037"/>
                  </a:cubicBezTo>
                  <a:lnTo>
                    <a:pt x="9424" y="7890"/>
                  </a:lnTo>
                  <a:cubicBezTo>
                    <a:pt x="8251" y="6963"/>
                    <a:pt x="7354" y="5031"/>
                    <a:pt x="6536" y="3680"/>
                  </a:cubicBezTo>
                  <a:cubicBezTo>
                    <a:pt x="5815" y="2422"/>
                    <a:pt x="4949" y="0"/>
                    <a:pt x="3218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56"/>
            <p:cNvSpPr/>
            <p:nvPr/>
          </p:nvSpPr>
          <p:spPr>
            <a:xfrm>
              <a:off x="1523867" y="2901708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582" y="178"/>
                  </a:lnTo>
                  <a:cubicBezTo>
                    <a:pt x="700" y="178"/>
                    <a:pt x="700" y="0"/>
                    <a:pt x="58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56"/>
            <p:cNvSpPr/>
            <p:nvPr/>
          </p:nvSpPr>
          <p:spPr>
            <a:xfrm>
              <a:off x="1640094" y="2820434"/>
              <a:ext cx="103866" cy="25292"/>
            </a:xfrm>
            <a:custGeom>
              <a:avLst/>
              <a:gdLst/>
              <a:ahLst/>
              <a:cxnLst/>
              <a:rect l="l" t="t" r="r" b="b"/>
              <a:pathLst>
                <a:path w="731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622" y="178"/>
                  </a:lnTo>
                  <a:cubicBezTo>
                    <a:pt x="730" y="178"/>
                    <a:pt x="730" y="0"/>
                    <a:pt x="62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56"/>
            <p:cNvSpPr/>
            <p:nvPr/>
          </p:nvSpPr>
          <p:spPr>
            <a:xfrm>
              <a:off x="1701760" y="2952007"/>
              <a:ext cx="82837" cy="25434"/>
            </a:xfrm>
            <a:custGeom>
              <a:avLst/>
              <a:gdLst/>
              <a:ahLst/>
              <a:cxnLst/>
              <a:rect l="l" t="t" r="r" b="b"/>
              <a:pathLst>
                <a:path w="583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473" y="178"/>
                  </a:lnTo>
                  <a:cubicBezTo>
                    <a:pt x="582" y="178"/>
                    <a:pt x="582" y="1"/>
                    <a:pt x="47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56"/>
            <p:cNvSpPr/>
            <p:nvPr/>
          </p:nvSpPr>
          <p:spPr>
            <a:xfrm>
              <a:off x="1808184" y="2861071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504" y="178"/>
                  </a:lnTo>
                  <a:cubicBezTo>
                    <a:pt x="622" y="178"/>
                    <a:pt x="622" y="1"/>
                    <a:pt x="50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56"/>
            <p:cNvSpPr/>
            <p:nvPr/>
          </p:nvSpPr>
          <p:spPr>
            <a:xfrm>
              <a:off x="1798380" y="2733619"/>
              <a:ext cx="82695" cy="25292"/>
            </a:xfrm>
            <a:custGeom>
              <a:avLst/>
              <a:gdLst/>
              <a:ahLst/>
              <a:cxnLst/>
              <a:rect l="l" t="t" r="r" b="b"/>
              <a:pathLst>
                <a:path w="582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lnTo>
                    <a:pt x="474" y="178"/>
                  </a:lnTo>
                  <a:cubicBezTo>
                    <a:pt x="582" y="178"/>
                    <a:pt x="582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56"/>
            <p:cNvSpPr/>
            <p:nvPr/>
          </p:nvSpPr>
          <p:spPr>
            <a:xfrm>
              <a:off x="1939757" y="2952007"/>
              <a:ext cx="88521" cy="25434"/>
            </a:xfrm>
            <a:custGeom>
              <a:avLst/>
              <a:gdLst/>
              <a:ahLst/>
              <a:cxnLst/>
              <a:rect l="l" t="t" r="r" b="b"/>
              <a:pathLst>
                <a:path w="62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56"/>
            <p:cNvSpPr/>
            <p:nvPr/>
          </p:nvSpPr>
          <p:spPr>
            <a:xfrm>
              <a:off x="1827792" y="3068377"/>
              <a:ext cx="78574" cy="25292"/>
            </a:xfrm>
            <a:custGeom>
              <a:avLst/>
              <a:gdLst/>
              <a:ahLst/>
              <a:cxnLst/>
              <a:rect l="l" t="t" r="r" b="b"/>
              <a:pathLst>
                <a:path w="553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444" y="178"/>
                  </a:lnTo>
                  <a:cubicBezTo>
                    <a:pt x="552" y="178"/>
                    <a:pt x="552" y="0"/>
                    <a:pt x="44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56"/>
            <p:cNvSpPr/>
            <p:nvPr/>
          </p:nvSpPr>
          <p:spPr>
            <a:xfrm>
              <a:off x="1599599" y="3108872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621" y="178"/>
                  </a:lnTo>
                  <a:cubicBezTo>
                    <a:pt x="730" y="178"/>
                    <a:pt x="730" y="1"/>
                    <a:pt x="62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56"/>
            <p:cNvSpPr/>
            <p:nvPr/>
          </p:nvSpPr>
          <p:spPr>
            <a:xfrm>
              <a:off x="1773230" y="3195829"/>
              <a:ext cx="98182" cy="25292"/>
            </a:xfrm>
            <a:custGeom>
              <a:avLst/>
              <a:gdLst/>
              <a:ahLst/>
              <a:cxnLst/>
              <a:rect l="l" t="t" r="r" b="b"/>
              <a:pathLst>
                <a:path w="691" h="178" extrusionOk="0">
                  <a:moveTo>
                    <a:pt x="108" y="0"/>
                  </a:moveTo>
                  <a:cubicBezTo>
                    <a:pt x="0" y="0"/>
                    <a:pt x="0" y="177"/>
                    <a:pt x="108" y="177"/>
                  </a:cubicBezTo>
                  <a:lnTo>
                    <a:pt x="572" y="177"/>
                  </a:lnTo>
                  <a:cubicBezTo>
                    <a:pt x="690" y="177"/>
                    <a:pt x="690" y="0"/>
                    <a:pt x="57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56"/>
            <p:cNvSpPr/>
            <p:nvPr/>
          </p:nvSpPr>
          <p:spPr>
            <a:xfrm>
              <a:off x="1960928" y="3170537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611" y="178"/>
                  </a:lnTo>
                  <a:cubicBezTo>
                    <a:pt x="730" y="178"/>
                    <a:pt x="730" y="1"/>
                    <a:pt x="61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56"/>
            <p:cNvSpPr/>
            <p:nvPr/>
          </p:nvSpPr>
          <p:spPr>
            <a:xfrm>
              <a:off x="2067351" y="3017936"/>
              <a:ext cx="88236" cy="25434"/>
            </a:xfrm>
            <a:custGeom>
              <a:avLst/>
              <a:gdLst/>
              <a:ahLst/>
              <a:cxnLst/>
              <a:rect l="l" t="t" r="r" b="b"/>
              <a:pathLst>
                <a:path w="621" h="179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503" y="178"/>
                  </a:lnTo>
                  <a:cubicBezTo>
                    <a:pt x="621" y="178"/>
                    <a:pt x="621" y="1"/>
                    <a:pt x="50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56"/>
            <p:cNvSpPr/>
            <p:nvPr/>
          </p:nvSpPr>
          <p:spPr>
            <a:xfrm>
              <a:off x="2127454" y="3220978"/>
              <a:ext cx="68912" cy="25292"/>
            </a:xfrm>
            <a:custGeom>
              <a:avLst/>
              <a:gdLst/>
              <a:ahLst/>
              <a:cxnLst/>
              <a:rect l="l" t="t" r="r" b="b"/>
              <a:pathLst>
                <a:path w="485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366" y="178"/>
                  </a:lnTo>
                  <a:cubicBezTo>
                    <a:pt x="484" y="178"/>
                    <a:pt x="484" y="0"/>
                    <a:pt x="36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56"/>
            <p:cNvSpPr/>
            <p:nvPr/>
          </p:nvSpPr>
          <p:spPr>
            <a:xfrm>
              <a:off x="1858625" y="3302252"/>
              <a:ext cx="68770" cy="25292"/>
            </a:xfrm>
            <a:custGeom>
              <a:avLst/>
              <a:gdLst/>
              <a:ahLst/>
              <a:cxnLst/>
              <a:rect l="l" t="t" r="r" b="b"/>
              <a:pathLst>
                <a:path w="484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365" y="178"/>
                  </a:lnTo>
                  <a:cubicBezTo>
                    <a:pt x="484" y="178"/>
                    <a:pt x="484" y="0"/>
                    <a:pt x="36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56"/>
            <p:cNvSpPr/>
            <p:nvPr/>
          </p:nvSpPr>
          <p:spPr>
            <a:xfrm>
              <a:off x="2046322" y="3347010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582" y="178"/>
                  </a:lnTo>
                  <a:cubicBezTo>
                    <a:pt x="700" y="178"/>
                    <a:pt x="700" y="1"/>
                    <a:pt x="58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56"/>
            <p:cNvSpPr/>
            <p:nvPr/>
          </p:nvSpPr>
          <p:spPr>
            <a:xfrm>
              <a:off x="1893720" y="3474462"/>
              <a:ext cx="119069" cy="25434"/>
            </a:xfrm>
            <a:custGeom>
              <a:avLst/>
              <a:gdLst/>
              <a:ahLst/>
              <a:cxnLst/>
              <a:rect l="l" t="t" r="r" b="b"/>
              <a:pathLst>
                <a:path w="838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lnTo>
                    <a:pt x="729" y="178"/>
                  </a:lnTo>
                  <a:cubicBezTo>
                    <a:pt x="837" y="178"/>
                    <a:pt x="837" y="1"/>
                    <a:pt x="72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56"/>
            <p:cNvSpPr/>
            <p:nvPr/>
          </p:nvSpPr>
          <p:spPr>
            <a:xfrm>
              <a:off x="2117792" y="349975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611" y="178"/>
                  </a:lnTo>
                  <a:cubicBezTo>
                    <a:pt x="730" y="178"/>
                    <a:pt x="730" y="0"/>
                    <a:pt x="6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56"/>
            <p:cNvSpPr/>
            <p:nvPr/>
          </p:nvSpPr>
          <p:spPr>
            <a:xfrm>
              <a:off x="2208728" y="3377843"/>
              <a:ext cx="84116" cy="25292"/>
            </a:xfrm>
            <a:custGeom>
              <a:avLst/>
              <a:gdLst/>
              <a:ahLst/>
              <a:cxnLst/>
              <a:rect l="l" t="t" r="r" b="b"/>
              <a:pathLst>
                <a:path w="592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474" y="178"/>
                  </a:lnTo>
                  <a:cubicBezTo>
                    <a:pt x="592" y="178"/>
                    <a:pt x="592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56"/>
            <p:cNvSpPr/>
            <p:nvPr/>
          </p:nvSpPr>
          <p:spPr>
            <a:xfrm>
              <a:off x="2280198" y="3559857"/>
              <a:ext cx="82695" cy="26855"/>
            </a:xfrm>
            <a:custGeom>
              <a:avLst/>
              <a:gdLst/>
              <a:ahLst/>
              <a:cxnLst/>
              <a:rect l="l" t="t" r="r" b="b"/>
              <a:pathLst>
                <a:path w="582" h="189" extrusionOk="0">
                  <a:moveTo>
                    <a:pt x="109" y="1"/>
                  </a:moveTo>
                  <a:cubicBezTo>
                    <a:pt x="1" y="1"/>
                    <a:pt x="1" y="188"/>
                    <a:pt x="109" y="188"/>
                  </a:cubicBezTo>
                  <a:lnTo>
                    <a:pt x="474" y="188"/>
                  </a:lnTo>
                  <a:cubicBezTo>
                    <a:pt x="582" y="188"/>
                    <a:pt x="58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56"/>
            <p:cNvSpPr/>
            <p:nvPr/>
          </p:nvSpPr>
          <p:spPr>
            <a:xfrm>
              <a:off x="2350247" y="3666280"/>
              <a:ext cx="93920" cy="26855"/>
            </a:xfrm>
            <a:custGeom>
              <a:avLst/>
              <a:gdLst/>
              <a:ahLst/>
              <a:cxnLst/>
              <a:rect l="l" t="t" r="r" b="b"/>
              <a:pathLst>
                <a:path w="661" h="189" extrusionOk="0">
                  <a:moveTo>
                    <a:pt x="119" y="1"/>
                  </a:moveTo>
                  <a:cubicBezTo>
                    <a:pt x="0" y="1"/>
                    <a:pt x="0" y="189"/>
                    <a:pt x="119" y="189"/>
                  </a:cubicBezTo>
                  <a:lnTo>
                    <a:pt x="552" y="189"/>
                  </a:lnTo>
                  <a:cubicBezTo>
                    <a:pt x="660" y="189"/>
                    <a:pt x="660" y="1"/>
                    <a:pt x="55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56"/>
            <p:cNvSpPr/>
            <p:nvPr/>
          </p:nvSpPr>
          <p:spPr>
            <a:xfrm>
              <a:off x="2506686" y="3723115"/>
              <a:ext cx="51294" cy="40779"/>
            </a:xfrm>
            <a:custGeom>
              <a:avLst/>
              <a:gdLst/>
              <a:ahLst/>
              <a:cxnLst/>
              <a:rect l="l" t="t" r="r" b="b"/>
              <a:pathLst>
                <a:path w="361" h="287" extrusionOk="0">
                  <a:moveTo>
                    <a:pt x="227" y="0"/>
                  </a:moveTo>
                  <a:cubicBezTo>
                    <a:pt x="208" y="0"/>
                    <a:pt x="188" y="8"/>
                    <a:pt x="170" y="25"/>
                  </a:cubicBezTo>
                  <a:lnTo>
                    <a:pt x="62" y="133"/>
                  </a:lnTo>
                  <a:cubicBezTo>
                    <a:pt x="1" y="195"/>
                    <a:pt x="65" y="286"/>
                    <a:pt x="134" y="286"/>
                  </a:cubicBezTo>
                  <a:cubicBezTo>
                    <a:pt x="153" y="286"/>
                    <a:pt x="173" y="279"/>
                    <a:pt x="190" y="262"/>
                  </a:cubicBezTo>
                  <a:cubicBezTo>
                    <a:pt x="220" y="222"/>
                    <a:pt x="260" y="183"/>
                    <a:pt x="299" y="153"/>
                  </a:cubicBezTo>
                  <a:cubicBezTo>
                    <a:pt x="360" y="91"/>
                    <a:pt x="296" y="0"/>
                    <a:pt x="227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56"/>
            <p:cNvSpPr/>
            <p:nvPr/>
          </p:nvSpPr>
          <p:spPr>
            <a:xfrm>
              <a:off x="1916028" y="2310625"/>
              <a:ext cx="1079865" cy="1512379"/>
            </a:xfrm>
            <a:custGeom>
              <a:avLst/>
              <a:gdLst/>
              <a:ahLst/>
              <a:cxnLst/>
              <a:rect l="l" t="t" r="r" b="b"/>
              <a:pathLst>
                <a:path w="7600" h="10644" extrusionOk="0">
                  <a:moveTo>
                    <a:pt x="1" y="1"/>
                  </a:moveTo>
                  <a:lnTo>
                    <a:pt x="1" y="1"/>
                  </a:lnTo>
                  <a:cubicBezTo>
                    <a:pt x="178" y="572"/>
                    <a:pt x="218" y="1243"/>
                    <a:pt x="286" y="1854"/>
                  </a:cubicBezTo>
                  <a:cubicBezTo>
                    <a:pt x="572" y="3816"/>
                    <a:pt x="996" y="6033"/>
                    <a:pt x="2110" y="7709"/>
                  </a:cubicBezTo>
                  <a:cubicBezTo>
                    <a:pt x="2888" y="8852"/>
                    <a:pt x="3924" y="9670"/>
                    <a:pt x="5245" y="10065"/>
                  </a:cubicBezTo>
                  <a:cubicBezTo>
                    <a:pt x="5874" y="10266"/>
                    <a:pt x="6750" y="10644"/>
                    <a:pt x="7439" y="10644"/>
                  </a:cubicBezTo>
                  <a:cubicBezTo>
                    <a:pt x="7494" y="10644"/>
                    <a:pt x="7548" y="10641"/>
                    <a:pt x="7600" y="10636"/>
                  </a:cubicBezTo>
                  <a:lnTo>
                    <a:pt x="7571" y="10597"/>
                  </a:lnTo>
                  <a:cubicBezTo>
                    <a:pt x="7531" y="10242"/>
                    <a:pt x="7393" y="9640"/>
                    <a:pt x="7354" y="9138"/>
                  </a:cubicBezTo>
                  <a:cubicBezTo>
                    <a:pt x="7245" y="8133"/>
                    <a:pt x="7137" y="7068"/>
                    <a:pt x="6930" y="6033"/>
                  </a:cubicBezTo>
                  <a:cubicBezTo>
                    <a:pt x="6673" y="4959"/>
                    <a:pt x="6250" y="4249"/>
                    <a:pt x="5639" y="3352"/>
                  </a:cubicBezTo>
                  <a:cubicBezTo>
                    <a:pt x="4426" y="1568"/>
                    <a:pt x="2139" y="287"/>
                    <a:pt x="1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56"/>
            <p:cNvSpPr/>
            <p:nvPr/>
          </p:nvSpPr>
          <p:spPr>
            <a:xfrm>
              <a:off x="2005543" y="2378827"/>
              <a:ext cx="977704" cy="1459523"/>
            </a:xfrm>
            <a:custGeom>
              <a:avLst/>
              <a:gdLst/>
              <a:ahLst/>
              <a:cxnLst/>
              <a:rect l="l" t="t" r="r" b="b"/>
              <a:pathLst>
                <a:path w="6881" h="10272" extrusionOk="0">
                  <a:moveTo>
                    <a:pt x="121" y="0"/>
                  </a:moveTo>
                  <a:cubicBezTo>
                    <a:pt x="58" y="0"/>
                    <a:pt x="0" y="64"/>
                    <a:pt x="41" y="132"/>
                  </a:cubicBezTo>
                  <a:cubicBezTo>
                    <a:pt x="573" y="940"/>
                    <a:pt x="1145" y="1729"/>
                    <a:pt x="1706" y="2517"/>
                  </a:cubicBezTo>
                  <a:cubicBezTo>
                    <a:pt x="2298" y="3345"/>
                    <a:pt x="2850" y="4203"/>
                    <a:pt x="3421" y="5060"/>
                  </a:cubicBezTo>
                  <a:cubicBezTo>
                    <a:pt x="3993" y="5927"/>
                    <a:pt x="4585" y="6795"/>
                    <a:pt x="5107" y="7712"/>
                  </a:cubicBezTo>
                  <a:cubicBezTo>
                    <a:pt x="5600" y="8579"/>
                    <a:pt x="6083" y="9436"/>
                    <a:pt x="6684" y="10235"/>
                  </a:cubicBezTo>
                  <a:cubicBezTo>
                    <a:pt x="6704" y="10261"/>
                    <a:pt x="6731" y="10272"/>
                    <a:pt x="6758" y="10272"/>
                  </a:cubicBezTo>
                  <a:cubicBezTo>
                    <a:pt x="6821" y="10272"/>
                    <a:pt x="6881" y="10209"/>
                    <a:pt x="6832" y="10146"/>
                  </a:cubicBezTo>
                  <a:cubicBezTo>
                    <a:pt x="6260" y="9377"/>
                    <a:pt x="5797" y="8569"/>
                    <a:pt x="5324" y="7732"/>
                  </a:cubicBezTo>
                  <a:cubicBezTo>
                    <a:pt x="4812" y="6825"/>
                    <a:pt x="4220" y="5957"/>
                    <a:pt x="3649" y="5080"/>
                  </a:cubicBezTo>
                  <a:cubicBezTo>
                    <a:pt x="3086" y="4232"/>
                    <a:pt x="2534" y="3365"/>
                    <a:pt x="1943" y="2527"/>
                  </a:cubicBezTo>
                  <a:cubicBezTo>
                    <a:pt x="1352" y="1709"/>
                    <a:pt x="751" y="891"/>
                    <a:pt x="199" y="43"/>
                  </a:cubicBezTo>
                  <a:cubicBezTo>
                    <a:pt x="177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56"/>
            <p:cNvSpPr/>
            <p:nvPr/>
          </p:nvSpPr>
          <p:spPr>
            <a:xfrm>
              <a:off x="2010090" y="2480703"/>
              <a:ext cx="279628" cy="278349"/>
            </a:xfrm>
            <a:custGeom>
              <a:avLst/>
              <a:gdLst/>
              <a:ahLst/>
              <a:cxnLst/>
              <a:rect l="l" t="t" r="r" b="b"/>
              <a:pathLst>
                <a:path w="1968" h="1959" extrusionOk="0">
                  <a:moveTo>
                    <a:pt x="1680" y="0"/>
                  </a:moveTo>
                  <a:cubicBezTo>
                    <a:pt x="1636" y="0"/>
                    <a:pt x="1596" y="27"/>
                    <a:pt x="1606" y="85"/>
                  </a:cubicBezTo>
                  <a:cubicBezTo>
                    <a:pt x="1669" y="627"/>
                    <a:pt x="1732" y="1169"/>
                    <a:pt x="1773" y="1718"/>
                  </a:cubicBezTo>
                  <a:lnTo>
                    <a:pt x="1773" y="1718"/>
                  </a:lnTo>
                  <a:cubicBezTo>
                    <a:pt x="1209" y="1427"/>
                    <a:pt x="736" y="990"/>
                    <a:pt x="147" y="746"/>
                  </a:cubicBezTo>
                  <a:cubicBezTo>
                    <a:pt x="136" y="742"/>
                    <a:pt x="125" y="740"/>
                    <a:pt x="115" y="740"/>
                  </a:cubicBezTo>
                  <a:cubicBezTo>
                    <a:pt x="30" y="740"/>
                    <a:pt x="1" y="879"/>
                    <a:pt x="97" y="923"/>
                  </a:cubicBezTo>
                  <a:cubicBezTo>
                    <a:pt x="719" y="1179"/>
                    <a:pt x="1212" y="1662"/>
                    <a:pt x="1823" y="1948"/>
                  </a:cubicBezTo>
                  <a:cubicBezTo>
                    <a:pt x="1836" y="1955"/>
                    <a:pt x="1851" y="1958"/>
                    <a:pt x="1866" y="1958"/>
                  </a:cubicBezTo>
                  <a:cubicBezTo>
                    <a:pt x="1917" y="1958"/>
                    <a:pt x="1968" y="1922"/>
                    <a:pt x="1961" y="1869"/>
                  </a:cubicBezTo>
                  <a:cubicBezTo>
                    <a:pt x="1921" y="1268"/>
                    <a:pt x="1852" y="676"/>
                    <a:pt x="1783" y="85"/>
                  </a:cubicBezTo>
                  <a:cubicBezTo>
                    <a:pt x="1778" y="30"/>
                    <a:pt x="1727" y="0"/>
                    <a:pt x="1680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56"/>
            <p:cNvSpPr/>
            <p:nvPr/>
          </p:nvSpPr>
          <p:spPr>
            <a:xfrm>
              <a:off x="2081418" y="2637141"/>
              <a:ext cx="373974" cy="360476"/>
            </a:xfrm>
            <a:custGeom>
              <a:avLst/>
              <a:gdLst/>
              <a:ahLst/>
              <a:cxnLst/>
              <a:rect l="l" t="t" r="r" b="b"/>
              <a:pathLst>
                <a:path w="2632" h="2537" extrusionOk="0">
                  <a:moveTo>
                    <a:pt x="2417" y="1"/>
                  </a:moveTo>
                  <a:cubicBezTo>
                    <a:pt x="2363" y="1"/>
                    <a:pt x="2304" y="47"/>
                    <a:pt x="2316" y="118"/>
                  </a:cubicBezTo>
                  <a:cubicBezTo>
                    <a:pt x="2447" y="847"/>
                    <a:pt x="2427" y="1584"/>
                    <a:pt x="2391" y="2323"/>
                  </a:cubicBezTo>
                  <a:lnTo>
                    <a:pt x="2391" y="2323"/>
                  </a:lnTo>
                  <a:cubicBezTo>
                    <a:pt x="1632" y="2035"/>
                    <a:pt x="899" y="1681"/>
                    <a:pt x="147" y="1399"/>
                  </a:cubicBezTo>
                  <a:cubicBezTo>
                    <a:pt x="136" y="1395"/>
                    <a:pt x="125" y="1393"/>
                    <a:pt x="116" y="1393"/>
                  </a:cubicBezTo>
                  <a:cubicBezTo>
                    <a:pt x="31" y="1393"/>
                    <a:pt x="1" y="1531"/>
                    <a:pt x="98" y="1566"/>
                  </a:cubicBezTo>
                  <a:cubicBezTo>
                    <a:pt x="896" y="1862"/>
                    <a:pt x="1656" y="2237"/>
                    <a:pt x="2454" y="2532"/>
                  </a:cubicBezTo>
                  <a:cubicBezTo>
                    <a:pt x="2463" y="2535"/>
                    <a:pt x="2472" y="2537"/>
                    <a:pt x="2480" y="2537"/>
                  </a:cubicBezTo>
                  <a:cubicBezTo>
                    <a:pt x="2527" y="2537"/>
                    <a:pt x="2563" y="2494"/>
                    <a:pt x="2563" y="2444"/>
                  </a:cubicBezTo>
                  <a:cubicBezTo>
                    <a:pt x="2602" y="1656"/>
                    <a:pt x="2631" y="857"/>
                    <a:pt x="2493" y="68"/>
                  </a:cubicBezTo>
                  <a:cubicBezTo>
                    <a:pt x="2485" y="21"/>
                    <a:pt x="2452" y="1"/>
                    <a:pt x="241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56"/>
            <p:cNvSpPr/>
            <p:nvPr/>
          </p:nvSpPr>
          <p:spPr>
            <a:xfrm>
              <a:off x="2126886" y="2845726"/>
              <a:ext cx="516062" cy="435640"/>
            </a:xfrm>
            <a:custGeom>
              <a:avLst/>
              <a:gdLst/>
              <a:ahLst/>
              <a:cxnLst/>
              <a:rect l="l" t="t" r="r" b="b"/>
              <a:pathLst>
                <a:path w="3632" h="3066" extrusionOk="0">
                  <a:moveTo>
                    <a:pt x="3482" y="0"/>
                  </a:moveTo>
                  <a:cubicBezTo>
                    <a:pt x="3437" y="0"/>
                    <a:pt x="3391" y="30"/>
                    <a:pt x="3386" y="89"/>
                  </a:cubicBezTo>
                  <a:cubicBezTo>
                    <a:pt x="3357" y="1009"/>
                    <a:pt x="3446" y="1921"/>
                    <a:pt x="3395" y="2840"/>
                  </a:cubicBezTo>
                  <a:lnTo>
                    <a:pt x="3395" y="2840"/>
                  </a:lnTo>
                  <a:cubicBezTo>
                    <a:pt x="2340" y="2388"/>
                    <a:pt x="1128" y="2289"/>
                    <a:pt x="162" y="1616"/>
                  </a:cubicBezTo>
                  <a:cubicBezTo>
                    <a:pt x="147" y="1605"/>
                    <a:pt x="132" y="1599"/>
                    <a:pt x="118" y="1599"/>
                  </a:cubicBezTo>
                  <a:cubicBezTo>
                    <a:pt x="49" y="1599"/>
                    <a:pt x="0" y="1717"/>
                    <a:pt x="74" y="1774"/>
                  </a:cubicBezTo>
                  <a:cubicBezTo>
                    <a:pt x="1080" y="2474"/>
                    <a:pt x="2341" y="2543"/>
                    <a:pt x="3435" y="3055"/>
                  </a:cubicBezTo>
                  <a:cubicBezTo>
                    <a:pt x="3449" y="3062"/>
                    <a:pt x="3463" y="3066"/>
                    <a:pt x="3477" y="3066"/>
                  </a:cubicBezTo>
                  <a:cubicBezTo>
                    <a:pt x="3522" y="3066"/>
                    <a:pt x="3563" y="3030"/>
                    <a:pt x="3563" y="2977"/>
                  </a:cubicBezTo>
                  <a:cubicBezTo>
                    <a:pt x="3632" y="2011"/>
                    <a:pt x="3533" y="1055"/>
                    <a:pt x="3563" y="89"/>
                  </a:cubicBezTo>
                  <a:cubicBezTo>
                    <a:pt x="3568" y="30"/>
                    <a:pt x="3526" y="0"/>
                    <a:pt x="3482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56"/>
            <p:cNvSpPr/>
            <p:nvPr/>
          </p:nvSpPr>
          <p:spPr>
            <a:xfrm>
              <a:off x="2242545" y="3164996"/>
              <a:ext cx="563661" cy="379942"/>
            </a:xfrm>
            <a:custGeom>
              <a:avLst/>
              <a:gdLst/>
              <a:ahLst/>
              <a:cxnLst/>
              <a:rect l="l" t="t" r="r" b="b"/>
              <a:pathLst>
                <a:path w="3967" h="2674" extrusionOk="0">
                  <a:moveTo>
                    <a:pt x="3876" y="1"/>
                  </a:moveTo>
                  <a:cubicBezTo>
                    <a:pt x="3831" y="1"/>
                    <a:pt x="3784" y="30"/>
                    <a:pt x="3784" y="89"/>
                  </a:cubicBezTo>
                  <a:cubicBezTo>
                    <a:pt x="3784" y="879"/>
                    <a:pt x="3758" y="1661"/>
                    <a:pt x="3722" y="2450"/>
                  </a:cubicBezTo>
                  <a:lnTo>
                    <a:pt x="3722" y="2450"/>
                  </a:lnTo>
                  <a:cubicBezTo>
                    <a:pt x="3110" y="2163"/>
                    <a:pt x="2467" y="1986"/>
                    <a:pt x="1832" y="1765"/>
                  </a:cubicBezTo>
                  <a:cubicBezTo>
                    <a:pt x="1280" y="1577"/>
                    <a:pt x="610" y="1489"/>
                    <a:pt x="196" y="1065"/>
                  </a:cubicBezTo>
                  <a:cubicBezTo>
                    <a:pt x="175" y="1044"/>
                    <a:pt x="151" y="1035"/>
                    <a:pt x="129" y="1035"/>
                  </a:cubicBezTo>
                  <a:cubicBezTo>
                    <a:pt x="59" y="1035"/>
                    <a:pt x="1" y="1123"/>
                    <a:pt x="68" y="1183"/>
                  </a:cubicBezTo>
                  <a:cubicBezTo>
                    <a:pt x="452" y="1568"/>
                    <a:pt x="1034" y="1706"/>
                    <a:pt x="1537" y="1853"/>
                  </a:cubicBezTo>
                  <a:cubicBezTo>
                    <a:pt x="2286" y="2080"/>
                    <a:pt x="3055" y="2317"/>
                    <a:pt x="3764" y="2662"/>
                  </a:cubicBezTo>
                  <a:cubicBezTo>
                    <a:pt x="3780" y="2669"/>
                    <a:pt x="3796" y="2673"/>
                    <a:pt x="3811" y="2673"/>
                  </a:cubicBezTo>
                  <a:cubicBezTo>
                    <a:pt x="3855" y="2673"/>
                    <a:pt x="3893" y="2644"/>
                    <a:pt x="3893" y="2593"/>
                  </a:cubicBezTo>
                  <a:cubicBezTo>
                    <a:pt x="3932" y="1755"/>
                    <a:pt x="3961" y="927"/>
                    <a:pt x="3961" y="89"/>
                  </a:cubicBezTo>
                  <a:cubicBezTo>
                    <a:pt x="3966" y="30"/>
                    <a:pt x="3922" y="1"/>
                    <a:pt x="3876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56"/>
            <p:cNvSpPr/>
            <p:nvPr/>
          </p:nvSpPr>
          <p:spPr>
            <a:xfrm>
              <a:off x="2572757" y="3499612"/>
              <a:ext cx="340584" cy="203469"/>
            </a:xfrm>
            <a:custGeom>
              <a:avLst/>
              <a:gdLst/>
              <a:ahLst/>
              <a:cxnLst/>
              <a:rect l="l" t="t" r="r" b="b"/>
              <a:pathLst>
                <a:path w="2397" h="1432" extrusionOk="0">
                  <a:moveTo>
                    <a:pt x="2307" y="1"/>
                  </a:moveTo>
                  <a:cubicBezTo>
                    <a:pt x="2261" y="1"/>
                    <a:pt x="2214" y="31"/>
                    <a:pt x="2209" y="90"/>
                  </a:cubicBezTo>
                  <a:cubicBezTo>
                    <a:pt x="2200" y="473"/>
                    <a:pt x="2103" y="839"/>
                    <a:pt x="2077" y="1219"/>
                  </a:cubicBezTo>
                  <a:lnTo>
                    <a:pt x="2077" y="1219"/>
                  </a:lnTo>
                  <a:cubicBezTo>
                    <a:pt x="1442" y="1009"/>
                    <a:pt x="813" y="762"/>
                    <a:pt x="149" y="612"/>
                  </a:cubicBezTo>
                  <a:cubicBezTo>
                    <a:pt x="141" y="610"/>
                    <a:pt x="133" y="609"/>
                    <a:pt x="125" y="609"/>
                  </a:cubicBezTo>
                  <a:cubicBezTo>
                    <a:pt x="34" y="609"/>
                    <a:pt x="0" y="761"/>
                    <a:pt x="100" y="780"/>
                  </a:cubicBezTo>
                  <a:cubicBezTo>
                    <a:pt x="800" y="937"/>
                    <a:pt x="1460" y="1204"/>
                    <a:pt x="2140" y="1430"/>
                  </a:cubicBezTo>
                  <a:cubicBezTo>
                    <a:pt x="2145" y="1431"/>
                    <a:pt x="2149" y="1432"/>
                    <a:pt x="2154" y="1432"/>
                  </a:cubicBezTo>
                  <a:cubicBezTo>
                    <a:pt x="2199" y="1432"/>
                    <a:pt x="2248" y="1386"/>
                    <a:pt x="2248" y="1342"/>
                  </a:cubicBezTo>
                  <a:cubicBezTo>
                    <a:pt x="2259" y="918"/>
                    <a:pt x="2377" y="514"/>
                    <a:pt x="2397" y="90"/>
                  </a:cubicBezTo>
                  <a:cubicBezTo>
                    <a:pt x="2397" y="31"/>
                    <a:pt x="2352" y="1"/>
                    <a:pt x="2307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56"/>
            <p:cNvSpPr/>
            <p:nvPr/>
          </p:nvSpPr>
          <p:spPr>
            <a:xfrm>
              <a:off x="5054457" y="2391472"/>
              <a:ext cx="813167" cy="756900"/>
            </a:xfrm>
            <a:custGeom>
              <a:avLst/>
              <a:gdLst/>
              <a:ahLst/>
              <a:cxnLst/>
              <a:rect l="l" t="t" r="r" b="b"/>
              <a:pathLst>
                <a:path w="5723" h="5327" extrusionOk="0">
                  <a:moveTo>
                    <a:pt x="5595" y="0"/>
                  </a:moveTo>
                  <a:cubicBezTo>
                    <a:pt x="5581" y="0"/>
                    <a:pt x="5566" y="4"/>
                    <a:pt x="5551" y="14"/>
                  </a:cubicBezTo>
                  <a:cubicBezTo>
                    <a:pt x="4585" y="664"/>
                    <a:pt x="3589" y="1265"/>
                    <a:pt x="2712" y="2044"/>
                  </a:cubicBezTo>
                  <a:cubicBezTo>
                    <a:pt x="1696" y="2951"/>
                    <a:pt x="958" y="4153"/>
                    <a:pt x="60" y="5168"/>
                  </a:cubicBezTo>
                  <a:cubicBezTo>
                    <a:pt x="0" y="5236"/>
                    <a:pt x="61" y="5327"/>
                    <a:pt x="128" y="5327"/>
                  </a:cubicBezTo>
                  <a:cubicBezTo>
                    <a:pt x="149" y="5327"/>
                    <a:pt x="170" y="5318"/>
                    <a:pt x="189" y="5297"/>
                  </a:cubicBezTo>
                  <a:cubicBezTo>
                    <a:pt x="1036" y="4331"/>
                    <a:pt x="1746" y="3236"/>
                    <a:pt x="2662" y="2329"/>
                  </a:cubicBezTo>
                  <a:cubicBezTo>
                    <a:pt x="3550" y="1472"/>
                    <a:pt x="4624" y="851"/>
                    <a:pt x="5639" y="171"/>
                  </a:cubicBezTo>
                  <a:cubicBezTo>
                    <a:pt x="5723" y="121"/>
                    <a:pt x="5672" y="0"/>
                    <a:pt x="5595" y="0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56"/>
            <p:cNvSpPr/>
            <p:nvPr/>
          </p:nvSpPr>
          <p:spPr>
            <a:xfrm>
              <a:off x="5523772" y="2263736"/>
              <a:ext cx="439050" cy="376390"/>
            </a:xfrm>
            <a:custGeom>
              <a:avLst/>
              <a:gdLst/>
              <a:ahLst/>
              <a:cxnLst/>
              <a:rect l="l" t="t" r="r" b="b"/>
              <a:pathLst>
                <a:path w="3090" h="2649" extrusionOk="0">
                  <a:moveTo>
                    <a:pt x="1009" y="1"/>
                  </a:moveTo>
                  <a:cubicBezTo>
                    <a:pt x="974" y="1"/>
                    <a:pt x="939" y="21"/>
                    <a:pt x="927" y="65"/>
                  </a:cubicBezTo>
                  <a:cubicBezTo>
                    <a:pt x="730" y="873"/>
                    <a:pt x="414" y="1642"/>
                    <a:pt x="30" y="2371"/>
                  </a:cubicBezTo>
                  <a:cubicBezTo>
                    <a:pt x="0" y="2430"/>
                    <a:pt x="40" y="2509"/>
                    <a:pt x="109" y="2509"/>
                  </a:cubicBezTo>
                  <a:cubicBezTo>
                    <a:pt x="400" y="2509"/>
                    <a:pt x="691" y="2506"/>
                    <a:pt x="982" y="2506"/>
                  </a:cubicBezTo>
                  <a:cubicBezTo>
                    <a:pt x="1636" y="2506"/>
                    <a:pt x="2289" y="2524"/>
                    <a:pt x="2938" y="2647"/>
                  </a:cubicBezTo>
                  <a:cubicBezTo>
                    <a:pt x="2944" y="2648"/>
                    <a:pt x="2950" y="2649"/>
                    <a:pt x="2955" y="2649"/>
                  </a:cubicBezTo>
                  <a:cubicBezTo>
                    <a:pt x="3051" y="2649"/>
                    <a:pt x="3089" y="2498"/>
                    <a:pt x="2987" y="2479"/>
                  </a:cubicBezTo>
                  <a:cubicBezTo>
                    <a:pt x="2272" y="2347"/>
                    <a:pt x="1557" y="2330"/>
                    <a:pt x="839" y="2330"/>
                  </a:cubicBezTo>
                  <a:cubicBezTo>
                    <a:pt x="645" y="2330"/>
                    <a:pt x="451" y="2331"/>
                    <a:pt x="257" y="2332"/>
                  </a:cubicBezTo>
                  <a:lnTo>
                    <a:pt x="257" y="2332"/>
                  </a:lnTo>
                  <a:cubicBezTo>
                    <a:pt x="612" y="1624"/>
                    <a:pt x="909" y="882"/>
                    <a:pt x="1094" y="114"/>
                  </a:cubicBezTo>
                  <a:cubicBezTo>
                    <a:pt x="1112" y="43"/>
                    <a:pt x="1060" y="1"/>
                    <a:pt x="100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56"/>
            <p:cNvSpPr/>
            <p:nvPr/>
          </p:nvSpPr>
          <p:spPr>
            <a:xfrm>
              <a:off x="5892063" y="2576754"/>
              <a:ext cx="131715" cy="102445"/>
            </a:xfrm>
            <a:custGeom>
              <a:avLst/>
              <a:gdLst/>
              <a:ahLst/>
              <a:cxnLst/>
              <a:rect l="l" t="t" r="r" b="b"/>
              <a:pathLst>
                <a:path w="927" h="721" extrusionOk="0">
                  <a:moveTo>
                    <a:pt x="464" y="0"/>
                  </a:moveTo>
                  <a:cubicBezTo>
                    <a:pt x="0" y="0"/>
                    <a:pt x="0" y="720"/>
                    <a:pt x="464" y="720"/>
                  </a:cubicBezTo>
                  <a:cubicBezTo>
                    <a:pt x="927" y="72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56"/>
            <p:cNvSpPr/>
            <p:nvPr/>
          </p:nvSpPr>
          <p:spPr>
            <a:xfrm>
              <a:off x="5784218" y="2333075"/>
              <a:ext cx="131857" cy="102445"/>
            </a:xfrm>
            <a:custGeom>
              <a:avLst/>
              <a:gdLst/>
              <a:ahLst/>
              <a:cxnLst/>
              <a:rect l="l" t="t" r="r" b="b"/>
              <a:pathLst>
                <a:path w="928" h="721" extrusionOk="0">
                  <a:moveTo>
                    <a:pt x="464" y="0"/>
                  </a:moveTo>
                  <a:cubicBezTo>
                    <a:pt x="1" y="0"/>
                    <a:pt x="1" y="720"/>
                    <a:pt x="464" y="720"/>
                  </a:cubicBezTo>
                  <a:cubicBezTo>
                    <a:pt x="927" y="720"/>
                    <a:pt x="927" y="0"/>
                    <a:pt x="4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56"/>
            <p:cNvSpPr/>
            <p:nvPr/>
          </p:nvSpPr>
          <p:spPr>
            <a:xfrm>
              <a:off x="5609166" y="2198660"/>
              <a:ext cx="130436" cy="100882"/>
            </a:xfrm>
            <a:custGeom>
              <a:avLst/>
              <a:gdLst/>
              <a:ahLst/>
              <a:cxnLst/>
              <a:rect l="l" t="t" r="r" b="b"/>
              <a:pathLst>
                <a:path w="918" h="710" extrusionOk="0">
                  <a:moveTo>
                    <a:pt x="454" y="0"/>
                  </a:moveTo>
                  <a:cubicBezTo>
                    <a:pt x="0" y="0"/>
                    <a:pt x="0" y="710"/>
                    <a:pt x="454" y="710"/>
                  </a:cubicBezTo>
                  <a:cubicBezTo>
                    <a:pt x="917" y="710"/>
                    <a:pt x="917" y="0"/>
                    <a:pt x="45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56"/>
            <p:cNvSpPr/>
            <p:nvPr/>
          </p:nvSpPr>
          <p:spPr>
            <a:xfrm>
              <a:off x="5048915" y="1975014"/>
              <a:ext cx="341863" cy="295258"/>
            </a:xfrm>
            <a:custGeom>
              <a:avLst/>
              <a:gdLst/>
              <a:ahLst/>
              <a:cxnLst/>
              <a:rect l="l" t="t" r="r" b="b"/>
              <a:pathLst>
                <a:path w="2406" h="2078" extrusionOk="0">
                  <a:moveTo>
                    <a:pt x="1596" y="0"/>
                  </a:moveTo>
                  <a:cubicBezTo>
                    <a:pt x="839" y="0"/>
                    <a:pt x="428" y="1609"/>
                    <a:pt x="1" y="2018"/>
                  </a:cubicBezTo>
                  <a:lnTo>
                    <a:pt x="50" y="2077"/>
                  </a:lnTo>
                  <a:lnTo>
                    <a:pt x="296" y="2077"/>
                  </a:lnTo>
                  <a:cubicBezTo>
                    <a:pt x="799" y="2077"/>
                    <a:pt x="1223" y="1929"/>
                    <a:pt x="1549" y="1505"/>
                  </a:cubicBezTo>
                  <a:cubicBezTo>
                    <a:pt x="1785" y="1219"/>
                    <a:pt x="2406" y="253"/>
                    <a:pt x="1795" y="36"/>
                  </a:cubicBezTo>
                  <a:cubicBezTo>
                    <a:pt x="1726" y="12"/>
                    <a:pt x="1659" y="0"/>
                    <a:pt x="159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56"/>
            <p:cNvSpPr/>
            <p:nvPr/>
          </p:nvSpPr>
          <p:spPr>
            <a:xfrm>
              <a:off x="4995775" y="1632015"/>
              <a:ext cx="250784" cy="411343"/>
            </a:xfrm>
            <a:custGeom>
              <a:avLst/>
              <a:gdLst/>
              <a:ahLst/>
              <a:cxnLst/>
              <a:rect l="l" t="t" r="r" b="b"/>
              <a:pathLst>
                <a:path w="1765" h="2895" extrusionOk="0">
                  <a:moveTo>
                    <a:pt x="696" y="0"/>
                  </a:moveTo>
                  <a:cubicBezTo>
                    <a:pt x="345" y="0"/>
                    <a:pt x="74" y="530"/>
                    <a:pt x="30" y="903"/>
                  </a:cubicBezTo>
                  <a:cubicBezTo>
                    <a:pt x="0" y="1366"/>
                    <a:pt x="50" y="1859"/>
                    <a:pt x="99" y="2312"/>
                  </a:cubicBezTo>
                  <a:cubicBezTo>
                    <a:pt x="118" y="2520"/>
                    <a:pt x="227" y="2687"/>
                    <a:pt x="276" y="2884"/>
                  </a:cubicBezTo>
                  <a:lnTo>
                    <a:pt x="335" y="2894"/>
                  </a:lnTo>
                  <a:cubicBezTo>
                    <a:pt x="838" y="2293"/>
                    <a:pt x="1765" y="1002"/>
                    <a:pt x="1084" y="223"/>
                  </a:cubicBezTo>
                  <a:cubicBezTo>
                    <a:pt x="949" y="65"/>
                    <a:pt x="818" y="0"/>
                    <a:pt x="696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56"/>
            <p:cNvSpPr/>
            <p:nvPr/>
          </p:nvSpPr>
          <p:spPr>
            <a:xfrm>
              <a:off x="4827685" y="1791864"/>
              <a:ext cx="148624" cy="374685"/>
            </a:xfrm>
            <a:custGeom>
              <a:avLst/>
              <a:gdLst/>
              <a:ahLst/>
              <a:cxnLst/>
              <a:rect l="l" t="t" r="r" b="b"/>
              <a:pathLst>
                <a:path w="1046" h="2637" extrusionOk="0">
                  <a:moveTo>
                    <a:pt x="539" y="1"/>
                  </a:moveTo>
                  <a:cubicBezTo>
                    <a:pt x="524" y="1"/>
                    <a:pt x="509" y="2"/>
                    <a:pt x="493" y="5"/>
                  </a:cubicBezTo>
                  <a:cubicBezTo>
                    <a:pt x="247" y="64"/>
                    <a:pt x="138" y="508"/>
                    <a:pt x="99" y="705"/>
                  </a:cubicBezTo>
                  <a:cubicBezTo>
                    <a:pt x="0" y="1207"/>
                    <a:pt x="138" y="1691"/>
                    <a:pt x="335" y="2134"/>
                  </a:cubicBezTo>
                  <a:cubicBezTo>
                    <a:pt x="464" y="2440"/>
                    <a:pt x="602" y="2528"/>
                    <a:pt x="907" y="2637"/>
                  </a:cubicBezTo>
                  <a:lnTo>
                    <a:pt x="927" y="2578"/>
                  </a:lnTo>
                  <a:cubicBezTo>
                    <a:pt x="671" y="1976"/>
                    <a:pt x="1045" y="1217"/>
                    <a:pt x="957" y="576"/>
                  </a:cubicBezTo>
                  <a:cubicBezTo>
                    <a:pt x="929" y="381"/>
                    <a:pt x="795" y="1"/>
                    <a:pt x="539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56"/>
            <p:cNvSpPr/>
            <p:nvPr/>
          </p:nvSpPr>
          <p:spPr>
            <a:xfrm>
              <a:off x="4786196" y="1719683"/>
              <a:ext cx="316145" cy="1257616"/>
            </a:xfrm>
            <a:custGeom>
              <a:avLst/>
              <a:gdLst/>
              <a:ahLst/>
              <a:cxnLst/>
              <a:rect l="l" t="t" r="r" b="b"/>
              <a:pathLst>
                <a:path w="2225" h="8851" extrusionOk="0">
                  <a:moveTo>
                    <a:pt x="2131" y="0"/>
                  </a:moveTo>
                  <a:cubicBezTo>
                    <a:pt x="2084" y="0"/>
                    <a:pt x="2037" y="30"/>
                    <a:pt x="2037" y="89"/>
                  </a:cubicBezTo>
                  <a:cubicBezTo>
                    <a:pt x="2037" y="1587"/>
                    <a:pt x="1564" y="2997"/>
                    <a:pt x="1032" y="4387"/>
                  </a:cubicBezTo>
                  <a:cubicBezTo>
                    <a:pt x="489" y="5806"/>
                    <a:pt x="233" y="7245"/>
                    <a:pt x="7" y="8733"/>
                  </a:cubicBezTo>
                  <a:cubicBezTo>
                    <a:pt x="1" y="8804"/>
                    <a:pt x="59" y="8850"/>
                    <a:pt x="111" y="8850"/>
                  </a:cubicBezTo>
                  <a:cubicBezTo>
                    <a:pt x="145" y="8850"/>
                    <a:pt x="176" y="8830"/>
                    <a:pt x="184" y="8783"/>
                  </a:cubicBezTo>
                  <a:cubicBezTo>
                    <a:pt x="401" y="7294"/>
                    <a:pt x="657" y="5855"/>
                    <a:pt x="1199" y="4436"/>
                  </a:cubicBezTo>
                  <a:cubicBezTo>
                    <a:pt x="1742" y="3036"/>
                    <a:pt x="2224" y="1607"/>
                    <a:pt x="2224" y="89"/>
                  </a:cubicBezTo>
                  <a:cubicBezTo>
                    <a:pt x="2224" y="30"/>
                    <a:pt x="2178" y="0"/>
                    <a:pt x="2131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56"/>
            <p:cNvSpPr/>
            <p:nvPr/>
          </p:nvSpPr>
          <p:spPr>
            <a:xfrm>
              <a:off x="4933682" y="2043216"/>
              <a:ext cx="333053" cy="305062"/>
            </a:xfrm>
            <a:custGeom>
              <a:avLst/>
              <a:gdLst/>
              <a:ahLst/>
              <a:cxnLst/>
              <a:rect l="l" t="t" r="r" b="b"/>
              <a:pathLst>
                <a:path w="2344" h="2147" extrusionOk="0">
                  <a:moveTo>
                    <a:pt x="2226" y="0"/>
                  </a:moveTo>
                  <a:cubicBezTo>
                    <a:pt x="2200" y="0"/>
                    <a:pt x="2175" y="15"/>
                    <a:pt x="2162" y="49"/>
                  </a:cubicBezTo>
                  <a:cubicBezTo>
                    <a:pt x="1758" y="936"/>
                    <a:pt x="861" y="1459"/>
                    <a:pt x="82" y="1981"/>
                  </a:cubicBezTo>
                  <a:cubicBezTo>
                    <a:pt x="1" y="2030"/>
                    <a:pt x="54" y="2146"/>
                    <a:pt x="125" y="2146"/>
                  </a:cubicBezTo>
                  <a:cubicBezTo>
                    <a:pt x="140" y="2146"/>
                    <a:pt x="156" y="2141"/>
                    <a:pt x="171" y="2129"/>
                  </a:cubicBezTo>
                  <a:cubicBezTo>
                    <a:pt x="980" y="1597"/>
                    <a:pt x="1906" y="1055"/>
                    <a:pt x="2310" y="138"/>
                  </a:cubicBezTo>
                  <a:cubicBezTo>
                    <a:pt x="2344" y="64"/>
                    <a:pt x="2282" y="0"/>
                    <a:pt x="2226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56"/>
            <p:cNvSpPr/>
            <p:nvPr/>
          </p:nvSpPr>
          <p:spPr>
            <a:xfrm>
              <a:off x="4869743" y="1872143"/>
              <a:ext cx="122622" cy="384205"/>
            </a:xfrm>
            <a:custGeom>
              <a:avLst/>
              <a:gdLst/>
              <a:ahLst/>
              <a:cxnLst/>
              <a:rect l="l" t="t" r="r" b="b"/>
              <a:pathLst>
                <a:path w="863" h="2704" extrusionOk="0">
                  <a:moveTo>
                    <a:pt x="242" y="0"/>
                  </a:moveTo>
                  <a:cubicBezTo>
                    <a:pt x="208" y="0"/>
                    <a:pt x="176" y="18"/>
                    <a:pt x="168" y="61"/>
                  </a:cubicBezTo>
                  <a:cubicBezTo>
                    <a:pt x="0" y="948"/>
                    <a:pt x="385" y="1815"/>
                    <a:pt x="670" y="2643"/>
                  </a:cubicBezTo>
                  <a:cubicBezTo>
                    <a:pt x="682" y="2686"/>
                    <a:pt x="716" y="2704"/>
                    <a:pt x="751" y="2704"/>
                  </a:cubicBezTo>
                  <a:cubicBezTo>
                    <a:pt x="806" y="2704"/>
                    <a:pt x="862" y="2660"/>
                    <a:pt x="838" y="2594"/>
                  </a:cubicBezTo>
                  <a:cubicBezTo>
                    <a:pt x="572" y="1805"/>
                    <a:pt x="188" y="958"/>
                    <a:pt x="335" y="110"/>
                  </a:cubicBezTo>
                  <a:cubicBezTo>
                    <a:pt x="353" y="44"/>
                    <a:pt x="295" y="0"/>
                    <a:pt x="242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56"/>
            <p:cNvSpPr/>
            <p:nvPr/>
          </p:nvSpPr>
          <p:spPr>
            <a:xfrm>
              <a:off x="5280092" y="2030571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7" y="17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56"/>
            <p:cNvSpPr/>
            <p:nvPr/>
          </p:nvSpPr>
          <p:spPr>
            <a:xfrm>
              <a:off x="5252101" y="2001158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37" y="178"/>
                    <a:pt x="23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56"/>
            <p:cNvSpPr/>
            <p:nvPr/>
          </p:nvSpPr>
          <p:spPr>
            <a:xfrm>
              <a:off x="5247838" y="2109003"/>
              <a:ext cx="32396" cy="26712"/>
            </a:xfrm>
            <a:custGeom>
              <a:avLst/>
              <a:gdLst/>
              <a:ahLst/>
              <a:cxnLst/>
              <a:rect l="l" t="t" r="r" b="b"/>
              <a:pathLst>
                <a:path w="228" h="188" extrusionOk="0">
                  <a:moveTo>
                    <a:pt x="109" y="0"/>
                  </a:moveTo>
                  <a:cubicBezTo>
                    <a:pt x="0" y="0"/>
                    <a:pt x="0" y="188"/>
                    <a:pt x="109" y="188"/>
                  </a:cubicBezTo>
                  <a:cubicBezTo>
                    <a:pt x="227" y="188"/>
                    <a:pt x="227" y="0"/>
                    <a:pt x="10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56"/>
            <p:cNvSpPr/>
            <p:nvPr/>
          </p:nvSpPr>
          <p:spPr>
            <a:xfrm>
              <a:off x="5126069" y="1789590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27" y="178"/>
                    <a:pt x="22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56"/>
            <p:cNvSpPr/>
            <p:nvPr/>
          </p:nvSpPr>
          <p:spPr>
            <a:xfrm>
              <a:off x="5133031" y="1714000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8" y="1"/>
                  </a:moveTo>
                  <a:cubicBezTo>
                    <a:pt x="0" y="1"/>
                    <a:pt x="0" y="178"/>
                    <a:pt x="118" y="178"/>
                  </a:cubicBezTo>
                  <a:cubicBezTo>
                    <a:pt x="237" y="178"/>
                    <a:pt x="237" y="1"/>
                    <a:pt x="118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56"/>
            <p:cNvSpPr/>
            <p:nvPr/>
          </p:nvSpPr>
          <p:spPr>
            <a:xfrm>
              <a:off x="5023766" y="1749095"/>
              <a:ext cx="33675" cy="25292"/>
            </a:xfrm>
            <a:custGeom>
              <a:avLst/>
              <a:gdLst/>
              <a:ahLst/>
              <a:cxnLst/>
              <a:rect l="l" t="t" r="r" b="b"/>
              <a:pathLst>
                <a:path w="237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7" y="17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56"/>
            <p:cNvSpPr/>
            <p:nvPr/>
          </p:nvSpPr>
          <p:spPr>
            <a:xfrm>
              <a:off x="5016804" y="1802236"/>
              <a:ext cx="32254" cy="25434"/>
            </a:xfrm>
            <a:custGeom>
              <a:avLst/>
              <a:gdLst/>
              <a:ahLst/>
              <a:cxnLst/>
              <a:rect l="l" t="t" r="r" b="b"/>
              <a:pathLst>
                <a:path w="22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27" y="178"/>
                    <a:pt x="22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56"/>
            <p:cNvSpPr/>
            <p:nvPr/>
          </p:nvSpPr>
          <p:spPr>
            <a:xfrm>
              <a:off x="4900434" y="1826107"/>
              <a:ext cx="32396" cy="25292"/>
            </a:xfrm>
            <a:custGeom>
              <a:avLst/>
              <a:gdLst/>
              <a:ahLst/>
              <a:cxnLst/>
              <a:rect l="l" t="t" r="r" b="b"/>
              <a:pathLst>
                <a:path w="228" h="178" extrusionOk="0">
                  <a:moveTo>
                    <a:pt x="110" y="0"/>
                  </a:moveTo>
                  <a:cubicBezTo>
                    <a:pt x="1" y="0"/>
                    <a:pt x="1" y="178"/>
                    <a:pt x="110" y="178"/>
                  </a:cubicBezTo>
                  <a:cubicBezTo>
                    <a:pt x="228" y="178"/>
                    <a:pt x="228" y="0"/>
                    <a:pt x="110" y="0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56"/>
            <p:cNvSpPr/>
            <p:nvPr/>
          </p:nvSpPr>
          <p:spPr>
            <a:xfrm>
              <a:off x="4872443" y="1813461"/>
              <a:ext cx="32396" cy="25434"/>
            </a:xfrm>
            <a:custGeom>
              <a:avLst/>
              <a:gdLst/>
              <a:ahLst/>
              <a:cxnLst/>
              <a:rect l="l" t="t" r="r" b="b"/>
              <a:pathLst>
                <a:path w="228" h="179" extrusionOk="0">
                  <a:moveTo>
                    <a:pt x="110" y="1"/>
                  </a:moveTo>
                  <a:cubicBezTo>
                    <a:pt x="1" y="1"/>
                    <a:pt x="1" y="178"/>
                    <a:pt x="110" y="178"/>
                  </a:cubicBezTo>
                  <a:cubicBezTo>
                    <a:pt x="228" y="178"/>
                    <a:pt x="228" y="1"/>
                    <a:pt x="110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56"/>
            <p:cNvSpPr/>
            <p:nvPr/>
          </p:nvSpPr>
          <p:spPr>
            <a:xfrm>
              <a:off x="4851556" y="1935230"/>
              <a:ext cx="33675" cy="25434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cubicBezTo>
                    <a:pt x="237" y="178"/>
                    <a:pt x="237" y="1"/>
                    <a:pt x="119" y="1"/>
                  </a:cubicBezTo>
                  <a:close/>
                </a:path>
              </a:pathLst>
            </a:custGeom>
            <a:solidFill>
              <a:srgbClr val="E28389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56"/>
            <p:cNvSpPr/>
            <p:nvPr/>
          </p:nvSpPr>
          <p:spPr>
            <a:xfrm>
              <a:off x="4693270" y="2698097"/>
              <a:ext cx="1339033" cy="1142099"/>
            </a:xfrm>
            <a:custGeom>
              <a:avLst/>
              <a:gdLst/>
              <a:ahLst/>
              <a:cxnLst/>
              <a:rect l="l" t="t" r="r" b="b"/>
              <a:pathLst>
                <a:path w="9424" h="8038" extrusionOk="0">
                  <a:moveTo>
                    <a:pt x="6207" y="0"/>
                  </a:moveTo>
                  <a:cubicBezTo>
                    <a:pt x="4477" y="0"/>
                    <a:pt x="3618" y="2422"/>
                    <a:pt x="2888" y="3680"/>
                  </a:cubicBezTo>
                  <a:cubicBezTo>
                    <a:pt x="2070" y="5031"/>
                    <a:pt x="1183" y="6963"/>
                    <a:pt x="0" y="7890"/>
                  </a:cubicBezTo>
                  <a:lnTo>
                    <a:pt x="178" y="8037"/>
                  </a:lnTo>
                  <a:cubicBezTo>
                    <a:pt x="2070" y="7820"/>
                    <a:pt x="4288" y="6460"/>
                    <a:pt x="5678" y="5218"/>
                  </a:cubicBezTo>
                  <a:cubicBezTo>
                    <a:pt x="6673" y="4322"/>
                    <a:pt x="9423" y="1039"/>
                    <a:pt x="6959" y="142"/>
                  </a:cubicBezTo>
                  <a:cubicBezTo>
                    <a:pt x="6691" y="45"/>
                    <a:pt x="6441" y="0"/>
                    <a:pt x="6207" y="0"/>
                  </a:cubicBezTo>
                  <a:close/>
                </a:path>
              </a:pathLst>
            </a:custGeom>
            <a:solidFill>
              <a:srgbClr val="BB1A3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56"/>
            <p:cNvSpPr/>
            <p:nvPr/>
          </p:nvSpPr>
          <p:spPr>
            <a:xfrm>
              <a:off x="5757648" y="2901708"/>
              <a:ext cx="98182" cy="25292"/>
            </a:xfrm>
            <a:custGeom>
              <a:avLst/>
              <a:gdLst/>
              <a:ahLst/>
              <a:cxnLst/>
              <a:rect l="l" t="t" r="r" b="b"/>
              <a:pathLst>
                <a:path w="691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582" y="178"/>
                  </a:lnTo>
                  <a:cubicBezTo>
                    <a:pt x="690" y="178"/>
                    <a:pt x="690" y="0"/>
                    <a:pt x="58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56"/>
            <p:cNvSpPr/>
            <p:nvPr/>
          </p:nvSpPr>
          <p:spPr>
            <a:xfrm>
              <a:off x="5635879" y="282043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611" y="178"/>
                  </a:lnTo>
                  <a:cubicBezTo>
                    <a:pt x="729" y="178"/>
                    <a:pt x="729" y="0"/>
                    <a:pt x="611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56"/>
            <p:cNvSpPr/>
            <p:nvPr/>
          </p:nvSpPr>
          <p:spPr>
            <a:xfrm>
              <a:off x="5595100" y="2952007"/>
              <a:ext cx="84258" cy="25434"/>
            </a:xfrm>
            <a:custGeom>
              <a:avLst/>
              <a:gdLst/>
              <a:ahLst/>
              <a:cxnLst/>
              <a:rect l="l" t="t" r="r" b="b"/>
              <a:pathLst>
                <a:path w="59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474" y="178"/>
                  </a:lnTo>
                  <a:cubicBezTo>
                    <a:pt x="592" y="178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56"/>
            <p:cNvSpPr/>
            <p:nvPr/>
          </p:nvSpPr>
          <p:spPr>
            <a:xfrm>
              <a:off x="5483135" y="2861071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56"/>
            <p:cNvSpPr/>
            <p:nvPr/>
          </p:nvSpPr>
          <p:spPr>
            <a:xfrm>
              <a:off x="5498622" y="2733619"/>
              <a:ext cx="84116" cy="25292"/>
            </a:xfrm>
            <a:custGeom>
              <a:avLst/>
              <a:gdLst/>
              <a:ahLst/>
              <a:cxnLst/>
              <a:rect l="l" t="t" r="r" b="b"/>
              <a:pathLst>
                <a:path w="592" h="178" extrusionOk="0">
                  <a:moveTo>
                    <a:pt x="118" y="0"/>
                  </a:moveTo>
                  <a:cubicBezTo>
                    <a:pt x="0" y="0"/>
                    <a:pt x="0" y="178"/>
                    <a:pt x="118" y="178"/>
                  </a:cubicBezTo>
                  <a:lnTo>
                    <a:pt x="473" y="178"/>
                  </a:lnTo>
                  <a:cubicBezTo>
                    <a:pt x="591" y="178"/>
                    <a:pt x="591" y="0"/>
                    <a:pt x="47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56"/>
            <p:cNvSpPr/>
            <p:nvPr/>
          </p:nvSpPr>
          <p:spPr>
            <a:xfrm>
              <a:off x="5351420" y="2952007"/>
              <a:ext cx="88521" cy="25434"/>
            </a:xfrm>
            <a:custGeom>
              <a:avLst/>
              <a:gdLst/>
              <a:ahLst/>
              <a:cxnLst/>
              <a:rect l="l" t="t" r="r" b="b"/>
              <a:pathLst>
                <a:path w="623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513" y="178"/>
                  </a:lnTo>
                  <a:cubicBezTo>
                    <a:pt x="622" y="178"/>
                    <a:pt x="622" y="1"/>
                    <a:pt x="513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56"/>
            <p:cNvSpPr/>
            <p:nvPr/>
          </p:nvSpPr>
          <p:spPr>
            <a:xfrm>
              <a:off x="5473331" y="3068377"/>
              <a:ext cx="78574" cy="25292"/>
            </a:xfrm>
            <a:custGeom>
              <a:avLst/>
              <a:gdLst/>
              <a:ahLst/>
              <a:cxnLst/>
              <a:rect l="l" t="t" r="r" b="b"/>
              <a:pathLst>
                <a:path w="553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434" y="178"/>
                  </a:lnTo>
                  <a:cubicBezTo>
                    <a:pt x="553" y="178"/>
                    <a:pt x="553" y="0"/>
                    <a:pt x="43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56"/>
            <p:cNvSpPr/>
            <p:nvPr/>
          </p:nvSpPr>
          <p:spPr>
            <a:xfrm>
              <a:off x="5676374" y="3108872"/>
              <a:ext cx="103724" cy="25434"/>
            </a:xfrm>
            <a:custGeom>
              <a:avLst/>
              <a:gdLst/>
              <a:ahLst/>
              <a:cxnLst/>
              <a:rect l="l" t="t" r="r" b="b"/>
              <a:pathLst>
                <a:path w="730" h="179" extrusionOk="0">
                  <a:moveTo>
                    <a:pt x="119" y="1"/>
                  </a:moveTo>
                  <a:cubicBezTo>
                    <a:pt x="0" y="1"/>
                    <a:pt x="0" y="178"/>
                    <a:pt x="119" y="178"/>
                  </a:cubicBezTo>
                  <a:lnTo>
                    <a:pt x="612" y="178"/>
                  </a:lnTo>
                  <a:cubicBezTo>
                    <a:pt x="730" y="178"/>
                    <a:pt x="730" y="1"/>
                    <a:pt x="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56"/>
            <p:cNvSpPr/>
            <p:nvPr/>
          </p:nvSpPr>
          <p:spPr>
            <a:xfrm>
              <a:off x="5508284" y="3195829"/>
              <a:ext cx="99603" cy="25292"/>
            </a:xfrm>
            <a:custGeom>
              <a:avLst/>
              <a:gdLst/>
              <a:ahLst/>
              <a:cxnLst/>
              <a:rect l="l" t="t" r="r" b="b"/>
              <a:pathLst>
                <a:path w="701" h="178" extrusionOk="0">
                  <a:moveTo>
                    <a:pt x="119" y="0"/>
                  </a:moveTo>
                  <a:cubicBezTo>
                    <a:pt x="1" y="0"/>
                    <a:pt x="1" y="177"/>
                    <a:pt x="119" y="177"/>
                  </a:cubicBezTo>
                  <a:lnTo>
                    <a:pt x="583" y="177"/>
                  </a:lnTo>
                  <a:cubicBezTo>
                    <a:pt x="701" y="177"/>
                    <a:pt x="701" y="0"/>
                    <a:pt x="583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56"/>
            <p:cNvSpPr/>
            <p:nvPr/>
          </p:nvSpPr>
          <p:spPr>
            <a:xfrm>
              <a:off x="5316466" y="3170537"/>
              <a:ext cx="103866" cy="25434"/>
            </a:xfrm>
            <a:custGeom>
              <a:avLst/>
              <a:gdLst/>
              <a:ahLst/>
              <a:cxnLst/>
              <a:rect l="l" t="t" r="r" b="b"/>
              <a:pathLst>
                <a:path w="731" h="179" extrusionOk="0">
                  <a:moveTo>
                    <a:pt x="109" y="1"/>
                  </a:moveTo>
                  <a:cubicBezTo>
                    <a:pt x="1" y="1"/>
                    <a:pt x="1" y="178"/>
                    <a:pt x="109" y="178"/>
                  </a:cubicBezTo>
                  <a:lnTo>
                    <a:pt x="612" y="178"/>
                  </a:lnTo>
                  <a:cubicBezTo>
                    <a:pt x="730" y="178"/>
                    <a:pt x="730" y="1"/>
                    <a:pt x="61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56"/>
            <p:cNvSpPr/>
            <p:nvPr/>
          </p:nvSpPr>
          <p:spPr>
            <a:xfrm>
              <a:off x="5225388" y="3017936"/>
              <a:ext cx="88378" cy="25434"/>
            </a:xfrm>
            <a:custGeom>
              <a:avLst/>
              <a:gdLst/>
              <a:ahLst/>
              <a:cxnLst/>
              <a:rect l="l" t="t" r="r" b="b"/>
              <a:pathLst>
                <a:path w="622" h="179" extrusionOk="0">
                  <a:moveTo>
                    <a:pt x="109" y="1"/>
                  </a:moveTo>
                  <a:cubicBezTo>
                    <a:pt x="1" y="1"/>
                    <a:pt x="1" y="178"/>
                    <a:pt x="109" y="178"/>
                  </a:cubicBezTo>
                  <a:lnTo>
                    <a:pt x="504" y="178"/>
                  </a:lnTo>
                  <a:cubicBezTo>
                    <a:pt x="622" y="178"/>
                    <a:pt x="622" y="1"/>
                    <a:pt x="50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56"/>
            <p:cNvSpPr/>
            <p:nvPr/>
          </p:nvSpPr>
          <p:spPr>
            <a:xfrm>
              <a:off x="5184893" y="3220978"/>
              <a:ext cx="67349" cy="25292"/>
            </a:xfrm>
            <a:custGeom>
              <a:avLst/>
              <a:gdLst/>
              <a:ahLst/>
              <a:cxnLst/>
              <a:rect l="l" t="t" r="r" b="b"/>
              <a:pathLst>
                <a:path w="474" h="178" extrusionOk="0">
                  <a:moveTo>
                    <a:pt x="108" y="0"/>
                  </a:moveTo>
                  <a:cubicBezTo>
                    <a:pt x="0" y="0"/>
                    <a:pt x="0" y="178"/>
                    <a:pt x="108" y="178"/>
                  </a:cubicBezTo>
                  <a:lnTo>
                    <a:pt x="364" y="178"/>
                  </a:lnTo>
                  <a:cubicBezTo>
                    <a:pt x="473" y="178"/>
                    <a:pt x="473" y="0"/>
                    <a:pt x="36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56"/>
            <p:cNvSpPr/>
            <p:nvPr/>
          </p:nvSpPr>
          <p:spPr>
            <a:xfrm>
              <a:off x="5452302" y="3302252"/>
              <a:ext cx="68770" cy="25292"/>
            </a:xfrm>
            <a:custGeom>
              <a:avLst/>
              <a:gdLst/>
              <a:ahLst/>
              <a:cxnLst/>
              <a:rect l="l" t="t" r="r" b="b"/>
              <a:pathLst>
                <a:path w="484" h="178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lnTo>
                    <a:pt x="375" y="178"/>
                  </a:lnTo>
                  <a:cubicBezTo>
                    <a:pt x="484" y="178"/>
                    <a:pt x="484" y="0"/>
                    <a:pt x="375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56"/>
            <p:cNvSpPr/>
            <p:nvPr/>
          </p:nvSpPr>
          <p:spPr>
            <a:xfrm>
              <a:off x="5235334" y="3347010"/>
              <a:ext cx="98040" cy="25292"/>
            </a:xfrm>
            <a:custGeom>
              <a:avLst/>
              <a:gdLst/>
              <a:ahLst/>
              <a:cxnLst/>
              <a:rect l="l" t="t" r="r" b="b"/>
              <a:pathLst>
                <a:path w="690" h="178" extrusionOk="0">
                  <a:moveTo>
                    <a:pt x="108" y="1"/>
                  </a:moveTo>
                  <a:cubicBezTo>
                    <a:pt x="0" y="1"/>
                    <a:pt x="0" y="178"/>
                    <a:pt x="108" y="178"/>
                  </a:cubicBezTo>
                  <a:lnTo>
                    <a:pt x="581" y="178"/>
                  </a:lnTo>
                  <a:cubicBezTo>
                    <a:pt x="690" y="178"/>
                    <a:pt x="690" y="1"/>
                    <a:pt x="581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56"/>
            <p:cNvSpPr/>
            <p:nvPr/>
          </p:nvSpPr>
          <p:spPr>
            <a:xfrm>
              <a:off x="5366907" y="3474462"/>
              <a:ext cx="119069" cy="25434"/>
            </a:xfrm>
            <a:custGeom>
              <a:avLst/>
              <a:gdLst/>
              <a:ahLst/>
              <a:cxnLst/>
              <a:rect l="l" t="t" r="r" b="b"/>
              <a:pathLst>
                <a:path w="838" h="179" extrusionOk="0">
                  <a:moveTo>
                    <a:pt x="119" y="1"/>
                  </a:moveTo>
                  <a:cubicBezTo>
                    <a:pt x="1" y="1"/>
                    <a:pt x="1" y="178"/>
                    <a:pt x="119" y="178"/>
                  </a:cubicBezTo>
                  <a:lnTo>
                    <a:pt x="720" y="178"/>
                  </a:lnTo>
                  <a:cubicBezTo>
                    <a:pt x="838" y="178"/>
                    <a:pt x="838" y="1"/>
                    <a:pt x="720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56"/>
            <p:cNvSpPr/>
            <p:nvPr/>
          </p:nvSpPr>
          <p:spPr>
            <a:xfrm>
              <a:off x="5158181" y="3499754"/>
              <a:ext cx="103724" cy="25292"/>
            </a:xfrm>
            <a:custGeom>
              <a:avLst/>
              <a:gdLst/>
              <a:ahLst/>
              <a:cxnLst/>
              <a:rect l="l" t="t" r="r" b="b"/>
              <a:pathLst>
                <a:path w="730" h="178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lnTo>
                    <a:pt x="622" y="178"/>
                  </a:lnTo>
                  <a:cubicBezTo>
                    <a:pt x="730" y="178"/>
                    <a:pt x="730" y="0"/>
                    <a:pt x="62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56"/>
            <p:cNvSpPr/>
            <p:nvPr/>
          </p:nvSpPr>
          <p:spPr>
            <a:xfrm>
              <a:off x="5088132" y="3377843"/>
              <a:ext cx="82837" cy="25292"/>
            </a:xfrm>
            <a:custGeom>
              <a:avLst/>
              <a:gdLst/>
              <a:ahLst/>
              <a:cxnLst/>
              <a:rect l="l" t="t" r="r" b="b"/>
              <a:pathLst>
                <a:path w="583" h="178" extrusionOk="0">
                  <a:moveTo>
                    <a:pt x="109" y="0"/>
                  </a:moveTo>
                  <a:cubicBezTo>
                    <a:pt x="1" y="0"/>
                    <a:pt x="1" y="178"/>
                    <a:pt x="109" y="178"/>
                  </a:cubicBezTo>
                  <a:lnTo>
                    <a:pt x="474" y="178"/>
                  </a:lnTo>
                  <a:cubicBezTo>
                    <a:pt x="583" y="178"/>
                    <a:pt x="583" y="0"/>
                    <a:pt x="474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56"/>
            <p:cNvSpPr/>
            <p:nvPr/>
          </p:nvSpPr>
          <p:spPr>
            <a:xfrm>
              <a:off x="5016804" y="3559857"/>
              <a:ext cx="84116" cy="26855"/>
            </a:xfrm>
            <a:custGeom>
              <a:avLst/>
              <a:gdLst/>
              <a:ahLst/>
              <a:cxnLst/>
              <a:rect l="l" t="t" r="r" b="b"/>
              <a:pathLst>
                <a:path w="592" h="189" extrusionOk="0">
                  <a:moveTo>
                    <a:pt x="119" y="1"/>
                  </a:moveTo>
                  <a:cubicBezTo>
                    <a:pt x="0" y="1"/>
                    <a:pt x="0" y="188"/>
                    <a:pt x="119" y="188"/>
                  </a:cubicBezTo>
                  <a:lnTo>
                    <a:pt x="474" y="188"/>
                  </a:lnTo>
                  <a:cubicBezTo>
                    <a:pt x="592" y="188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56"/>
            <p:cNvSpPr/>
            <p:nvPr/>
          </p:nvSpPr>
          <p:spPr>
            <a:xfrm>
              <a:off x="4935530" y="3666280"/>
              <a:ext cx="93920" cy="26855"/>
            </a:xfrm>
            <a:custGeom>
              <a:avLst/>
              <a:gdLst/>
              <a:ahLst/>
              <a:cxnLst/>
              <a:rect l="l" t="t" r="r" b="b"/>
              <a:pathLst>
                <a:path w="661" h="189" extrusionOk="0">
                  <a:moveTo>
                    <a:pt x="119" y="1"/>
                  </a:moveTo>
                  <a:cubicBezTo>
                    <a:pt x="1" y="1"/>
                    <a:pt x="1" y="189"/>
                    <a:pt x="119" y="189"/>
                  </a:cubicBezTo>
                  <a:lnTo>
                    <a:pt x="542" y="189"/>
                  </a:lnTo>
                  <a:cubicBezTo>
                    <a:pt x="661" y="189"/>
                    <a:pt x="661" y="1"/>
                    <a:pt x="542" y="1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56"/>
            <p:cNvSpPr/>
            <p:nvPr/>
          </p:nvSpPr>
          <p:spPr>
            <a:xfrm>
              <a:off x="4822002" y="3723115"/>
              <a:ext cx="52146" cy="40779"/>
            </a:xfrm>
            <a:custGeom>
              <a:avLst/>
              <a:gdLst/>
              <a:ahLst/>
              <a:cxnLst/>
              <a:rect l="l" t="t" r="r" b="b"/>
              <a:pathLst>
                <a:path w="367" h="287" extrusionOk="0">
                  <a:moveTo>
                    <a:pt x="132" y="0"/>
                  </a:moveTo>
                  <a:cubicBezTo>
                    <a:pt x="64" y="0"/>
                    <a:pt x="1" y="91"/>
                    <a:pt x="70" y="153"/>
                  </a:cubicBezTo>
                  <a:cubicBezTo>
                    <a:pt x="99" y="183"/>
                    <a:pt x="139" y="222"/>
                    <a:pt x="169" y="262"/>
                  </a:cubicBezTo>
                  <a:cubicBezTo>
                    <a:pt x="188" y="279"/>
                    <a:pt x="210" y="286"/>
                    <a:pt x="230" y="286"/>
                  </a:cubicBezTo>
                  <a:cubicBezTo>
                    <a:pt x="303" y="286"/>
                    <a:pt x="366" y="195"/>
                    <a:pt x="297" y="133"/>
                  </a:cubicBezTo>
                  <a:cubicBezTo>
                    <a:pt x="267" y="94"/>
                    <a:pt x="228" y="65"/>
                    <a:pt x="189" y="25"/>
                  </a:cubicBezTo>
                  <a:cubicBezTo>
                    <a:pt x="171" y="8"/>
                    <a:pt x="151" y="0"/>
                    <a:pt x="132" y="0"/>
                  </a:cubicBezTo>
                  <a:close/>
                </a:path>
              </a:pathLst>
            </a:custGeom>
            <a:solidFill>
              <a:srgbClr val="DC686F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56"/>
            <p:cNvSpPr/>
            <p:nvPr/>
          </p:nvSpPr>
          <p:spPr>
            <a:xfrm>
              <a:off x="4383804" y="2310625"/>
              <a:ext cx="1081286" cy="1512379"/>
            </a:xfrm>
            <a:custGeom>
              <a:avLst/>
              <a:gdLst/>
              <a:ahLst/>
              <a:cxnLst/>
              <a:rect l="l" t="t" r="r" b="b"/>
              <a:pathLst>
                <a:path w="7610" h="10644" extrusionOk="0">
                  <a:moveTo>
                    <a:pt x="7610" y="1"/>
                  </a:moveTo>
                  <a:lnTo>
                    <a:pt x="7610" y="1"/>
                  </a:lnTo>
                  <a:cubicBezTo>
                    <a:pt x="5461" y="287"/>
                    <a:pt x="3174" y="1568"/>
                    <a:pt x="1961" y="3352"/>
                  </a:cubicBezTo>
                  <a:cubicBezTo>
                    <a:pt x="1360" y="4249"/>
                    <a:pt x="927" y="4959"/>
                    <a:pt x="680" y="6033"/>
                  </a:cubicBezTo>
                  <a:cubicBezTo>
                    <a:pt x="463" y="7068"/>
                    <a:pt x="355" y="8133"/>
                    <a:pt x="246" y="9138"/>
                  </a:cubicBezTo>
                  <a:cubicBezTo>
                    <a:pt x="217" y="9640"/>
                    <a:pt x="69" y="10242"/>
                    <a:pt x="40" y="10597"/>
                  </a:cubicBezTo>
                  <a:lnTo>
                    <a:pt x="0" y="10636"/>
                  </a:lnTo>
                  <a:cubicBezTo>
                    <a:pt x="52" y="10641"/>
                    <a:pt x="106" y="10644"/>
                    <a:pt x="161" y="10644"/>
                  </a:cubicBezTo>
                  <a:cubicBezTo>
                    <a:pt x="850" y="10644"/>
                    <a:pt x="1726" y="10266"/>
                    <a:pt x="2356" y="10065"/>
                  </a:cubicBezTo>
                  <a:cubicBezTo>
                    <a:pt x="3676" y="9670"/>
                    <a:pt x="4712" y="8852"/>
                    <a:pt x="5500" y="7709"/>
                  </a:cubicBezTo>
                  <a:cubicBezTo>
                    <a:pt x="6604" y="6033"/>
                    <a:pt x="7038" y="3816"/>
                    <a:pt x="7323" y="1854"/>
                  </a:cubicBezTo>
                  <a:cubicBezTo>
                    <a:pt x="7393" y="1243"/>
                    <a:pt x="7422" y="572"/>
                    <a:pt x="7610" y="1"/>
                  </a:cubicBezTo>
                  <a:close/>
                </a:path>
              </a:pathLst>
            </a:custGeom>
            <a:solidFill>
              <a:srgbClr val="8E8BB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56"/>
            <p:cNvSpPr/>
            <p:nvPr/>
          </p:nvSpPr>
          <p:spPr>
            <a:xfrm>
              <a:off x="4396450" y="2378827"/>
              <a:ext cx="978699" cy="1459523"/>
            </a:xfrm>
            <a:custGeom>
              <a:avLst/>
              <a:gdLst/>
              <a:ahLst/>
              <a:cxnLst/>
              <a:rect l="l" t="t" r="r" b="b"/>
              <a:pathLst>
                <a:path w="6888" h="10272" extrusionOk="0">
                  <a:moveTo>
                    <a:pt x="6766" y="0"/>
                  </a:moveTo>
                  <a:cubicBezTo>
                    <a:pt x="6738" y="0"/>
                    <a:pt x="6711" y="13"/>
                    <a:pt x="6693" y="43"/>
                  </a:cubicBezTo>
                  <a:cubicBezTo>
                    <a:pt x="6150" y="852"/>
                    <a:pt x="5589" y="1630"/>
                    <a:pt x="5026" y="2418"/>
                  </a:cubicBezTo>
                  <a:cubicBezTo>
                    <a:pt x="4426" y="3257"/>
                    <a:pt x="3874" y="4114"/>
                    <a:pt x="3311" y="4972"/>
                  </a:cubicBezTo>
                  <a:cubicBezTo>
                    <a:pt x="2740" y="5839"/>
                    <a:pt x="2148" y="6707"/>
                    <a:pt x="1626" y="7613"/>
                  </a:cubicBezTo>
                  <a:cubicBezTo>
                    <a:pt x="1133" y="8490"/>
                    <a:pt x="650" y="9348"/>
                    <a:pt x="49" y="10146"/>
                  </a:cubicBezTo>
                  <a:cubicBezTo>
                    <a:pt x="0" y="10209"/>
                    <a:pt x="65" y="10272"/>
                    <a:pt x="131" y="10272"/>
                  </a:cubicBezTo>
                  <a:cubicBezTo>
                    <a:pt x="159" y="10272"/>
                    <a:pt x="187" y="10261"/>
                    <a:pt x="207" y="10235"/>
                  </a:cubicBezTo>
                  <a:cubicBezTo>
                    <a:pt x="779" y="9476"/>
                    <a:pt x="1241" y="8658"/>
                    <a:pt x="1715" y="7820"/>
                  </a:cubicBezTo>
                  <a:cubicBezTo>
                    <a:pt x="2227" y="6913"/>
                    <a:pt x="2819" y="6046"/>
                    <a:pt x="3390" y="5178"/>
                  </a:cubicBezTo>
                  <a:cubicBezTo>
                    <a:pt x="3952" y="4321"/>
                    <a:pt x="4504" y="3454"/>
                    <a:pt x="5096" y="2626"/>
                  </a:cubicBezTo>
                  <a:cubicBezTo>
                    <a:pt x="5687" y="1798"/>
                    <a:pt x="6288" y="979"/>
                    <a:pt x="6840" y="132"/>
                  </a:cubicBezTo>
                  <a:cubicBezTo>
                    <a:pt x="6888" y="64"/>
                    <a:pt x="6827" y="0"/>
                    <a:pt x="6766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56"/>
            <p:cNvSpPr/>
            <p:nvPr/>
          </p:nvSpPr>
          <p:spPr>
            <a:xfrm>
              <a:off x="5090973" y="2480703"/>
              <a:ext cx="278634" cy="278349"/>
            </a:xfrm>
            <a:custGeom>
              <a:avLst/>
              <a:gdLst/>
              <a:ahLst/>
              <a:cxnLst/>
              <a:rect l="l" t="t" r="r" b="b"/>
              <a:pathLst>
                <a:path w="1961" h="1959" extrusionOk="0">
                  <a:moveTo>
                    <a:pt x="286" y="0"/>
                  </a:moveTo>
                  <a:cubicBezTo>
                    <a:pt x="239" y="0"/>
                    <a:pt x="188" y="30"/>
                    <a:pt x="178" y="85"/>
                  </a:cubicBezTo>
                  <a:cubicBezTo>
                    <a:pt x="109" y="676"/>
                    <a:pt x="40" y="1268"/>
                    <a:pt x="0" y="1869"/>
                  </a:cubicBezTo>
                  <a:cubicBezTo>
                    <a:pt x="0" y="1922"/>
                    <a:pt x="47" y="1958"/>
                    <a:pt x="96" y="1958"/>
                  </a:cubicBezTo>
                  <a:cubicBezTo>
                    <a:pt x="110" y="1958"/>
                    <a:pt x="125" y="1955"/>
                    <a:pt x="138" y="1948"/>
                  </a:cubicBezTo>
                  <a:cubicBezTo>
                    <a:pt x="750" y="1662"/>
                    <a:pt x="1242" y="1179"/>
                    <a:pt x="1864" y="923"/>
                  </a:cubicBezTo>
                  <a:cubicBezTo>
                    <a:pt x="1961" y="879"/>
                    <a:pt x="1931" y="740"/>
                    <a:pt x="1846" y="740"/>
                  </a:cubicBezTo>
                  <a:cubicBezTo>
                    <a:pt x="1836" y="740"/>
                    <a:pt x="1825" y="742"/>
                    <a:pt x="1814" y="746"/>
                  </a:cubicBezTo>
                  <a:cubicBezTo>
                    <a:pt x="1231" y="992"/>
                    <a:pt x="748" y="1432"/>
                    <a:pt x="188" y="1723"/>
                  </a:cubicBezTo>
                  <a:lnTo>
                    <a:pt x="188" y="1723"/>
                  </a:lnTo>
                  <a:cubicBezTo>
                    <a:pt x="229" y="1172"/>
                    <a:pt x="293" y="628"/>
                    <a:pt x="365" y="85"/>
                  </a:cubicBezTo>
                  <a:cubicBezTo>
                    <a:pt x="370" y="27"/>
                    <a:pt x="330" y="0"/>
                    <a:pt x="286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56"/>
            <p:cNvSpPr/>
            <p:nvPr/>
          </p:nvSpPr>
          <p:spPr>
            <a:xfrm>
              <a:off x="4924305" y="2637141"/>
              <a:ext cx="374116" cy="360476"/>
            </a:xfrm>
            <a:custGeom>
              <a:avLst/>
              <a:gdLst/>
              <a:ahLst/>
              <a:cxnLst/>
              <a:rect l="l" t="t" r="r" b="b"/>
              <a:pathLst>
                <a:path w="2633" h="2537" extrusionOk="0">
                  <a:moveTo>
                    <a:pt x="221" y="1"/>
                  </a:moveTo>
                  <a:cubicBezTo>
                    <a:pt x="188" y="1"/>
                    <a:pt x="156" y="21"/>
                    <a:pt x="148" y="68"/>
                  </a:cubicBezTo>
                  <a:cubicBezTo>
                    <a:pt x="1" y="857"/>
                    <a:pt x="30" y="1656"/>
                    <a:pt x="69" y="2444"/>
                  </a:cubicBezTo>
                  <a:cubicBezTo>
                    <a:pt x="69" y="2494"/>
                    <a:pt x="112" y="2537"/>
                    <a:pt x="155" y="2537"/>
                  </a:cubicBezTo>
                  <a:cubicBezTo>
                    <a:pt x="163" y="2537"/>
                    <a:pt x="171" y="2535"/>
                    <a:pt x="178" y="2532"/>
                  </a:cubicBezTo>
                  <a:cubicBezTo>
                    <a:pt x="976" y="2237"/>
                    <a:pt x="1745" y="1862"/>
                    <a:pt x="2544" y="1566"/>
                  </a:cubicBezTo>
                  <a:cubicBezTo>
                    <a:pt x="2632" y="1531"/>
                    <a:pt x="2610" y="1393"/>
                    <a:pt x="2526" y="1393"/>
                  </a:cubicBezTo>
                  <a:cubicBezTo>
                    <a:pt x="2516" y="1393"/>
                    <a:pt x="2506" y="1395"/>
                    <a:pt x="2494" y="1399"/>
                  </a:cubicBezTo>
                  <a:cubicBezTo>
                    <a:pt x="1731" y="1682"/>
                    <a:pt x="995" y="2037"/>
                    <a:pt x="242" y="2326"/>
                  </a:cubicBezTo>
                  <a:lnTo>
                    <a:pt x="242" y="2326"/>
                  </a:lnTo>
                  <a:cubicBezTo>
                    <a:pt x="214" y="1586"/>
                    <a:pt x="185" y="848"/>
                    <a:pt x="316" y="118"/>
                  </a:cubicBezTo>
                  <a:cubicBezTo>
                    <a:pt x="328" y="47"/>
                    <a:pt x="272" y="1"/>
                    <a:pt x="221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56"/>
            <p:cNvSpPr/>
            <p:nvPr/>
          </p:nvSpPr>
          <p:spPr>
            <a:xfrm>
              <a:off x="4738028" y="2845726"/>
              <a:ext cx="515920" cy="435640"/>
            </a:xfrm>
            <a:custGeom>
              <a:avLst/>
              <a:gdLst/>
              <a:ahLst/>
              <a:cxnLst/>
              <a:rect l="l" t="t" r="r" b="b"/>
              <a:pathLst>
                <a:path w="3631" h="3066" extrusionOk="0">
                  <a:moveTo>
                    <a:pt x="148" y="0"/>
                  </a:moveTo>
                  <a:cubicBezTo>
                    <a:pt x="104" y="0"/>
                    <a:pt x="60" y="30"/>
                    <a:pt x="60" y="89"/>
                  </a:cubicBezTo>
                  <a:cubicBezTo>
                    <a:pt x="90" y="1055"/>
                    <a:pt x="1" y="2011"/>
                    <a:pt x="60" y="2977"/>
                  </a:cubicBezTo>
                  <a:cubicBezTo>
                    <a:pt x="60" y="3030"/>
                    <a:pt x="101" y="3066"/>
                    <a:pt x="151" y="3066"/>
                  </a:cubicBezTo>
                  <a:cubicBezTo>
                    <a:pt x="166" y="3066"/>
                    <a:pt x="182" y="3062"/>
                    <a:pt x="198" y="3055"/>
                  </a:cubicBezTo>
                  <a:cubicBezTo>
                    <a:pt x="1282" y="2543"/>
                    <a:pt x="2554" y="2474"/>
                    <a:pt x="3549" y="1774"/>
                  </a:cubicBezTo>
                  <a:cubicBezTo>
                    <a:pt x="3631" y="1717"/>
                    <a:pt x="3584" y="1599"/>
                    <a:pt x="3510" y="1599"/>
                  </a:cubicBezTo>
                  <a:cubicBezTo>
                    <a:pt x="3494" y="1599"/>
                    <a:pt x="3478" y="1605"/>
                    <a:pt x="3461" y="1616"/>
                  </a:cubicBezTo>
                  <a:cubicBezTo>
                    <a:pt x="2504" y="2289"/>
                    <a:pt x="1294" y="2388"/>
                    <a:pt x="230" y="2840"/>
                  </a:cubicBezTo>
                  <a:lnTo>
                    <a:pt x="230" y="2840"/>
                  </a:lnTo>
                  <a:cubicBezTo>
                    <a:pt x="186" y="1921"/>
                    <a:pt x="266" y="1009"/>
                    <a:pt x="237" y="89"/>
                  </a:cubicBezTo>
                  <a:cubicBezTo>
                    <a:pt x="237" y="30"/>
                    <a:pt x="193" y="0"/>
                    <a:pt x="148" y="0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56"/>
            <p:cNvSpPr/>
            <p:nvPr/>
          </p:nvSpPr>
          <p:spPr>
            <a:xfrm>
              <a:off x="4574201" y="3164996"/>
              <a:ext cx="563235" cy="379942"/>
            </a:xfrm>
            <a:custGeom>
              <a:avLst/>
              <a:gdLst/>
              <a:ahLst/>
              <a:cxnLst/>
              <a:rect l="l" t="t" r="r" b="b"/>
              <a:pathLst>
                <a:path w="3964" h="2674" extrusionOk="0">
                  <a:moveTo>
                    <a:pt x="89" y="1"/>
                  </a:moveTo>
                  <a:cubicBezTo>
                    <a:pt x="45" y="1"/>
                    <a:pt x="1" y="30"/>
                    <a:pt x="1" y="89"/>
                  </a:cubicBezTo>
                  <a:cubicBezTo>
                    <a:pt x="1" y="927"/>
                    <a:pt x="30" y="1755"/>
                    <a:pt x="69" y="2593"/>
                  </a:cubicBezTo>
                  <a:cubicBezTo>
                    <a:pt x="69" y="2644"/>
                    <a:pt x="107" y="2673"/>
                    <a:pt x="154" y="2673"/>
                  </a:cubicBezTo>
                  <a:cubicBezTo>
                    <a:pt x="171" y="2673"/>
                    <a:pt x="189" y="2669"/>
                    <a:pt x="207" y="2662"/>
                  </a:cubicBezTo>
                  <a:cubicBezTo>
                    <a:pt x="917" y="2317"/>
                    <a:pt x="1676" y="2090"/>
                    <a:pt x="2435" y="1853"/>
                  </a:cubicBezTo>
                  <a:cubicBezTo>
                    <a:pt x="2938" y="1706"/>
                    <a:pt x="3519" y="1568"/>
                    <a:pt x="3904" y="1183"/>
                  </a:cubicBezTo>
                  <a:cubicBezTo>
                    <a:pt x="3964" y="1123"/>
                    <a:pt x="3904" y="1035"/>
                    <a:pt x="3837" y="1035"/>
                  </a:cubicBezTo>
                  <a:cubicBezTo>
                    <a:pt x="3816" y="1035"/>
                    <a:pt x="3794" y="1044"/>
                    <a:pt x="3775" y="1065"/>
                  </a:cubicBezTo>
                  <a:cubicBezTo>
                    <a:pt x="3352" y="1479"/>
                    <a:pt x="2682" y="1588"/>
                    <a:pt x="2139" y="1765"/>
                  </a:cubicBezTo>
                  <a:cubicBezTo>
                    <a:pt x="1493" y="1968"/>
                    <a:pt x="855" y="2162"/>
                    <a:pt x="242" y="2454"/>
                  </a:cubicBezTo>
                  <a:lnTo>
                    <a:pt x="242" y="2454"/>
                  </a:lnTo>
                  <a:cubicBezTo>
                    <a:pt x="213" y="1663"/>
                    <a:pt x="178" y="880"/>
                    <a:pt x="178" y="89"/>
                  </a:cubicBezTo>
                  <a:cubicBezTo>
                    <a:pt x="178" y="30"/>
                    <a:pt x="134" y="1"/>
                    <a:pt x="89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56"/>
            <p:cNvSpPr/>
            <p:nvPr/>
          </p:nvSpPr>
          <p:spPr>
            <a:xfrm>
              <a:off x="4467067" y="3499612"/>
              <a:ext cx="341294" cy="203469"/>
            </a:xfrm>
            <a:custGeom>
              <a:avLst/>
              <a:gdLst/>
              <a:ahLst/>
              <a:cxnLst/>
              <a:rect l="l" t="t" r="r" b="b"/>
              <a:pathLst>
                <a:path w="2402" h="1432" extrusionOk="0">
                  <a:moveTo>
                    <a:pt x="90" y="1"/>
                  </a:moveTo>
                  <a:cubicBezTo>
                    <a:pt x="45" y="1"/>
                    <a:pt x="0" y="31"/>
                    <a:pt x="6" y="90"/>
                  </a:cubicBezTo>
                  <a:cubicBezTo>
                    <a:pt x="15" y="514"/>
                    <a:pt x="133" y="918"/>
                    <a:pt x="144" y="1342"/>
                  </a:cubicBezTo>
                  <a:cubicBezTo>
                    <a:pt x="144" y="1386"/>
                    <a:pt x="193" y="1432"/>
                    <a:pt x="246" y="1432"/>
                  </a:cubicBezTo>
                  <a:cubicBezTo>
                    <a:pt x="251" y="1432"/>
                    <a:pt x="257" y="1431"/>
                    <a:pt x="262" y="1430"/>
                  </a:cubicBezTo>
                  <a:cubicBezTo>
                    <a:pt x="932" y="1204"/>
                    <a:pt x="1602" y="937"/>
                    <a:pt x="2292" y="780"/>
                  </a:cubicBezTo>
                  <a:cubicBezTo>
                    <a:pt x="2401" y="761"/>
                    <a:pt x="2368" y="609"/>
                    <a:pt x="2269" y="609"/>
                  </a:cubicBezTo>
                  <a:cubicBezTo>
                    <a:pt x="2261" y="609"/>
                    <a:pt x="2252" y="610"/>
                    <a:pt x="2243" y="612"/>
                  </a:cubicBezTo>
                  <a:cubicBezTo>
                    <a:pt x="1588" y="762"/>
                    <a:pt x="959" y="1009"/>
                    <a:pt x="315" y="1220"/>
                  </a:cubicBezTo>
                  <a:lnTo>
                    <a:pt x="315" y="1220"/>
                  </a:lnTo>
                  <a:cubicBezTo>
                    <a:pt x="289" y="839"/>
                    <a:pt x="192" y="473"/>
                    <a:pt x="183" y="90"/>
                  </a:cubicBezTo>
                  <a:cubicBezTo>
                    <a:pt x="183" y="31"/>
                    <a:pt x="136" y="1"/>
                    <a:pt x="90" y="1"/>
                  </a:cubicBezTo>
                  <a:close/>
                </a:path>
              </a:pathLst>
            </a:custGeom>
            <a:solidFill>
              <a:srgbClr val="DDD2DD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56"/>
            <p:cNvSpPr/>
            <p:nvPr/>
          </p:nvSpPr>
          <p:spPr>
            <a:xfrm>
              <a:off x="1983235" y="3670259"/>
              <a:ext cx="3415926" cy="794269"/>
            </a:xfrm>
            <a:custGeom>
              <a:avLst/>
              <a:gdLst/>
              <a:ahLst/>
              <a:cxnLst/>
              <a:rect l="l" t="t" r="r" b="b"/>
              <a:pathLst>
                <a:path w="24041" h="5590" extrusionOk="0">
                  <a:moveTo>
                    <a:pt x="1439" y="1"/>
                  </a:moveTo>
                  <a:cubicBezTo>
                    <a:pt x="978" y="1"/>
                    <a:pt x="627" y="141"/>
                    <a:pt x="750" y="643"/>
                  </a:cubicBezTo>
                  <a:cubicBezTo>
                    <a:pt x="996" y="1570"/>
                    <a:pt x="2317" y="1885"/>
                    <a:pt x="2859" y="2605"/>
                  </a:cubicBezTo>
                  <a:cubicBezTo>
                    <a:pt x="2573" y="2743"/>
                    <a:pt x="2288" y="2851"/>
                    <a:pt x="2001" y="2960"/>
                  </a:cubicBezTo>
                  <a:cubicBezTo>
                    <a:pt x="1499" y="3098"/>
                    <a:pt x="1" y="3383"/>
                    <a:pt x="109" y="4103"/>
                  </a:cubicBezTo>
                  <a:cubicBezTo>
                    <a:pt x="207" y="4704"/>
                    <a:pt x="1558" y="4912"/>
                    <a:pt x="2071" y="4960"/>
                  </a:cubicBezTo>
                  <a:cubicBezTo>
                    <a:pt x="6796" y="5427"/>
                    <a:pt x="10555" y="5589"/>
                    <a:pt x="13509" y="5589"/>
                  </a:cubicBezTo>
                  <a:cubicBezTo>
                    <a:pt x="17986" y="5589"/>
                    <a:pt x="20617" y="5216"/>
                    <a:pt x="21971" y="4960"/>
                  </a:cubicBezTo>
                  <a:cubicBezTo>
                    <a:pt x="22474" y="4852"/>
                    <a:pt x="23834" y="4704"/>
                    <a:pt x="23942" y="4103"/>
                  </a:cubicBezTo>
                  <a:cubicBezTo>
                    <a:pt x="24041" y="3383"/>
                    <a:pt x="22543" y="3098"/>
                    <a:pt x="22050" y="2960"/>
                  </a:cubicBezTo>
                  <a:cubicBezTo>
                    <a:pt x="21764" y="2851"/>
                    <a:pt x="21478" y="2743"/>
                    <a:pt x="21193" y="2605"/>
                  </a:cubicBezTo>
                  <a:cubicBezTo>
                    <a:pt x="21725" y="1885"/>
                    <a:pt x="23046" y="1570"/>
                    <a:pt x="23292" y="643"/>
                  </a:cubicBezTo>
                  <a:cubicBezTo>
                    <a:pt x="23413" y="147"/>
                    <a:pt x="23073" y="11"/>
                    <a:pt x="22623" y="11"/>
                  </a:cubicBezTo>
                  <a:cubicBezTo>
                    <a:pt x="22123" y="11"/>
                    <a:pt x="21488" y="178"/>
                    <a:pt x="21193" y="209"/>
                  </a:cubicBezTo>
                  <a:cubicBezTo>
                    <a:pt x="17436" y="624"/>
                    <a:pt x="14154" y="774"/>
                    <a:pt x="11383" y="774"/>
                  </a:cubicBezTo>
                  <a:cubicBezTo>
                    <a:pt x="7501" y="774"/>
                    <a:pt x="4625" y="480"/>
                    <a:pt x="2859" y="209"/>
                  </a:cubicBezTo>
                  <a:cubicBezTo>
                    <a:pt x="2563" y="164"/>
                    <a:pt x="1937" y="1"/>
                    <a:pt x="1439" y="1"/>
                  </a:cubicBezTo>
                  <a:close/>
                </a:path>
              </a:pathLst>
            </a:custGeom>
            <a:solidFill>
              <a:srgbClr val="403C63"/>
            </a:solidFill>
            <a:ln>
              <a:noFill/>
            </a:ln>
          </p:spPr>
          <p:txBody>
            <a:bodyPr spcFirstLastPara="1" wrap="square" lIns="112950" tIns="112950" rIns="112950" bIns="112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0" name="Google Shape;5460;p56"/>
          <p:cNvSpPr txBox="1">
            <a:spLocks noGrp="1"/>
          </p:cNvSpPr>
          <p:nvPr>
            <p:ph type="title"/>
          </p:nvPr>
        </p:nvSpPr>
        <p:spPr>
          <a:xfrm>
            <a:off x="992908" y="5893980"/>
            <a:ext cx="7407438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Chúc các con hoàn thành bài thật tốt !</a:t>
            </a:r>
            <a:endParaRPr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E154574-3D9A-4298-BB4C-ACBFBCC89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18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18" y="1388252"/>
            <a:ext cx="1652479" cy="1427097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86" y="969192"/>
            <a:ext cx="1729220" cy="1132696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20" y="1288227"/>
            <a:ext cx="1624867" cy="1438736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9" y="830416"/>
            <a:ext cx="1765467" cy="1185683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56" y="1316888"/>
            <a:ext cx="1571763" cy="1391715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68" y="911487"/>
            <a:ext cx="1644754" cy="1104612"/>
          </a:xfrm>
          <a:prstGeom prst="rect">
            <a:avLst/>
          </a:prstGeom>
        </p:spPr>
      </p:pic>
      <p:sp>
        <p:nvSpPr>
          <p:cNvPr id="12" name="Google Shape;5176;p50">
            <a:extLst>
              <a:ext uri="{FF2B5EF4-FFF2-40B4-BE49-F238E27FC236}">
                <a16:creationId xmlns:a16="http://schemas.microsoft.com/office/drawing/2014/main" id="{1623CE2B-B149-41B2-90F4-C3BDB420E3F5}"/>
              </a:ext>
            </a:extLst>
          </p:cNvPr>
          <p:cNvSpPr txBox="1">
            <a:spLocks/>
          </p:cNvSpPr>
          <p:nvPr/>
        </p:nvSpPr>
        <p:spPr>
          <a:xfrm>
            <a:off x="4898054" y="3538020"/>
            <a:ext cx="3520500" cy="11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ctr"/>
            <a:r>
              <a:rPr lang="en-US" sz="3200"/>
              <a:t>Hộp quà bí ẩn </a:t>
            </a:r>
            <a:endParaRPr lang="en-US" sz="3200"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FE38A925-3269-405D-AE5C-13B9B8CA1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63">
        <p:circle/>
      </p:transition>
    </mc:Choice>
    <mc:Fallback xmlns="">
      <p:transition spd="slow" advTm="198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88" y="4352718"/>
            <a:ext cx="2602937" cy="2304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84" y="4209949"/>
            <a:ext cx="2637231" cy="1829309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404973" y="3884917"/>
            <a:ext cx="1787253" cy="186274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78618" y="85344"/>
            <a:ext cx="6681499" cy="2315667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Cái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gì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bằng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vải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Dùng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để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đội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đầu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Trời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nắng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chang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chang</a:t>
            </a:r>
            <a:endParaRPr lang="vi-VN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Che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đầu</a:t>
            </a:r>
            <a:r>
              <a:rPr lang="vi-VN" sz="2400" dirty="0">
                <a:solidFill>
                  <a:schemeClr val="tx1">
                    <a:lumMod val="75000"/>
                  </a:schemeClr>
                </a:solidFill>
              </a:rPr>
              <a:t> cho </a:t>
            </a:r>
            <a:r>
              <a:rPr lang="vi-VN" sz="2400" dirty="0" err="1">
                <a:solidFill>
                  <a:schemeClr val="tx1">
                    <a:lumMod val="75000"/>
                  </a:schemeClr>
                </a:solidFill>
              </a:rPr>
              <a:t>bé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vi-VN" sz="2400" i="1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Là</a:t>
            </a:r>
            <a:r>
              <a:rPr lang="vi-VN" sz="24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cái</a:t>
            </a:r>
            <a:r>
              <a:rPr lang="vi-VN" sz="24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vi-VN" sz="2400" i="1" dirty="0" err="1">
                <a:solidFill>
                  <a:schemeClr val="tx1">
                    <a:lumMod val="75000"/>
                  </a:schemeClr>
                </a:solidFill>
              </a:rPr>
              <a:t>gì</a:t>
            </a:r>
            <a:r>
              <a:rPr lang="en-US" sz="2400" i="1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4203" y="2538720"/>
            <a:ext cx="6006883" cy="845600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59" y="4392875"/>
            <a:ext cx="654707" cy="5791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38" y="3889829"/>
            <a:ext cx="944288" cy="1573815"/>
          </a:xfrm>
          <a:prstGeom prst="rect">
            <a:avLst/>
          </a:prstGeom>
        </p:spPr>
      </p:pic>
      <p:pic>
        <p:nvPicPr>
          <p:cNvPr id="12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411" y="5012215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15" action="ppaction://hlinksldjump"/>
          </p:cNvPr>
          <p:cNvSpPr txBox="1"/>
          <p:nvPr/>
        </p:nvSpPr>
        <p:spPr>
          <a:xfrm>
            <a:off x="358754" y="5510220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98" y="4019414"/>
            <a:ext cx="1489445" cy="1541248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A1FB730-5CC5-4512-9C6D-5D66B8AC6A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1"/>
    </mc:Choice>
    <mc:Fallback xmlns="">
      <p:transition spd="slow" advTm="3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39" y="4478656"/>
            <a:ext cx="2307453" cy="2043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7" y="4246285"/>
            <a:ext cx="2414612" cy="1621648"/>
          </a:xfrm>
          <a:prstGeom prst="rect">
            <a:avLst/>
          </a:prstGeom>
        </p:spPr>
      </p:pic>
      <p:sp>
        <p:nvSpPr>
          <p:cNvPr id="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949372" y="4093030"/>
            <a:ext cx="1696694" cy="141160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99770" y="701646"/>
            <a:ext cx="6488099" cy="1316221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quanh năm,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trên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ôm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hoa tươi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95310" y="2250510"/>
            <a:ext cx="6192559" cy="819413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Lọ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hoa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00" y="4322925"/>
            <a:ext cx="580384" cy="513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07" y="3932790"/>
            <a:ext cx="837093" cy="1395156"/>
          </a:xfrm>
          <a:prstGeom prst="rect">
            <a:avLst/>
          </a:prstGeom>
        </p:spPr>
      </p:pic>
      <p:pic>
        <p:nvPicPr>
          <p:cNvPr id="2050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63" y="5006630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60328" y="5504635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4" action="ppaction://hlinksldjump"/>
              </a:rPr>
              <a:t>back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438" b="92969" l="593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19" y="3934717"/>
            <a:ext cx="1625600" cy="1625600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541CAE4A-1B1D-4749-8276-211DE8DCBF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9"/>
    </mc:Choice>
    <mc:Fallback xmlns="">
      <p:transition spd="slow" advTm="2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7" y="4469033"/>
            <a:ext cx="2265958" cy="2006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2" y="4165194"/>
            <a:ext cx="2371188" cy="1592484"/>
          </a:xfrm>
          <a:prstGeom prst="rect">
            <a:avLst/>
          </a:prstGeom>
        </p:spPr>
      </p:pic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92377" y="597409"/>
            <a:ext cx="6556828" cy="2224462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mọc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</a:t>
            </a:r>
          </a:p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 trong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rỗng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tuếch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hoa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endParaRPr lang="vi-VN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không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xương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thịt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</a:t>
            </a:r>
          </a:p>
          <a:p>
            <a:pPr algn="ctr" defTabSz="685800">
              <a:buClrTx/>
              <a:defRPr/>
            </a:pP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?</a:t>
            </a: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44519" y="2940716"/>
            <a:ext cx="5569856" cy="953697"/>
          </a:xfrm>
          <a:prstGeom prst="foldedCorner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găng tay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7" y="4550697"/>
            <a:ext cx="569948" cy="504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56" y="4176421"/>
            <a:ext cx="822039" cy="1370066"/>
          </a:xfrm>
          <a:prstGeom prst="rect">
            <a:avLst/>
          </a:prstGeom>
        </p:spPr>
      </p:pic>
      <p:pic>
        <p:nvPicPr>
          <p:cNvPr id="10" name="Picture 2" descr="Balloon Vector PNG Images | Balloons, Birthday balloons, Gold balloon  Vectors in .AI .EPS format | Free Download on Pngtree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95023"/>
            <a:ext cx="2084216" cy="20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84619" y="5490781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4" action="ppaction://hlinksldjump"/>
              </a:rPr>
              <a:t>back</a:t>
            </a:r>
            <a:endParaRPr lang="en-US" sz="2000" dirty="0"/>
          </a:p>
        </p:txBody>
      </p:sp>
      <p:pic>
        <p:nvPicPr>
          <p:cNvPr id="3074" name="Picture 2" descr="Hình ảnh Vỗ Tay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00" b="93611" l="7778" r="92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2" y="3639416"/>
            <a:ext cx="1300716" cy="13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5432DDA4-FFA2-4930-940C-619049FFA5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2"/>
    </mc:Choice>
    <mc:Fallback xmlns="">
      <p:transition spd="slow" advTm="3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3.61111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Google Shape;5163;p48"/>
          <p:cNvSpPr txBox="1">
            <a:spLocks noGrp="1"/>
          </p:cNvSpPr>
          <p:nvPr>
            <p:ph type="title"/>
          </p:nvPr>
        </p:nvSpPr>
        <p:spPr>
          <a:xfrm>
            <a:off x="731520" y="4844428"/>
            <a:ext cx="7650480" cy="10272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Constantia" panose="02030602050306030303" pitchFamily="18" charset="0"/>
              </a:rPr>
              <a:t>Chủ</a:t>
            </a:r>
            <a:r>
              <a:rPr lang="en-US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đề</a:t>
            </a:r>
            <a:r>
              <a:rPr lang="vi-VN" sz="4000" dirty="0">
                <a:latin typeface="Constantia" panose="02030602050306030303" pitchFamily="18" charset="0"/>
              </a:rPr>
              <a:t> 7 </a:t>
            </a:r>
            <a:r>
              <a:rPr lang="en-US" sz="4000" dirty="0">
                <a:latin typeface="Constantia" panose="02030602050306030303" pitchFamily="18" charset="0"/>
              </a:rPr>
              <a:t>: </a:t>
            </a:r>
            <a:r>
              <a:rPr lang="vi-VN" sz="4000" dirty="0" err="1">
                <a:latin typeface="Constantia" panose="02030602050306030303" pitchFamily="18" charset="0"/>
              </a:rPr>
              <a:t>Vũ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điệu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của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sắc</a:t>
            </a:r>
            <a:r>
              <a:rPr lang="vi-VN" sz="4000" dirty="0">
                <a:latin typeface="Constantia" panose="02030602050306030303" pitchFamily="18" charset="0"/>
              </a:rPr>
              <a:t> </a:t>
            </a:r>
            <a:r>
              <a:rPr lang="vi-VN" sz="4000" dirty="0" err="1">
                <a:latin typeface="Constantia" panose="02030602050306030303" pitchFamily="18" charset="0"/>
              </a:rPr>
              <a:t>màu</a:t>
            </a:r>
            <a:r>
              <a:rPr lang="en-US" sz="4000" dirty="0">
                <a:latin typeface="Constantia" panose="02030602050306030303" pitchFamily="18" charset="0"/>
              </a:rPr>
              <a:t> </a:t>
            </a:r>
            <a:endParaRPr sz="4000" dirty="0">
              <a:latin typeface="Constantia" panose="02030602050306030303" pitchFamily="18" charset="0"/>
            </a:endParaRPr>
          </a:p>
        </p:txBody>
      </p:sp>
      <p:sp>
        <p:nvSpPr>
          <p:cNvPr id="5164" name="Google Shape;5164;p48"/>
          <p:cNvSpPr txBox="1">
            <a:spLocks noGrp="1"/>
          </p:cNvSpPr>
          <p:nvPr>
            <p:ph type="title" idx="2"/>
          </p:nvPr>
        </p:nvSpPr>
        <p:spPr>
          <a:xfrm>
            <a:off x="1327090" y="5674506"/>
            <a:ext cx="6489600" cy="525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/>
              <a:t>Tiết</a:t>
            </a:r>
            <a:r>
              <a:rPr lang="vi-VN" sz="3200" b="1" dirty="0"/>
              <a:t> 2</a:t>
            </a:r>
            <a:r>
              <a:rPr lang="en-US" sz="3200" b="1" dirty="0"/>
              <a:t>: </a:t>
            </a:r>
            <a:r>
              <a:rPr lang="vi-VN" sz="3200" b="1" dirty="0" err="1"/>
              <a:t>Tạo</a:t>
            </a:r>
            <a:r>
              <a:rPr lang="vi-VN" sz="3200" b="1" dirty="0"/>
              <a:t> </a:t>
            </a:r>
            <a:r>
              <a:rPr lang="vi-VN" sz="3200" b="1" dirty="0" err="1"/>
              <a:t>dáng</a:t>
            </a:r>
            <a:r>
              <a:rPr lang="vi-VN" sz="3200" b="1" dirty="0"/>
              <a:t> </a:t>
            </a:r>
            <a:r>
              <a:rPr lang="vi-VN" sz="3200" b="1" dirty="0" err="1"/>
              <a:t>và</a:t>
            </a:r>
            <a:r>
              <a:rPr lang="vi-VN" sz="3200" b="1" dirty="0"/>
              <a:t> trang </a:t>
            </a:r>
            <a:r>
              <a:rPr lang="vi-VN" sz="3200" b="1" dirty="0" err="1"/>
              <a:t>trí</a:t>
            </a:r>
            <a:r>
              <a:rPr lang="vi-VN" sz="3200" b="1" dirty="0"/>
              <a:t> </a:t>
            </a:r>
            <a:r>
              <a:rPr lang="vi-VN" sz="3200" b="1" dirty="0" err="1"/>
              <a:t>một</a:t>
            </a:r>
            <a:r>
              <a:rPr lang="vi-VN" sz="3200" b="1" dirty="0"/>
              <a:t> </a:t>
            </a:r>
            <a:r>
              <a:rPr lang="vi-VN" sz="3200" b="1" dirty="0" err="1"/>
              <a:t>sản</a:t>
            </a:r>
            <a:r>
              <a:rPr lang="vi-VN" sz="3200" b="1" dirty="0"/>
              <a:t> </a:t>
            </a:r>
            <a:r>
              <a:rPr lang="vi-VN" sz="3200" b="1" dirty="0" err="1"/>
              <a:t>phẩm</a:t>
            </a:r>
            <a:r>
              <a:rPr lang="vi-VN" sz="3200" b="1" dirty="0"/>
              <a:t> theo ý </a:t>
            </a:r>
            <a:r>
              <a:rPr lang="vi-VN" sz="3200" b="1" dirty="0" err="1"/>
              <a:t>thích</a:t>
            </a:r>
            <a:endParaRPr sz="3200" b="1" dirty="0"/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70FFE2F-26C0-4218-842D-99D53FC22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174">
        <p14:conveyor dir="l"/>
      </p:transition>
    </mc:Choice>
    <mc:Fallback xmlns="">
      <p:transition spd="slow" advTm="14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2" name="Google Shape;8942;p95"/>
          <p:cNvSpPr txBox="1">
            <a:spLocks noGrp="1"/>
          </p:cNvSpPr>
          <p:nvPr>
            <p:ph type="title"/>
          </p:nvPr>
        </p:nvSpPr>
        <p:spPr>
          <a:xfrm>
            <a:off x="870857" y="695063"/>
            <a:ext cx="5124600" cy="22911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err="1">
                <a:latin typeface="Constantia" panose="02030602050306030303" pitchFamily="18" charset="0"/>
                <a:cs typeface="Consolas" panose="020B0609020204030204" pitchFamily="49" charset="0"/>
              </a:rPr>
              <a:t>Đồ</a:t>
            </a:r>
            <a:r>
              <a:rPr lang="vi-VN" sz="4800" dirty="0">
                <a:latin typeface="Constantia" panose="02030602050306030303" pitchFamily="18" charset="0"/>
                <a:cs typeface="Consolas" panose="020B0609020204030204" pitchFamily="49" charset="0"/>
              </a:rPr>
              <a:t> </a:t>
            </a:r>
            <a:r>
              <a:rPr lang="vi-VN" sz="4800" dirty="0" err="1">
                <a:latin typeface="Constantia" panose="02030602050306030303" pitchFamily="18" charset="0"/>
                <a:cs typeface="Consolas" panose="020B0609020204030204" pitchFamily="49" charset="0"/>
              </a:rPr>
              <a:t>dùng</a:t>
            </a:r>
            <a:r>
              <a:rPr lang="en-US" sz="4800" dirty="0">
                <a:latin typeface="Constantia" panose="02030602050306030303" pitchFamily="18" charset="0"/>
                <a:cs typeface="Consolas" panose="020B0609020204030204" pitchFamily="49" charset="0"/>
              </a:rPr>
              <a:t> </a:t>
            </a:r>
            <a:endParaRPr sz="4800" dirty="0">
              <a:latin typeface="Constantia" panose="02030602050306030303" pitchFamily="18" charset="0"/>
              <a:cs typeface="Consolas" panose="020B0609020204030204" pitchFamily="49" charset="0"/>
            </a:endParaRPr>
          </a:p>
        </p:txBody>
      </p:sp>
      <p:sp>
        <p:nvSpPr>
          <p:cNvPr id="8943" name="Google Shape;8943;p95"/>
          <p:cNvSpPr txBox="1">
            <a:spLocks noGrp="1"/>
          </p:cNvSpPr>
          <p:nvPr>
            <p:ph type="title" idx="2"/>
          </p:nvPr>
        </p:nvSpPr>
        <p:spPr>
          <a:xfrm>
            <a:off x="870857" y="1852187"/>
            <a:ext cx="5432961" cy="630600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- </a:t>
            </a:r>
            <a:r>
              <a:rPr lang="vi-VN" sz="2800" dirty="0" err="1"/>
              <a:t>Giấy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, </a:t>
            </a:r>
            <a:r>
              <a:rPr lang="vi-VN" sz="2800" dirty="0" err="1"/>
              <a:t>phần</a:t>
            </a:r>
            <a:r>
              <a:rPr lang="vi-VN" sz="2800" dirty="0"/>
              <a:t> </a:t>
            </a:r>
            <a:r>
              <a:rPr lang="vi-VN" sz="2800" dirty="0" err="1"/>
              <a:t>giấy</a:t>
            </a:r>
            <a:r>
              <a:rPr lang="vi-VN" sz="2800" dirty="0"/>
              <a:t> </a:t>
            </a:r>
            <a:r>
              <a:rPr lang="vi-VN" sz="2800" dirty="0" err="1"/>
              <a:t>thừa</a:t>
            </a:r>
            <a:r>
              <a:rPr lang="vi-VN" sz="2800" dirty="0"/>
              <a:t> </a:t>
            </a:r>
            <a:r>
              <a:rPr lang="vi-VN" sz="2800" dirty="0" err="1"/>
              <a:t>của</a:t>
            </a:r>
            <a:r>
              <a:rPr lang="vi-VN" sz="2800" dirty="0"/>
              <a:t> </a:t>
            </a:r>
            <a:r>
              <a:rPr lang="vi-VN" sz="2800" dirty="0" err="1"/>
              <a:t>sản</a:t>
            </a:r>
            <a:r>
              <a:rPr lang="vi-VN" sz="2800" dirty="0"/>
              <a:t> </a:t>
            </a:r>
            <a:r>
              <a:rPr lang="vi-VN" sz="2800" dirty="0" err="1"/>
              <a:t>phẩm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 theo </a:t>
            </a:r>
            <a:r>
              <a:rPr lang="vi-VN" sz="2800" dirty="0" err="1"/>
              <a:t>nhạc</a:t>
            </a:r>
            <a:r>
              <a:rPr lang="vi-VN" sz="2800" dirty="0"/>
              <a:t> </a:t>
            </a:r>
            <a:r>
              <a:rPr lang="vi-VN" sz="2800" dirty="0" err="1"/>
              <a:t>của</a:t>
            </a:r>
            <a:r>
              <a:rPr lang="vi-VN" sz="2800" dirty="0"/>
              <a:t> </a:t>
            </a:r>
            <a:r>
              <a:rPr lang="vi-VN" sz="2800" dirty="0" err="1"/>
              <a:t>tiết</a:t>
            </a:r>
            <a:r>
              <a:rPr lang="vi-VN" sz="2800" dirty="0"/>
              <a:t> 1, </a:t>
            </a:r>
            <a:r>
              <a:rPr lang="vi-VN" sz="2800" dirty="0" err="1"/>
              <a:t>màu</a:t>
            </a:r>
            <a:r>
              <a:rPr lang="vi-VN" sz="2800" dirty="0"/>
              <a:t> </a:t>
            </a:r>
            <a:r>
              <a:rPr lang="vi-VN" sz="2800" dirty="0" err="1"/>
              <a:t>vẽ</a:t>
            </a:r>
            <a:r>
              <a:rPr lang="vi-VN" sz="2800" dirty="0"/>
              <a:t>, </a:t>
            </a:r>
            <a:r>
              <a:rPr lang="vi-VN" sz="2800" dirty="0" err="1"/>
              <a:t>kéo</a:t>
            </a:r>
            <a:r>
              <a:rPr lang="vi-VN" sz="2800" dirty="0"/>
              <a:t>, </a:t>
            </a:r>
            <a:r>
              <a:rPr lang="vi-VN" sz="2800" dirty="0" err="1"/>
              <a:t>hồ</a:t>
            </a:r>
            <a:r>
              <a:rPr lang="vi-VN" sz="2800" dirty="0"/>
              <a:t> </a:t>
            </a:r>
            <a:r>
              <a:rPr lang="vi-VN" sz="2800" dirty="0" err="1"/>
              <a:t>dán</a:t>
            </a:r>
            <a:r>
              <a:rPr lang="vi-VN" sz="2800" dirty="0"/>
              <a:t>…</a:t>
            </a:r>
            <a:r>
              <a:rPr lang="en-US" sz="2800" dirty="0"/>
              <a:t/>
            </a:r>
            <a:br>
              <a:rPr lang="en-US" sz="2800" dirty="0"/>
            </a:br>
            <a:endParaRPr sz="2800"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6D18616-1301-441B-8B4C-939AE775E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988">
        <p:blinds dir="vert"/>
      </p:transition>
    </mc:Choice>
    <mc:Fallback xmlns="">
      <p:transition spd="slow" advTm="1398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2" name="Google Shape;5582;p67"/>
          <p:cNvSpPr txBox="1">
            <a:spLocks noGrp="1"/>
          </p:cNvSpPr>
          <p:nvPr>
            <p:ph type="title" idx="2"/>
          </p:nvPr>
        </p:nvSpPr>
        <p:spPr>
          <a:xfrm>
            <a:off x="955964" y="1565565"/>
            <a:ext cx="7509163" cy="3837708"/>
          </a:xfrm>
          <a:prstGeom prst="rect">
            <a:avLst/>
          </a:prstGeom>
        </p:spPr>
        <p:txBody>
          <a:bodyPr spcFirstLastPara="1" wrap="square" lIns="112950" tIns="112950" rIns="112950" bIns="112950" anchor="t" anchorCtr="0">
            <a:no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tên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sinh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trong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dáng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trang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cụ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thể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 ý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thích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Giới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thiệu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xét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nêu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854857" y="518057"/>
            <a:ext cx="3690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Constantia" panose="02030602050306030303" pitchFamily="18" charset="0"/>
                <a:ea typeface="Microsoft Yi Baiti" panose="03000500000000000000" pitchFamily="66" charset="0"/>
                <a:cs typeface="KodchiangUPC" panose="02020603050405020304" pitchFamily="18" charset="-34"/>
              </a:rPr>
              <a:t>Yêu cầu cần đạt </a:t>
            </a:r>
            <a:endParaRPr lang="en-US" sz="3600" b="1" dirty="0">
              <a:solidFill>
                <a:schemeClr val="bg2"/>
              </a:solidFill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0C69DC09-A990-4729-8FA0-3BD8EF8D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672">
        <p14:prism isInverted="1"/>
      </p:transition>
    </mc:Choice>
    <mc:Fallback xmlns="">
      <p:transition spd="slow" advTm="22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2.8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9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1|1.4"/>
</p:tagLst>
</file>

<file path=ppt/theme/theme1.xml><?xml version="1.0" encoding="utf-8"?>
<a:theme xmlns:a="http://schemas.openxmlformats.org/drawingml/2006/main" name="Creative Birthday Cards by Slidesgo">
  <a:themeElements>
    <a:clrScheme name="Simple Light">
      <a:dk1>
        <a:srgbClr val="403C63"/>
      </a:dk1>
      <a:lt1>
        <a:srgbClr val="F8F7F7"/>
      </a:lt1>
      <a:dk2>
        <a:srgbClr val="403C63"/>
      </a:dk2>
      <a:lt2>
        <a:srgbClr val="BB1A3F"/>
      </a:lt2>
      <a:accent1>
        <a:srgbClr val="FF8F00"/>
      </a:accent1>
      <a:accent2>
        <a:srgbClr val="FFAF25"/>
      </a:accent2>
      <a:accent3>
        <a:srgbClr val="E28389"/>
      </a:accent3>
      <a:accent4>
        <a:srgbClr val="A09DBF"/>
      </a:accent4>
      <a:accent5>
        <a:srgbClr val="DC686F"/>
      </a:accent5>
      <a:accent6>
        <a:srgbClr val="795B3A"/>
      </a:accent6>
      <a:hlink>
        <a:srgbClr val="403C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289</Words>
  <Application>Microsoft Office PowerPoint</Application>
  <PresentationFormat>On-screen Show (4:3)</PresentationFormat>
  <Paragraphs>45</Paragraphs>
  <Slides>22</Slides>
  <Notes>16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Tahoma</vt:lpstr>
      <vt:lpstr>Consolas</vt:lpstr>
      <vt:lpstr>Andalus</vt:lpstr>
      <vt:lpstr>Life Savers</vt:lpstr>
      <vt:lpstr>Quicksand</vt:lpstr>
      <vt:lpstr>Constantia</vt:lpstr>
      <vt:lpstr>Arial</vt:lpstr>
      <vt:lpstr>Microsoft Yi Baiti</vt:lpstr>
      <vt:lpstr>KodchiangUPC</vt:lpstr>
      <vt:lpstr>Creative Birthday Cards by Slidesgo</vt:lpstr>
      <vt:lpstr>Chào mừng các con  học sinh lớp 4</vt:lpstr>
      <vt:lpstr>Khởi động </vt:lpstr>
      <vt:lpstr>PowerPoint Presentation</vt:lpstr>
      <vt:lpstr>PowerPoint Presentation</vt:lpstr>
      <vt:lpstr>PowerPoint Presentation</vt:lpstr>
      <vt:lpstr>PowerPoint Presentation</vt:lpstr>
      <vt:lpstr>Chủ đề 7 : Vũ điệu của sắc màu </vt:lpstr>
      <vt:lpstr>Đồ dùng </vt:lpstr>
      <vt:lpstr>- Kể tên được một số sản phẩm làm từ sản phẩm vẽ theo nhạc, cảm nhận được sắc màu sinh động trong các sản phẩm đó. - Tạo dáng và trang trí được một sản phẩm cụ thể theo ý thích. - Giới thiệu, nhận xét và nêu được cảm nhận về sản phẩm của mình </vt:lpstr>
      <vt:lpstr>1- Khám phá </vt:lpstr>
      <vt:lpstr>PowerPoint Presentation</vt:lpstr>
      <vt:lpstr>PowerPoint Presentation</vt:lpstr>
      <vt:lpstr>2- Kiến tạo kiến thức- Kĩ năng</vt:lpstr>
      <vt:lpstr>PowerPoint Presentation</vt:lpstr>
      <vt:lpstr>Sản phẩm tham khảo</vt:lpstr>
      <vt:lpstr>PowerPoint Presentation</vt:lpstr>
      <vt:lpstr>3- Luyện tập – Sáng tạo </vt:lpstr>
      <vt:lpstr>Tạo dáng và trang trí một sản phẩm theo ý thích </vt:lpstr>
      <vt:lpstr>4-Phân tích – đánh giá </vt:lpstr>
      <vt:lpstr>5- Vận dụng- Phát triển </vt:lpstr>
      <vt:lpstr>PowerPoint Presentation</vt:lpstr>
      <vt:lpstr>Chúc các con hoàn thành bài thật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Đ7: Vũ điệu của sắc màu (T2)</dc:title>
  <dc:creator>Huyen Truong</dc:creator>
  <cp:lastModifiedBy>HP</cp:lastModifiedBy>
  <cp:revision>125</cp:revision>
  <dcterms:modified xsi:type="dcterms:W3CDTF">2023-01-24T15:37:27Z</dcterms:modified>
</cp:coreProperties>
</file>