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B59"/>
    <a:srgbClr val="4A206A"/>
    <a:srgbClr val="421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9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7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9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5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1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7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2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0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7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392B2-D095-431C-A49E-6AAEB5B481B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9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5.wdp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6637"/>
          </a:xfrm>
          <a:prstGeom prst="rect">
            <a:avLst/>
          </a:prstGeom>
        </p:spPr>
      </p:pic>
      <p:sp>
        <p:nvSpPr>
          <p:cNvPr id="5" name="Hộp Văn bản 6"/>
          <p:cNvSpPr txBox="1">
            <a:spLocks noChangeArrowheads="1"/>
          </p:cNvSpPr>
          <p:nvPr/>
        </p:nvSpPr>
        <p:spPr bwMode="auto">
          <a:xfrm>
            <a:off x="3385434" y="1060290"/>
            <a:ext cx="497054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vi-VN" altLang="en-US" sz="15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PHÒNG GIÁO DỤC VÀ ĐÀO TẠO QUẬN LONG BIÊN</a:t>
            </a:r>
            <a:endParaRPr lang="en-US" altLang="en-US" sz="15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altLang="en-US" sz="15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TRƯƠNG TIỂU HỌC GIANG BIÊN</a:t>
            </a:r>
            <a:endParaRPr lang="en-GB" altLang="en-US" sz="15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8959" y="1632336"/>
            <a:ext cx="630531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CHÀO CÁC BẠN HỌC SINH LỚP 5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5152" y="2130097"/>
            <a:ext cx="7192931" cy="21082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1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MĨ THUẬT</a:t>
            </a:r>
          </a:p>
        </p:txBody>
      </p:sp>
    </p:spTree>
    <p:extLst>
      <p:ext uri="{BB962C8B-B14F-4D97-AF65-F5344CB8AC3E}">
        <p14:creationId xmlns:p14="http://schemas.microsoft.com/office/powerpoint/2010/main" val="1932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2375" y="1982602"/>
            <a:ext cx="5290481" cy="10926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500" b="1" cap="all" dirty="0" err="1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Thực</a:t>
            </a:r>
            <a:r>
              <a:rPr lang="en-US" sz="6500" b="1" cap="all" dirty="0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500" b="1" cap="all" dirty="0" err="1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hành</a:t>
            </a:r>
            <a:endParaRPr lang="en-US" sz="6500" b="1" cap="all" dirty="0">
              <a:ln w="0">
                <a:noFill/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3067" y="213544"/>
            <a:ext cx="4049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</a:t>
            </a:r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BIÊN</a:t>
            </a:r>
          </a:p>
          <a:p>
            <a:pPr algn="ctr"/>
            <a:r>
              <a:rPr lang="en-US" sz="1400" b="1" cap="none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TRƯỜNG TIỂU HỌC GIANG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3582" y="2922562"/>
            <a:ext cx="8542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7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599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4270" y="1203510"/>
            <a:ext cx="414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</a:p>
          <a:p>
            <a:pPr algn="ctr"/>
            <a:r>
              <a:rPr lang="en-US" sz="1400" b="1" cap="none" spc="5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</a:t>
            </a:r>
            <a:r>
              <a:rPr lang="en-US" sz="1400" b="1" spc="5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ƯỜNG TIỂU HỌC GIANG BIÊN</a:t>
            </a:r>
            <a:endParaRPr lang="en-US" sz="1400" b="1" cap="none" spc="5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5323" y="1782476"/>
            <a:ext cx="7778846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CHỦ ĐỀ 6 </a:t>
            </a:r>
          </a:p>
          <a:p>
            <a:pPr algn="ctr"/>
            <a:r>
              <a:rPr lang="en-US" sz="35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CHÚ BỘ ĐỘI CỦA CHÚNG EM</a:t>
            </a:r>
          </a:p>
          <a:p>
            <a:pPr algn="ctr"/>
            <a:r>
              <a:rPr lang="en-US" sz="35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TIẾT 1</a:t>
            </a:r>
            <a:r>
              <a:rPr lang="en-US" sz="35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VẼ CHÂN DUNG CÔ, CHÚ BỘ ĐỘI</a:t>
            </a:r>
            <a:endParaRPr lang="en-US" sz="35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22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3600" y="1455923"/>
            <a:ext cx="49544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CHUẨN BỊ ĐỒ DÙNG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2414" y="883628"/>
            <a:ext cx="4049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</a:p>
          <a:p>
            <a:pPr algn="ctr"/>
            <a:r>
              <a:rPr lang="en-US" sz="1400" b="1" cap="none" spc="5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</a:t>
            </a:r>
            <a:r>
              <a:rPr lang="en-US" sz="1400" b="1" spc="5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ƯỜNG TIỂU HỌC GIANG BIÊN</a:t>
            </a:r>
            <a:endParaRPr lang="en-US" sz="1400" b="1" cap="none" spc="5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2751" y="2086466"/>
            <a:ext cx="4286751" cy="18004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792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8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8211" y="2524240"/>
            <a:ext cx="5782613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algn="just">
              <a:defRPr/>
            </a:pP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46984" y="1692307"/>
            <a:ext cx="45692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4A206A"/>
                </a:solidFill>
              </a:rPr>
              <a:t>YÊU CẦU CẦN ĐẠT </a:t>
            </a:r>
            <a:endParaRPr lang="en-US" sz="4400" b="1" cap="none" spc="0" dirty="0">
              <a:ln/>
              <a:solidFill>
                <a:srgbClr val="4A206A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6830" y="1308320"/>
            <a:ext cx="4049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</a:p>
          <a:p>
            <a:pPr algn="ctr"/>
            <a:r>
              <a:rPr lang="en-US" sz="1400" b="1" cap="none" spc="5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</a:t>
            </a:r>
            <a:r>
              <a:rPr lang="en-US" sz="1400" b="1" spc="5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ƯỜNG TIỂU HỌC GIANG BIÊN</a:t>
            </a:r>
            <a:endParaRPr lang="en-US" sz="1400" b="1" cap="none" spc="5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38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7" r="66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61307" y="546110"/>
            <a:ext cx="286969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cap="none" spc="0" dirty="0">
                <a:ln/>
                <a:solidFill>
                  <a:srgbClr val="FF0000"/>
                </a:solidFill>
                <a:effectLst/>
              </a:rPr>
              <a:t>KHÁM PHÁ</a:t>
            </a:r>
          </a:p>
        </p:txBody>
      </p:sp>
      <p:sp>
        <p:nvSpPr>
          <p:cNvPr id="5" name="Rectangle 4"/>
          <p:cNvSpPr/>
          <p:nvPr/>
        </p:nvSpPr>
        <p:spPr>
          <a:xfrm>
            <a:off x="3934845" y="82018"/>
            <a:ext cx="4049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</a:p>
          <a:p>
            <a:pPr algn="ctr"/>
            <a:r>
              <a:rPr lang="en-US" sz="1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</a:t>
            </a:r>
            <a:r>
              <a:rPr lang="en-US" sz="1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ƯỜNG TIỂU HỌC GIANG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5" y="1262124"/>
            <a:ext cx="2584834" cy="232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15" y="1278313"/>
            <a:ext cx="4437178" cy="2326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5" y="3720725"/>
            <a:ext cx="2991300" cy="1799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41" y="1262124"/>
            <a:ext cx="2783043" cy="4258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29" y="3720725"/>
            <a:ext cx="1408401" cy="1799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59" y="3723710"/>
            <a:ext cx="1799134" cy="17964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79558" y="5525033"/>
            <a:ext cx="7701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</p:txBody>
      </p:sp>
    </p:spTree>
    <p:extLst>
      <p:ext uri="{BB962C8B-B14F-4D97-AF65-F5344CB8AC3E}">
        <p14:creationId xmlns:p14="http://schemas.microsoft.com/office/powerpoint/2010/main" val="355863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465" y="1232210"/>
            <a:ext cx="43239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HIỆN</a:t>
            </a:r>
            <a:endParaRPr lang="en-US" sz="36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8322" y="630715"/>
            <a:ext cx="40495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</a:t>
            </a:r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BIÊN</a:t>
            </a:r>
          </a:p>
          <a:p>
            <a:pPr algn="ctr"/>
            <a:r>
              <a:rPr lang="en-US" sz="1400" b="1" cap="none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TRƯỜNG TIỂU HỌC GIANG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2103" y="2967335"/>
            <a:ext cx="27077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904448" y="1491644"/>
            <a:ext cx="395446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- B1: Vẽ khung hình chung.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- B2: Vẽ chi tiết chân dung.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- B3: Vẽ màu theo ý thích.</a:t>
            </a:r>
          </a:p>
        </p:txBody>
      </p:sp>
    </p:spTree>
    <p:extLst>
      <p:ext uri="{BB962C8B-B14F-4D97-AF65-F5344CB8AC3E}">
        <p14:creationId xmlns:p14="http://schemas.microsoft.com/office/powerpoint/2010/main" val="86622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6292" y="688454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>
                <a:ln/>
                <a:solidFill>
                  <a:schemeClr val="accent4"/>
                </a:solidFill>
              </a:rPr>
              <a:t>SẢN PHẨM</a:t>
            </a:r>
            <a:r>
              <a:rPr lang="en-US" sz="3500" b="1" cap="none" spc="0" dirty="0">
                <a:ln/>
                <a:solidFill>
                  <a:schemeClr val="accent4"/>
                </a:solidFill>
                <a:effectLst/>
              </a:rPr>
              <a:t> THAM KHẢO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1096" y="179589"/>
            <a:ext cx="4049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</a:p>
          <a:p>
            <a:pPr algn="ctr"/>
            <a:r>
              <a:rPr lang="en-US" sz="1400" b="1" cap="none" spc="5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</a:t>
            </a:r>
            <a:r>
              <a:rPr lang="en-US" sz="1400" b="1" spc="5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ƯỜNG TIỂU HỌC GIANG BIÊN</a:t>
            </a:r>
            <a:endParaRPr lang="en-US" sz="1400" b="1" cap="none" spc="5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5" y="1470069"/>
            <a:ext cx="3591158" cy="5054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01" y="1451023"/>
            <a:ext cx="3591158" cy="507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97" y="1470069"/>
            <a:ext cx="3654543" cy="507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720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1846" y="662837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>
                <a:ln/>
                <a:solidFill>
                  <a:schemeClr val="accent4"/>
                </a:solidFill>
              </a:rPr>
              <a:t>SẢN PHẨM</a:t>
            </a:r>
            <a:r>
              <a:rPr lang="en-US" sz="3500" b="1" cap="none" spc="0" dirty="0">
                <a:ln/>
                <a:solidFill>
                  <a:schemeClr val="accent4"/>
                </a:solidFill>
                <a:effectLst/>
              </a:rPr>
              <a:t> THAM KHẢO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6674" y="160539"/>
            <a:ext cx="4049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</a:p>
          <a:p>
            <a:pPr algn="ctr"/>
            <a:r>
              <a:rPr lang="en-US" sz="1400" b="1" cap="none" spc="5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</a:t>
            </a:r>
            <a:r>
              <a:rPr lang="en-US" sz="1400" b="1" spc="5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ƯỜNG TIỂU HỌC GIANG BIÊN</a:t>
            </a:r>
            <a:endParaRPr lang="en-US" sz="1400" b="1" cap="none" spc="5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6290" r="3711" b="4758"/>
          <a:stretch/>
        </p:blipFill>
        <p:spPr>
          <a:xfrm>
            <a:off x="235846" y="1614711"/>
            <a:ext cx="3278812" cy="4580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12" y="1518095"/>
            <a:ext cx="3025841" cy="4580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86" y="2017023"/>
            <a:ext cx="4776799" cy="3582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0270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333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HP</cp:lastModifiedBy>
  <cp:revision>33</cp:revision>
  <dcterms:created xsi:type="dcterms:W3CDTF">2021-11-23T01:09:52Z</dcterms:created>
  <dcterms:modified xsi:type="dcterms:W3CDTF">2022-12-15T05:36:40Z</dcterms:modified>
</cp:coreProperties>
</file>