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73" r:id="rId9"/>
    <p:sldId id="274" r:id="rId10"/>
    <p:sldId id="275" r:id="rId11"/>
    <p:sldId id="264" r:id="rId12"/>
    <p:sldId id="26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67A2-0D7F-4BC2-9BED-CF1FF830D1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610729" y="23871"/>
            <a:ext cx="49705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rgbClr val="C00000"/>
                </a:solidFill>
              </a:rPr>
              <a:t>PHÒNG GIÁO DỤC VÀ ĐÀO TẠO QUẬN LONG BIÊN</a:t>
            </a:r>
            <a:endParaRPr lang="en-US" altLang="en-US" sz="1500" b="1" dirty="0">
              <a:solidFill>
                <a:srgbClr val="C00000"/>
              </a:solidFill>
            </a:endParaRPr>
          </a:p>
          <a:p>
            <a:pPr algn="ctr"/>
            <a:r>
              <a:rPr lang="en-US" altLang="en-US" sz="1500" b="1" dirty="0">
                <a:solidFill>
                  <a:srgbClr val="C00000"/>
                </a:solidFill>
              </a:rPr>
              <a:t>TRƯỜNG TIỂU HỌC GIANG BIÊN</a:t>
            </a:r>
            <a:endParaRPr lang="en-GB" alt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1378" y="623354"/>
            <a:ext cx="669761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4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3636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7040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59">
        <p14:doors dir="vert"/>
      </p:transition>
    </mc:Choice>
    <mc:Fallback xmlns="">
      <p:transition spd="slow" advTm="6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2" b="58894"/>
          <a:stretch/>
        </p:blipFill>
        <p:spPr>
          <a:xfrm>
            <a:off x="2983359" y="327943"/>
            <a:ext cx="6528367" cy="502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522196" y="5549338"/>
            <a:ext cx="3706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41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864">
        <p15:prstTrans prst="pageCurlDouble"/>
      </p:transition>
    </mc:Choice>
    <mc:Fallback xmlns="">
      <p:transition spd="slow" advTm="13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2929" y="240634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rgbClr val="FF0000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rgbClr val="FF0000"/>
                </a:solidFill>
                <a:effectLst/>
              </a:rPr>
              <a:t> THAM KHẢO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92" y="1648496"/>
            <a:ext cx="3775418" cy="28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3957" r="1623" b="1602"/>
          <a:stretch/>
        </p:blipFill>
        <p:spPr>
          <a:xfrm>
            <a:off x="176845" y="1648496"/>
            <a:ext cx="4082814" cy="288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3" y="1648496"/>
            <a:ext cx="3679065" cy="288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4EB26BCC-CCA2-4EEE-B142-5FA96F9FB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95">
        <p:circle/>
      </p:transition>
    </mc:Choice>
    <mc:Fallback xmlns="">
      <p:transition spd="slow" advTm="200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5116" y="1732028"/>
            <a:ext cx="62707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000" b="1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3. </a:t>
            </a:r>
            <a:r>
              <a:rPr lang="en-US" sz="4000" b="1" cap="all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Luyện</a:t>
            </a:r>
            <a:r>
              <a:rPr lang="en-US" sz="4000" b="1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4000" b="1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en-US" sz="4000" b="1" cap="all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Sáng</a:t>
            </a:r>
            <a:r>
              <a:rPr lang="en-US" sz="4000" b="1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tạo</a:t>
            </a:r>
            <a:endParaRPr lang="en-US" sz="4000" b="1" cap="all" dirty="0">
              <a:ln w="0">
                <a:noFill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879" y="2432842"/>
            <a:ext cx="5936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378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007">
        <p14:ripple/>
      </p:transition>
    </mc:Choice>
    <mc:Fallback xmlns="">
      <p:transition spd="slow" advTm="21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9682874" y="0"/>
            <a:ext cx="2509126" cy="2291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170669" y="-170669"/>
            <a:ext cx="2291011" cy="26323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1" y="685800"/>
            <a:ext cx="1222999" cy="1123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800000">
            <a:off x="9813184" y="498193"/>
            <a:ext cx="1693016" cy="115336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315838" y="786582"/>
            <a:ext cx="8474299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60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PHÁT TRIỂN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" y="2624019"/>
            <a:ext cx="3854650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" b="6009"/>
          <a:stretch/>
        </p:blipFill>
        <p:spPr>
          <a:xfrm>
            <a:off x="8312552" y="2624021"/>
            <a:ext cx="3704823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56805" r="1790"/>
          <a:stretch/>
        </p:blipFill>
        <p:spPr>
          <a:xfrm>
            <a:off x="4154366" y="2624020"/>
            <a:ext cx="3932993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61">
        <p:blinds dir="vert"/>
      </p:transition>
    </mc:Choice>
    <mc:Fallback xmlns="">
      <p:transition spd="slow" advTm="1726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8"/>
            <a:ext cx="12192000" cy="6870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7037" y="2154832"/>
            <a:ext cx="7237927" cy="1738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</a:p>
          <a:p>
            <a:pPr algn="ctr"/>
            <a:r>
              <a:rPr lang="en-US" sz="29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DÁNG NGƯỜI</a:t>
            </a:r>
          </a:p>
          <a:p>
            <a:pPr algn="ctr"/>
            <a:r>
              <a:rPr lang="en-US" sz="2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  <a:p>
            <a:pPr algn="ctr"/>
            <a:r>
              <a:rPr lang="en-US" sz="2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DÁNG NGƯỜI THÀNH CHỦ ĐỀ</a:t>
            </a:r>
          </a:p>
        </p:txBody>
      </p:sp>
    </p:spTree>
    <p:extLst>
      <p:ext uri="{BB962C8B-B14F-4D97-AF65-F5344CB8AC3E}">
        <p14:creationId xmlns:p14="http://schemas.microsoft.com/office/powerpoint/2010/main" val="470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43">
        <p14:prism/>
      </p:transition>
    </mc:Choice>
    <mc:Fallback xmlns="">
      <p:transition spd="slow" advTm="9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6043" y="1099300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6043" y="2022630"/>
            <a:ext cx="7042312" cy="20774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73">
        <p14:conveyor dir="l"/>
      </p:transition>
    </mc:Choice>
    <mc:Fallback xmlns="">
      <p:transition spd="slow" advTm="11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7420" y="2034847"/>
            <a:ext cx="834280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647" y="1241554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YÊU CẦU CẦN ĐẠT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D6D62829-EDDA-4C7C-854E-9AD088AC9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9710">
        <p14:glitter pattern="hexagon"/>
      </p:transition>
    </mc:Choice>
    <mc:Fallback xmlns="">
      <p:transition spd="slow" advTm="19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9172" y="325100"/>
            <a:ext cx="351089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500" b="1" cap="none" spc="0" dirty="0">
                <a:ln/>
                <a:solidFill>
                  <a:srgbClr val="FF0000"/>
                </a:solidFill>
                <a:effectLst/>
              </a:rPr>
              <a:t>1. </a:t>
            </a:r>
            <a:r>
              <a:rPr lang="en-US" sz="4500" b="1" cap="none" spc="0" dirty="0">
                <a:ln/>
                <a:solidFill>
                  <a:srgbClr val="FF0000"/>
                </a:solidFill>
                <a:effectLst/>
              </a:rPr>
              <a:t>KHÁM PHÁ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991673"/>
            <a:ext cx="1962151" cy="2616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99" y="999007"/>
            <a:ext cx="2046117" cy="2616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7997"/>
          <a:stretch/>
        </p:blipFill>
        <p:spPr>
          <a:xfrm>
            <a:off x="4804086" y="999007"/>
            <a:ext cx="3968616" cy="54028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12770" r="6266" b="6103"/>
          <a:stretch/>
        </p:blipFill>
        <p:spPr>
          <a:xfrm>
            <a:off x="291652" y="3876541"/>
            <a:ext cx="1962151" cy="26081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43" y="3876541"/>
            <a:ext cx="2011469" cy="26081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888613" y="1642950"/>
            <a:ext cx="34192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4871">
        <p:circle/>
      </p:transition>
    </mc:Choice>
    <mc:Fallback xmlns="">
      <p:transition spd="slow" advTm="7487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987" y="8484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5" y="1004553"/>
            <a:ext cx="2163958" cy="2788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6" y="1004553"/>
            <a:ext cx="2286537" cy="278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3" y="3953815"/>
            <a:ext cx="2163958" cy="2562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77" y="1004552"/>
            <a:ext cx="6387919" cy="5512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62301"/>
          <a:stretch/>
        </p:blipFill>
        <p:spPr>
          <a:xfrm>
            <a:off x="2911176" y="3953815"/>
            <a:ext cx="2249267" cy="2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8059"/>
      </p:ext>
    </p:extLst>
  </p:cSld>
  <p:clrMapOvr>
    <a:masterClrMapping/>
  </p:clrMapOvr>
  <p:transition spd="slow" advTm="24089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 b="57263"/>
          <a:stretch/>
        </p:blipFill>
        <p:spPr>
          <a:xfrm>
            <a:off x="4475025" y="1515701"/>
            <a:ext cx="3484948" cy="285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2" b="58894"/>
          <a:stretch/>
        </p:blipFill>
        <p:spPr>
          <a:xfrm>
            <a:off x="8288086" y="1515701"/>
            <a:ext cx="3702145" cy="285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9293" r="4091"/>
          <a:stretch/>
        </p:blipFill>
        <p:spPr>
          <a:xfrm>
            <a:off x="167426" y="1515701"/>
            <a:ext cx="3979486" cy="285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72367" y="264407"/>
            <a:ext cx="811759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26" y="4832402"/>
            <a:ext cx="319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2998" y="4832402"/>
            <a:ext cx="3915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8086" y="4791347"/>
            <a:ext cx="3706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347685"/>
      </p:ext>
    </p:extLst>
  </p:cSld>
  <p:clrMapOvr>
    <a:masterClrMapping/>
  </p:clrMapOvr>
  <p:transition spd="slow" advTm="2115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9293" r="4091"/>
          <a:stretch/>
        </p:blipFill>
        <p:spPr>
          <a:xfrm>
            <a:off x="2931951" y="613211"/>
            <a:ext cx="6113058" cy="437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90510" y="5638518"/>
            <a:ext cx="319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0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878">
        <p15:prstTrans prst="pageCurlDouble"/>
      </p:transition>
    </mc:Choice>
    <mc:Fallback xmlns="">
      <p:transition spd="slow" advTm="9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 b="57263"/>
          <a:stretch/>
        </p:blipFill>
        <p:spPr>
          <a:xfrm>
            <a:off x="2943911" y="374234"/>
            <a:ext cx="6304178" cy="5156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513219" y="5903216"/>
            <a:ext cx="569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01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912">
        <p15:prstTrans prst="pageCurlDouble"/>
      </p:transition>
    </mc:Choice>
    <mc:Fallback xmlns="">
      <p:transition spd="slow" advTm="2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1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261</Words>
  <Application>Microsoft Office PowerPoint</Application>
  <PresentationFormat>Widescreen</PresentationFormat>
  <Paragraphs>40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76</cp:revision>
  <dcterms:created xsi:type="dcterms:W3CDTF">2021-11-07T00:59:27Z</dcterms:created>
  <dcterms:modified xsi:type="dcterms:W3CDTF">2022-12-15T06:00:26Z</dcterms:modified>
</cp:coreProperties>
</file>