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4" r:id="rId2"/>
    <p:sldMasterId id="2147483728" r:id="rId3"/>
    <p:sldMasterId id="2147483779" r:id="rId4"/>
    <p:sldMasterId id="2147483791" r:id="rId5"/>
  </p:sldMasterIdLst>
  <p:notesMasterIdLst>
    <p:notesMasterId r:id="rId13"/>
  </p:notesMasterIdLst>
  <p:sldIdLst>
    <p:sldId id="436" r:id="rId6"/>
    <p:sldId id="441" r:id="rId7"/>
    <p:sldId id="448" r:id="rId8"/>
    <p:sldId id="446" r:id="rId9"/>
    <p:sldId id="263" r:id="rId10"/>
    <p:sldId id="266" r:id="rId11"/>
    <p:sldId id="440" r:id="rId12"/>
  </p:sldIdLst>
  <p:sldSz cx="9144000" cy="6858000" type="screen4x3"/>
  <p:notesSz cx="6858000" cy="9144000"/>
  <p:defaultTextStyle>
    <a:defPPr>
      <a:defRPr lang="en-US"/>
    </a:defPPr>
    <a:lvl1pPr marL="0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4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28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62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90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66"/>
    <a:srgbClr val="4FD1FF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C3B3A-96CA-4930-8F39-CCDDE709A7A5}" type="datetimeFigureOut">
              <a:rPr lang="en-US" smtClean="0"/>
              <a:t>31/03/2022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125A5-B3D1-4CED-9905-646311D36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14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4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28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2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90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77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31" indent="0" algn="ctr">
              <a:buNone/>
              <a:defRPr/>
            </a:lvl2pPr>
            <a:lvl3pPr marL="914264" indent="0" algn="ctr">
              <a:buNone/>
              <a:defRPr/>
            </a:lvl3pPr>
            <a:lvl4pPr marL="1371396" indent="0" algn="ctr">
              <a:buNone/>
              <a:defRPr/>
            </a:lvl4pPr>
            <a:lvl5pPr marL="1828528" indent="0" algn="ctr">
              <a:buNone/>
              <a:defRPr/>
            </a:lvl5pPr>
            <a:lvl6pPr marL="2285662" indent="0" algn="ctr">
              <a:buNone/>
              <a:defRPr/>
            </a:lvl6pPr>
            <a:lvl7pPr marL="2742790" indent="0" algn="ctr">
              <a:buNone/>
              <a:defRPr/>
            </a:lvl7pPr>
            <a:lvl8pPr marL="3199920" indent="0" algn="ctr">
              <a:buNone/>
              <a:defRPr/>
            </a:lvl8pPr>
            <a:lvl9pPr marL="3657051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03605D3-EF2D-44CA-97B5-53642C8C4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51338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CAA084A-1209-424A-8EE2-C3A13453F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56935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73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73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E0AE6EF-075E-4DB2-B9A3-E670A8CAF9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044823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êu đề, Văn bản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8306D20-E19D-4A85-9BC4-587119F4B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88661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51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F7808-BB41-436A-82DC-6AC2074E1E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852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3B66C-1794-4F8F-AC7A-D1C6F8ED19B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905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7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5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3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38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85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33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8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29AE1-EFCD-4613-95E4-C31776CC752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120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AC285-008A-448F-9CDF-C8A7BBE0296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987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75" indent="0">
              <a:buNone/>
              <a:defRPr sz="2700" b="1"/>
            </a:lvl2pPr>
            <a:lvl3pPr marL="1218954" indent="0">
              <a:buNone/>
              <a:defRPr sz="2400" b="1"/>
            </a:lvl3pPr>
            <a:lvl4pPr marL="1828432" indent="0">
              <a:buNone/>
              <a:defRPr sz="2100" b="1"/>
            </a:lvl4pPr>
            <a:lvl5pPr marL="2437906" indent="0">
              <a:buNone/>
              <a:defRPr sz="2100" b="1"/>
            </a:lvl5pPr>
            <a:lvl6pPr marL="3047384" indent="0">
              <a:buNone/>
              <a:defRPr sz="2100" b="1"/>
            </a:lvl6pPr>
            <a:lvl7pPr marL="3656859" indent="0">
              <a:buNone/>
              <a:defRPr sz="2100" b="1"/>
            </a:lvl7pPr>
            <a:lvl8pPr marL="4266336" indent="0">
              <a:buNone/>
              <a:defRPr sz="2100" b="1"/>
            </a:lvl8pPr>
            <a:lvl9pPr marL="4875813" indent="0">
              <a:buNone/>
              <a:defRPr sz="21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37" y="1535114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75" indent="0">
              <a:buNone/>
              <a:defRPr sz="2700" b="1"/>
            </a:lvl2pPr>
            <a:lvl3pPr marL="1218954" indent="0">
              <a:buNone/>
              <a:defRPr sz="2400" b="1"/>
            </a:lvl3pPr>
            <a:lvl4pPr marL="1828432" indent="0">
              <a:buNone/>
              <a:defRPr sz="2100" b="1"/>
            </a:lvl4pPr>
            <a:lvl5pPr marL="2437906" indent="0">
              <a:buNone/>
              <a:defRPr sz="2100" b="1"/>
            </a:lvl5pPr>
            <a:lvl6pPr marL="3047384" indent="0">
              <a:buNone/>
              <a:defRPr sz="2100" b="1"/>
            </a:lvl6pPr>
            <a:lvl7pPr marL="3656859" indent="0">
              <a:buNone/>
              <a:defRPr sz="2100" b="1"/>
            </a:lvl7pPr>
            <a:lvl8pPr marL="4266336" indent="0">
              <a:buNone/>
              <a:defRPr sz="2100" b="1"/>
            </a:lvl8pPr>
            <a:lvl9pPr marL="4875813" indent="0">
              <a:buNone/>
              <a:defRPr sz="21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3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80DB7-2BC2-46D3-B40A-917337C2D0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736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A0ECD-B323-4F85-B57A-4D34502CB12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4228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4C1E1-EB91-4D7B-B4FE-D63C7B604A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234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5741421-8234-4103-9665-68FA06460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22403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19" y="273050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77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75" indent="0">
              <a:buNone/>
              <a:defRPr sz="1600"/>
            </a:lvl2pPr>
            <a:lvl3pPr marL="1218954" indent="0">
              <a:buNone/>
              <a:defRPr sz="1300"/>
            </a:lvl3pPr>
            <a:lvl4pPr marL="1828432" indent="0">
              <a:buNone/>
              <a:defRPr sz="1200"/>
            </a:lvl4pPr>
            <a:lvl5pPr marL="2437906" indent="0">
              <a:buNone/>
              <a:defRPr sz="1200"/>
            </a:lvl5pPr>
            <a:lvl6pPr marL="3047384" indent="0">
              <a:buNone/>
              <a:defRPr sz="1200"/>
            </a:lvl6pPr>
            <a:lvl7pPr marL="3656859" indent="0">
              <a:buNone/>
              <a:defRPr sz="1200"/>
            </a:lvl7pPr>
            <a:lvl8pPr marL="4266336" indent="0">
              <a:buNone/>
              <a:defRPr sz="1200"/>
            </a:lvl8pPr>
            <a:lvl9pPr marL="4875813" indent="0">
              <a:buNone/>
              <a:defRPr sz="12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85DDF-8ADC-4F9B-AD7F-3A133AB396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212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475" indent="0">
              <a:buNone/>
              <a:defRPr sz="3700"/>
            </a:lvl2pPr>
            <a:lvl3pPr marL="1218954" indent="0">
              <a:buNone/>
              <a:defRPr sz="3200"/>
            </a:lvl3pPr>
            <a:lvl4pPr marL="1828432" indent="0">
              <a:buNone/>
              <a:defRPr sz="2700"/>
            </a:lvl4pPr>
            <a:lvl5pPr marL="2437906" indent="0">
              <a:buNone/>
              <a:defRPr sz="2700"/>
            </a:lvl5pPr>
            <a:lvl6pPr marL="3047384" indent="0">
              <a:buNone/>
              <a:defRPr sz="2700"/>
            </a:lvl6pPr>
            <a:lvl7pPr marL="3656859" indent="0">
              <a:buNone/>
              <a:defRPr sz="2700"/>
            </a:lvl7pPr>
            <a:lvl8pPr marL="4266336" indent="0">
              <a:buNone/>
              <a:defRPr sz="2700"/>
            </a:lvl8pPr>
            <a:lvl9pPr marL="4875813" indent="0">
              <a:buNone/>
              <a:defRPr sz="27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63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75" indent="0">
              <a:buNone/>
              <a:defRPr sz="1600"/>
            </a:lvl2pPr>
            <a:lvl3pPr marL="1218954" indent="0">
              <a:buNone/>
              <a:defRPr sz="1300"/>
            </a:lvl3pPr>
            <a:lvl4pPr marL="1828432" indent="0">
              <a:buNone/>
              <a:defRPr sz="1200"/>
            </a:lvl4pPr>
            <a:lvl5pPr marL="2437906" indent="0">
              <a:buNone/>
              <a:defRPr sz="1200"/>
            </a:lvl5pPr>
            <a:lvl6pPr marL="3047384" indent="0">
              <a:buNone/>
              <a:defRPr sz="1200"/>
            </a:lvl6pPr>
            <a:lvl7pPr marL="3656859" indent="0">
              <a:buNone/>
              <a:defRPr sz="1200"/>
            </a:lvl7pPr>
            <a:lvl8pPr marL="4266336" indent="0">
              <a:buNone/>
              <a:defRPr sz="1200"/>
            </a:lvl8pPr>
            <a:lvl9pPr marL="4875813" indent="0">
              <a:buNone/>
              <a:defRPr sz="12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3480B-A8F8-44A4-A0B0-70F35E4C2A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091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E07B1-17AB-435D-B836-C016A520DB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3423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AF261-FD3D-4A25-A64E-9D604E2D9B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452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74641"/>
            <a:ext cx="82296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11027-73F3-4E00-8012-0E454F6B32F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70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3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3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612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612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949E4-B2CB-45FF-8487-C8E6AEBD13B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4934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47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F7808-BB41-436A-82DC-6AC2074E1E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7964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3B66C-1794-4F8F-AC7A-D1C6F8ED19B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3252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52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0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5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08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6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1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6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17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29AE1-EFCD-4613-95E4-C31776CC752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9453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AC285-008A-448F-9CDF-C8A7BBE0296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228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3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31" indent="0">
              <a:buNone/>
              <a:defRPr sz="1900"/>
            </a:lvl2pPr>
            <a:lvl3pPr marL="914264" indent="0">
              <a:buNone/>
              <a:defRPr sz="1600"/>
            </a:lvl3pPr>
            <a:lvl4pPr marL="1371396" indent="0">
              <a:buNone/>
              <a:defRPr sz="1500"/>
            </a:lvl4pPr>
            <a:lvl5pPr marL="1828528" indent="0">
              <a:buNone/>
              <a:defRPr sz="1500"/>
            </a:lvl5pPr>
            <a:lvl6pPr marL="2285662" indent="0">
              <a:buNone/>
              <a:defRPr sz="1500"/>
            </a:lvl6pPr>
            <a:lvl7pPr marL="2742790" indent="0">
              <a:buNone/>
              <a:defRPr sz="1500"/>
            </a:lvl7pPr>
            <a:lvl8pPr marL="3199920" indent="0">
              <a:buNone/>
              <a:defRPr sz="1500"/>
            </a:lvl8pPr>
            <a:lvl9pPr marL="3657051" indent="0">
              <a:buNone/>
              <a:defRPr sz="15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3B1DD32-D81B-41CF-A6EC-FB561F8609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34417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23" indent="0">
              <a:buNone/>
              <a:defRPr sz="2700" b="1"/>
            </a:lvl2pPr>
            <a:lvl3pPr marL="1219044" indent="0">
              <a:buNone/>
              <a:defRPr sz="2400" b="1"/>
            </a:lvl3pPr>
            <a:lvl4pPr marL="1828568" indent="0">
              <a:buNone/>
              <a:defRPr sz="2100" b="1"/>
            </a:lvl4pPr>
            <a:lvl5pPr marL="2438088" indent="0">
              <a:buNone/>
              <a:defRPr sz="2100" b="1"/>
            </a:lvl5pPr>
            <a:lvl6pPr marL="3047612" indent="0">
              <a:buNone/>
              <a:defRPr sz="2100" b="1"/>
            </a:lvl6pPr>
            <a:lvl7pPr marL="3657134" indent="0">
              <a:buNone/>
              <a:defRPr sz="2100" b="1"/>
            </a:lvl7pPr>
            <a:lvl8pPr marL="4266656" indent="0">
              <a:buNone/>
              <a:defRPr sz="2100" b="1"/>
            </a:lvl8pPr>
            <a:lvl9pPr marL="4876179" indent="0">
              <a:buNone/>
              <a:defRPr sz="21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34" y="1535114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23" indent="0">
              <a:buNone/>
              <a:defRPr sz="2700" b="1"/>
            </a:lvl2pPr>
            <a:lvl3pPr marL="1219044" indent="0">
              <a:buNone/>
              <a:defRPr sz="2400" b="1"/>
            </a:lvl3pPr>
            <a:lvl4pPr marL="1828568" indent="0">
              <a:buNone/>
              <a:defRPr sz="2100" b="1"/>
            </a:lvl4pPr>
            <a:lvl5pPr marL="2438088" indent="0">
              <a:buNone/>
              <a:defRPr sz="2100" b="1"/>
            </a:lvl5pPr>
            <a:lvl6pPr marL="3047612" indent="0">
              <a:buNone/>
              <a:defRPr sz="2100" b="1"/>
            </a:lvl6pPr>
            <a:lvl7pPr marL="3657134" indent="0">
              <a:buNone/>
              <a:defRPr sz="2100" b="1"/>
            </a:lvl7pPr>
            <a:lvl8pPr marL="4266656" indent="0">
              <a:buNone/>
              <a:defRPr sz="2100" b="1"/>
            </a:lvl8pPr>
            <a:lvl9pPr marL="4876179" indent="0">
              <a:buNone/>
              <a:defRPr sz="21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34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80DB7-2BC2-46D3-B40A-917337C2D0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7131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A0ECD-B323-4F85-B57A-4D34502CB12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8253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4C1E1-EB91-4D7B-B4FE-D63C7B604A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8780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19" y="273050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73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523" indent="0">
              <a:buNone/>
              <a:defRPr sz="1600"/>
            </a:lvl2pPr>
            <a:lvl3pPr marL="1219044" indent="0">
              <a:buNone/>
              <a:defRPr sz="1300"/>
            </a:lvl3pPr>
            <a:lvl4pPr marL="1828568" indent="0">
              <a:buNone/>
              <a:defRPr sz="1200"/>
            </a:lvl4pPr>
            <a:lvl5pPr marL="2438088" indent="0">
              <a:buNone/>
              <a:defRPr sz="1200"/>
            </a:lvl5pPr>
            <a:lvl6pPr marL="3047612" indent="0">
              <a:buNone/>
              <a:defRPr sz="1200"/>
            </a:lvl6pPr>
            <a:lvl7pPr marL="3657134" indent="0">
              <a:buNone/>
              <a:defRPr sz="1200"/>
            </a:lvl7pPr>
            <a:lvl8pPr marL="4266656" indent="0">
              <a:buNone/>
              <a:defRPr sz="1200"/>
            </a:lvl8pPr>
            <a:lvl9pPr marL="4876179" indent="0">
              <a:buNone/>
              <a:defRPr sz="12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85DDF-8ADC-4F9B-AD7F-3A133AB396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3491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523" indent="0">
              <a:buNone/>
              <a:defRPr sz="3700"/>
            </a:lvl2pPr>
            <a:lvl3pPr marL="1219044" indent="0">
              <a:buNone/>
              <a:defRPr sz="3200"/>
            </a:lvl3pPr>
            <a:lvl4pPr marL="1828568" indent="0">
              <a:buNone/>
              <a:defRPr sz="2700"/>
            </a:lvl4pPr>
            <a:lvl5pPr marL="2438088" indent="0">
              <a:buNone/>
              <a:defRPr sz="2700"/>
            </a:lvl5pPr>
            <a:lvl6pPr marL="3047612" indent="0">
              <a:buNone/>
              <a:defRPr sz="2700"/>
            </a:lvl6pPr>
            <a:lvl7pPr marL="3657134" indent="0">
              <a:buNone/>
              <a:defRPr sz="2700"/>
            </a:lvl7pPr>
            <a:lvl8pPr marL="4266656" indent="0">
              <a:buNone/>
              <a:defRPr sz="2700"/>
            </a:lvl8pPr>
            <a:lvl9pPr marL="4876179" indent="0">
              <a:buNone/>
              <a:defRPr sz="27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59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523" indent="0">
              <a:buNone/>
              <a:defRPr sz="1600"/>
            </a:lvl2pPr>
            <a:lvl3pPr marL="1219044" indent="0">
              <a:buNone/>
              <a:defRPr sz="1300"/>
            </a:lvl3pPr>
            <a:lvl4pPr marL="1828568" indent="0">
              <a:buNone/>
              <a:defRPr sz="1200"/>
            </a:lvl4pPr>
            <a:lvl5pPr marL="2438088" indent="0">
              <a:buNone/>
              <a:defRPr sz="1200"/>
            </a:lvl5pPr>
            <a:lvl6pPr marL="3047612" indent="0">
              <a:buNone/>
              <a:defRPr sz="1200"/>
            </a:lvl6pPr>
            <a:lvl7pPr marL="3657134" indent="0">
              <a:buNone/>
              <a:defRPr sz="1200"/>
            </a:lvl7pPr>
            <a:lvl8pPr marL="4266656" indent="0">
              <a:buNone/>
              <a:defRPr sz="1200"/>
            </a:lvl8pPr>
            <a:lvl9pPr marL="4876179" indent="0">
              <a:buNone/>
              <a:defRPr sz="12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3480B-A8F8-44A4-A0B0-70F35E4C2A7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2047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E07B1-17AB-435D-B836-C016A520DB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0505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AF261-FD3D-4A25-A64E-9D604E2D9B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28874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457200" y="274641"/>
            <a:ext cx="82296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11027-73F3-4E00-8012-0E454F6B32F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8466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3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3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60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60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949E4-B2CB-45FF-8487-C8E6AEBD13B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4565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31/03/2022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15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9B02B7C-2E92-4945-8424-E4DE5BA80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41893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31/03/2022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215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31/03/2022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2933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31/03/2022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768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31/03/2022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8696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31/03/2022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7869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31/03/2022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0382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31/03/2022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00550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31/03/2022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3278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31/03/2022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3906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2F3AB-B36D-42CC-931D-B2F12C624DE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31/03/2022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37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3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4" indent="0">
              <a:buNone/>
              <a:defRPr sz="1900" b="1"/>
            </a:lvl3pPr>
            <a:lvl4pPr marL="1371396" indent="0">
              <a:buNone/>
              <a:defRPr sz="1600" b="1"/>
            </a:lvl4pPr>
            <a:lvl5pPr marL="1828528" indent="0">
              <a:buNone/>
              <a:defRPr sz="1600" b="1"/>
            </a:lvl5pPr>
            <a:lvl6pPr marL="2285662" indent="0">
              <a:buNone/>
              <a:defRPr sz="1600" b="1"/>
            </a:lvl6pPr>
            <a:lvl7pPr marL="2742790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1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58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4" indent="0">
              <a:buNone/>
              <a:defRPr sz="1900" b="1"/>
            </a:lvl3pPr>
            <a:lvl4pPr marL="1371396" indent="0">
              <a:buNone/>
              <a:defRPr sz="1600" b="1"/>
            </a:lvl4pPr>
            <a:lvl5pPr marL="1828528" indent="0">
              <a:buNone/>
              <a:defRPr sz="1600" b="1"/>
            </a:lvl5pPr>
            <a:lvl6pPr marL="2285662" indent="0">
              <a:buNone/>
              <a:defRPr sz="1600" b="1"/>
            </a:lvl6pPr>
            <a:lvl7pPr marL="2742790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1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5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A59678A-2612-4E3B-B80F-8BDAABEF8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0890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D32B-DA30-4FE3-AD76-BE2F5D67F5C2}" type="datetime1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7425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6BE81-8DB6-4456-8FD1-93886E25F06C}" type="datetime1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48093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D9D6F-8B7A-46E8-B250-CA2B22A43C16}" type="datetime1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0256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F62CC-AAA8-4D0E-9387-B067D715A456}" type="datetime1">
              <a:rPr lang="en-GB" smtClean="0"/>
              <a:t>31/03/2022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74790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6C0F-FF4C-4914-B042-4BDCA7429C47}" type="datetime1">
              <a:rPr lang="en-GB" smtClean="0"/>
              <a:t>31/03/2022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23120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81695-DF85-4507-B892-BC539DA7B2E7}" type="datetime1">
              <a:rPr lang="en-GB" smtClean="0"/>
              <a:t>31/03/2022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33580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58F73-BE75-43C5-B885-9F856095491F}" type="datetime1">
              <a:rPr lang="en-GB" smtClean="0"/>
              <a:t>31/03/2022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03619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3C31-454C-481F-BDC8-E6A22B4911DD}" type="datetime1">
              <a:rPr lang="en-GB" smtClean="0"/>
              <a:t>31/03/2022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94969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24955-150A-43E7-BF5D-E1A96559A53D}" type="datetime1">
              <a:rPr lang="en-GB" smtClean="0"/>
              <a:t>31/03/2022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54938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FD29D-B644-4C15-89F8-060F1ADC1DEC}" type="datetime1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50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AE9A0F-22AC-4EFC-8CB2-90BEB9E5C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76215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CCA-7809-4B75-B9F4-9CCEB534CBBA}" type="datetime1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555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423A03E-1291-4F82-A663-740FBACB1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07975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19" y="273082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10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31" indent="0">
              <a:buNone/>
              <a:defRPr sz="1200"/>
            </a:lvl2pPr>
            <a:lvl3pPr marL="914264" indent="0">
              <a:buNone/>
              <a:defRPr sz="1100"/>
            </a:lvl3pPr>
            <a:lvl4pPr marL="1371396" indent="0">
              <a:buNone/>
              <a:defRPr sz="900"/>
            </a:lvl4pPr>
            <a:lvl5pPr marL="1828528" indent="0">
              <a:buNone/>
              <a:defRPr sz="900"/>
            </a:lvl5pPr>
            <a:lvl6pPr marL="2285662" indent="0">
              <a:buNone/>
              <a:defRPr sz="900"/>
            </a:lvl6pPr>
            <a:lvl7pPr marL="2742790" indent="0">
              <a:buNone/>
              <a:defRPr sz="900"/>
            </a:lvl7pPr>
            <a:lvl8pPr marL="3199920" indent="0">
              <a:buNone/>
              <a:defRPr sz="900"/>
            </a:lvl8pPr>
            <a:lvl9pPr marL="3657051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CEE40E0-9350-47CF-B3AE-C712CBB97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388265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34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1" indent="0">
              <a:buNone/>
              <a:defRPr sz="2800"/>
            </a:lvl2pPr>
            <a:lvl3pPr marL="914264" indent="0">
              <a:buNone/>
              <a:defRPr sz="2400"/>
            </a:lvl3pPr>
            <a:lvl4pPr marL="1371396" indent="0">
              <a:buNone/>
              <a:defRPr sz="2000"/>
            </a:lvl4pPr>
            <a:lvl5pPr marL="1828528" indent="0">
              <a:buNone/>
              <a:defRPr sz="2000"/>
            </a:lvl5pPr>
            <a:lvl6pPr marL="2285662" indent="0">
              <a:buNone/>
              <a:defRPr sz="2000"/>
            </a:lvl6pPr>
            <a:lvl7pPr marL="2742790" indent="0">
              <a:buNone/>
              <a:defRPr sz="2000"/>
            </a:lvl7pPr>
            <a:lvl8pPr marL="3199920" indent="0">
              <a:buNone/>
              <a:defRPr sz="2000"/>
            </a:lvl8pPr>
            <a:lvl9pPr marL="3657051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86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31" indent="0">
              <a:buNone/>
              <a:defRPr sz="1200"/>
            </a:lvl2pPr>
            <a:lvl3pPr marL="914264" indent="0">
              <a:buNone/>
              <a:defRPr sz="1100"/>
            </a:lvl3pPr>
            <a:lvl4pPr marL="1371396" indent="0">
              <a:buNone/>
              <a:defRPr sz="900"/>
            </a:lvl4pPr>
            <a:lvl5pPr marL="1828528" indent="0">
              <a:buNone/>
              <a:defRPr sz="900"/>
            </a:lvl5pPr>
            <a:lvl6pPr marL="2285662" indent="0">
              <a:buNone/>
              <a:defRPr sz="900"/>
            </a:lvl6pPr>
            <a:lvl7pPr marL="2742790" indent="0">
              <a:buNone/>
              <a:defRPr sz="900"/>
            </a:lvl7pPr>
            <a:lvl8pPr marL="3199920" indent="0">
              <a:buNone/>
              <a:defRPr sz="900"/>
            </a:lvl8pPr>
            <a:lvl9pPr marL="3657051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188770A-1DBE-43C9-88D2-413AC0108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135292"/>
      </p:ext>
    </p:extLst>
  </p:cSld>
  <p:clrMapOvr>
    <a:masterClrMapping/>
  </p:clrMapOvr>
  <p:transition spd="slow" advTm="24000">
    <p:wheel spokes="8"/>
    <p:sndAc>
      <p:stSnd loop="1">
        <p:snd r:embed="rId1" name="applaus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8" rIns="91428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8" rIns="91428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6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8" rIns="91428" bIns="45718" numCol="1" anchor="t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rgbClr val="000000"/>
                </a:solidFill>
                <a:latin typeface="Arial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6"/>
            <a:ext cx="2895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8" rIns="91428" bIns="45718" numCol="1" anchor="t" anchorCtr="0" compatLnSpc="1">
            <a:prstTxWarp prst="textNoShape">
              <a:avLst/>
            </a:prstTxWarp>
          </a:bodyPr>
          <a:lstStyle>
            <a:lvl1pPr algn="ctr">
              <a:defRPr sz="1500">
                <a:solidFill>
                  <a:srgbClr val="000000"/>
                </a:solidFill>
                <a:latin typeface="Arial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6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8" rIns="91428" bIns="45718" numCol="1" anchor="t" anchorCtr="0" compatLnSpc="1">
            <a:prstTxWarp prst="textNoShape">
              <a:avLst/>
            </a:prstTxWarp>
          </a:bodyPr>
          <a:lstStyle>
            <a:lvl1pPr algn="r">
              <a:defRPr sz="1500">
                <a:solidFill>
                  <a:srgbClr val="000000"/>
                </a:solidFill>
                <a:latin typeface="Arial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5DBFA0-F9E5-4E84-B14F-C7A357B7A4D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8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 advTm="24000">
    <p:wheel spokes="8"/>
    <p:sndAc>
      <p:stSnd loop="1">
        <p:snd r:embed="rId14" name="applause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3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26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39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52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50" indent="-3428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839" indent="-28571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830" indent="-228568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960" indent="-228568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091" indent="-22856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224" indent="-22856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356" indent="-22856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488" indent="-22856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622" indent="-22856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4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6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8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2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90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20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51" algn="l" defTabSz="91426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897" tIns="60949" rIns="121897" bIns="6094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5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897" tIns="60949" rIns="121897" bIns="60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6183"/>
          </a:xfrm>
          <a:prstGeom prst="rect">
            <a:avLst/>
          </a:prstGeom>
        </p:spPr>
        <p:txBody>
          <a:bodyPr vert="horz" lIns="121897" tIns="60949" rIns="121897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33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6183"/>
          </a:xfrm>
          <a:prstGeom prst="rect">
            <a:avLst/>
          </a:prstGeom>
        </p:spPr>
        <p:txBody>
          <a:bodyPr vert="horz" lIns="121897" tIns="60949" rIns="121897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33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6183"/>
          </a:xfrm>
          <a:prstGeom prst="rect">
            <a:avLst/>
          </a:prstGeom>
        </p:spPr>
        <p:txBody>
          <a:bodyPr vert="horz" lIns="121897" tIns="60949" rIns="121897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33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5407503-222B-4B09-A9AF-D10B154FCD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32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90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5pPr>
      <a:lvl6pPr marL="609475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6pPr>
      <a:lvl7pPr marL="1218954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7pPr>
      <a:lvl8pPr marL="1828432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8pPr>
      <a:lvl9pPr marL="2437906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9pPr>
    </p:titleStyle>
    <p:bodyStyle>
      <a:lvl1pPr marL="455039" indent="-45503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8386" indent="-37884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1733" indent="-302652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271" indent="-302652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810" indent="-302652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123" indent="-304739" algn="l" defTabSz="12189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598" indent="-304739" algn="l" defTabSz="12189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076" indent="-304739" algn="l" defTabSz="12189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552" indent="-304739" algn="l" defTabSz="12189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75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54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32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06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384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859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336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813" algn="l" defTabSz="121895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05" tIns="60953" rIns="121905" bIns="609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05" tIns="60953" rIns="121905" bIns="609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6183"/>
          </a:xfrm>
          <a:prstGeom prst="rect">
            <a:avLst/>
          </a:prstGeom>
        </p:spPr>
        <p:txBody>
          <a:bodyPr vert="horz" lIns="121905" tIns="60953" rIns="121905" bIns="60953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6183"/>
          </a:xfrm>
          <a:prstGeom prst="rect">
            <a:avLst/>
          </a:prstGeom>
        </p:spPr>
        <p:txBody>
          <a:bodyPr vert="horz" lIns="121905" tIns="60953" rIns="121905" bIns="60953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6183"/>
          </a:xfrm>
          <a:prstGeom prst="rect">
            <a:avLst/>
          </a:prstGeom>
        </p:spPr>
        <p:txBody>
          <a:bodyPr vert="horz" lIns="121905" tIns="60953" rIns="121905" bIns="60953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05407503-222B-4B09-A9AF-D10B154FCD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27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5pPr>
      <a:lvl6pPr marL="609523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6pPr>
      <a:lvl7pPr marL="1219044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7pPr>
      <a:lvl8pPr marL="1828568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8pPr>
      <a:lvl9pPr marL="2438088" algn="ctr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" pitchFamily="34" charset="0"/>
        </a:defRPr>
      </a:lvl9pPr>
    </p:titleStyle>
    <p:bodyStyle>
      <a:lvl1pPr marL="455073" indent="-45507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88459" indent="-37887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1846" indent="-302676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431" indent="-302676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1015" indent="-302676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374" indent="-304762" algn="l" defTabSz="121904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894" indent="-304762" algn="l" defTabSz="121904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18" indent="-304762" algn="l" defTabSz="121904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940" indent="-304762" algn="l" defTabSz="121904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23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44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568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088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12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134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656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179" algn="l" defTabSz="12190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225A5-0598-42AB-9F1A-9D635EEAFC59}" type="datetime1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03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225A5-0598-42AB-9F1A-9D635EEAFC59}" type="datetime1">
              <a:rPr lang="en-GB" smtClean="0"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F873B-5790-4592-84E2-76BDE61D4FD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31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gif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WordArt 20"/>
          <p:cNvSpPr>
            <a:spLocks noChangeArrowheads="1" noChangeShapeType="1" noTextEdit="1"/>
          </p:cNvSpPr>
          <p:nvPr/>
        </p:nvSpPr>
        <p:spPr bwMode="auto">
          <a:xfrm>
            <a:off x="966258" y="1963463"/>
            <a:ext cx="7211484" cy="1668636"/>
          </a:xfrm>
          <a:prstGeom prst="rect">
            <a:avLst/>
          </a:prstGeom>
        </p:spPr>
        <p:txBody>
          <a:bodyPr wrap="none" lIns="91428" tIns="45718" rIns="91428" bIns="45718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-</a:t>
            </a:r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Lớp 5</a:t>
            </a:r>
          </a:p>
        </p:txBody>
      </p:sp>
      <p:sp>
        <p:nvSpPr>
          <p:cNvPr id="14" name="WordArt 19">
            <a:extLst>
              <a:ext uri="{FF2B5EF4-FFF2-40B4-BE49-F238E27FC236}">
                <a16:creationId xmlns:a16="http://schemas.microsoft.com/office/drawing/2014/main" id="{A0B33394-1665-4965-9BBC-996E5C24B8D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86319" y="378177"/>
            <a:ext cx="8077200" cy="457200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vi-VN" sz="2400" kern="10" dirty="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chemeClr val="tx1">
                    <a:alpha val="99001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Thứ năm ngày 31 tháng </a:t>
            </a:r>
            <a:r>
              <a:rPr lang="en-US" sz="2400" kern="10" dirty="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chemeClr val="tx1">
                    <a:alpha val="99001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r>
              <a:rPr lang="vi-VN" sz="2400" kern="10" dirty="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chemeClr val="tx1">
                    <a:alpha val="99001"/>
                  </a:scheme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năm 2022</a:t>
            </a:r>
            <a:endParaRPr lang="en-US" sz="2400" kern="10" dirty="0">
              <a:ln w="9525">
                <a:solidFill>
                  <a:srgbClr val="993300"/>
                </a:solidFill>
                <a:round/>
                <a:headEnd/>
                <a:tailEnd/>
              </a:ln>
              <a:solidFill>
                <a:schemeClr val="tx1">
                  <a:alpha val="99001"/>
                </a:scheme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B37BB8-92D5-4E19-8C9F-A3D1D5EA93E1}"/>
              </a:ext>
            </a:extLst>
          </p:cNvPr>
          <p:cNvSpPr txBox="1"/>
          <p:nvPr/>
        </p:nvSpPr>
        <p:spPr>
          <a:xfrm>
            <a:off x="246882" y="4240327"/>
            <a:ext cx="875607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7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tập về số tự</a:t>
            </a:r>
            <a:r>
              <a:rPr lang="en-US" sz="7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sz="72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nhiên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452726620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>
            <a:extLst>
              <a:ext uri="{FF2B5EF4-FFF2-40B4-BE49-F238E27FC236}">
                <a16:creationId xmlns:a16="http://schemas.microsoft.com/office/drawing/2014/main" id="{CE5F4A30-DE11-4CEA-B61B-AC7434F83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7454" y="0"/>
            <a:ext cx="5320146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alt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altLang="en-US" sz="9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16">
            <a:extLst>
              <a:ext uri="{FF2B5EF4-FFF2-40B4-BE49-F238E27FC236}">
                <a16:creationId xmlns:a16="http://schemas.microsoft.com/office/drawing/2014/main" id="{1BF84D6A-EBBC-466E-8CB2-43D8868FA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9149" y="1052576"/>
            <a:ext cx="698961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15">
                <a:extLst>
                  <a:ext uri="{FF2B5EF4-FFF2-40B4-BE49-F238E27FC236}">
                    <a16:creationId xmlns:a16="http://schemas.microsoft.com/office/drawing/2014/main" id="{26189CC5-505B-415F-A519-84B7B9B978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91986" y="1632014"/>
                <a:ext cx="910936" cy="892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just" defTabSz="914400" fontAlgn="base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32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en-US" sz="3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 Box 15">
                <a:extLst>
                  <a:ext uri="{FF2B5EF4-FFF2-40B4-BE49-F238E27FC236}">
                    <a16:creationId xmlns:a16="http://schemas.microsoft.com/office/drawing/2014/main" id="{26189CC5-505B-415F-A519-84B7B9B978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91986" y="1632014"/>
                <a:ext cx="910936" cy="892552"/>
              </a:xfrm>
              <a:prstGeom prst="rect">
                <a:avLst/>
              </a:prstGeom>
              <a:blipFill>
                <a:blip r:embed="rId2"/>
                <a:stretch>
                  <a:fillRect l="-17450" b="-616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Box 13">
            <a:extLst>
              <a:ext uri="{FF2B5EF4-FFF2-40B4-BE49-F238E27FC236}">
                <a16:creationId xmlns:a16="http://schemas.microsoft.com/office/drawing/2014/main" id="{79394706-65B6-4EA3-9299-31AD1454E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255" y="1788571"/>
            <a:ext cx="126769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35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4">
            <a:extLst>
              <a:ext uri="{FF2B5EF4-FFF2-40B4-BE49-F238E27FC236}">
                <a16:creationId xmlns:a16="http://schemas.microsoft.com/office/drawing/2014/main" id="{FC198CF9-CA13-4D96-AC5B-2BD871B2C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9456" y="1788571"/>
            <a:ext cx="124936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c) 3,5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B5BD24A-638B-4334-999A-70FAEA33BF49}"/>
              </a:ext>
            </a:extLst>
          </p:cNvPr>
          <p:cNvSpPr/>
          <p:nvPr/>
        </p:nvSpPr>
        <p:spPr>
          <a:xfrm>
            <a:off x="3539836" y="1867008"/>
            <a:ext cx="554182" cy="42256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F3307BC1-0227-4BCE-9311-2FAAF9C11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172" y="2758865"/>
            <a:ext cx="5285509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123478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692726B4-756F-42D4-B69D-AB94AC1B5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236" y="3436771"/>
            <a:ext cx="242737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0325AFAB-66D4-42D9-8C8B-94F57719E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8507" y="4121345"/>
            <a:ext cx="30341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A92AC569-9629-4155-80BA-E081C05B0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4838" y="4804588"/>
            <a:ext cx="30341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c)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302CB97-A08E-4C2A-B03A-4FF41146565A}"/>
              </a:ext>
            </a:extLst>
          </p:cNvPr>
          <p:cNvSpPr/>
          <p:nvPr/>
        </p:nvSpPr>
        <p:spPr>
          <a:xfrm>
            <a:off x="2504838" y="3572602"/>
            <a:ext cx="554182" cy="42256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898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9" grpId="0" autoUpdateAnimBg="0"/>
      <p:bldP spid="10" grpId="0" autoUpdateAnimBg="0"/>
      <p:bldP spid="2" grpId="0" animBg="1"/>
      <p:bldP spid="11" grpId="0"/>
      <p:bldP spid="12" grpId="0" autoUpdateAnimBg="0"/>
      <p:bldP spid="13" grpId="0" autoUpdateAnimBg="0"/>
      <p:bldP spid="14" grpId="0" autoUpdateAnimBg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9">
            <a:extLst>
              <a:ext uri="{FF2B5EF4-FFF2-40B4-BE49-F238E27FC236}">
                <a16:creationId xmlns:a16="http://schemas.microsoft.com/office/drawing/2014/main" id="{F7A7A477-C892-4EB2-B507-076E3C47C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087" y="363104"/>
            <a:ext cx="12727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 eaLnBrk="1" hangingPunct="1">
              <a:spcBef>
                <a:spcPct val="50000"/>
              </a:spcBef>
            </a:pPr>
            <a:r>
              <a:rPr lang="en-US" altLang="en-US" sz="3200" b="1" dirty="0" err="1">
                <a:latin typeface="Times New Roman" panose="02020603050405020304" pitchFamily="18" charset="0"/>
              </a:rPr>
              <a:t>Toán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DA741C-EB75-4C7E-91CF-40A160070922}"/>
              </a:ext>
            </a:extLst>
          </p:cNvPr>
          <p:cNvSpPr txBox="1"/>
          <p:nvPr/>
        </p:nvSpPr>
        <p:spPr>
          <a:xfrm>
            <a:off x="2507673" y="585566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 eaLnBrk="1" hangingPunct="1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nhiên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F96D5705-9B4B-445D-9E8F-E2ABB148F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772" y="1143054"/>
            <a:ext cx="8884227" cy="1015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1: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70 815     ;     975 806     ;     5 723 600     ;      472 036 953</a:t>
            </a:r>
          </a:p>
        </p:txBody>
      </p:sp>
      <p:sp>
        <p:nvSpPr>
          <p:cNvPr id="8" name="Text Box 15">
            <a:extLst>
              <a:ext uri="{FF2B5EF4-FFF2-40B4-BE49-F238E27FC236}">
                <a16:creationId xmlns:a16="http://schemas.microsoft.com/office/drawing/2014/main" id="{4F767BC6-B812-4D57-BFB0-4AE6BDCF5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866" y="2740657"/>
            <a:ext cx="1159592" cy="461661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70 815</a:t>
            </a:r>
          </a:p>
        </p:txBody>
      </p:sp>
      <p:sp>
        <p:nvSpPr>
          <p:cNvPr id="9" name="Text Box 16">
            <a:extLst>
              <a:ext uri="{FF2B5EF4-FFF2-40B4-BE49-F238E27FC236}">
                <a16:creationId xmlns:a16="http://schemas.microsoft.com/office/drawing/2014/main" id="{E0C7457A-B536-4F19-89D6-5CABC23FE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7380" y="2738377"/>
            <a:ext cx="1288867" cy="461661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975 806</a:t>
            </a:r>
          </a:p>
        </p:txBody>
      </p:sp>
      <p:sp>
        <p:nvSpPr>
          <p:cNvPr id="10" name="Text Box 17">
            <a:extLst>
              <a:ext uri="{FF2B5EF4-FFF2-40B4-BE49-F238E27FC236}">
                <a16:creationId xmlns:a16="http://schemas.microsoft.com/office/drawing/2014/main" id="{14D3691A-8729-4485-9862-C4B1986CC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256" y="2738354"/>
            <a:ext cx="1492776" cy="461661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5 723 600</a:t>
            </a:r>
          </a:p>
        </p:txBody>
      </p:sp>
      <p:sp>
        <p:nvSpPr>
          <p:cNvPr id="11" name="Text Box 18">
            <a:extLst>
              <a:ext uri="{FF2B5EF4-FFF2-40B4-BE49-F238E27FC236}">
                <a16:creationId xmlns:a16="http://schemas.microsoft.com/office/drawing/2014/main" id="{89137590-16FC-47D1-8467-D1913FF9A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3476" y="2738354"/>
            <a:ext cx="1838522" cy="461661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472 036 953</a:t>
            </a:r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623B86FF-735F-4ADE-B134-C5DC01B7C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8893" y="2237033"/>
            <a:ext cx="6126307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b)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id="{067C1C9C-4827-499F-AF66-CEB842B995A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188893" y="3282580"/>
            <a:ext cx="552210" cy="373103"/>
          </a:xfrm>
          <a:prstGeom prst="wedgeRectCallout">
            <a:avLst>
              <a:gd name="adj1" fmla="val -47701"/>
              <a:gd name="adj2" fmla="val 108374"/>
            </a:avLst>
          </a:prstGeom>
          <a:solidFill>
            <a:srgbClr val="4FD1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lIns="91428" tIns="45718" rIns="91428" bIns="45718"/>
          <a:lstStyle/>
          <a:p>
            <a:pPr algn="ctr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5" name="AutoShape 14">
            <a:extLst>
              <a:ext uri="{FF2B5EF4-FFF2-40B4-BE49-F238E27FC236}">
                <a16:creationId xmlns:a16="http://schemas.microsoft.com/office/drawing/2014/main" id="{9F013EAA-E274-4F45-9B5F-0D139070DB9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4701885" y="3288577"/>
            <a:ext cx="1462051" cy="379365"/>
          </a:xfrm>
          <a:prstGeom prst="wedgeRectCallout">
            <a:avLst>
              <a:gd name="adj1" fmla="val 51118"/>
              <a:gd name="adj2" fmla="val 100609"/>
            </a:avLst>
          </a:prstGeom>
          <a:solidFill>
            <a:srgbClr val="4FD1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lIns="91428" tIns="45718" rIns="91428" bIns="45718"/>
          <a:lstStyle/>
          <a:p>
            <a:pPr algn="ctr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5 000 000</a:t>
            </a:r>
          </a:p>
          <a:p>
            <a:pPr algn="ctr"/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15">
            <a:extLst>
              <a:ext uri="{FF2B5EF4-FFF2-40B4-BE49-F238E27FC236}">
                <a16:creationId xmlns:a16="http://schemas.microsoft.com/office/drawing/2014/main" id="{E45008E9-D768-4598-BF23-98576984CC8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864354" y="3284857"/>
            <a:ext cx="934918" cy="373106"/>
          </a:xfrm>
          <a:prstGeom prst="wedgeRectCallout">
            <a:avLst>
              <a:gd name="adj1" fmla="val 22714"/>
              <a:gd name="adj2" fmla="val 115897"/>
            </a:avLst>
          </a:prstGeom>
          <a:solidFill>
            <a:srgbClr val="4FD1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lIns="91428" tIns="45718" rIns="91428" bIns="45718"/>
          <a:lstStyle/>
          <a:p>
            <a:pPr algn="ctr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5 000</a:t>
            </a:r>
          </a:p>
          <a:p>
            <a:pPr algn="ctr"/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AutoShape 16">
            <a:extLst>
              <a:ext uri="{FF2B5EF4-FFF2-40B4-BE49-F238E27FC236}">
                <a16:creationId xmlns:a16="http://schemas.microsoft.com/office/drawing/2014/main" id="{BC944CE5-C7F4-41A2-82DD-06FE4429E64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612737" y="3286761"/>
            <a:ext cx="552210" cy="394699"/>
          </a:xfrm>
          <a:prstGeom prst="wedgeRectCallout">
            <a:avLst>
              <a:gd name="adj1" fmla="val -30066"/>
              <a:gd name="adj2" fmla="val 99111"/>
            </a:avLst>
          </a:prstGeom>
          <a:solidFill>
            <a:srgbClr val="4FD1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lIns="91428" tIns="45718" rIns="91428" bIns="45718"/>
          <a:lstStyle/>
          <a:p>
            <a:pPr algn="ctr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</a:p>
          <a:p>
            <a:pPr algn="ctr"/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8">
            <a:extLst>
              <a:ext uri="{FF2B5EF4-FFF2-40B4-BE49-F238E27FC236}">
                <a16:creationId xmlns:a16="http://schemas.microsoft.com/office/drawing/2014/main" id="{C91FA9A1-CD6A-4566-85EF-CD84E8679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89" y="3936310"/>
            <a:ext cx="815340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9">
            <a:extLst>
              <a:ext uri="{FF2B5EF4-FFF2-40B4-BE49-F238E27FC236}">
                <a16:creationId xmlns:a16="http://schemas.microsoft.com/office/drawing/2014/main" id="{2B5DE9C2-55AC-4B1E-8FF8-8419F285A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89" y="4387359"/>
            <a:ext cx="3750056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Ba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 t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ự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nhiên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liên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Microsoft YaHei UI" pitchFamily="34" charset="-122"/>
                <a:cs typeface="Times New Roman" panose="02020603050405020304" pitchFamily="18" charset="0"/>
              </a:rPr>
              <a:t>tiếp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ea typeface="Microsoft YaHei UI" pitchFamily="34" charset="-122"/>
              <a:cs typeface="Times New Roman" panose="02020603050405020304" pitchFamily="18" charset="0"/>
            </a:endParaRPr>
          </a:p>
        </p:txBody>
      </p:sp>
      <p:sp>
        <p:nvSpPr>
          <p:cNvPr id="24" name="Text Box 10">
            <a:extLst>
              <a:ext uri="{FF2B5EF4-FFF2-40B4-BE49-F238E27FC236}">
                <a16:creationId xmlns:a16="http://schemas.microsoft.com/office/drawing/2014/main" id="{117A96D9-DCC7-4D5A-9AF2-4A1F59A9B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41" y="4906238"/>
            <a:ext cx="9029657" cy="46166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998 ; 999 ; ……            ……, 8000 ; 8001      66 665 ; . …......  ; 66 667</a:t>
            </a:r>
          </a:p>
        </p:txBody>
      </p:sp>
      <p:sp>
        <p:nvSpPr>
          <p:cNvPr id="25" name="Text Box 28">
            <a:extLst>
              <a:ext uri="{FF2B5EF4-FFF2-40B4-BE49-F238E27FC236}">
                <a16:creationId xmlns:a16="http://schemas.microsoft.com/office/drawing/2014/main" id="{4F5AE51A-4585-427E-B7D8-E13A37767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970" y="4888918"/>
            <a:ext cx="808668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27" name="Text Box 30">
            <a:extLst>
              <a:ext uri="{FF2B5EF4-FFF2-40B4-BE49-F238E27FC236}">
                <a16:creationId xmlns:a16="http://schemas.microsoft.com/office/drawing/2014/main" id="{AB43A77A-B318-42BE-9697-2722CEFA1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055" y="4895848"/>
            <a:ext cx="1087643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66 666</a:t>
            </a:r>
          </a:p>
        </p:txBody>
      </p:sp>
      <p:sp>
        <p:nvSpPr>
          <p:cNvPr id="28" name="Text Box 43">
            <a:extLst>
              <a:ext uri="{FF2B5EF4-FFF2-40B4-BE49-F238E27FC236}">
                <a16:creationId xmlns:a16="http://schemas.microsoft.com/office/drawing/2014/main" id="{FEC0456C-92D9-4BF9-9CB4-F3A724C73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634" y="5947541"/>
            <a:ext cx="8174182" cy="83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Box 44">
            <a:extLst>
              <a:ext uri="{FF2B5EF4-FFF2-40B4-BE49-F238E27FC236}">
                <a16:creationId xmlns:a16="http://schemas.microsoft.com/office/drawing/2014/main" id="{AD8CBEFE-41EB-49D3-9C9B-6E1A8F8D3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317" y="5487460"/>
            <a:ext cx="7766846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8" tIns="45718" rIns="91428" bIns="45718">
            <a:spAutoFit/>
          </a:bodyPr>
          <a:lstStyle/>
          <a:p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" name="Text Box 29">
            <a:extLst>
              <a:ext uri="{FF2B5EF4-FFF2-40B4-BE49-F238E27FC236}">
                <a16:creationId xmlns:a16="http://schemas.microsoft.com/office/drawing/2014/main" id="{F857D750-3831-4722-9BB7-69D3775153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0981" y="4906238"/>
            <a:ext cx="821662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7999</a:t>
            </a:r>
          </a:p>
        </p:txBody>
      </p:sp>
    </p:spTree>
    <p:extLst>
      <p:ext uri="{BB962C8B-B14F-4D97-AF65-F5344CB8AC3E}">
        <p14:creationId xmlns:p14="http://schemas.microsoft.com/office/powerpoint/2010/main" val="366299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0" grpId="0" animBg="1"/>
      <p:bldP spid="11" grpId="0" animBg="1"/>
      <p:bldP spid="12" grpId="0"/>
      <p:bldP spid="13" grpId="0" animBg="1"/>
      <p:bldP spid="15" grpId="0" animBg="1"/>
      <p:bldP spid="16" grpId="0" animBg="1"/>
      <p:bldP spid="17" grpId="0" animBg="1"/>
      <p:bldP spid="22" grpId="0"/>
      <p:bldP spid="23" grpId="0"/>
      <p:bldP spid="24" grpId="0"/>
      <p:bldP spid="25" grpId="0" animBg="1"/>
      <p:bldP spid="27" grpId="0" animBg="1"/>
      <p:bldP spid="28" grpId="0"/>
      <p:bldP spid="29" grpId="0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8">
            <a:extLst>
              <a:ext uri="{FF2B5EF4-FFF2-40B4-BE49-F238E27FC236}">
                <a16:creationId xmlns:a16="http://schemas.microsoft.com/office/drawing/2014/main" id="{7A02F7D3-07BD-40D6-9906-DC2452198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780" y="1231897"/>
            <a:ext cx="815340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GB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20">
            <a:extLst>
              <a:ext uri="{FF2B5EF4-FFF2-40B4-BE49-F238E27FC236}">
                <a16:creationId xmlns:a16="http://schemas.microsoft.com/office/drawing/2014/main" id="{B01F14AC-DAD5-4A36-A632-07E3A8266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699748"/>
            <a:ext cx="441960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Ba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6">
            <a:extLst>
              <a:ext uri="{FF2B5EF4-FFF2-40B4-BE49-F238E27FC236}">
                <a16:creationId xmlns:a16="http://schemas.microsoft.com/office/drawing/2014/main" id="{B73EFD93-8C65-4BD6-9351-43B4B4ECA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2" y="2222221"/>
            <a:ext cx="8958393" cy="46166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98 ; ……;  102          996 ; …… ;…….             …… ; 3000 ; 3002</a:t>
            </a:r>
          </a:p>
        </p:txBody>
      </p:sp>
      <p:sp>
        <p:nvSpPr>
          <p:cNvPr id="10" name="Text Box 31">
            <a:extLst>
              <a:ext uri="{FF2B5EF4-FFF2-40B4-BE49-F238E27FC236}">
                <a16:creationId xmlns:a16="http://schemas.microsoft.com/office/drawing/2014/main" id="{70BD202F-4BCF-450F-8BA5-F5F077B7E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633" y="2217710"/>
            <a:ext cx="644357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11" name="Text Box 32">
            <a:extLst>
              <a:ext uri="{FF2B5EF4-FFF2-40B4-BE49-F238E27FC236}">
                <a16:creationId xmlns:a16="http://schemas.microsoft.com/office/drawing/2014/main" id="{7DA302B1-8992-4044-A518-2E8CA587A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4201" y="2217831"/>
            <a:ext cx="644357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998</a:t>
            </a:r>
          </a:p>
        </p:txBody>
      </p:sp>
      <p:sp>
        <p:nvSpPr>
          <p:cNvPr id="12" name="Text Box 33">
            <a:extLst>
              <a:ext uri="{FF2B5EF4-FFF2-40B4-BE49-F238E27FC236}">
                <a16:creationId xmlns:a16="http://schemas.microsoft.com/office/drawing/2014/main" id="{1415676B-E870-418B-B459-718BD8E5D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3130" y="2222220"/>
            <a:ext cx="811291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3" name="Text Box 34">
            <a:extLst>
              <a:ext uri="{FF2B5EF4-FFF2-40B4-BE49-F238E27FC236}">
                <a16:creationId xmlns:a16="http://schemas.microsoft.com/office/drawing/2014/main" id="{87B36743-D83E-4EF7-9670-53027E162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8435" y="2217710"/>
            <a:ext cx="811292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2998</a:t>
            </a:r>
          </a:p>
        </p:txBody>
      </p:sp>
      <p:sp>
        <p:nvSpPr>
          <p:cNvPr id="15" name="Text Box 11">
            <a:extLst>
              <a:ext uri="{FF2B5EF4-FFF2-40B4-BE49-F238E27FC236}">
                <a16:creationId xmlns:a16="http://schemas.microsoft.com/office/drawing/2014/main" id="{4E380E15-E426-4BA9-AEC7-FC8BC245E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953" y="2755626"/>
            <a:ext cx="8617792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CDF609E4-929C-417F-BAA7-512BDB34B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212" y="3261595"/>
            <a:ext cx="8859064" cy="8309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chẵn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alt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1">
            <a:extLst>
              <a:ext uri="{FF2B5EF4-FFF2-40B4-BE49-F238E27FC236}">
                <a16:creationId xmlns:a16="http://schemas.microsoft.com/office/drawing/2014/main" id="{DBA9C1A0-20E7-4BEB-B354-CA4320D3C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212" y="4223731"/>
            <a:ext cx="441960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Ba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22">
            <a:extLst>
              <a:ext uri="{FF2B5EF4-FFF2-40B4-BE49-F238E27FC236}">
                <a16:creationId xmlns:a16="http://schemas.microsoft.com/office/drawing/2014/main" id="{A9362C64-049E-4B7A-A1F0-609ADF794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953" y="4719550"/>
            <a:ext cx="8617792" cy="46166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77 ; 79 ; …..          299 ; ……  ; 303        …….;  2001 ; 2003</a:t>
            </a:r>
          </a:p>
        </p:txBody>
      </p:sp>
      <p:sp>
        <p:nvSpPr>
          <p:cNvPr id="19" name="Text Box 35">
            <a:extLst>
              <a:ext uri="{FF2B5EF4-FFF2-40B4-BE49-F238E27FC236}">
                <a16:creationId xmlns:a16="http://schemas.microsoft.com/office/drawing/2014/main" id="{5CE596C8-2C76-4DF0-AA5C-89692F619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1899" y="4724652"/>
            <a:ext cx="524610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81</a:t>
            </a:r>
          </a:p>
        </p:txBody>
      </p:sp>
      <p:sp>
        <p:nvSpPr>
          <p:cNvPr id="20" name="Text Box 36">
            <a:extLst>
              <a:ext uri="{FF2B5EF4-FFF2-40B4-BE49-F238E27FC236}">
                <a16:creationId xmlns:a16="http://schemas.microsoft.com/office/drawing/2014/main" id="{6231F074-6818-401F-A6BE-8C56E9D84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4541" y="4719175"/>
            <a:ext cx="685788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301</a:t>
            </a:r>
          </a:p>
        </p:txBody>
      </p:sp>
      <p:sp>
        <p:nvSpPr>
          <p:cNvPr id="24" name="Text Box 43">
            <a:extLst>
              <a:ext uri="{FF2B5EF4-FFF2-40B4-BE49-F238E27FC236}">
                <a16:creationId xmlns:a16="http://schemas.microsoft.com/office/drawing/2014/main" id="{46BA4780-CEF2-4DC9-AED9-0988AD175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50" y="5724668"/>
            <a:ext cx="8617791" cy="83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ta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44">
            <a:extLst>
              <a:ext uri="{FF2B5EF4-FFF2-40B4-BE49-F238E27FC236}">
                <a16:creationId xmlns:a16="http://schemas.microsoft.com/office/drawing/2014/main" id="{5C7B2C38-8371-4526-8482-35732B972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39" y="5235297"/>
            <a:ext cx="798806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8" tIns="45718" rIns="91428" bIns="45718">
            <a:spAutoFit/>
          </a:bodyPr>
          <a:lstStyle/>
          <a:p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lẻ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" name="Text Box 37">
            <a:extLst>
              <a:ext uri="{FF2B5EF4-FFF2-40B4-BE49-F238E27FC236}">
                <a16:creationId xmlns:a16="http://schemas.microsoft.com/office/drawing/2014/main" id="{CC90C4F7-9170-4802-8DAC-E01B4D522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7994" y="4752362"/>
            <a:ext cx="819679" cy="4616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1999</a:t>
            </a:r>
          </a:p>
        </p:txBody>
      </p:sp>
    </p:spTree>
    <p:extLst>
      <p:ext uri="{BB962C8B-B14F-4D97-AF65-F5344CB8AC3E}">
        <p14:creationId xmlns:p14="http://schemas.microsoft.com/office/powerpoint/2010/main" val="1701153423"/>
      </p:ext>
    </p:extLst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5" grpId="0"/>
      <p:bldP spid="16" grpId="0" animBg="1"/>
      <p:bldP spid="17" grpId="0"/>
      <p:bldP spid="18" grpId="0"/>
      <p:bldP spid="19" grpId="0" animBg="1"/>
      <p:bldP spid="20" grpId="0" animBg="1"/>
      <p:bldP spid="24" grpId="0"/>
      <p:bldP spid="25" grpId="0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F873B-5790-4592-84E2-76BDE61D4FDD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6B56AFCE-07AD-4F42-A858-AA1BBAD3E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23" y="1211077"/>
            <a:ext cx="5043704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, &lt; , =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2C04CABF-55B6-45C5-A6AF-FCECA120C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23" y="1826441"/>
            <a:ext cx="3388783" cy="156965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        1000 </a:t>
            </a:r>
            <a:r>
              <a:rPr lang="en-US" altLang="en-US" sz="2400" dirty="0">
                <a:latin typeface="Times New Roman" panose="02020603050405020304" pitchFamily="18" charset="0"/>
              </a:rPr>
              <a:t>…… </a:t>
            </a:r>
            <a:r>
              <a:rPr lang="en-US" altLang="en-US" sz="2400" b="1" dirty="0">
                <a:latin typeface="Times New Roman" panose="02020603050405020304" pitchFamily="18" charset="0"/>
              </a:rPr>
              <a:t>997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       6 987 </a:t>
            </a:r>
            <a:r>
              <a:rPr lang="en-US" altLang="en-US" sz="2400" dirty="0">
                <a:latin typeface="Times New Roman" panose="02020603050405020304" pitchFamily="18" charset="0"/>
              </a:rPr>
              <a:t>…… </a:t>
            </a:r>
            <a:r>
              <a:rPr lang="en-US" altLang="en-US" sz="2400" b="1" dirty="0">
                <a:latin typeface="Times New Roman" panose="02020603050405020304" pitchFamily="18" charset="0"/>
              </a:rPr>
              <a:t>10 087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</a:rPr>
              <a:t>7500 : 10 </a:t>
            </a:r>
            <a:r>
              <a:rPr lang="en-US" altLang="en-US" sz="2400" dirty="0">
                <a:latin typeface="Times New Roman" panose="02020603050405020304" pitchFamily="18" charset="0"/>
              </a:rPr>
              <a:t> …...</a:t>
            </a:r>
            <a:r>
              <a:rPr lang="en-US" altLang="en-US" sz="2400" b="1" dirty="0">
                <a:latin typeface="Times New Roman" panose="02020603050405020304" pitchFamily="18" charset="0"/>
              </a:rPr>
              <a:t> 750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9">
                <a:extLst>
                  <a:ext uri="{FF2B5EF4-FFF2-40B4-BE49-F238E27FC236}">
                    <a16:creationId xmlns:a16="http://schemas.microsoft.com/office/drawing/2014/main" id="{4EDCAC2C-53B5-4548-B84F-0387C7929D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51938" y="1826441"/>
                <a:ext cx="3488500" cy="1569656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 lIns="91428" tIns="45718" rIns="91428" bIns="45718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anose="02020603050405020304" pitchFamily="18" charset="0"/>
                  </a:rPr>
                  <a:t>  53 796 </a:t>
                </a:r>
                <a:r>
                  <a:rPr lang="en-US" altLang="en-US" sz="2400" dirty="0">
                    <a:latin typeface="Times New Roman" panose="02020603050405020304" pitchFamily="18" charset="0"/>
                  </a:rPr>
                  <a:t>…..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 53 800 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anose="02020603050405020304" pitchFamily="18" charset="0"/>
                  </a:rPr>
                  <a:t>217 690  </a:t>
                </a:r>
                <a:r>
                  <a:rPr lang="en-US" altLang="en-US" sz="2400" dirty="0">
                    <a:latin typeface="Times New Roman" panose="02020603050405020304" pitchFamily="18" charset="0"/>
                  </a:rPr>
                  <a:t>..... 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217 689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anose="02020603050405020304" pitchFamily="18" charset="0"/>
                  </a:rPr>
                  <a:t>  68 400  </a:t>
                </a:r>
                <a:r>
                  <a:rPr lang="en-US" altLang="en-US" sz="2400" dirty="0">
                    <a:latin typeface="Times New Roman" panose="02020603050405020304" pitchFamily="18" charset="0"/>
                  </a:rPr>
                  <a:t> … </a:t>
                </a:r>
                <a:r>
                  <a:rPr lang="en-US" altLang="en-US" sz="2400" b="1" dirty="0">
                    <a:latin typeface="Times New Roman" panose="02020603050405020304" pitchFamily="18" charset="0"/>
                  </a:rPr>
                  <a:t>684 </a:t>
                </a:r>
                <a14:m>
                  <m:oMath xmlns:m="http://schemas.openxmlformats.org/officeDocument/2006/math">
                    <m:r>
                      <a:rPr lang="en-US" altLang="en-US" sz="24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altLang="en-US" sz="2400" b="1" dirty="0">
                    <a:latin typeface="Times New Roman" panose="02020603050405020304" pitchFamily="18" charset="0"/>
                  </a:rPr>
                  <a:t> 100</a:t>
                </a:r>
              </a:p>
            </p:txBody>
          </p:sp>
        </mc:Choice>
        <mc:Fallback xmlns="">
          <p:sp>
            <p:nvSpPr>
              <p:cNvPr id="15" name="Text Box 9">
                <a:extLst>
                  <a:ext uri="{FF2B5EF4-FFF2-40B4-BE49-F238E27FC236}">
                    <a16:creationId xmlns:a16="http://schemas.microsoft.com/office/drawing/2014/main" id="{4EDCAC2C-53B5-4548-B84F-0387C7929D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51938" y="1826441"/>
                <a:ext cx="3488500" cy="1569656"/>
              </a:xfrm>
              <a:prstGeom prst="rect">
                <a:avLst/>
              </a:prstGeom>
              <a:blipFill>
                <a:blip r:embed="rId2"/>
                <a:stretch>
                  <a:fillRect l="-2797" t="-3113" b="-8171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 Box 16">
            <a:extLst>
              <a:ext uri="{FF2B5EF4-FFF2-40B4-BE49-F238E27FC236}">
                <a16:creationId xmlns:a16="http://schemas.microsoft.com/office/drawing/2014/main" id="{9915D47F-928B-4AAF-9000-EE3A6F8D5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262" y="1752502"/>
            <a:ext cx="713574" cy="5847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89DE00A8-D0FF-4C23-AF50-090DE0E94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537" y="2301502"/>
            <a:ext cx="588879" cy="5847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18" name="Text Box 18">
            <a:extLst>
              <a:ext uri="{FF2B5EF4-FFF2-40B4-BE49-F238E27FC236}">
                <a16:creationId xmlns:a16="http://schemas.microsoft.com/office/drawing/2014/main" id="{02E38DBA-488F-4FBB-B5F2-B6A13D522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3851" y="2871901"/>
            <a:ext cx="587565" cy="5847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1AC669D4-023B-4BE7-BE4A-6C8D1EA12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7724" y="2301501"/>
            <a:ext cx="400226" cy="5847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20" name="Text Box 19">
            <a:extLst>
              <a:ext uri="{FF2B5EF4-FFF2-40B4-BE49-F238E27FC236}">
                <a16:creationId xmlns:a16="http://schemas.microsoft.com/office/drawing/2014/main" id="{9C2A1A2A-5603-4DB4-A736-8842D1E57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9017" y="2886272"/>
            <a:ext cx="541751" cy="5847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1" name="Text Box 19">
            <a:extLst>
              <a:ext uri="{FF2B5EF4-FFF2-40B4-BE49-F238E27FC236}">
                <a16:creationId xmlns:a16="http://schemas.microsoft.com/office/drawing/2014/main" id="{5CE095E2-7534-4EA3-8819-52D1585D6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2873" y="1773066"/>
            <a:ext cx="486642" cy="5847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22" name="Text Box 8">
            <a:extLst>
              <a:ext uri="{FF2B5EF4-FFF2-40B4-BE49-F238E27FC236}">
                <a16:creationId xmlns:a16="http://schemas.microsoft.com/office/drawing/2014/main" id="{D5949FB0-B02C-4C54-BB27-F78093917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23" y="3486208"/>
            <a:ext cx="5043704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Text Box 8">
            <a:extLst>
              <a:ext uri="{FF2B5EF4-FFF2-40B4-BE49-F238E27FC236}">
                <a16:creationId xmlns:a16="http://schemas.microsoft.com/office/drawing/2014/main" id="{5113F941-0A71-4F7F-BE67-EA523B311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22" y="3968143"/>
            <a:ext cx="8257959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4856     ;     3999     ;     5486     ;     5468</a:t>
            </a:r>
          </a:p>
        </p:txBody>
      </p:sp>
      <p:sp>
        <p:nvSpPr>
          <p:cNvPr id="24" name="Text Box 8">
            <a:extLst>
              <a:ext uri="{FF2B5EF4-FFF2-40B4-BE49-F238E27FC236}">
                <a16:creationId xmlns:a16="http://schemas.microsoft.com/office/drawing/2014/main" id="{673D32F0-A6C1-4AA0-9025-FA87BC3AA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421" y="4977564"/>
            <a:ext cx="8257959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2763     ;     2736     ;     3726     ;     3762</a:t>
            </a:r>
          </a:p>
        </p:txBody>
      </p:sp>
      <p:sp>
        <p:nvSpPr>
          <p:cNvPr id="25" name="Text Box 8">
            <a:extLst>
              <a:ext uri="{FF2B5EF4-FFF2-40B4-BE49-F238E27FC236}">
                <a16:creationId xmlns:a16="http://schemas.microsoft.com/office/drawing/2014/main" id="{98D18A87-1722-47B3-8D3B-B6FEE6559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282" y="4403334"/>
            <a:ext cx="5390068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3999     ;     4856     ;     5468     ;     5486     </a:t>
            </a:r>
          </a:p>
        </p:txBody>
      </p:sp>
      <p:sp>
        <p:nvSpPr>
          <p:cNvPr id="26" name="Text Box 8">
            <a:extLst>
              <a:ext uri="{FF2B5EF4-FFF2-40B4-BE49-F238E27FC236}">
                <a16:creationId xmlns:a16="http://schemas.microsoft.com/office/drawing/2014/main" id="{5F9F1F0D-C619-40AC-9410-F127EA867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282" y="5453888"/>
            <a:ext cx="5237670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3762     ;     3726     ;     2763     ;     2736   </a:t>
            </a:r>
          </a:p>
        </p:txBody>
      </p:sp>
    </p:spTree>
    <p:extLst>
      <p:ext uri="{BB962C8B-B14F-4D97-AF65-F5344CB8AC3E}">
        <p14:creationId xmlns:p14="http://schemas.microsoft.com/office/powerpoint/2010/main" val="362018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Text Box 9">
            <a:extLst>
              <a:ext uri="{FF2B5EF4-FFF2-40B4-BE49-F238E27FC236}">
                <a16:creationId xmlns:a16="http://schemas.microsoft.com/office/drawing/2014/main" id="{0D386233-21BB-4988-9303-D6FE3A24D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328439"/>
            <a:ext cx="8305118" cy="46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Text Box 10">
            <a:extLst>
              <a:ext uri="{FF2B5EF4-FFF2-40B4-BE49-F238E27FC236}">
                <a16:creationId xmlns:a16="http://schemas.microsoft.com/office/drawing/2014/main" id="{43E93D6A-2FC7-4147-B018-C11C3C134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096" y="1933784"/>
            <a:ext cx="4966855" cy="3785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     43 chia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  <a:p>
            <a:pPr marL="0" indent="0" eaLnBrk="1" hangingPunct="1">
              <a:spcBef>
                <a:spcPct val="50000"/>
              </a:spcBef>
            </a:pP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2      7 chia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</a:p>
          <a:p>
            <a:pPr marL="0" indent="0" eaLnBrk="1" hangingPunct="1">
              <a:spcBef>
                <a:spcPct val="50000"/>
              </a:spcBef>
            </a:pP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81       chia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</a:p>
          <a:p>
            <a:pPr marL="0" indent="0" eaLnBrk="1" hangingPunct="1">
              <a:spcBef>
                <a:spcPct val="50000"/>
              </a:spcBef>
            </a:pP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46       chia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46E9315-0826-4315-9D64-7C46D7689348}"/>
              </a:ext>
            </a:extLst>
          </p:cNvPr>
          <p:cNvSpPr/>
          <p:nvPr/>
        </p:nvSpPr>
        <p:spPr>
          <a:xfrm>
            <a:off x="1524001" y="1969772"/>
            <a:ext cx="422503" cy="3716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885E91-6C99-4CE6-B4C7-D0AC1DEF314E}"/>
              </a:ext>
            </a:extLst>
          </p:cNvPr>
          <p:cNvSpPr/>
          <p:nvPr/>
        </p:nvSpPr>
        <p:spPr>
          <a:xfrm>
            <a:off x="1731821" y="3078141"/>
            <a:ext cx="422503" cy="3716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2754F33-BA83-4BD6-B380-F25230268A5A}"/>
              </a:ext>
            </a:extLst>
          </p:cNvPr>
          <p:cNvSpPr/>
          <p:nvPr/>
        </p:nvSpPr>
        <p:spPr>
          <a:xfrm>
            <a:off x="1884226" y="4158791"/>
            <a:ext cx="422503" cy="3716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DF8D837-3869-4148-9D9B-16842FB32E5E}"/>
              </a:ext>
            </a:extLst>
          </p:cNvPr>
          <p:cNvSpPr/>
          <p:nvPr/>
        </p:nvSpPr>
        <p:spPr>
          <a:xfrm>
            <a:off x="1939645" y="5239440"/>
            <a:ext cx="422503" cy="3716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C251A22-FB8D-4BE9-AB6C-94EA509FC5BF}"/>
              </a:ext>
            </a:extLst>
          </p:cNvPr>
          <p:cNvSpPr/>
          <p:nvPr/>
        </p:nvSpPr>
        <p:spPr>
          <a:xfrm>
            <a:off x="1524001" y="1972631"/>
            <a:ext cx="422503" cy="371649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B4FFC7F-9C7D-4933-9055-1EE6DA90A4F4}"/>
              </a:ext>
            </a:extLst>
          </p:cNvPr>
          <p:cNvSpPr/>
          <p:nvPr/>
        </p:nvSpPr>
        <p:spPr>
          <a:xfrm>
            <a:off x="1523993" y="1972631"/>
            <a:ext cx="422503" cy="371649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A0265E8-B934-4D47-9C27-F4F0B8231682}"/>
              </a:ext>
            </a:extLst>
          </p:cNvPr>
          <p:cNvSpPr/>
          <p:nvPr/>
        </p:nvSpPr>
        <p:spPr>
          <a:xfrm>
            <a:off x="1523995" y="1972626"/>
            <a:ext cx="422503" cy="371649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0168D5-F4F9-4FE1-AB12-7E778068C7E8}"/>
              </a:ext>
            </a:extLst>
          </p:cNvPr>
          <p:cNvSpPr txBox="1"/>
          <p:nvPr/>
        </p:nvSpPr>
        <p:spPr>
          <a:xfrm>
            <a:off x="4343335" y="1916482"/>
            <a:ext cx="4017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5" name="Text Box 7">
            <a:extLst>
              <a:ext uri="{FF2B5EF4-FFF2-40B4-BE49-F238E27FC236}">
                <a16:creationId xmlns:a16="http://schemas.microsoft.com/office/drawing/2014/main" id="{84CAF79A-62E4-479E-B3BC-68540B5EB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976" y="1953052"/>
            <a:ext cx="7948599" cy="83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>
                <a:latin typeface="Times New Roman" panose="02020603050405020304" pitchFamily="18" charset="0"/>
              </a:rPr>
              <a:t>                                          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tổng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3 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(8 + 4 + 3 =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15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; 2 + 4 + 3 =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9 ; …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6DEDD55-2673-439B-BBDE-6A5FC9705D1F}"/>
              </a:ext>
            </a:extLst>
          </p:cNvPr>
          <p:cNvSpPr/>
          <p:nvPr/>
        </p:nvSpPr>
        <p:spPr>
          <a:xfrm>
            <a:off x="1731819" y="3071206"/>
            <a:ext cx="422503" cy="3716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741A4D-61D3-4C7A-A8BF-FA4F2F6EF7C3}"/>
              </a:ext>
            </a:extLst>
          </p:cNvPr>
          <p:cNvSpPr/>
          <p:nvPr/>
        </p:nvSpPr>
        <p:spPr>
          <a:xfrm>
            <a:off x="1883545" y="4151863"/>
            <a:ext cx="422503" cy="37164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627ACA1-5B83-4B23-9574-4ECD308A7D49}"/>
              </a:ext>
            </a:extLst>
          </p:cNvPr>
          <p:cNvSpPr/>
          <p:nvPr/>
        </p:nvSpPr>
        <p:spPr>
          <a:xfrm>
            <a:off x="1731820" y="3071206"/>
            <a:ext cx="422503" cy="371649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C645CFE-7C30-4AB7-9E2F-A321D8E5B10E}"/>
              </a:ext>
            </a:extLst>
          </p:cNvPr>
          <p:cNvSpPr txBox="1"/>
          <p:nvPr/>
        </p:nvSpPr>
        <p:spPr>
          <a:xfrm>
            <a:off x="4343335" y="3017404"/>
            <a:ext cx="4017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1" name="Text Box 7">
            <a:extLst>
              <a:ext uri="{FF2B5EF4-FFF2-40B4-BE49-F238E27FC236}">
                <a16:creationId xmlns:a16="http://schemas.microsoft.com/office/drawing/2014/main" id="{35D9D24C-A1C6-4EB1-BC97-0FB196E32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976" y="3056967"/>
            <a:ext cx="7948599" cy="83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>
                <a:latin typeface="Times New Roman" panose="02020603050405020304" pitchFamily="18" charset="0"/>
              </a:rPr>
              <a:t>                                          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tổng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9 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(2 + 9 + 7 =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18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; 2 + 0 + 7 = 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9 ; …</a:t>
            </a:r>
            <a:r>
              <a:rPr lang="en-US" altLang="en-US" sz="24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E1689A9-D958-4BB6-8664-868C95C01F6E}"/>
              </a:ext>
            </a:extLst>
          </p:cNvPr>
          <p:cNvSpPr/>
          <p:nvPr/>
        </p:nvSpPr>
        <p:spPr>
          <a:xfrm>
            <a:off x="1929215" y="5234113"/>
            <a:ext cx="422503" cy="371649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014EEA0-F11D-4BC7-8833-DC1B45866A87}"/>
              </a:ext>
            </a:extLst>
          </p:cNvPr>
          <p:cNvSpPr txBox="1"/>
          <p:nvPr/>
        </p:nvSpPr>
        <p:spPr>
          <a:xfrm>
            <a:off x="5251510" y="4151863"/>
            <a:ext cx="4017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0?</a:t>
            </a:r>
          </a:p>
        </p:txBody>
      </p:sp>
      <p:sp>
        <p:nvSpPr>
          <p:cNvPr id="44" name="Text Box 7">
            <a:extLst>
              <a:ext uri="{FF2B5EF4-FFF2-40B4-BE49-F238E27FC236}">
                <a16:creationId xmlns:a16="http://schemas.microsoft.com/office/drawing/2014/main" id="{69450A19-D07D-416C-986C-C047C7E13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434" y="4158673"/>
            <a:ext cx="7948598" cy="83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>
                <a:latin typeface="Times New Roman" panose="02020603050405020304" pitchFamily="18" charset="0"/>
              </a:rPr>
              <a:t>                                                       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2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5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tận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cùng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</a:rPr>
              <a:t> 0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2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5</a:t>
            </a:r>
            <a:endParaRPr lang="en-US" altLang="en-US" sz="24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6BDBC4-CBCE-4239-8859-5D4D3A387E2A}"/>
              </a:ext>
            </a:extLst>
          </p:cNvPr>
          <p:cNvSpPr txBox="1"/>
          <p:nvPr/>
        </p:nvSpPr>
        <p:spPr>
          <a:xfrm>
            <a:off x="5279219" y="5234113"/>
            <a:ext cx="2301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5?</a:t>
            </a:r>
          </a:p>
        </p:txBody>
      </p:sp>
      <p:sp>
        <p:nvSpPr>
          <p:cNvPr id="46" name="Text Box 7">
            <a:extLst>
              <a:ext uri="{FF2B5EF4-FFF2-40B4-BE49-F238E27FC236}">
                <a16:creationId xmlns:a16="http://schemas.microsoft.com/office/drawing/2014/main" id="{9B105195-4785-4ED6-A7C5-63BD74AB4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228" y="5246302"/>
            <a:ext cx="7948599" cy="12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28" tIns="45718" rIns="91428" bIns="45718">
            <a:spAutoFit/>
          </a:bodyPr>
          <a:lstStyle/>
          <a:p>
            <a:r>
              <a:rPr lang="en-US" altLang="en-US" sz="2400" b="1" dirty="0">
                <a:latin typeface="Times New Roman" panose="02020603050405020304" pitchFamily="18" charset="0"/>
              </a:rPr>
              <a:t>                                                        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5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tổng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cuối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5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sz="2400" b="1" dirty="0">
                <a:latin typeface="Times New Roman" panose="02020603050405020304" pitchFamily="18" charset="0"/>
              </a:rPr>
              <a:t> chia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3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5</a:t>
            </a:r>
            <a:endParaRPr lang="en-US" altLang="en-US" sz="2400" b="1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782170"/>
      </p:ext>
    </p:extLst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 animBg="1"/>
      <p:bldP spid="32" grpId="0" animBg="1"/>
      <p:bldP spid="4" grpId="0"/>
      <p:bldP spid="4" grpId="1"/>
      <p:bldP spid="35" grpId="0"/>
      <p:bldP spid="36" grpId="0" animBg="1"/>
      <p:bldP spid="37" grpId="0" animBg="1"/>
      <p:bldP spid="39" grpId="0" animBg="1"/>
      <p:bldP spid="40" grpId="0"/>
      <p:bldP spid="40" grpId="1"/>
      <p:bldP spid="41" grpId="0"/>
      <p:bldP spid="42" grpId="0" animBg="1"/>
      <p:bldP spid="43" grpId="0"/>
      <p:bldP spid="43" grpId="1"/>
      <p:bldP spid="44" grpId="0"/>
      <p:bldP spid="45" grpId="0"/>
      <p:bldP spid="45" grpId="1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02" name="Group 5"/>
          <p:cNvGrpSpPr>
            <a:grpSpLocks/>
          </p:cNvGrpSpPr>
          <p:nvPr/>
        </p:nvGrpSpPr>
        <p:grpSpPr bwMode="auto">
          <a:xfrm>
            <a:off x="337973" y="620507"/>
            <a:ext cx="8542787" cy="5611098"/>
            <a:chOff x="-4" y="15"/>
            <a:chExt cx="5443" cy="4305"/>
          </a:xfrm>
        </p:grpSpPr>
        <p:grpSp>
          <p:nvGrpSpPr>
            <p:cNvPr id="102404" name="Group 6"/>
            <p:cNvGrpSpPr>
              <a:grpSpLocks/>
            </p:cNvGrpSpPr>
            <p:nvPr/>
          </p:nvGrpSpPr>
          <p:grpSpPr bwMode="auto">
            <a:xfrm>
              <a:off x="0" y="3201"/>
              <a:ext cx="1321" cy="1119"/>
              <a:chOff x="0" y="3201"/>
              <a:chExt cx="1321" cy="1119"/>
            </a:xfrm>
          </p:grpSpPr>
          <p:pic>
            <p:nvPicPr>
              <p:cNvPr id="102517" name="Picture 7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" y="3232"/>
                <a:ext cx="745" cy="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8" name="Picture 8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010451">
                <a:off x="271" y="3636"/>
                <a:ext cx="745" cy="6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9" name="Picture 9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3669358">
                <a:off x="31" y="3170"/>
                <a:ext cx="684" cy="7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20" name="Picture 10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7" y="3512"/>
                <a:ext cx="355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21" name="Picture 11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372669">
                <a:off x="305" y="3558"/>
                <a:ext cx="35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22" name="Picture 12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4" y="3729"/>
                <a:ext cx="35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05" name="Group 13"/>
            <p:cNvGrpSpPr>
              <a:grpSpLocks/>
            </p:cNvGrpSpPr>
            <p:nvPr/>
          </p:nvGrpSpPr>
          <p:grpSpPr bwMode="auto">
            <a:xfrm>
              <a:off x="370" y="2592"/>
              <a:ext cx="581" cy="762"/>
              <a:chOff x="370" y="2592"/>
              <a:chExt cx="581" cy="762"/>
            </a:xfrm>
          </p:grpSpPr>
          <p:pic>
            <p:nvPicPr>
              <p:cNvPr id="102511" name="Picture 14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3" y="2613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2" name="Picture 15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010451">
                <a:off x="489" y="2888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3" name="Picture 16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3669358">
                <a:off x="301" y="2661"/>
                <a:ext cx="466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4" name="Picture 17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46" y="2804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5" name="Picture 18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372669">
                <a:off x="504" y="2835"/>
                <a:ext cx="157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6" name="Picture 19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9" y="2952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06" name="Group 20"/>
            <p:cNvGrpSpPr>
              <a:grpSpLocks/>
            </p:cNvGrpSpPr>
            <p:nvPr/>
          </p:nvGrpSpPr>
          <p:grpSpPr bwMode="auto">
            <a:xfrm>
              <a:off x="1094" y="3463"/>
              <a:ext cx="712" cy="609"/>
              <a:chOff x="1094" y="3463"/>
              <a:chExt cx="712" cy="609"/>
            </a:xfrm>
          </p:grpSpPr>
          <p:pic>
            <p:nvPicPr>
              <p:cNvPr id="102505" name="Picture 21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51613">
                <a:off x="1406" y="3616"/>
                <a:ext cx="315" cy="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6" name="Picture 22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8337936">
                <a:off x="1094" y="3588"/>
                <a:ext cx="315" cy="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7" name="Picture 23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2255">
                <a:off x="1263" y="3463"/>
                <a:ext cx="484" cy="3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8" name="Picture 24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51613">
                <a:off x="1400" y="3708"/>
                <a:ext cx="1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9" name="Picture 25" descr="flower_smiles_md_clr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878944">
                <a:off x="1324" y="3591"/>
                <a:ext cx="1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10" name="Picture 26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51613">
                <a:off x="1234" y="3698"/>
                <a:ext cx="15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07" name="Group 27"/>
            <p:cNvGrpSpPr>
              <a:grpSpLocks/>
            </p:cNvGrpSpPr>
            <p:nvPr/>
          </p:nvGrpSpPr>
          <p:grpSpPr bwMode="auto">
            <a:xfrm>
              <a:off x="1735" y="3427"/>
              <a:ext cx="565" cy="783"/>
              <a:chOff x="1735" y="3427"/>
              <a:chExt cx="565" cy="783"/>
            </a:xfrm>
          </p:grpSpPr>
          <p:pic>
            <p:nvPicPr>
              <p:cNvPr id="102499" name="Picture 28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47220">
                <a:off x="1972" y="3516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0" name="Picture 29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957671">
                <a:off x="1769" y="3744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1" name="Picture 30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722137">
                <a:off x="1666" y="3496"/>
                <a:ext cx="466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2" name="Picture 31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47220">
                <a:off x="1979" y="3687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3" name="Picture 32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425449">
                <a:off x="1834" y="3678"/>
                <a:ext cx="157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04" name="Picture 33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47220">
                <a:off x="1874" y="3811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08" name="Group 34"/>
            <p:cNvGrpSpPr>
              <a:grpSpLocks/>
            </p:cNvGrpSpPr>
            <p:nvPr/>
          </p:nvGrpSpPr>
          <p:grpSpPr bwMode="auto">
            <a:xfrm>
              <a:off x="3889" y="3638"/>
              <a:ext cx="649" cy="449"/>
              <a:chOff x="3889" y="3638"/>
              <a:chExt cx="649" cy="449"/>
            </a:xfrm>
          </p:grpSpPr>
          <p:pic>
            <p:nvPicPr>
              <p:cNvPr id="102493" name="Picture 35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4629326">
                <a:off x="4016" y="3573"/>
                <a:ext cx="258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4" name="Picture 36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381125">
                <a:off x="4216" y="3727"/>
                <a:ext cx="258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5" name="Picture 37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8298683">
                <a:off x="3889" y="3829"/>
                <a:ext cx="387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6" name="Picture 38" descr="flower_smiles_md_clr"/>
              <p:cNvPicPr>
                <a:picLocks noChangeAspect="1" noChangeArrowheads="1" noCrop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4629326">
                <a:off x="4128" y="3735"/>
                <a:ext cx="124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7" name="Picture 39" descr="flower_smiles_md_clr"/>
              <p:cNvPicPr>
                <a:picLocks noChangeAspect="1" noChangeArrowheads="1" noCrop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7001994">
                <a:off x="4128" y="3850"/>
                <a:ext cx="123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8" name="Picture 40" descr="flower_smiles_md_clr"/>
              <p:cNvPicPr>
                <a:picLocks noChangeAspect="1" noChangeArrowheads="1" noCrop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4629326">
                <a:off x="4236" y="3814"/>
                <a:ext cx="124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09" name="Group 41"/>
            <p:cNvGrpSpPr>
              <a:grpSpLocks/>
            </p:cNvGrpSpPr>
            <p:nvPr/>
          </p:nvGrpSpPr>
          <p:grpSpPr bwMode="auto">
            <a:xfrm>
              <a:off x="168" y="1645"/>
              <a:ext cx="614" cy="716"/>
              <a:chOff x="168" y="1645"/>
              <a:chExt cx="614" cy="716"/>
            </a:xfrm>
          </p:grpSpPr>
          <p:pic>
            <p:nvPicPr>
              <p:cNvPr id="102487" name="Picture 42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9216491">
                <a:off x="168" y="1833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8" name="Picture 43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06040">
                <a:off x="410" y="1645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9" name="Picture 44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8714151">
                <a:off x="316" y="2033"/>
                <a:ext cx="466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0" name="Picture 45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9216491">
                <a:off x="341" y="1921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1" name="Picture 46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010840">
                <a:off x="480" y="1955"/>
                <a:ext cx="157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92" name="Picture 47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9216491">
                <a:off x="467" y="1817"/>
                <a:ext cx="156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0" name="Group 48"/>
            <p:cNvGrpSpPr>
              <a:grpSpLocks/>
            </p:cNvGrpSpPr>
            <p:nvPr/>
          </p:nvGrpSpPr>
          <p:grpSpPr bwMode="auto">
            <a:xfrm>
              <a:off x="68" y="1439"/>
              <a:ext cx="573" cy="491"/>
              <a:chOff x="68" y="1439"/>
              <a:chExt cx="573" cy="491"/>
            </a:xfrm>
          </p:grpSpPr>
          <p:pic>
            <p:nvPicPr>
              <p:cNvPr id="102481" name="Picture 49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51613">
                <a:off x="319" y="1568"/>
                <a:ext cx="258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2" name="Picture 50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8337936">
                <a:off x="68" y="1543"/>
                <a:ext cx="258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3" name="Picture 51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2255">
                <a:off x="206" y="1439"/>
                <a:ext cx="387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4" name="Picture 52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51613">
                <a:off x="316" y="1641"/>
                <a:ext cx="123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5" name="Picture 53" descr="flower_smiles_md_clr"/>
              <p:cNvPicPr>
                <a:picLocks noChangeAspect="1" noChangeArrowheads="1" noCrop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878944">
                <a:off x="255" y="1545"/>
                <a:ext cx="124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6" name="Picture 54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51613">
                <a:off x="183" y="1631"/>
                <a:ext cx="123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1" name="Group 55"/>
            <p:cNvGrpSpPr>
              <a:grpSpLocks/>
            </p:cNvGrpSpPr>
            <p:nvPr/>
          </p:nvGrpSpPr>
          <p:grpSpPr bwMode="auto">
            <a:xfrm>
              <a:off x="475" y="2135"/>
              <a:ext cx="581" cy="762"/>
              <a:chOff x="475" y="2135"/>
              <a:chExt cx="581" cy="762"/>
            </a:xfrm>
          </p:grpSpPr>
          <p:pic>
            <p:nvPicPr>
              <p:cNvPr id="102475" name="Picture 56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8" y="2156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6" name="Picture 57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010451">
                <a:off x="594" y="2431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7" name="Picture 58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3669358">
                <a:off x="406" y="2204"/>
                <a:ext cx="466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8" name="Picture 59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1" y="2347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9" name="Picture 60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372669">
                <a:off x="609" y="2378"/>
                <a:ext cx="157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80" name="Picture 61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4" y="2495"/>
                <a:ext cx="156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2" name="Group 62"/>
            <p:cNvGrpSpPr>
              <a:grpSpLocks/>
            </p:cNvGrpSpPr>
            <p:nvPr/>
          </p:nvGrpSpPr>
          <p:grpSpPr bwMode="auto">
            <a:xfrm>
              <a:off x="21" y="1000"/>
              <a:ext cx="469" cy="623"/>
              <a:chOff x="21" y="1000"/>
              <a:chExt cx="469" cy="623"/>
            </a:xfrm>
          </p:grpSpPr>
          <p:pic>
            <p:nvPicPr>
              <p:cNvPr id="102469" name="Picture 63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4447">
                <a:off x="222" y="1051"/>
                <a:ext cx="268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0" name="Picture 64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594898">
                <a:off x="76" y="1250"/>
                <a:ext cx="268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1" name="Picture 65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3084911">
                <a:off x="-32" y="1053"/>
                <a:ext cx="373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2" name="Picture 66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4447">
                <a:off x="232" y="1194"/>
                <a:ext cx="128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3" name="Picture 67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788222">
                <a:off x="114" y="1200"/>
                <a:ext cx="128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74" name="Picture 68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4447">
                <a:off x="158" y="1302"/>
                <a:ext cx="127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3" name="Group 69"/>
            <p:cNvGrpSpPr>
              <a:grpSpLocks/>
            </p:cNvGrpSpPr>
            <p:nvPr/>
          </p:nvGrpSpPr>
          <p:grpSpPr bwMode="auto">
            <a:xfrm>
              <a:off x="2158" y="3620"/>
              <a:ext cx="704" cy="605"/>
              <a:chOff x="2158" y="3620"/>
              <a:chExt cx="704" cy="605"/>
            </a:xfrm>
          </p:grpSpPr>
          <p:pic>
            <p:nvPicPr>
              <p:cNvPr id="102463" name="Picture 70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7959393">
                <a:off x="2365" y="3825"/>
                <a:ext cx="316" cy="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4" name="Picture 71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4630155">
                <a:off x="2242" y="3536"/>
                <a:ext cx="316" cy="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5" name="Picture 72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290036">
                <a:off x="2462" y="3744"/>
                <a:ext cx="484" cy="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6" name="Picture 73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7959393">
                <a:off x="2436" y="3857"/>
                <a:ext cx="15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7" name="Picture 74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586725">
                <a:off x="2503" y="3735"/>
                <a:ext cx="1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8" name="Picture 75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7959393">
                <a:off x="2365" y="3706"/>
                <a:ext cx="1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4" name="Group 76"/>
            <p:cNvGrpSpPr>
              <a:grpSpLocks/>
            </p:cNvGrpSpPr>
            <p:nvPr/>
          </p:nvGrpSpPr>
          <p:grpSpPr bwMode="auto">
            <a:xfrm>
              <a:off x="4438" y="3684"/>
              <a:ext cx="545" cy="561"/>
              <a:chOff x="4438" y="3684"/>
              <a:chExt cx="545" cy="561"/>
            </a:xfrm>
          </p:grpSpPr>
          <p:pic>
            <p:nvPicPr>
              <p:cNvPr id="102457" name="Picture 77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352463">
                <a:off x="4609" y="3684"/>
                <a:ext cx="268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8" name="Picture 78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6657988">
                <a:off x="4663" y="3924"/>
                <a:ext cx="268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9" name="Picture 79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021821">
                <a:off x="4385" y="3855"/>
                <a:ext cx="373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0" name="Picture 80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352463">
                <a:off x="4673" y="3857"/>
                <a:ext cx="128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1" name="Picture 81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4725132">
                <a:off x="4601" y="3950"/>
                <a:ext cx="128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62" name="Picture 82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2352463">
                <a:off x="4707" y="3983"/>
                <a:ext cx="127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5" name="Group 83"/>
            <p:cNvGrpSpPr>
              <a:grpSpLocks/>
            </p:cNvGrpSpPr>
            <p:nvPr/>
          </p:nvGrpSpPr>
          <p:grpSpPr bwMode="auto">
            <a:xfrm>
              <a:off x="2785" y="3351"/>
              <a:ext cx="713" cy="642"/>
              <a:chOff x="2785" y="3351"/>
              <a:chExt cx="713" cy="642"/>
            </a:xfrm>
          </p:grpSpPr>
          <p:pic>
            <p:nvPicPr>
              <p:cNvPr id="102451" name="Picture 84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780120">
                <a:off x="3098" y="3494"/>
                <a:ext cx="316" cy="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2" name="Picture 85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8809429">
                <a:off x="2785" y="3509"/>
                <a:ext cx="316" cy="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3" name="Picture 86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10762">
                <a:off x="2923" y="3351"/>
                <a:ext cx="484" cy="3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4" name="Picture 87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780120">
                <a:off x="3090" y="3599"/>
                <a:ext cx="15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5" name="Picture 88" descr="flower_smiles_md_clr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407451">
                <a:off x="2998" y="3492"/>
                <a:ext cx="1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6" name="Picture 89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780120">
                <a:off x="2922" y="3611"/>
                <a:ext cx="15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6" name="Group 90"/>
            <p:cNvGrpSpPr>
              <a:grpSpLocks/>
            </p:cNvGrpSpPr>
            <p:nvPr/>
          </p:nvGrpSpPr>
          <p:grpSpPr bwMode="auto">
            <a:xfrm>
              <a:off x="3377" y="3431"/>
              <a:ext cx="645" cy="702"/>
              <a:chOff x="3377" y="3431"/>
              <a:chExt cx="645" cy="702"/>
            </a:xfrm>
          </p:grpSpPr>
          <p:pic>
            <p:nvPicPr>
              <p:cNvPr id="102445" name="Picture 91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733675">
                <a:off x="3609" y="3431"/>
                <a:ext cx="328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6" name="Picture 92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7276776">
                <a:off x="3624" y="3736"/>
                <a:ext cx="329" cy="4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7" name="Picture 93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3032">
                <a:off x="3308" y="3604"/>
                <a:ext cx="466" cy="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8" name="Picture 94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733675">
                <a:off x="3673" y="3644"/>
                <a:ext cx="157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9" name="Picture 95" descr="flower_smiles_md_clr"/>
              <p:cNvPicPr>
                <a:picLocks noChangeAspect="1" noChangeArrowheads="1" noCrop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4106343">
                <a:off x="3564" y="3739"/>
                <a:ext cx="157" cy="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50" name="Picture 96" descr="flower_smiles_md_clr"/>
              <p:cNvPicPr>
                <a:picLocks noChangeAspect="1" noChangeArrowheads="1" noCrop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733675">
                <a:off x="3685" y="3806"/>
                <a:ext cx="157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7" name="Group 97"/>
            <p:cNvGrpSpPr>
              <a:grpSpLocks/>
            </p:cNvGrpSpPr>
            <p:nvPr/>
          </p:nvGrpSpPr>
          <p:grpSpPr bwMode="auto">
            <a:xfrm>
              <a:off x="4867" y="3567"/>
              <a:ext cx="572" cy="486"/>
              <a:chOff x="4867" y="3567"/>
              <a:chExt cx="572" cy="486"/>
            </a:xfrm>
          </p:grpSpPr>
          <p:pic>
            <p:nvPicPr>
              <p:cNvPr id="102439" name="Picture 98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361950">
                <a:off x="5117" y="3699"/>
                <a:ext cx="258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0" name="Picture 99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8227599">
                <a:off x="4867" y="3666"/>
                <a:ext cx="258" cy="3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1" name="Picture 100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692593">
                <a:off x="5010" y="3567"/>
                <a:ext cx="387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2" name="Picture 101" descr="flower_smiles_md_clr"/>
              <p:cNvPicPr>
                <a:picLocks noChangeAspect="1" noChangeArrowheads="1" noCrop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361950">
                <a:off x="5115" y="3769"/>
                <a:ext cx="124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3" name="Picture 102" descr="flower_smiles_md_clr"/>
              <p:cNvPicPr>
                <a:picLocks noChangeAspect="1" noChangeArrowheads="1" noCrop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989282">
                <a:off x="5057" y="3672"/>
                <a:ext cx="123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44" name="Picture 103" descr="flower_smiles_md_clr"/>
              <p:cNvPicPr>
                <a:picLocks noChangeAspect="1" noChangeArrowheads="1" noCrop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4361950">
                <a:off x="4982" y="3755"/>
                <a:ext cx="124" cy="1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8" name="Group 104"/>
            <p:cNvGrpSpPr>
              <a:grpSpLocks/>
            </p:cNvGrpSpPr>
            <p:nvPr/>
          </p:nvGrpSpPr>
          <p:grpSpPr bwMode="auto">
            <a:xfrm>
              <a:off x="21" y="543"/>
              <a:ext cx="469" cy="623"/>
              <a:chOff x="21" y="543"/>
              <a:chExt cx="469" cy="623"/>
            </a:xfrm>
          </p:grpSpPr>
          <p:pic>
            <p:nvPicPr>
              <p:cNvPr id="102433" name="Picture 105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4447">
                <a:off x="222" y="594"/>
                <a:ext cx="268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4" name="Picture 106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9594898">
                <a:off x="76" y="793"/>
                <a:ext cx="268" cy="3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5" name="Picture 107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3084911">
                <a:off x="-32" y="596"/>
                <a:ext cx="373" cy="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6" name="Picture 108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4447">
                <a:off x="232" y="737"/>
                <a:ext cx="128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7" name="Picture 109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788222">
                <a:off x="114" y="743"/>
                <a:ext cx="128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8" name="Picture 110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84447">
                <a:off x="158" y="845"/>
                <a:ext cx="127" cy="1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19" name="Group 111"/>
            <p:cNvGrpSpPr>
              <a:grpSpLocks/>
            </p:cNvGrpSpPr>
            <p:nvPr/>
          </p:nvGrpSpPr>
          <p:grpSpPr bwMode="auto">
            <a:xfrm>
              <a:off x="-4" y="220"/>
              <a:ext cx="493" cy="436"/>
              <a:chOff x="-4" y="220"/>
              <a:chExt cx="493" cy="436"/>
            </a:xfrm>
          </p:grpSpPr>
          <p:pic>
            <p:nvPicPr>
              <p:cNvPr id="102427" name="Picture 112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716601">
                <a:off x="38" y="202"/>
                <a:ext cx="237" cy="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8" name="Picture 113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293850">
                <a:off x="252" y="220"/>
                <a:ext cx="237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9" name="Picture 114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0385958">
                <a:off x="51" y="419"/>
                <a:ext cx="323" cy="2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0" name="Picture 115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716601">
                <a:off x="162" y="311"/>
                <a:ext cx="11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1" name="Picture 116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9089269">
                <a:off x="221" y="397"/>
                <a:ext cx="11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32" name="Picture 117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716601">
                <a:off x="275" y="317"/>
                <a:ext cx="11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02420" name="Group 118"/>
            <p:cNvGrpSpPr>
              <a:grpSpLocks/>
            </p:cNvGrpSpPr>
            <p:nvPr/>
          </p:nvGrpSpPr>
          <p:grpSpPr bwMode="auto">
            <a:xfrm>
              <a:off x="198" y="15"/>
              <a:ext cx="493" cy="436"/>
              <a:chOff x="198" y="15"/>
              <a:chExt cx="493" cy="436"/>
            </a:xfrm>
          </p:grpSpPr>
          <p:pic>
            <p:nvPicPr>
              <p:cNvPr id="102421" name="Picture 119" descr="WB01240_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716601">
                <a:off x="242" y="-4"/>
                <a:ext cx="236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2" name="Picture 120" descr="WB01242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293850">
                <a:off x="455" y="15"/>
                <a:ext cx="236" cy="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3" name="Picture 121" descr="WB01243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10385958">
                <a:off x="252" y="215"/>
                <a:ext cx="323" cy="2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4" name="Picture 122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716601">
                <a:off x="363" y="105"/>
                <a:ext cx="11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5" name="Picture 123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9089269">
                <a:off x="422" y="192"/>
                <a:ext cx="11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426" name="Picture 124" descr="flower_smiles_md_clr"/>
              <p:cNvPicPr>
                <a:picLocks noChangeAspect="1" noChangeArrowheads="1" noCrop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6716601">
                <a:off x="477" y="112"/>
                <a:ext cx="11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25" name="TextBox 124">
            <a:extLst>
              <a:ext uri="{FF2B5EF4-FFF2-40B4-BE49-F238E27FC236}">
                <a16:creationId xmlns:a16="http://schemas.microsoft.com/office/drawing/2014/main" id="{11481702-3746-47D8-9D9D-EA8278B55E5A}"/>
              </a:ext>
            </a:extLst>
          </p:cNvPr>
          <p:cNvSpPr txBox="1"/>
          <p:nvPr/>
        </p:nvSpPr>
        <p:spPr>
          <a:xfrm>
            <a:off x="1783386" y="604683"/>
            <a:ext cx="666540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0" b="1" kern="10" dirty="0" err="1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110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0" b="1" kern="10" dirty="0" err="1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vi-VN" sz="11000" b="1" kern="10" dirty="0">
              <a:ln w="9525">
                <a:solidFill>
                  <a:schemeClr val="tx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E2CF156-4C65-4DC2-A1A3-4F9DF4A0BA1A}"/>
              </a:ext>
            </a:extLst>
          </p:cNvPr>
          <p:cNvSpPr txBox="1"/>
          <p:nvPr/>
        </p:nvSpPr>
        <p:spPr>
          <a:xfrm>
            <a:off x="1847456" y="2070449"/>
            <a:ext cx="6665403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3000" b="1" kern="10" dirty="0" err="1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130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0" b="1" kern="10" dirty="0" err="1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13000" b="1" kern="10" dirty="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  <a:endParaRPr lang="vi-VN" sz="13000" b="1" kern="10" dirty="0">
              <a:ln w="9525">
                <a:solidFill>
                  <a:schemeClr val="tx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838824"/>
      </p:ext>
    </p:extLst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693</Words>
  <Application>Microsoft Office PowerPoint</Application>
  <PresentationFormat>On-screen Show (4:3)</PresentationFormat>
  <Paragraphs>93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2_Default Design</vt:lpstr>
      <vt:lpstr>2_Chủ đề của Office</vt:lpstr>
      <vt:lpstr>3_Chủ đề của Office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Miyori Huỳnh</dc:creator>
  <cp:lastModifiedBy>This MC</cp:lastModifiedBy>
  <cp:revision>62</cp:revision>
  <dcterms:created xsi:type="dcterms:W3CDTF">2018-03-21T17:43:29Z</dcterms:created>
  <dcterms:modified xsi:type="dcterms:W3CDTF">2022-03-31T01:20:02Z</dcterms:modified>
</cp:coreProperties>
</file>