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553" r:id="rId3"/>
    <p:sldId id="413" r:id="rId4"/>
    <p:sldId id="527" r:id="rId5"/>
    <p:sldId id="529" r:id="rId6"/>
    <p:sldId id="532" r:id="rId7"/>
    <p:sldId id="534" r:id="rId8"/>
    <p:sldId id="536" r:id="rId9"/>
    <p:sldId id="538" r:id="rId10"/>
    <p:sldId id="517" r:id="rId11"/>
    <p:sldId id="518" r:id="rId12"/>
    <p:sldId id="519" r:id="rId13"/>
    <p:sldId id="522" r:id="rId14"/>
    <p:sldId id="525" r:id="rId15"/>
    <p:sldId id="554" r:id="rId16"/>
    <p:sldId id="539" r:id="rId17"/>
    <p:sldId id="541" r:id="rId18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A4"/>
    <a:srgbClr val="FF0066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85" d="100"/>
          <a:sy n="85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171AE2-E96C-42B3-8ECC-9CDF1EF11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6E75-B4A0-4B4A-8FC7-32C0BB3BE8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pPr>
                <a:defRPr/>
              </a:pPr>
              <a:t>27/02/2022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5D1F89-6D65-4A06-AB0E-48E943B74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337C2-0947-42A7-B9FF-E1532EA59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FEA0-CC91-41D2-B96B-547598F2F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6B139-6B80-4F18-B09F-6100AC379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8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8044D-719D-4888-AD2C-2C4AFFED8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E7840-515D-4F2A-914B-39A76791B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2270C-8E43-4102-B594-6EADC373A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172332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EF080-5364-4E2D-AA05-00888A498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964EB-98ED-41A7-B3C1-34C5AB1DD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02779-DE75-4C7C-AF8E-8927348E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09736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7B90C-A90B-4F87-BC2A-66614F705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DBD35-4ABD-4F04-B5A1-710DF3F95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69D64-10E2-4870-AB16-E9EC67949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419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7C5F1-C19A-40EC-895C-B00695DA4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E8D226-6957-477A-A8A6-54033E926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70EA9-A09F-4EBC-87E6-4DB6EFE9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11531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302C61-A480-44D6-B8C7-4CAB4B9239A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315-546F-45CD-B71B-7FC1EB5FF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E8A5-2E7C-4040-A2C7-1954CC268C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3F60-5D96-4BD9-9A9C-FECD896544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0CA-30E3-4214-95EF-C777D6AD37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BCF4-3766-4F1D-AE7B-CF2016F721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EB60-E783-4432-AA31-99F78278E1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13882"/>
      </p:ext>
    </p:extLst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4654-1AC6-40CF-BC4A-1194609206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4797-A680-4C20-A163-6B1FA42D19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E6DA-F211-48E9-8B45-EE606F924B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1721D-EB8F-40A7-B7C3-B08CE89A73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03932-50E2-4A49-AF54-7F59128BE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A0508-F535-4127-8810-9FD7697BB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8407C-DDC4-4FC8-8E19-3EF6814D9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92745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A20F7-9280-485B-A5B1-B872DCE5F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57868-0061-4B9E-AA08-3896586C6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AAC1A-6DF0-4E21-9A1C-9AB37DFBD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92396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E3263-2751-4F6E-AC2C-392D257D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02C66D-DED2-41A5-9C3D-4CC968316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4A12E-4DD3-4FDC-A4ED-0A8D3EB2C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66553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0EE900-0C3C-4CB6-873B-5B150E3C7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68B6C-64B8-45A6-8CC3-9C2272267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C8179-CCF3-4C03-9969-EFEE88A1F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845559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99930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CC1AA-4638-4064-A095-AC0AA52E0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7C6BE-C8F0-4AF6-AC32-4D05117B4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050D2-3436-421C-93C1-8EE453D11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96855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CE5CD-95C0-41B6-8AEB-227AF9723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542E9-F98A-476F-8E5A-AC6A619AB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36B4D-162C-44C9-8FB2-A632F1A8C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13110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B42EC7-8531-4484-A725-9655A7FB7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2656B6-2074-4738-B1D5-45116A87A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6D075A-405B-4E3C-9DF4-1BC2CD2C5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C28D2-4978-4F8B-8496-BF7272F22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70E31F-0CA2-402D-853A-9DDD6E29A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 descr="90%"/>
          <p:cNvSpPr>
            <a:spLocks noChangeArrowheads="1" noChangeShapeType="1" noTextEdit="1"/>
          </p:cNvSpPr>
          <p:nvPr/>
        </p:nvSpPr>
        <p:spPr bwMode="auto">
          <a:xfrm>
            <a:off x="606757" y="3328194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tả đồ vật </a:t>
            </a:r>
          </a:p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 Tuần 24  - Tiết 2)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981200" y="2392318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1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Tập làm văn  </a:t>
            </a:r>
          </a:p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pic>
        <p:nvPicPr>
          <p:cNvPr id="2053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775" y="5878513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3969" y="5878512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2775" y="5878513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8768" y="5878513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081" y="5864661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5807075"/>
            <a:ext cx="1035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399"/>
            <a:ext cx="1905000" cy="1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398"/>
            <a:ext cx="1803400" cy="12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4668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7" y="5723101"/>
            <a:ext cx="1104900" cy="12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2266" y="3906714"/>
            <a:ext cx="5448134" cy="112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A71FE-5AC4-46B4-8758-91CD82A215A1}"/>
              </a:ext>
            </a:extLst>
          </p:cNvPr>
          <p:cNvSpPr txBox="1"/>
          <p:nvPr/>
        </p:nvSpPr>
        <p:spPr>
          <a:xfrm>
            <a:off x="1507057" y="88592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4 tháng 3 năm 2022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9918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23904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533400" y="2322731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69067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5" y="1752600"/>
            <a:ext cx="7971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*Kết bài ta cần nêu ý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344424" y="2599053"/>
            <a:ext cx="879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98" y="3676270"/>
            <a:ext cx="548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kết bài?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344424" y="4485382"/>
            <a:ext cx="879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kết bài đó là: kết bài mở rộng và kết bài không mở rộng.</a:t>
            </a:r>
          </a:p>
        </p:txBody>
      </p:sp>
    </p:spTree>
    <p:extLst>
      <p:ext uri="{BB962C8B-B14F-4D97-AF65-F5344CB8AC3E}">
        <p14:creationId xmlns:p14="http://schemas.microsoft.com/office/powerpoint/2010/main" val="45548769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7988"/>
            <a:ext cx="7607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bài văn tả đồ vật hay, sinh động ta cần chú ý điều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12290" y="2819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lần lượt từng bộ phận nh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tả kĩ bộ phận nào yêu thích có cảm xúc, có ấn tượng. </a:t>
            </a:r>
          </a:p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nhân hóa, so sánh để miêu tả. Sử dụng các từ ngữ gợi tả, gợi cảm để bài văn sinh động, giàu hình ảnh .</a:t>
            </a:r>
          </a:p>
        </p:txBody>
      </p:sp>
    </p:spTree>
    <p:extLst>
      <p:ext uri="{BB962C8B-B14F-4D97-AF65-F5344CB8AC3E}">
        <p14:creationId xmlns:p14="http://schemas.microsoft.com/office/powerpoint/2010/main" val="212963535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64587993-CC6D-4205-A5B1-B6C6BC5F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990600"/>
            <a:ext cx="1257300" cy="49577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3975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Bài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văn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miêu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tả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đồ vật</a:t>
            </a:r>
          </a:p>
        </p:txBody>
      </p:sp>
      <p:sp>
        <p:nvSpPr>
          <p:cNvPr id="130054" name="Oval 6">
            <a:extLst>
              <a:ext uri="{FF2B5EF4-FFF2-40B4-BE49-F238E27FC236}">
                <a16:creationId xmlns:a16="http://schemas.microsoft.com/office/drawing/2014/main" id="{807D87F7-5F0C-4E59-BBAA-C311230A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796925"/>
            <a:ext cx="1522413" cy="1081088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92D05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 bài</a:t>
            </a:r>
          </a:p>
        </p:txBody>
      </p:sp>
      <p:sp>
        <p:nvSpPr>
          <p:cNvPr id="130055" name="Oval 7">
            <a:extLst>
              <a:ext uri="{FF2B5EF4-FFF2-40B4-BE49-F238E27FC236}">
                <a16:creationId xmlns:a16="http://schemas.microsoft.com/office/drawing/2014/main" id="{21A995B1-0C95-4B0D-BA76-EF7CB6A2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781300"/>
            <a:ext cx="1447800" cy="1082675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Thân bài</a:t>
            </a:r>
          </a:p>
        </p:txBody>
      </p:sp>
      <p:sp>
        <p:nvSpPr>
          <p:cNvPr id="130056" name="Oval 8">
            <a:extLst>
              <a:ext uri="{FF2B5EF4-FFF2-40B4-BE49-F238E27FC236}">
                <a16:creationId xmlns:a16="http://schemas.microsoft.com/office/drawing/2014/main" id="{1C0A66A6-369B-405A-9B67-A87D4E08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4938713"/>
            <a:ext cx="1441450" cy="1084262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Kết bài</a:t>
            </a:r>
          </a:p>
        </p:txBody>
      </p:sp>
      <p:sp>
        <p:nvSpPr>
          <p:cNvPr id="130057" name="Line 9">
            <a:extLst>
              <a:ext uri="{FF2B5EF4-FFF2-40B4-BE49-F238E27FC236}">
                <a16:creationId xmlns:a16="http://schemas.microsoft.com/office/drawing/2014/main" id="{5B55B965-6BF8-4C72-AF4B-BB4F639A0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5888" y="1511300"/>
            <a:ext cx="557212" cy="1820863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58" name="Line 10">
            <a:extLst>
              <a:ext uri="{FF2B5EF4-FFF2-40B4-BE49-F238E27FC236}">
                <a16:creationId xmlns:a16="http://schemas.microsoft.com/office/drawing/2014/main" id="{DB726B52-3955-46ED-8592-02596C785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5888" y="3378200"/>
            <a:ext cx="557212" cy="317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59" name="Line 11">
            <a:extLst>
              <a:ext uri="{FF2B5EF4-FFF2-40B4-BE49-F238E27FC236}">
                <a16:creationId xmlns:a16="http://schemas.microsoft.com/office/drawing/2014/main" id="{3D3D23C7-C42E-4BFE-B1C8-1294C2DA0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4775" y="3519488"/>
            <a:ext cx="682625" cy="170338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1" name="AutoShape 13">
            <a:extLst>
              <a:ext uri="{FF2B5EF4-FFF2-40B4-BE49-F238E27FC236}">
                <a16:creationId xmlns:a16="http://schemas.microsoft.com/office/drawing/2014/main" id="{E3B94119-3312-4F56-A01B-68AC58DE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1581150"/>
            <a:ext cx="2938463" cy="11684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Tả bao quát  hình dáng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của đồ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vật (nhìn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 xa,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nhìn gần có gì đặc biệt về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kích thước, màu sắc,..)</a:t>
            </a:r>
          </a:p>
        </p:txBody>
      </p:sp>
      <p:sp>
        <p:nvSpPr>
          <p:cNvPr id="130062" name="AutoShape 14">
            <a:extLst>
              <a:ext uri="{FF2B5EF4-FFF2-40B4-BE49-F238E27FC236}">
                <a16:creationId xmlns:a16="http://schemas.microsoft.com/office/drawing/2014/main" id="{17DDB3DA-FE7D-437B-AD6B-93D4EBBC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2928938"/>
            <a:ext cx="3525837" cy="23685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Tả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bộ phận</a:t>
            </a:r>
          </a:p>
          <a:p>
            <a:pPr algn="just"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nổi bật của đồ vật( hình thù, </a:t>
            </a:r>
          </a:p>
          <a:p>
            <a:pPr algn="just"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màu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sắc, kích thước của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từng bộ phận; có thể tả từ ngoài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vào trong, từ trên xuống dưới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hoặc từ trong ra ngoài,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 dưới lên trên. </a:t>
            </a:r>
          </a:p>
        </p:txBody>
      </p:sp>
      <p:sp>
        <p:nvSpPr>
          <p:cNvPr id="130063" name="AutoShape 15">
            <a:extLst>
              <a:ext uri="{FF2B5EF4-FFF2-40B4-BE49-F238E27FC236}">
                <a16:creationId xmlns:a16="http://schemas.microsoft.com/office/drawing/2014/main" id="{C64BFF84-57E6-4635-A25B-0A667EB55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5484813"/>
            <a:ext cx="3241675" cy="129381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Em có cảm nghĩ gì trước</a:t>
            </a:r>
          </a:p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vẻ đẹp và công dụng </a:t>
            </a:r>
          </a:p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của đồ vật.</a:t>
            </a:r>
          </a:p>
        </p:txBody>
      </p:sp>
      <p:sp>
        <p:nvSpPr>
          <p:cNvPr id="130064" name="Line 16">
            <a:extLst>
              <a:ext uri="{FF2B5EF4-FFF2-40B4-BE49-F238E27FC236}">
                <a16:creationId xmlns:a16="http://schemas.microsoft.com/office/drawing/2014/main" id="{467F5A7E-8A26-4D10-8552-AA5C5F127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175" y="682625"/>
            <a:ext cx="928688" cy="2159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5" name="Line 17">
            <a:extLst>
              <a:ext uri="{FF2B5EF4-FFF2-40B4-BE49-F238E27FC236}">
                <a16:creationId xmlns:a16="http://schemas.microsoft.com/office/drawing/2014/main" id="{F19B42C7-7B56-4C51-8975-C70D6311A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0" y="5668963"/>
            <a:ext cx="66040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6" name="Line 18">
            <a:extLst>
              <a:ext uri="{FF2B5EF4-FFF2-40B4-BE49-F238E27FC236}">
                <a16:creationId xmlns:a16="http://schemas.microsoft.com/office/drawing/2014/main" id="{A1D5993C-A8E9-4998-A259-3BB95FE8C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3238" y="2284413"/>
            <a:ext cx="1023937" cy="644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7" name="Line 19">
            <a:extLst>
              <a:ext uri="{FF2B5EF4-FFF2-40B4-BE49-F238E27FC236}">
                <a16:creationId xmlns:a16="http://schemas.microsoft.com/office/drawing/2014/main" id="{13AAFB8E-15F1-40E3-8F04-EE3C0569A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238" y="3700463"/>
            <a:ext cx="654050" cy="87153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C7BDD09D-C5D0-4888-83EA-5C1F139E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04788"/>
            <a:ext cx="2862263" cy="11731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-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Đồ vật em định tả là gì?</a:t>
            </a:r>
          </a:p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-Em thấy nó hoặc có nó</a:t>
            </a:r>
          </a:p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khi nào?</a:t>
            </a:r>
          </a:p>
        </p:txBody>
      </p:sp>
      <p:sp>
        <p:nvSpPr>
          <p:cNvPr id="31" name="AutoShape 12">
            <a:extLst>
              <a:ext uri="{FF2B5EF4-FFF2-40B4-BE49-F238E27FC236}">
                <a16:creationId xmlns:a16="http://schemas.microsoft.com/office/drawing/2014/main" id="{9EB62471-FD10-46CE-A499-E1C3315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338138"/>
            <a:ext cx="1255713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Trực tiếp </a:t>
            </a: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356DD85D-96A2-46B4-A701-FE423D677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5421313"/>
            <a:ext cx="1257300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 rộng  </a:t>
            </a: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265CB7E7-F9E5-4201-8A31-080DAE43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6132513"/>
            <a:ext cx="1257300" cy="6143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Không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</a:p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rộng  </a:t>
            </a: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E1E3B923-B80E-4E98-848F-B0085FC0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1130300"/>
            <a:ext cx="1255713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Gián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tiếp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 </a:t>
            </a: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5E1CEE9F-E58D-4D81-9613-88699084E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9438" y="585788"/>
            <a:ext cx="509587" cy="2476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EAF91A7-4A62-411D-A58C-8AC411B9B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438" y="820738"/>
            <a:ext cx="487362" cy="517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87C0ED00-5BC2-43CE-BD48-71264BFE1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2325" y="5668963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F48E1990-8940-499D-A54D-8429D15E7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350" y="6022975"/>
            <a:ext cx="542925" cy="4159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108535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1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8096"/>
      </p:ext>
    </p:extLst>
  </p:cSld>
  <p:clrMapOvr>
    <a:masterClrMapping/>
  </p:clrMapOvr>
  <p:transition advTm="3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81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203" y="3120028"/>
            <a:ext cx="9144000" cy="16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Các em thực hiện theo trình tự: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Giới thiệu đồ vật.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Miêu tả đồ vật.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Nêu cảm nghĩ đối với đồ vật.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73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98934"/>
            <a:ext cx="63246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>
                <a:latin typeface="Times New Roman" pitchFamily="18" charset="0"/>
              </a:rPr>
              <a:t>Xem lại bài.</a:t>
            </a:r>
            <a:endParaRPr lang="en-US" sz="3200" b="1" dirty="0">
              <a:latin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>
                <a:latin typeface="Times New Roman" pitchFamily="18" charset="0"/>
              </a:rPr>
              <a:t>Chuẩn </a:t>
            </a:r>
            <a:r>
              <a:rPr lang="en-US" sz="3200" b="1" dirty="0" err="1">
                <a:latin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</a:rPr>
              <a:t>bài</a:t>
            </a:r>
            <a:r>
              <a:rPr lang="en-US" sz="3200" b="1">
                <a:latin typeface="Times New Roman" pitchFamily="18" charset="0"/>
              </a:rPr>
              <a:t> sau: Tả đồ vật (Kiểm tra viết).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28800" y="1415703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 -DẶN DÒ</a:t>
            </a:r>
          </a:p>
        </p:txBody>
      </p:sp>
      <p:pic>
        <p:nvPicPr>
          <p:cNvPr id="6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199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15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9158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91585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1582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244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 Bài văn miêu tả đồ vật gồm có mấy phần? Đó là những phần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28600" y="3001217"/>
            <a:ext cx="8742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0" y="839788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2" grpId="0"/>
      <p:bldP spid="2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5F8E10B-62FC-4CAF-AE51-2E6B680B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" y="1708129"/>
            <a:ext cx="8915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0" y="839788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đồ vật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19200" y="-12700"/>
            <a:ext cx="1219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71204860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9B27BDE0-6EF6-405D-BA94-5E1DAE22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 sách Tiếng Việt lớp 5 –Tập hai</a:t>
            </a:r>
          </a:p>
        </p:txBody>
      </p:sp>
      <p:pic>
        <p:nvPicPr>
          <p:cNvPr id="13317" name="Picture 7" descr="Chu de Nho nguon">
            <a:extLst>
              <a:ext uri="{FF2B5EF4-FFF2-40B4-BE49-F238E27FC236}">
                <a16:creationId xmlns:a16="http://schemas.microsoft.com/office/drawing/2014/main" id="{ADECBB17-2BE0-4884-A8F1-E92E7BFC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50" y="3236535"/>
            <a:ext cx="2514600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247816-B27C-491F-B2CC-7151F2CFF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33" t="9980" r="21667" b="12946"/>
          <a:stretch/>
        </p:blipFill>
        <p:spPr>
          <a:xfrm>
            <a:off x="4254910" y="990599"/>
            <a:ext cx="2347546" cy="339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80A64-7ED2-4D13-82CA-067EE5E53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8399"/>
          <a:stretch/>
        </p:blipFill>
        <p:spPr>
          <a:xfrm>
            <a:off x="0" y="990599"/>
            <a:ext cx="4267200" cy="57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220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DDCA0E1C-16DE-4118-808F-7709F6C5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95300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>
            <a:extLst>
              <a:ext uri="{FF2B5EF4-FFF2-40B4-BE49-F238E27FC236}">
                <a16:creationId xmlns:a16="http://schemas.microsoft.com/office/drawing/2014/main" id="{2E24791D-8740-49F0-ABBB-F8177F5E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95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491858DC-2DBA-4A5E-81E4-C54241B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2906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hồ báo thức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9F3AF72B-EA31-4808-A55F-A296A019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>
            <a:extLst>
              <a:ext uri="{FF2B5EF4-FFF2-40B4-BE49-F238E27FC236}">
                <a16:creationId xmlns:a16="http://schemas.microsoft.com/office/drawing/2014/main" id="{88E914EF-7ECC-433D-8D77-A7E6B057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145035"/>
      </p:ext>
    </p:extLst>
  </p:cSld>
  <p:clrMapOvr>
    <a:masterClrMapping/>
  </p:clrMapOvr>
  <p:transition advTm="3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0CF2E420-D445-4EFF-86BD-F6AACCE2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30A4E8B4-A32C-4A7E-9E50-F8E72CF4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trong nhà mà em yêu thích.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282329B9-9579-49C6-B290-9620E4B7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3D8DEC1F-1FDD-40A1-8385-48D114F0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>
            <a:extLst>
              <a:ext uri="{FF2B5EF4-FFF2-40B4-BE49-F238E27FC236}">
                <a16:creationId xmlns:a16="http://schemas.microsoft.com/office/drawing/2014/main" id="{5DEE5AB0-5AB6-473B-8569-CDF841B4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>
            <a:extLst>
              <a:ext uri="{FF2B5EF4-FFF2-40B4-BE49-F238E27FC236}">
                <a16:creationId xmlns:a16="http://schemas.microsoft.com/office/drawing/2014/main" id="{C0BC5AE3-34AC-4704-8406-58A9B800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>
            <a:extLst>
              <a:ext uri="{FF2B5EF4-FFF2-40B4-BE49-F238E27FC236}">
                <a16:creationId xmlns:a16="http://schemas.microsoft.com/office/drawing/2014/main" id="{022BAD90-3A81-4C23-A736-9D913560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36081"/>
      </p:ext>
    </p:extLst>
  </p:cSld>
  <p:clrMapOvr>
    <a:masterClrMapping/>
  </p:clrMapOvr>
  <p:transition advTm="3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83D16A1-1F1B-4613-8A94-F15D1AF2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hoặc món quà có ý nghĩa sâu sắc với em.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F77A27E2-AE0E-44A7-862D-C9F97837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>
            <a:extLst>
              <a:ext uri="{FF2B5EF4-FFF2-40B4-BE49-F238E27FC236}">
                <a16:creationId xmlns:a16="http://schemas.microsoft.com/office/drawing/2014/main" id="{623EA991-C27B-40A2-A877-D28C50D3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9113"/>
            <a:ext cx="464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1">
            <a:extLst>
              <a:ext uri="{FF2B5EF4-FFF2-40B4-BE49-F238E27FC236}">
                <a16:creationId xmlns:a16="http://schemas.microsoft.com/office/drawing/2014/main" id="{3066FC99-6749-4E7D-8F49-506CC972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>
            <a:extLst>
              <a:ext uri="{FF2B5EF4-FFF2-40B4-BE49-F238E27FC236}">
                <a16:creationId xmlns:a16="http://schemas.microsoft.com/office/drawing/2014/main" id="{86DA4161-C770-400F-BA97-AAB1A997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65093"/>
      </p:ext>
    </p:extLst>
  </p:cSld>
  <p:clrMapOvr>
    <a:masterClrMapping/>
  </p:clrMapOvr>
  <p:transition advTm="3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51511399-A96F-401B-9850-269BA687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trong viện bảo tàng hoặc nhà truyền thống.</a:t>
            </a: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6E046C50-C4BC-40A3-B3C2-7497FDB1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400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FAF08BF3-0BC9-4240-8A9A-9EF4C553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33800"/>
            <a:ext cx="4038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2A83A532-6F82-4BAD-AEBC-A5D427CB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>
            <a:extLst>
              <a:ext uri="{FF2B5EF4-FFF2-40B4-BE49-F238E27FC236}">
                <a16:creationId xmlns:a16="http://schemas.microsoft.com/office/drawing/2014/main" id="{CE0B8DDA-2AF1-4061-B441-DC0DB44D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329534-69FF-4DDD-854C-18399127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06914"/>
      </p:ext>
    </p:extLst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1" y="1524000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*Mở bài ta cần nêu ý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68415" y="2170331"/>
            <a:ext cx="6970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784" y="3723151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Có mấy cách mở bài?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68414" y="4267200"/>
            <a:ext cx="8723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mở bài đó là: mở bài trực tiếp và mở bài gián tiếp.</a:t>
            </a:r>
          </a:p>
        </p:txBody>
      </p:sp>
    </p:spTree>
    <p:extLst>
      <p:ext uri="{BB962C8B-B14F-4D97-AF65-F5344CB8AC3E}">
        <p14:creationId xmlns:p14="http://schemas.microsoft.com/office/powerpoint/2010/main" val="414415821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682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Century Gothic</vt:lpstr>
      <vt:lpstr>HP001 5H</vt:lpstr>
      <vt:lpstr>Times New Roman</vt:lpstr>
      <vt:lpstr>Wingdings 2</vt:lpstr>
      <vt:lpstr>Default Design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This MC</cp:lastModifiedBy>
  <cp:revision>353</cp:revision>
  <dcterms:created xsi:type="dcterms:W3CDTF">2009-10-23T09:00:20Z</dcterms:created>
  <dcterms:modified xsi:type="dcterms:W3CDTF">2022-02-27T03:57:35Z</dcterms:modified>
</cp:coreProperties>
</file>