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61" r:id="rId4"/>
    <p:sldMasterId id="2147483695" r:id="rId5"/>
    <p:sldMasterId id="2147483697" r:id="rId6"/>
  </p:sldMasterIdLst>
  <p:sldIdLst>
    <p:sldId id="256" r:id="rId7"/>
    <p:sldId id="258" r:id="rId8"/>
    <p:sldId id="276" r:id="rId9"/>
    <p:sldId id="277" r:id="rId10"/>
    <p:sldId id="278" r:id="rId11"/>
    <p:sldId id="282" r:id="rId12"/>
    <p:sldId id="283" r:id="rId13"/>
    <p:sldId id="284" r:id="rId14"/>
    <p:sldId id="261" r:id="rId15"/>
    <p:sldId id="289" r:id="rId16"/>
    <p:sldId id="265" r:id="rId17"/>
    <p:sldId id="285" r:id="rId18"/>
    <p:sldId id="266" r:id="rId19"/>
    <p:sldId id="267" r:id="rId20"/>
    <p:sldId id="268" r:id="rId21"/>
    <p:sldId id="269" r:id="rId22"/>
    <p:sldId id="270" r:id="rId23"/>
    <p:sldId id="286" r:id="rId24"/>
    <p:sldId id="28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00"/>
    <a:srgbClr val="FFFF66"/>
    <a:srgbClr val="FF0066"/>
    <a:srgbClr val="FFFF00"/>
    <a:srgbClr val="1CBE71"/>
    <a:srgbClr val="08B86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7" autoAdjust="0"/>
    <p:restoredTop sz="94660"/>
  </p:normalViewPr>
  <p:slideViewPr>
    <p:cSldViewPr>
      <p:cViewPr>
        <p:scale>
          <a:sx n="46" d="100"/>
          <a:sy n="46" d="100"/>
        </p:scale>
        <p:origin x="-2046"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5D15B8-FC15-4121-A505-959AC16032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B645E2-AF50-4F51-BC0C-DCB74CDFAA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3CF7E-7795-403A-9C5A-F2F7EDABB7C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207132-DC32-421B-B318-9D27D444D4F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0686603-9B3C-4CFA-AFC8-F9123AA160B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1CFB7A8-3D96-4642-A2AF-383FA67E24A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2B30625-2281-4343-9C69-7DD7D84F563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ED92A73-1949-4C54-BED8-3AFE090113D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03E4747-1767-4B1F-BF75-AA0DED6C9E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0CA3BD6-D9DC-4A11-805F-430E802D36E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1B881F0-BAFC-4BCD-9DBB-22A6086A99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18AFA-7EA6-40AF-A7D0-267C9161FDF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560E0C8-97A8-473F-A827-DB08482120C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FD14AF1-3D7E-4F6E-B8D6-0A511C8A4AC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428D4C0-0F95-4196-B7AE-58B95009927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F20B906-A197-4389-90CD-19C48DBA53F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FFE116E8-8230-4B7A-AEAC-596265F5EE1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en-US"/>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en-US"/>
          </a:p>
        </p:txBody>
      </p:sp>
      <p:sp>
        <p:nvSpPr>
          <p:cNvPr id="430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4301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59323347-1DD1-4681-A662-979815CD443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E0ABE56-498E-47A5-9005-8A4BDCF8E75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9270153-3199-41C8-90B6-B5A74BAC278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571FE87-D5E0-4EBF-B790-B9793F097A5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4373D24-514F-4E01-ABD0-AEF1E30C22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6421D-7484-47A7-9337-4B1C672030B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34D26F7-FAA2-4999-912B-E760E91A151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495A19F-6EC8-43A0-9631-46E0535FC31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A80E66A-7B6C-4900-8807-7C66794889F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6788E90-F3B8-4A9F-BC0B-F9E93E7CD6C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1082F9-CAFA-4B30-B9FD-20BED138070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63587F3-18E4-42CC-9E72-F170E0F1C31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6383A51-6D8F-4A1B-8A69-B8BFD951EC0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778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78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81FCF292-E83E-491E-87D6-6D4F5160B8B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E5D6FC3-4329-446D-BCD7-4C7FA7EBC90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767CED2-6D3A-4F5E-ABE4-71118A1BF48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C542D0-0AA7-424D-B3CE-70DCBF44239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5DA15C8-9F33-498B-A1C4-383DC60ED18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90C3A9BE-E69C-4536-A108-2904E3DC27F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7731C4D-AE65-417B-B51C-3AD79C7E6325}"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2AD91A9-3083-4FE0-8C33-876D6CAFEF22}"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65F4C76-AE1A-4114-AD39-D80FF60F04B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B8DD3D8-6B76-404C-AD13-FC5253DF90E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9646573-6CD6-452F-9528-C398C0FF786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797B299-BC4F-4CEB-8F30-3FBCF23444D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4C2EDF9-11A5-4877-A143-6EC585DF377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180236"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8023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801FF95D-9D97-45BA-A196-29935DCC5D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878555-0A3D-47E3-8D17-206D8825F81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6CDD2DB-B6D8-47FA-ABDB-997C87DEA2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7F3904D-BF37-4DDF-88E5-C7F3E7AC127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3A1543A-1EEC-4000-A45E-BE208A76F59F}"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1BD6BD1-1CD2-4C40-9EF6-16B8E48F3B28}"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275B12C-E06F-4712-9C28-1D3AF720694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6B9E6A4-5FFB-482B-9F7E-13A5BF24C892}"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69EAED2-03D2-43BB-B314-24C13AA17AA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4B082F0-963F-468A-9F37-69AFEC81DDF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CEFEE63-7BE8-4177-910D-32AFA397B489}"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BAD0D5E-90A7-4FD5-A63F-59E3DDD576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959523-A688-4FE4-977B-493FA19ABFA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A836489-97C1-49F7-8B31-F6E73410F00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8A6351-634E-41F2-A3A9-369C6CCEACE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BEA24-DB7B-4F30-ABAA-29A84E7421D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62B5F-8BFF-448E-92BF-B0745F4337F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556515-3F3A-4B1C-9BF6-1626EB6DDF7D}"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5C5197-9A1F-4885-B396-9E0E97451BC5}"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6D39C3-90E2-4995-BC58-D624B228961A}"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D6E48D-594A-4A9E-87AA-90F6A79CC0AB}"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13CC1-83CB-4F03-AFDA-7B7F8F02E33F}"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D128E-47ED-4058-A832-C41511377B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943A4C-D4C1-4D72-A409-114E81340BF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4EBE9-2314-4FC2-BB55-C5277F9A3042}"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FB8DD-07AF-4F76-B625-20B7235A84E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139ED9-DF7D-471D-97AE-76C55D48BF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01C8F2-33D0-446A-AE93-F896BB6C9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32CF3F-7497-4644-85C8-A04D39C350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AC4AFFE-C81B-4D30-AB73-B29D0FB6E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defRPr/>
            </a:pPr>
            <a:endParaRPr kumimoji="1" lang="en-US" sz="2400">
              <a:latin typeface="Tahoma" pitchFamily="34" charset="0"/>
            </a:endParaRPr>
          </a:p>
        </p:txBody>
      </p:sp>
      <p:sp>
        <p:nvSpPr>
          <p:cNvPr id="205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defRPr/>
            </a:pPr>
            <a:endParaRPr kumimoji="1" lang="en-US" sz="2400">
              <a:latin typeface="Tahoma" pitchFamily="34" charset="0"/>
            </a:endParaRPr>
          </a:p>
        </p:txBody>
      </p:sp>
      <p:sp>
        <p:nvSpPr>
          <p:cNvPr id="205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defRPr/>
            </a:pPr>
            <a:endParaRPr kumimoji="1" lang="en-US" sz="2400">
              <a:latin typeface="Tahoma" pitchFamily="34" charset="0"/>
            </a:endParaRPr>
          </a:p>
        </p:txBody>
      </p:sp>
      <p:sp>
        <p:nvSpPr>
          <p:cNvPr id="205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kumimoji="1" lang="en-US" sz="2400">
              <a:latin typeface="Tahoma" pitchFamily="34" charset="0"/>
            </a:endParaRPr>
          </a:p>
        </p:txBody>
      </p:sp>
      <p:sp>
        <p:nvSpPr>
          <p:cNvPr id="205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defRPr/>
            </a:pPr>
            <a:endParaRPr kumimoji="1" lang="en-US" sz="2400">
              <a:latin typeface="Tahoma" pitchFamily="34" charset="0"/>
            </a:endParaRPr>
          </a:p>
        </p:txBody>
      </p:sp>
      <p:sp>
        <p:nvSpPr>
          <p:cNvPr id="205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defRPr/>
            </a:pPr>
            <a:endParaRPr kumimoji="1" lang="en-US" sz="2400">
              <a:latin typeface="Tahoma" pitchFamily="34" charset="0"/>
            </a:endParaRPr>
          </a:p>
        </p:txBody>
      </p:sp>
      <p:sp>
        <p:nvSpPr>
          <p:cNvPr id="205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defRPr/>
            </a:pPr>
            <a:endParaRPr kumimoji="1" lang="en-US" sz="2400">
              <a:latin typeface="Tahoma" pitchFamily="34" charset="0"/>
            </a:endParaRPr>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15F821E0-79C6-41A8-B572-52A52CD534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0"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199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19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04D6F50-A7EA-47CB-B45F-85A5C04E468E}" type="slidenum">
              <a:rPr lang="en-US"/>
              <a:pPr>
                <a:defRPr/>
              </a:pPr>
              <a:t>‹#›</a:t>
            </a:fld>
            <a:endParaRPr lang="en-US"/>
          </a:p>
        </p:txBody>
      </p:sp>
      <p:sp>
        <p:nvSpPr>
          <p:cNvPr id="3080"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en-US"/>
          </a:p>
        </p:txBody>
      </p:sp>
      <p:sp>
        <p:nvSpPr>
          <p:cNvPr id="3081"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en-US"/>
          </a:p>
        </p:txBody>
      </p:sp>
      <p:grpSp>
        <p:nvGrpSpPr>
          <p:cNvPr id="3082" name="Group 10"/>
          <p:cNvGrpSpPr>
            <a:grpSpLocks/>
          </p:cNvGrpSpPr>
          <p:nvPr/>
        </p:nvGrpSpPr>
        <p:grpSpPr bwMode="auto">
          <a:xfrm>
            <a:off x="7938" y="5540375"/>
            <a:ext cx="1784350" cy="1246188"/>
            <a:chOff x="5" y="3490"/>
            <a:chExt cx="1124" cy="785"/>
          </a:xfrm>
        </p:grpSpPr>
        <p:sp>
          <p:nvSpPr>
            <p:cNvPr id="3099"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en-US"/>
            </a:p>
          </p:txBody>
        </p:sp>
        <p:sp>
          <p:nvSpPr>
            <p:cNvPr id="3100"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en-US"/>
            </a:p>
          </p:txBody>
        </p:sp>
        <p:sp>
          <p:nvSpPr>
            <p:cNvPr id="3101"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3102"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sp>
          <p:nvSpPr>
            <p:cNvPr id="3103"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en-US"/>
            </a:p>
          </p:txBody>
        </p:sp>
        <p:sp>
          <p:nvSpPr>
            <p:cNvPr id="3104"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en-US"/>
            </a:p>
          </p:txBody>
        </p:sp>
        <p:sp>
          <p:nvSpPr>
            <p:cNvPr id="3105"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en-US"/>
            </a:p>
          </p:txBody>
        </p:sp>
        <p:sp>
          <p:nvSpPr>
            <p:cNvPr id="3106"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en-US"/>
            </a:p>
          </p:txBody>
        </p:sp>
        <p:sp>
          <p:nvSpPr>
            <p:cNvPr id="3107"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en-US"/>
                </a:p>
              </p:txBody>
            </p:sp>
            <p:sp>
              <p:nvSpPr>
                <p:cNvPr id="3123"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en-US"/>
                </a:p>
              </p:txBody>
            </p:sp>
            <p:sp>
              <p:nvSpPr>
                <p:cNvPr id="3124"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en-US"/>
                </a:p>
              </p:txBody>
            </p:sp>
          </p:grpSp>
          <p:sp>
            <p:nvSpPr>
              <p:cNvPr id="3110"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3111"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sp>
            <p:nvSpPr>
              <p:cNvPr id="3112"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en-US"/>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3115"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3116"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3117"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en-US"/>
                </a:p>
              </p:txBody>
            </p:sp>
            <p:sp>
              <p:nvSpPr>
                <p:cNvPr id="3118"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en-US"/>
                </a:p>
              </p:txBody>
            </p:sp>
            <p:sp>
              <p:nvSpPr>
                <p:cNvPr id="3119"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en-US"/>
                </a:p>
              </p:txBody>
            </p:sp>
            <p:sp>
              <p:nvSpPr>
                <p:cNvPr id="3120"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en-US"/>
                </a:p>
              </p:txBody>
            </p:sp>
            <p:sp>
              <p:nvSpPr>
                <p:cNvPr id="3121"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3097"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sp>
          <p:nvSpPr>
            <p:cNvPr id="3098"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en-US"/>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en-US"/>
                </a:p>
              </p:txBody>
            </p:sp>
            <p:sp>
              <p:nvSpPr>
                <p:cNvPr id="3090" name="Freeform 45"/>
                <p:cNvSpPr>
                  <a:spLocks/>
                </p:cNvSpPr>
                <p:nvPr userDrawn="1"/>
              </p:nvSpPr>
              <p:spPr bwMode="auto">
                <a:xfrm rot="-3172564">
                  <a:off x="5050" y="330"/>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en-US"/>
                </a:p>
              </p:txBody>
            </p:sp>
            <p:sp>
              <p:nvSpPr>
                <p:cNvPr id="3091" name="Freeform 46"/>
                <p:cNvSpPr>
                  <a:spLocks/>
                </p:cNvSpPr>
                <p:nvPr userDrawn="1"/>
              </p:nvSpPr>
              <p:spPr bwMode="auto">
                <a:xfrm rot="-3172564">
                  <a:off x="4860" y="180"/>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en-US"/>
                </a:p>
              </p:txBody>
            </p:sp>
            <p:sp>
              <p:nvSpPr>
                <p:cNvPr id="3092"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en-US"/>
                </a:p>
              </p:txBody>
            </p:sp>
            <p:sp>
              <p:nvSpPr>
                <p:cNvPr id="3093" name="Freeform 48"/>
                <p:cNvSpPr>
                  <a:spLocks/>
                </p:cNvSpPr>
                <p:nvPr userDrawn="1"/>
              </p:nvSpPr>
              <p:spPr bwMode="auto">
                <a:xfrm rot="-3172564">
                  <a:off x="5299" y="895"/>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en-US"/>
                </a:p>
              </p:txBody>
            </p:sp>
            <p:sp>
              <p:nvSpPr>
                <p:cNvPr id="3094" name="Freeform 49"/>
                <p:cNvSpPr>
                  <a:spLocks/>
                </p:cNvSpPr>
                <p:nvPr userDrawn="1"/>
              </p:nvSpPr>
              <p:spPr bwMode="auto">
                <a:xfrm rot="-3172564">
                  <a:off x="5253" y="804"/>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en-US"/>
                </a:p>
              </p:txBody>
            </p:sp>
            <p:sp>
              <p:nvSpPr>
                <p:cNvPr id="3095"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en-US"/>
                </a:p>
              </p:txBody>
            </p:sp>
            <p:sp>
              <p:nvSpPr>
                <p:cNvPr id="3096" name="Freeform 51"/>
                <p:cNvSpPr>
                  <a:spLocks/>
                </p:cNvSpPr>
                <p:nvPr userDrawn="1"/>
              </p:nvSpPr>
              <p:spPr bwMode="auto">
                <a:xfrm rot="-3172564">
                  <a:off x="4949" y="140"/>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en-US"/>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91"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7680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13EEBB6-0E6A-4794-B36F-2ADA04B4ADF5}" type="slidenum">
              <a:rPr lang="en-US"/>
              <a:pPr>
                <a:defRPr/>
              </a:pPr>
              <a:t>‹#›</a:t>
            </a:fld>
            <a:endParaRPr lang="en-US"/>
          </a:p>
        </p:txBody>
      </p:sp>
      <p:grpSp>
        <p:nvGrpSpPr>
          <p:cNvPr id="4100" name="Group 4"/>
          <p:cNvGrpSpPr>
            <a:grpSpLocks/>
          </p:cNvGrpSpPr>
          <p:nvPr/>
        </p:nvGrpSpPr>
        <p:grpSpPr bwMode="auto">
          <a:xfrm>
            <a:off x="0" y="0"/>
            <a:ext cx="9144000" cy="546100"/>
            <a:chOff x="0" y="0"/>
            <a:chExt cx="5760" cy="344"/>
          </a:xfrm>
        </p:grpSpPr>
        <p:sp>
          <p:nvSpPr>
            <p:cNvPr id="410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US" sz="2400">
                <a:latin typeface="Times New Roman" pitchFamily="18" charset="0"/>
              </a:endParaRPr>
            </a:p>
          </p:txBody>
        </p:sp>
        <p:sp>
          <p:nvSpPr>
            <p:cNvPr id="410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4106"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7"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8"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09"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10"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4111"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12"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410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1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92"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071563" y="304800"/>
            <a:ext cx="7615237" cy="1106488"/>
            <a:chOff x="675" y="192"/>
            <a:chExt cx="4797" cy="697"/>
          </a:xfrm>
        </p:grpSpPr>
        <p:sp>
          <p:nvSpPr>
            <p:cNvPr id="5128"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5129"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5130"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5131"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5132"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5123"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209"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17921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79211"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60E933F-AABA-418B-8671-FBAAC0069BC1}" type="slidenum">
              <a:rPr lang="en-US"/>
              <a:pPr>
                <a:defRPr/>
              </a:pPr>
              <a:t>‹#›</a:t>
            </a:fld>
            <a:endParaRPr lang="en-US"/>
          </a:p>
        </p:txBody>
      </p:sp>
      <p:sp>
        <p:nvSpPr>
          <p:cNvPr id="51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93"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225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225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37E685D-D3C9-44BB-9C05-9C2D833D89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152400"/>
            <a:ext cx="7772400" cy="1470025"/>
          </a:xfrm>
        </p:spPr>
        <p:txBody>
          <a:bodyPr/>
          <a:lstStyle/>
          <a:p>
            <a:pPr eaLnBrk="1" hangingPunct="1"/>
            <a:r>
              <a:rPr lang="en-US" sz="4000" b="1" smtClean="0">
                <a:solidFill>
                  <a:schemeClr val="bg1"/>
                </a:solidFill>
              </a:rPr>
              <a:t> </a:t>
            </a:r>
          </a:p>
        </p:txBody>
      </p:sp>
      <p:sp>
        <p:nvSpPr>
          <p:cNvPr id="11267" name="WordArt 4"/>
          <p:cNvSpPr>
            <a:spLocks noChangeArrowheads="1" noChangeShapeType="1" noTextEdit="1"/>
          </p:cNvSpPr>
          <p:nvPr/>
        </p:nvSpPr>
        <p:spPr bwMode="auto">
          <a:xfrm>
            <a:off x="2819400" y="1524000"/>
            <a:ext cx="3810000" cy="8382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vi-VN"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Đạo đức</a:t>
            </a:r>
            <a:endPar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endParaRPr>
          </a:p>
        </p:txBody>
      </p:sp>
      <p:sp>
        <p:nvSpPr>
          <p:cNvPr id="2059" name="WordArt 11"/>
          <p:cNvSpPr>
            <a:spLocks noChangeArrowheads="1" noChangeShapeType="1" noTextEdit="1"/>
          </p:cNvSpPr>
          <p:nvPr/>
        </p:nvSpPr>
        <p:spPr bwMode="auto">
          <a:xfrm>
            <a:off x="914400" y="2514600"/>
            <a:ext cx="7391400" cy="1524000"/>
          </a:xfrm>
          <a:prstGeom prst="rect">
            <a:avLst/>
          </a:prstGeom>
        </p:spPr>
        <p:txBody>
          <a:bodyPr wrap="none" fromWordArt="1">
            <a:prstTxWarp prst="textPlain">
              <a:avLst>
                <a:gd name="adj" fmla="val 50000"/>
              </a:avLst>
            </a:prstTxWarp>
          </a:bodyPr>
          <a:lstStyle/>
          <a:p>
            <a:pPr algn="ctr"/>
            <a:r>
              <a:rPr lang="vi-VN" sz="3600"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Em yêu quê </a:t>
            </a:r>
            <a:r>
              <a:rPr lang="vi-VN" sz="3600" kern="10" dirty="0" smtClean="0">
                <a:ln w="9525">
                  <a:noFill/>
                  <a:round/>
                  <a:headEnd/>
                  <a:tailEnd/>
                </a:ln>
                <a:solidFill>
                  <a:srgbClr val="FF0000"/>
                </a:solidFill>
                <a:effectLst>
                  <a:outerShdw dist="35921" dir="2700000" algn="ctr" rotWithShape="0">
                    <a:srgbClr val="C0C0C0">
                      <a:alpha val="79999"/>
                    </a:srgbClr>
                  </a:outerShdw>
                </a:effectLst>
                <a:latin typeface="Arial"/>
                <a:cs typeface="Arial"/>
              </a:rPr>
              <a:t>hương</a:t>
            </a:r>
            <a:endParaRPr lang="en-US" sz="3600" kern="10" dirty="0" smtClean="0">
              <a:ln w="9525">
                <a:noFill/>
                <a:round/>
                <a:headEnd/>
                <a:tailEnd/>
              </a:ln>
              <a:solidFill>
                <a:srgbClr val="FF0000"/>
              </a:solidFill>
              <a:effectLst>
                <a:outerShdw dist="35921" dir="2700000" algn="ctr" rotWithShape="0">
                  <a:srgbClr val="C0C0C0">
                    <a:alpha val="79999"/>
                  </a:srgbClr>
                </a:outerShdw>
              </a:effectLst>
              <a:latin typeface="Arial"/>
              <a:cs typeface="Arial"/>
            </a:endParaRPr>
          </a:p>
          <a:p>
            <a:pPr algn="ctr"/>
            <a:r>
              <a:rPr lang="vi-VN" sz="36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a:t>
            </a:r>
            <a:r>
              <a:rPr lang="vi-VN"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tiết 2)</a:t>
            </a:r>
            <a:endPar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heckerboard(down)">
                                      <p:cBhvr>
                                        <p:cTn id="7" dur="2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152400"/>
            <a:ext cx="7772400" cy="1470025"/>
          </a:xfrm>
        </p:spPr>
        <p:txBody>
          <a:bodyPr/>
          <a:lstStyle/>
          <a:p>
            <a:pPr eaLnBrk="1" hangingPunct="1"/>
            <a:r>
              <a:rPr lang="en-US" sz="4000" b="1" smtClean="0">
                <a:solidFill>
                  <a:schemeClr val="bg1"/>
                </a:solidFill>
              </a:rPr>
              <a:t> </a:t>
            </a:r>
          </a:p>
        </p:txBody>
      </p:sp>
      <p:sp>
        <p:nvSpPr>
          <p:cNvPr id="11267" name="WordArt 4"/>
          <p:cNvSpPr>
            <a:spLocks noChangeArrowheads="1" noChangeShapeType="1" noTextEdit="1"/>
          </p:cNvSpPr>
          <p:nvPr/>
        </p:nvSpPr>
        <p:spPr bwMode="auto">
          <a:xfrm>
            <a:off x="2819400" y="1524000"/>
            <a:ext cx="3810000" cy="8382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vi-VN"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Đạo đức</a:t>
            </a:r>
            <a:endPar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endParaRPr>
          </a:p>
        </p:txBody>
      </p:sp>
      <p:sp>
        <p:nvSpPr>
          <p:cNvPr id="2059" name="WordArt 11"/>
          <p:cNvSpPr>
            <a:spLocks noChangeArrowheads="1" noChangeShapeType="1" noTextEdit="1"/>
          </p:cNvSpPr>
          <p:nvPr/>
        </p:nvSpPr>
        <p:spPr bwMode="auto">
          <a:xfrm>
            <a:off x="914400" y="2514600"/>
            <a:ext cx="7391400" cy="1524000"/>
          </a:xfrm>
          <a:prstGeom prst="rect">
            <a:avLst/>
          </a:prstGeom>
        </p:spPr>
        <p:txBody>
          <a:bodyPr wrap="none" fromWordArt="1">
            <a:prstTxWarp prst="textPlain">
              <a:avLst>
                <a:gd name="adj" fmla="val 50000"/>
              </a:avLst>
            </a:prstTxWarp>
          </a:bodyPr>
          <a:lstStyle/>
          <a:p>
            <a:pPr algn="ctr"/>
            <a:r>
              <a:rPr lang="vi-VN" sz="3600"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Em yêu quê </a:t>
            </a:r>
            <a:r>
              <a:rPr lang="vi-VN" sz="3600" kern="10" dirty="0" smtClean="0">
                <a:ln w="9525">
                  <a:noFill/>
                  <a:round/>
                  <a:headEnd/>
                  <a:tailEnd/>
                </a:ln>
                <a:solidFill>
                  <a:srgbClr val="FF0000"/>
                </a:solidFill>
                <a:effectLst>
                  <a:outerShdw dist="35921" dir="2700000" algn="ctr" rotWithShape="0">
                    <a:srgbClr val="C0C0C0">
                      <a:alpha val="79999"/>
                    </a:srgbClr>
                  </a:outerShdw>
                </a:effectLst>
                <a:latin typeface="Arial"/>
                <a:cs typeface="Arial"/>
              </a:rPr>
              <a:t>hương</a:t>
            </a:r>
            <a:endParaRPr lang="en-US" sz="3600" kern="10" dirty="0" smtClean="0">
              <a:ln w="9525">
                <a:noFill/>
                <a:round/>
                <a:headEnd/>
                <a:tailEnd/>
              </a:ln>
              <a:solidFill>
                <a:srgbClr val="FF0000"/>
              </a:solidFill>
              <a:effectLst>
                <a:outerShdw dist="35921" dir="2700000" algn="ctr" rotWithShape="0">
                  <a:srgbClr val="C0C0C0">
                    <a:alpha val="79999"/>
                  </a:srgbClr>
                </a:outerShdw>
              </a:effectLst>
              <a:latin typeface="Arial"/>
              <a:cs typeface="Arial"/>
            </a:endParaRPr>
          </a:p>
          <a:p>
            <a:pPr algn="ctr"/>
            <a:r>
              <a:rPr lang="vi-VN" sz="36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a:t>
            </a:r>
            <a:r>
              <a:rPr lang="vi-VN"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tiết 2)</a:t>
            </a:r>
            <a:endPar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13877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heckerboard(down)">
                                      <p:cBhvr>
                                        <p:cTn id="7" dur="2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Oval 36"/>
          <p:cNvSpPr>
            <a:spLocks noChangeArrowheads="1"/>
          </p:cNvSpPr>
          <p:nvPr/>
        </p:nvSpPr>
        <p:spPr bwMode="auto">
          <a:xfrm>
            <a:off x="3048000" y="457200"/>
            <a:ext cx="3505200" cy="990600"/>
          </a:xfrm>
          <a:prstGeom prst="ellipse">
            <a:avLst/>
          </a:prstGeom>
          <a:solidFill>
            <a:schemeClr val="folHlink"/>
          </a:solidFill>
          <a:ln w="9525">
            <a:solidFill>
              <a:schemeClr val="tx1"/>
            </a:solidFill>
            <a:round/>
            <a:headEnd/>
            <a:tailEnd/>
          </a:ln>
        </p:spPr>
        <p:txBody>
          <a:bodyPr wrap="none" anchor="ctr"/>
          <a:lstStyle/>
          <a:p>
            <a:pPr algn="ctr"/>
            <a:r>
              <a:rPr lang="en-US" sz="3600" b="1"/>
              <a:t>Bày tỏ thái độ</a:t>
            </a:r>
          </a:p>
        </p:txBody>
      </p:sp>
      <p:sp>
        <p:nvSpPr>
          <p:cNvPr id="15363" name="Rectangle 3"/>
          <p:cNvSpPr>
            <a:spLocks noGrp="1" noChangeArrowheads="1"/>
          </p:cNvSpPr>
          <p:nvPr>
            <p:ph type="body" sz="half" idx="1"/>
          </p:nvPr>
        </p:nvSpPr>
        <p:spPr>
          <a:xfrm>
            <a:off x="381000" y="1447800"/>
            <a:ext cx="8001000" cy="533400"/>
          </a:xfrm>
        </p:spPr>
        <p:txBody>
          <a:bodyPr/>
          <a:lstStyle/>
          <a:p>
            <a:pPr eaLnBrk="1" hangingPunct="1">
              <a:buFontTx/>
              <a:buNone/>
            </a:pPr>
            <a:r>
              <a:rPr lang="en-US" sz="2400" b="1" i="1" smtClean="0">
                <a:solidFill>
                  <a:srgbClr val="FF9900"/>
                </a:solidFill>
              </a:rPr>
              <a:t>      Em tán thành với những ý kiến nào dưới đây?</a:t>
            </a:r>
            <a:r>
              <a:rPr lang="en-US" sz="2400" b="1" smtClean="0">
                <a:solidFill>
                  <a:srgbClr val="FF9900"/>
                </a:solidFill>
              </a:rPr>
              <a:t> </a:t>
            </a:r>
          </a:p>
          <a:p>
            <a:pPr eaLnBrk="1" hangingPunct="1">
              <a:buFontTx/>
              <a:buNone/>
            </a:pPr>
            <a:endParaRPr lang="en-US" sz="2400" b="1" smtClean="0">
              <a:solidFill>
                <a:srgbClr val="FF9900"/>
              </a:solidFill>
            </a:endParaRPr>
          </a:p>
          <a:p>
            <a:pPr eaLnBrk="1" hangingPunct="1">
              <a:buFontTx/>
              <a:buNone/>
            </a:pPr>
            <a:endParaRPr lang="en-US" sz="2400" b="1" smtClean="0">
              <a:solidFill>
                <a:srgbClr val="FF9900"/>
              </a:solidFill>
            </a:endParaRPr>
          </a:p>
          <a:p>
            <a:pPr eaLnBrk="1" hangingPunct="1">
              <a:buFontTx/>
              <a:buNone/>
            </a:pPr>
            <a:endParaRPr lang="en-US" sz="2800" smtClean="0">
              <a:solidFill>
                <a:schemeClr val="bg2"/>
              </a:solidFill>
            </a:endParaRPr>
          </a:p>
          <a:p>
            <a:pPr eaLnBrk="1" hangingPunct="1">
              <a:buFontTx/>
              <a:buNone/>
            </a:pPr>
            <a:endParaRPr lang="en-US" sz="2800" smtClean="0">
              <a:solidFill>
                <a:schemeClr val="bg2"/>
              </a:solidFill>
            </a:endParaRPr>
          </a:p>
          <a:p>
            <a:pPr eaLnBrk="1" hangingPunct="1">
              <a:buFontTx/>
              <a:buNone/>
            </a:pPr>
            <a:endParaRPr lang="en-US" sz="2800" smtClean="0">
              <a:solidFill>
                <a:schemeClr val="bg2"/>
              </a:solidFill>
            </a:endParaRPr>
          </a:p>
          <a:p>
            <a:pPr eaLnBrk="1" hangingPunct="1">
              <a:buFontTx/>
              <a:buNone/>
            </a:pPr>
            <a:endParaRPr lang="en-US" sz="2800" smtClean="0">
              <a:solidFill>
                <a:schemeClr val="bg2"/>
              </a:solidFill>
            </a:endParaRPr>
          </a:p>
        </p:txBody>
      </p:sp>
      <p:sp>
        <p:nvSpPr>
          <p:cNvPr id="20484" name="Text Box 4"/>
          <p:cNvSpPr txBox="1">
            <a:spLocks noChangeArrowheads="1"/>
          </p:cNvSpPr>
          <p:nvPr/>
        </p:nvSpPr>
        <p:spPr bwMode="auto">
          <a:xfrm>
            <a:off x="838200" y="5562600"/>
            <a:ext cx="7162800" cy="519113"/>
          </a:xfrm>
          <a:prstGeom prst="rect">
            <a:avLst/>
          </a:prstGeom>
          <a:noFill/>
          <a:ln w="9525">
            <a:noFill/>
            <a:miter lim="800000"/>
            <a:headEnd/>
            <a:tailEnd/>
          </a:ln>
        </p:spPr>
        <p:txBody>
          <a:bodyPr>
            <a:spAutoFit/>
          </a:bodyPr>
          <a:lstStyle/>
          <a:p>
            <a:pPr>
              <a:spcBef>
                <a:spcPct val="20000"/>
              </a:spcBef>
              <a:buClr>
                <a:schemeClr val="folHlink"/>
              </a:buClr>
              <a:buSzPct val="60000"/>
              <a:buFont typeface="Wingdings" pitchFamily="2" charset="2"/>
              <a:buNone/>
            </a:pPr>
            <a:endParaRPr lang="en-US" sz="2800">
              <a:solidFill>
                <a:srgbClr val="996633"/>
              </a:solidFill>
            </a:endParaRPr>
          </a:p>
        </p:txBody>
      </p:sp>
      <p:grpSp>
        <p:nvGrpSpPr>
          <p:cNvPr id="20485" name="Group 5"/>
          <p:cNvGrpSpPr>
            <a:grpSpLocks/>
          </p:cNvGrpSpPr>
          <p:nvPr/>
        </p:nvGrpSpPr>
        <p:grpSpPr bwMode="auto">
          <a:xfrm>
            <a:off x="3276600" y="5715000"/>
            <a:ext cx="685800" cy="685800"/>
            <a:chOff x="3216" y="2352"/>
            <a:chExt cx="912" cy="912"/>
          </a:xfrm>
        </p:grpSpPr>
        <p:sp>
          <p:nvSpPr>
            <p:cNvPr id="20522" name="Oval 6"/>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0523" name="AutoShape 7"/>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0524" name="Oval 8"/>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0525" name="Oval 9"/>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grpSp>
        <p:nvGrpSpPr>
          <p:cNvPr id="20486" name="Group 10"/>
          <p:cNvGrpSpPr>
            <a:grpSpLocks/>
          </p:cNvGrpSpPr>
          <p:nvPr/>
        </p:nvGrpSpPr>
        <p:grpSpPr bwMode="auto">
          <a:xfrm>
            <a:off x="7467600" y="5791200"/>
            <a:ext cx="685800" cy="609600"/>
            <a:chOff x="2160" y="2256"/>
            <a:chExt cx="912" cy="912"/>
          </a:xfrm>
        </p:grpSpPr>
        <p:sp>
          <p:nvSpPr>
            <p:cNvPr id="20518" name="Oval 11"/>
            <p:cNvSpPr>
              <a:spLocks noChangeArrowheads="1"/>
            </p:cNvSpPr>
            <p:nvPr/>
          </p:nvSpPr>
          <p:spPr bwMode="auto">
            <a:xfrm>
              <a:off x="2160" y="2256"/>
              <a:ext cx="912" cy="912"/>
            </a:xfrm>
            <a:prstGeom prst="ellipse">
              <a:avLst/>
            </a:prstGeom>
            <a:solidFill>
              <a:srgbClr val="FF3300"/>
            </a:solidFill>
            <a:ln w="9525">
              <a:solidFill>
                <a:srgbClr val="FF3300"/>
              </a:solidFill>
              <a:round/>
              <a:headEnd/>
              <a:tailEnd/>
            </a:ln>
          </p:spPr>
          <p:txBody>
            <a:bodyPr wrap="none" anchor="ctr"/>
            <a:lstStyle/>
            <a:p>
              <a:pPr algn="ctr" eaLnBrk="0" hangingPunct="0"/>
              <a:endParaRPr lang="en-US">
                <a:solidFill>
                  <a:schemeClr val="hlink"/>
                </a:solidFill>
              </a:endParaRPr>
            </a:p>
          </p:txBody>
        </p:sp>
        <p:sp>
          <p:nvSpPr>
            <p:cNvPr id="20519" name="AutoShape 12"/>
            <p:cNvSpPr>
              <a:spLocks noChangeArrowheads="1"/>
            </p:cNvSpPr>
            <p:nvPr/>
          </p:nvSpPr>
          <p:spPr bwMode="auto">
            <a:xfrm rot="5256654">
              <a:off x="2484" y="2652"/>
              <a:ext cx="288" cy="456"/>
            </a:xfrm>
            <a:prstGeom prst="moon">
              <a:avLst>
                <a:gd name="adj" fmla="val 50000"/>
              </a:avLst>
            </a:prstGeom>
            <a:solidFill>
              <a:schemeClr val="hlink"/>
            </a:solidFill>
            <a:ln w="9525">
              <a:solidFill>
                <a:schemeClr val="hlink"/>
              </a:solidFill>
              <a:miter lim="800000"/>
              <a:headEnd/>
              <a:tailEnd/>
            </a:ln>
          </p:spPr>
          <p:txBody>
            <a:bodyPr rot="10800000" vert="eaVert" wrap="none" anchor="ctr"/>
            <a:lstStyle/>
            <a:p>
              <a:pPr algn="ctr" eaLnBrk="0" hangingPunct="0"/>
              <a:endParaRPr lang="en-US">
                <a:solidFill>
                  <a:schemeClr val="hlink"/>
                </a:solidFill>
              </a:endParaRPr>
            </a:p>
          </p:txBody>
        </p:sp>
        <p:sp>
          <p:nvSpPr>
            <p:cNvPr id="20520" name="Oval 13"/>
            <p:cNvSpPr>
              <a:spLocks noChangeArrowheads="1"/>
            </p:cNvSpPr>
            <p:nvPr/>
          </p:nvSpPr>
          <p:spPr bwMode="auto">
            <a:xfrm>
              <a:off x="2352" y="2496"/>
              <a:ext cx="144" cy="144"/>
            </a:xfrm>
            <a:prstGeom prst="ellipse">
              <a:avLst/>
            </a:prstGeom>
            <a:solidFill>
              <a:schemeClr val="hlink"/>
            </a:solidFill>
            <a:ln w="9525">
              <a:solidFill>
                <a:schemeClr val="tx1"/>
              </a:solidFill>
              <a:round/>
              <a:headEnd/>
              <a:tailEnd/>
            </a:ln>
          </p:spPr>
          <p:txBody>
            <a:bodyPr wrap="none" anchor="ctr"/>
            <a:lstStyle/>
            <a:p>
              <a:endParaRPr lang="en-US"/>
            </a:p>
          </p:txBody>
        </p:sp>
        <p:sp>
          <p:nvSpPr>
            <p:cNvPr id="20521" name="Oval 14"/>
            <p:cNvSpPr>
              <a:spLocks noChangeArrowheads="1"/>
            </p:cNvSpPr>
            <p:nvPr/>
          </p:nvSpPr>
          <p:spPr bwMode="auto">
            <a:xfrm>
              <a:off x="2736" y="2496"/>
              <a:ext cx="144" cy="144"/>
            </a:xfrm>
            <a:prstGeom prst="ellipse">
              <a:avLst/>
            </a:prstGeom>
            <a:solidFill>
              <a:schemeClr val="hlink"/>
            </a:solidFill>
            <a:ln w="9525">
              <a:solidFill>
                <a:schemeClr val="tx1"/>
              </a:solidFill>
              <a:round/>
              <a:headEnd/>
              <a:tailEnd/>
            </a:ln>
          </p:spPr>
          <p:txBody>
            <a:bodyPr wrap="none" anchor="ctr"/>
            <a:lstStyle/>
            <a:p>
              <a:pPr algn="ctr" eaLnBrk="0" hangingPunct="0"/>
              <a:endParaRPr lang="en-US">
                <a:solidFill>
                  <a:schemeClr val="hlink"/>
                </a:solidFill>
              </a:endParaRPr>
            </a:p>
          </p:txBody>
        </p:sp>
      </p:grpSp>
      <p:sp>
        <p:nvSpPr>
          <p:cNvPr id="20487" name="Text Box 15"/>
          <p:cNvSpPr txBox="1">
            <a:spLocks noChangeArrowheads="1"/>
          </p:cNvSpPr>
          <p:nvPr/>
        </p:nvSpPr>
        <p:spPr bwMode="auto">
          <a:xfrm>
            <a:off x="1066800" y="5791200"/>
            <a:ext cx="1905000" cy="1077913"/>
          </a:xfrm>
          <a:prstGeom prst="rect">
            <a:avLst/>
          </a:prstGeom>
          <a:noFill/>
          <a:ln w="9525">
            <a:noFill/>
            <a:miter lim="800000"/>
            <a:headEnd/>
            <a:tailEnd/>
          </a:ln>
        </p:spPr>
        <p:txBody>
          <a:bodyPr>
            <a:spAutoFit/>
          </a:bodyPr>
          <a:lstStyle/>
          <a:p>
            <a:pPr eaLnBrk="0" hangingPunct="0">
              <a:spcBef>
                <a:spcPct val="50000"/>
              </a:spcBef>
            </a:pPr>
            <a:r>
              <a:rPr lang="en-US" sz="3200"/>
              <a:t>Tán thành</a:t>
            </a:r>
          </a:p>
        </p:txBody>
      </p:sp>
      <p:sp>
        <p:nvSpPr>
          <p:cNvPr id="20488" name="Text Box 16"/>
          <p:cNvSpPr txBox="1">
            <a:spLocks noChangeArrowheads="1"/>
          </p:cNvSpPr>
          <p:nvPr/>
        </p:nvSpPr>
        <p:spPr bwMode="auto">
          <a:xfrm>
            <a:off x="4572000" y="5867400"/>
            <a:ext cx="2590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Không tán thành</a:t>
            </a:r>
          </a:p>
        </p:txBody>
      </p:sp>
      <p:sp>
        <p:nvSpPr>
          <p:cNvPr id="20489" name="Rectangle 18"/>
          <p:cNvSpPr>
            <a:spLocks noChangeArrowheads="1"/>
          </p:cNvSpPr>
          <p:nvPr/>
        </p:nvSpPr>
        <p:spPr bwMode="auto">
          <a:xfrm>
            <a:off x="533400" y="2209800"/>
            <a:ext cx="8001000" cy="1828800"/>
          </a:xfrm>
          <a:prstGeom prst="rect">
            <a:avLst/>
          </a:prstGeom>
          <a:noFill/>
          <a:ln w="9525">
            <a:noFill/>
            <a:miter lim="800000"/>
            <a:headEnd/>
            <a:tailEnd/>
          </a:ln>
        </p:spPr>
        <p:txBody>
          <a:bodyPr/>
          <a:lstStyle/>
          <a:p>
            <a:pPr marL="342900" indent="-342900">
              <a:spcBef>
                <a:spcPct val="20000"/>
              </a:spcBef>
            </a:pPr>
            <a:r>
              <a:rPr lang="en-US" sz="2400" b="1" i="1">
                <a:solidFill>
                  <a:srgbClr val="FF9900"/>
                </a:solidFill>
              </a:rPr>
              <a:t>      </a:t>
            </a:r>
            <a:endParaRPr lang="en-US" sz="2400" b="1">
              <a:solidFill>
                <a:srgbClr val="FF9900"/>
              </a:solidFill>
            </a:endParaRPr>
          </a:p>
          <a:p>
            <a:pPr marL="342900" indent="-342900">
              <a:spcBef>
                <a:spcPct val="20000"/>
              </a:spcBef>
            </a:pPr>
            <a:endParaRPr lang="en-US" sz="2400" b="1">
              <a:solidFill>
                <a:srgbClr val="FF9900"/>
              </a:solidFill>
            </a:endParaRPr>
          </a:p>
          <a:p>
            <a:pPr marL="342900" indent="-342900">
              <a:spcBef>
                <a:spcPct val="20000"/>
              </a:spcBef>
            </a:pPr>
            <a:endParaRPr lang="en-US" sz="2800">
              <a:solidFill>
                <a:schemeClr val="bg2"/>
              </a:solidFill>
            </a:endParaRPr>
          </a:p>
          <a:p>
            <a:pPr marL="342900" indent="-342900">
              <a:spcBef>
                <a:spcPct val="20000"/>
              </a:spcBef>
            </a:pPr>
            <a:endParaRPr lang="en-US" sz="2800">
              <a:solidFill>
                <a:schemeClr val="bg2"/>
              </a:solidFill>
            </a:endParaRPr>
          </a:p>
          <a:p>
            <a:pPr marL="342900" indent="-342900">
              <a:spcBef>
                <a:spcPct val="20000"/>
              </a:spcBef>
            </a:pPr>
            <a:endParaRPr lang="en-US" sz="2800">
              <a:solidFill>
                <a:schemeClr val="bg2"/>
              </a:solidFill>
            </a:endParaRPr>
          </a:p>
          <a:p>
            <a:pPr marL="342900" indent="-342900">
              <a:spcBef>
                <a:spcPct val="20000"/>
              </a:spcBef>
            </a:pPr>
            <a:endParaRPr lang="en-US" sz="2800">
              <a:solidFill>
                <a:schemeClr val="bg2"/>
              </a:solidFill>
            </a:endParaRPr>
          </a:p>
        </p:txBody>
      </p:sp>
      <p:sp>
        <p:nvSpPr>
          <p:cNvPr id="15379" name="Rectangle 19"/>
          <p:cNvSpPr>
            <a:spLocks noChangeArrowheads="1"/>
          </p:cNvSpPr>
          <p:nvPr/>
        </p:nvSpPr>
        <p:spPr bwMode="auto">
          <a:xfrm>
            <a:off x="685800" y="1955800"/>
            <a:ext cx="8077200" cy="3302000"/>
          </a:xfrm>
          <a:prstGeom prst="rect">
            <a:avLst/>
          </a:prstGeom>
          <a:noFill/>
          <a:ln w="9525">
            <a:noFill/>
            <a:miter lim="800000"/>
            <a:headEnd/>
            <a:tailEnd/>
          </a:ln>
        </p:spPr>
        <p:txBody>
          <a:bodyPr/>
          <a:lstStyle/>
          <a:p>
            <a:pPr marL="342900" indent="-342900">
              <a:spcBef>
                <a:spcPct val="20000"/>
              </a:spcBef>
            </a:pPr>
            <a:r>
              <a:rPr lang="en-US" sz="2800">
                <a:solidFill>
                  <a:schemeClr val="tx2"/>
                </a:solidFill>
              </a:rPr>
              <a:t>a/Tham gia xây dựng quê hương là biểu hiện của tình yêu quê hương.</a:t>
            </a:r>
          </a:p>
          <a:p>
            <a:pPr marL="342900" indent="-342900">
              <a:spcBef>
                <a:spcPct val="20000"/>
              </a:spcBef>
            </a:pPr>
            <a:r>
              <a:rPr lang="en-US" sz="2800">
                <a:solidFill>
                  <a:schemeClr val="tx2"/>
                </a:solidFill>
              </a:rPr>
              <a:t>b/Chỉ cần tham gia xây dựng quê hương ở nơi mình đang sống.</a:t>
            </a:r>
          </a:p>
          <a:p>
            <a:pPr marL="342900" indent="-342900">
              <a:spcBef>
                <a:spcPct val="20000"/>
              </a:spcBef>
            </a:pPr>
            <a:r>
              <a:rPr lang="en-US" sz="2800">
                <a:solidFill>
                  <a:schemeClr val="tx2"/>
                </a:solidFill>
              </a:rPr>
              <a:t>c/Chỉ người giàu mới cần có trách nhiệm đóng góp xây dựng quê hương.</a:t>
            </a:r>
          </a:p>
          <a:p>
            <a:pPr marL="342900" indent="-342900">
              <a:spcBef>
                <a:spcPct val="20000"/>
              </a:spcBef>
            </a:pPr>
            <a:r>
              <a:rPr lang="en-US" sz="2800">
                <a:solidFill>
                  <a:schemeClr val="tx2"/>
                </a:solidFill>
              </a:rPr>
              <a:t>d/Cần phải giữ gìn và phát huy nghề truyền thống của quê hương.</a:t>
            </a:r>
          </a:p>
          <a:p>
            <a:pPr marL="342900" indent="-342900">
              <a:spcBef>
                <a:spcPct val="20000"/>
              </a:spcBef>
            </a:pPr>
            <a:endParaRPr lang="en-US" sz="2800">
              <a:solidFill>
                <a:schemeClr val="tx2"/>
              </a:solidFill>
            </a:endParaRPr>
          </a:p>
          <a:p>
            <a:pPr marL="342900" indent="-342900">
              <a:spcBef>
                <a:spcPct val="20000"/>
              </a:spcBef>
            </a:pPr>
            <a:endParaRPr lang="en-US" sz="2800">
              <a:solidFill>
                <a:schemeClr val="bg2"/>
              </a:solidFill>
            </a:endParaRPr>
          </a:p>
        </p:txBody>
      </p:sp>
      <p:sp>
        <p:nvSpPr>
          <p:cNvPr id="20491" name="Rectangle 34"/>
          <p:cNvSpPr>
            <a:spLocks noChangeArrowheads="1"/>
          </p:cNvSpPr>
          <p:nvPr/>
        </p:nvSpPr>
        <p:spPr bwMode="auto">
          <a:xfrm rot="-5400000">
            <a:off x="3657600" y="-1828800"/>
            <a:ext cx="76200" cy="7391400"/>
          </a:xfrm>
          <a:prstGeom prst="rect">
            <a:avLst/>
          </a:prstGeom>
          <a:solidFill>
            <a:schemeClr val="accent1"/>
          </a:solidFill>
          <a:ln w="9525">
            <a:noFill/>
            <a:miter lim="800000"/>
            <a:headEnd/>
            <a:tailEnd/>
          </a:ln>
        </p:spPr>
        <p:txBody>
          <a:bodyPr wrap="none" anchor="ctr"/>
          <a:lstStyle/>
          <a:p>
            <a:endParaRPr lang="en-US"/>
          </a:p>
        </p:txBody>
      </p:sp>
      <p:grpSp>
        <p:nvGrpSpPr>
          <p:cNvPr id="20492" name="Group 39"/>
          <p:cNvGrpSpPr>
            <a:grpSpLocks/>
          </p:cNvGrpSpPr>
          <p:nvPr/>
        </p:nvGrpSpPr>
        <p:grpSpPr bwMode="auto">
          <a:xfrm>
            <a:off x="3276600" y="5715000"/>
            <a:ext cx="685800" cy="685800"/>
            <a:chOff x="3216" y="2352"/>
            <a:chExt cx="912" cy="912"/>
          </a:xfrm>
        </p:grpSpPr>
        <p:sp>
          <p:nvSpPr>
            <p:cNvPr id="20514" name="Oval 40"/>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0515" name="AutoShape 41"/>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0516" name="Oval 42"/>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0517" name="Oval 43"/>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20493" name="Text Box 44"/>
          <p:cNvSpPr txBox="1">
            <a:spLocks noChangeArrowheads="1"/>
          </p:cNvSpPr>
          <p:nvPr/>
        </p:nvSpPr>
        <p:spPr bwMode="auto">
          <a:xfrm>
            <a:off x="1066800" y="5791200"/>
            <a:ext cx="1905000" cy="1077913"/>
          </a:xfrm>
          <a:prstGeom prst="rect">
            <a:avLst/>
          </a:prstGeom>
          <a:noFill/>
          <a:ln w="9525">
            <a:noFill/>
            <a:miter lim="800000"/>
            <a:headEnd/>
            <a:tailEnd/>
          </a:ln>
        </p:spPr>
        <p:txBody>
          <a:bodyPr>
            <a:spAutoFit/>
          </a:bodyPr>
          <a:lstStyle/>
          <a:p>
            <a:pPr eaLnBrk="0" hangingPunct="0">
              <a:spcBef>
                <a:spcPct val="50000"/>
              </a:spcBef>
            </a:pPr>
            <a:r>
              <a:rPr lang="en-US" sz="3200"/>
              <a:t>Tán thành</a:t>
            </a:r>
          </a:p>
        </p:txBody>
      </p:sp>
      <p:grpSp>
        <p:nvGrpSpPr>
          <p:cNvPr id="5" name="Group 45"/>
          <p:cNvGrpSpPr>
            <a:grpSpLocks/>
          </p:cNvGrpSpPr>
          <p:nvPr/>
        </p:nvGrpSpPr>
        <p:grpSpPr bwMode="auto">
          <a:xfrm>
            <a:off x="3276600" y="5715000"/>
            <a:ext cx="685800" cy="685800"/>
            <a:chOff x="3216" y="2352"/>
            <a:chExt cx="912" cy="912"/>
          </a:xfrm>
        </p:grpSpPr>
        <p:sp>
          <p:nvSpPr>
            <p:cNvPr id="20510" name="Oval 46"/>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0511" name="AutoShape 47"/>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0512" name="Oval 48"/>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0513" name="Oval 49"/>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15410" name="Text Box 50"/>
          <p:cNvSpPr txBox="1">
            <a:spLocks noChangeArrowheads="1"/>
          </p:cNvSpPr>
          <p:nvPr/>
        </p:nvSpPr>
        <p:spPr bwMode="auto">
          <a:xfrm>
            <a:off x="1066800" y="5791200"/>
            <a:ext cx="1905000" cy="1077913"/>
          </a:xfrm>
          <a:prstGeom prst="rect">
            <a:avLst/>
          </a:prstGeom>
          <a:noFill/>
          <a:ln w="9525">
            <a:noFill/>
            <a:miter lim="800000"/>
            <a:headEnd/>
            <a:tailEnd/>
          </a:ln>
        </p:spPr>
        <p:txBody>
          <a:bodyPr>
            <a:spAutoFit/>
          </a:bodyPr>
          <a:lstStyle/>
          <a:p>
            <a:pPr eaLnBrk="0" hangingPunct="0">
              <a:spcBef>
                <a:spcPct val="50000"/>
              </a:spcBef>
            </a:pPr>
            <a:r>
              <a:rPr lang="en-US" sz="3200"/>
              <a:t>Tán thành</a:t>
            </a:r>
          </a:p>
        </p:txBody>
      </p:sp>
      <p:sp>
        <p:nvSpPr>
          <p:cNvPr id="20496" name="Text Box 51"/>
          <p:cNvSpPr txBox="1">
            <a:spLocks noChangeArrowheads="1"/>
          </p:cNvSpPr>
          <p:nvPr/>
        </p:nvSpPr>
        <p:spPr bwMode="auto">
          <a:xfrm>
            <a:off x="4572000" y="5867400"/>
            <a:ext cx="2590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Không tán thành</a:t>
            </a:r>
          </a:p>
        </p:txBody>
      </p:sp>
      <p:grpSp>
        <p:nvGrpSpPr>
          <p:cNvPr id="6" name="Group 52"/>
          <p:cNvGrpSpPr>
            <a:grpSpLocks/>
          </p:cNvGrpSpPr>
          <p:nvPr/>
        </p:nvGrpSpPr>
        <p:grpSpPr bwMode="auto">
          <a:xfrm>
            <a:off x="3276600" y="5715000"/>
            <a:ext cx="685800" cy="685800"/>
            <a:chOff x="3216" y="2352"/>
            <a:chExt cx="912" cy="912"/>
          </a:xfrm>
        </p:grpSpPr>
        <p:sp>
          <p:nvSpPr>
            <p:cNvPr id="20506" name="Oval 53"/>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0507" name="AutoShape 54"/>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0508" name="Oval 55"/>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0509" name="Oval 56"/>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15417" name="Text Box 57"/>
          <p:cNvSpPr txBox="1">
            <a:spLocks noChangeArrowheads="1"/>
          </p:cNvSpPr>
          <p:nvPr/>
        </p:nvSpPr>
        <p:spPr bwMode="auto">
          <a:xfrm>
            <a:off x="1066800" y="5791200"/>
            <a:ext cx="1905000" cy="1077913"/>
          </a:xfrm>
          <a:prstGeom prst="rect">
            <a:avLst/>
          </a:prstGeom>
          <a:noFill/>
          <a:ln w="9525">
            <a:noFill/>
            <a:miter lim="800000"/>
            <a:headEnd/>
            <a:tailEnd/>
          </a:ln>
        </p:spPr>
        <p:txBody>
          <a:bodyPr>
            <a:spAutoFit/>
          </a:bodyPr>
          <a:lstStyle/>
          <a:p>
            <a:pPr eaLnBrk="0" hangingPunct="0">
              <a:spcBef>
                <a:spcPct val="50000"/>
              </a:spcBef>
            </a:pPr>
            <a:r>
              <a:rPr lang="en-US" sz="3200"/>
              <a:t>Tán thành</a:t>
            </a:r>
          </a:p>
        </p:txBody>
      </p:sp>
      <p:sp>
        <p:nvSpPr>
          <p:cNvPr id="20499" name="Text Box 58"/>
          <p:cNvSpPr txBox="1">
            <a:spLocks noChangeArrowheads="1"/>
          </p:cNvSpPr>
          <p:nvPr/>
        </p:nvSpPr>
        <p:spPr bwMode="auto">
          <a:xfrm>
            <a:off x="4572000" y="5867400"/>
            <a:ext cx="2590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Không tán thành</a:t>
            </a:r>
          </a:p>
        </p:txBody>
      </p:sp>
      <p:grpSp>
        <p:nvGrpSpPr>
          <p:cNvPr id="7" name="Group 59"/>
          <p:cNvGrpSpPr>
            <a:grpSpLocks/>
          </p:cNvGrpSpPr>
          <p:nvPr/>
        </p:nvGrpSpPr>
        <p:grpSpPr bwMode="auto">
          <a:xfrm>
            <a:off x="7467600" y="5791200"/>
            <a:ext cx="685800" cy="609600"/>
            <a:chOff x="2160" y="2256"/>
            <a:chExt cx="912" cy="912"/>
          </a:xfrm>
        </p:grpSpPr>
        <p:sp>
          <p:nvSpPr>
            <p:cNvPr id="20502" name="Oval 60"/>
            <p:cNvSpPr>
              <a:spLocks noChangeArrowheads="1"/>
            </p:cNvSpPr>
            <p:nvPr/>
          </p:nvSpPr>
          <p:spPr bwMode="auto">
            <a:xfrm>
              <a:off x="2160" y="2256"/>
              <a:ext cx="912" cy="912"/>
            </a:xfrm>
            <a:prstGeom prst="ellipse">
              <a:avLst/>
            </a:prstGeom>
            <a:solidFill>
              <a:srgbClr val="FF3300"/>
            </a:solidFill>
            <a:ln w="9525">
              <a:solidFill>
                <a:srgbClr val="FF3300"/>
              </a:solidFill>
              <a:round/>
              <a:headEnd/>
              <a:tailEnd/>
            </a:ln>
          </p:spPr>
          <p:txBody>
            <a:bodyPr wrap="none" anchor="ctr"/>
            <a:lstStyle/>
            <a:p>
              <a:pPr algn="ctr" eaLnBrk="0" hangingPunct="0"/>
              <a:endParaRPr lang="en-US">
                <a:solidFill>
                  <a:schemeClr val="hlink"/>
                </a:solidFill>
              </a:endParaRPr>
            </a:p>
          </p:txBody>
        </p:sp>
        <p:sp>
          <p:nvSpPr>
            <p:cNvPr id="20503" name="AutoShape 61"/>
            <p:cNvSpPr>
              <a:spLocks noChangeArrowheads="1"/>
            </p:cNvSpPr>
            <p:nvPr/>
          </p:nvSpPr>
          <p:spPr bwMode="auto">
            <a:xfrm rot="5256654">
              <a:off x="2484" y="2652"/>
              <a:ext cx="288" cy="456"/>
            </a:xfrm>
            <a:prstGeom prst="moon">
              <a:avLst>
                <a:gd name="adj" fmla="val 50000"/>
              </a:avLst>
            </a:prstGeom>
            <a:solidFill>
              <a:schemeClr val="hlink"/>
            </a:solidFill>
            <a:ln w="9525">
              <a:solidFill>
                <a:schemeClr val="hlink"/>
              </a:solidFill>
              <a:miter lim="800000"/>
              <a:headEnd/>
              <a:tailEnd/>
            </a:ln>
          </p:spPr>
          <p:txBody>
            <a:bodyPr rot="10800000" vert="eaVert" wrap="none" anchor="ctr"/>
            <a:lstStyle/>
            <a:p>
              <a:pPr algn="ctr" eaLnBrk="0" hangingPunct="0"/>
              <a:endParaRPr lang="en-US">
                <a:solidFill>
                  <a:schemeClr val="hlink"/>
                </a:solidFill>
              </a:endParaRPr>
            </a:p>
          </p:txBody>
        </p:sp>
        <p:sp>
          <p:nvSpPr>
            <p:cNvPr id="20504" name="Oval 62"/>
            <p:cNvSpPr>
              <a:spLocks noChangeArrowheads="1"/>
            </p:cNvSpPr>
            <p:nvPr/>
          </p:nvSpPr>
          <p:spPr bwMode="auto">
            <a:xfrm>
              <a:off x="2352" y="2496"/>
              <a:ext cx="144" cy="144"/>
            </a:xfrm>
            <a:prstGeom prst="ellipse">
              <a:avLst/>
            </a:prstGeom>
            <a:solidFill>
              <a:schemeClr val="hlink"/>
            </a:solidFill>
            <a:ln w="9525">
              <a:solidFill>
                <a:schemeClr val="tx1"/>
              </a:solidFill>
              <a:round/>
              <a:headEnd/>
              <a:tailEnd/>
            </a:ln>
          </p:spPr>
          <p:txBody>
            <a:bodyPr wrap="none" anchor="ctr"/>
            <a:lstStyle/>
            <a:p>
              <a:endParaRPr lang="en-US"/>
            </a:p>
          </p:txBody>
        </p:sp>
        <p:sp>
          <p:nvSpPr>
            <p:cNvPr id="20505" name="Oval 63"/>
            <p:cNvSpPr>
              <a:spLocks noChangeArrowheads="1"/>
            </p:cNvSpPr>
            <p:nvPr/>
          </p:nvSpPr>
          <p:spPr bwMode="auto">
            <a:xfrm>
              <a:off x="2736" y="2496"/>
              <a:ext cx="144" cy="144"/>
            </a:xfrm>
            <a:prstGeom prst="ellipse">
              <a:avLst/>
            </a:prstGeom>
            <a:solidFill>
              <a:schemeClr val="hlink"/>
            </a:solidFill>
            <a:ln w="9525">
              <a:solidFill>
                <a:schemeClr val="tx1"/>
              </a:solidFill>
              <a:round/>
              <a:headEnd/>
              <a:tailEnd/>
            </a:ln>
          </p:spPr>
          <p:txBody>
            <a:bodyPr wrap="none" anchor="ctr"/>
            <a:lstStyle/>
            <a:p>
              <a:pPr algn="ctr" eaLnBrk="0" hangingPunct="0"/>
              <a:endParaRPr lang="en-US">
                <a:solidFill>
                  <a:schemeClr val="hlink"/>
                </a:solidFill>
              </a:endParaRPr>
            </a:p>
          </p:txBody>
        </p:sp>
      </p:grpSp>
      <p:sp>
        <p:nvSpPr>
          <p:cNvPr id="15424" name="Text Box 64"/>
          <p:cNvSpPr txBox="1">
            <a:spLocks noChangeArrowheads="1"/>
          </p:cNvSpPr>
          <p:nvPr/>
        </p:nvSpPr>
        <p:spPr bwMode="auto">
          <a:xfrm>
            <a:off x="4572000" y="5867400"/>
            <a:ext cx="2590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Không tán thành</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79"/>
                                        </p:tgtEl>
                                        <p:attrNameLst>
                                          <p:attrName>style.visibility</p:attrName>
                                        </p:attrNameLst>
                                      </p:cBhvr>
                                      <p:to>
                                        <p:strVal val="visible"/>
                                      </p:to>
                                    </p:set>
                                    <p:animEffect transition="in" filter="checkerboard(across)">
                                      <p:cBhvr>
                                        <p:cTn id="12" dur="500"/>
                                        <p:tgtEl>
                                          <p:spTgt spid="153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410"/>
                                        </p:tgtEl>
                                        <p:attrNameLst>
                                          <p:attrName>style.visibility</p:attrName>
                                        </p:attrNameLst>
                                      </p:cBhvr>
                                      <p:to>
                                        <p:strVal val="visible"/>
                                      </p:to>
                                    </p:set>
                                    <p:animEffect transition="in" filter="box(in)">
                                      <p:cBhvr>
                                        <p:cTn id="17" dur="500"/>
                                        <p:tgtEl>
                                          <p:spTgt spid="15410"/>
                                        </p:tgtEl>
                                      </p:cBhvr>
                                    </p:animEffect>
                                  </p:childTnLst>
                                </p:cTn>
                              </p:par>
                              <p:par>
                                <p:cTn id="18" presetID="4"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417"/>
                                        </p:tgtEl>
                                        <p:attrNameLst>
                                          <p:attrName>style.visibility</p:attrName>
                                        </p:attrNameLst>
                                      </p:cBhvr>
                                      <p:to>
                                        <p:strVal val="visible"/>
                                      </p:to>
                                    </p:set>
                                    <p:animEffect transition="in" filter="box(in)">
                                      <p:cBhvr>
                                        <p:cTn id="25" dur="500"/>
                                        <p:tgtEl>
                                          <p:spTgt spid="15417"/>
                                        </p:tgtEl>
                                      </p:cBhvr>
                                    </p:animEffect>
                                  </p:childTnLst>
                                </p:cTn>
                              </p:par>
                              <p:par>
                                <p:cTn id="26" presetID="4"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5424"/>
                                        </p:tgtEl>
                                        <p:attrNameLst>
                                          <p:attrName>style.visibility</p:attrName>
                                        </p:attrNameLst>
                                      </p:cBhvr>
                                      <p:to>
                                        <p:strVal val="visible"/>
                                      </p:to>
                                    </p:set>
                                    <p:animEffect transition="in" filter="box(in)">
                                      <p:cBhvr>
                                        <p:cTn id="33" dur="500"/>
                                        <p:tgtEl>
                                          <p:spTgt spid="15424"/>
                                        </p:tgtEl>
                                      </p:cBhvr>
                                    </p:animEffect>
                                  </p:childTnLst>
                                </p:cTn>
                              </p:par>
                              <p:par>
                                <p:cTn id="34" presetID="4"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ox(i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79" grpId="0"/>
      <p:bldP spid="15410" grpId="0"/>
      <p:bldP spid="15417" grpId="0"/>
      <p:bldP spid="154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876800"/>
            <a:ext cx="8229600" cy="1143000"/>
          </a:xfrm>
        </p:spPr>
        <p:txBody>
          <a:bodyPr/>
          <a:lstStyle/>
          <a:p>
            <a:pPr eaLnBrk="1" hangingPunct="1"/>
            <a:r>
              <a:rPr lang="en-US" b="1" smtClean="0">
                <a:solidFill>
                  <a:schemeClr val="tx1"/>
                </a:solidFill>
              </a:rPr>
              <a:t> </a:t>
            </a:r>
          </a:p>
        </p:txBody>
      </p:sp>
      <p:sp>
        <p:nvSpPr>
          <p:cNvPr id="237571" name="Rectangle 3"/>
          <p:cNvSpPr>
            <a:spLocks noGrp="1" noChangeArrowheads="1"/>
          </p:cNvSpPr>
          <p:nvPr>
            <p:ph type="body" idx="1"/>
          </p:nvPr>
        </p:nvSpPr>
        <p:spPr>
          <a:xfrm>
            <a:off x="0" y="1600200"/>
            <a:ext cx="9372600" cy="533400"/>
          </a:xfrm>
        </p:spPr>
        <p:txBody>
          <a:bodyPr/>
          <a:lstStyle/>
          <a:p>
            <a:pPr eaLnBrk="1" hangingPunct="1">
              <a:lnSpc>
                <a:spcPct val="90000"/>
              </a:lnSpc>
              <a:buFontTx/>
              <a:buNone/>
            </a:pPr>
            <a:r>
              <a:rPr lang="en-US" b="1" i="1" smtClean="0">
                <a:solidFill>
                  <a:srgbClr val="FF9900"/>
                </a:solidFill>
              </a:rPr>
              <a:t> </a:t>
            </a:r>
            <a:r>
              <a:rPr lang="en-US" b="1" smtClean="0">
                <a:solidFill>
                  <a:srgbClr val="FF9900"/>
                </a:solidFill>
              </a:rPr>
              <a:t>Em tán thành với những ý kiến nào dưới đây? </a:t>
            </a:r>
          </a:p>
        </p:txBody>
      </p:sp>
      <p:sp>
        <p:nvSpPr>
          <p:cNvPr id="237572" name="Oval 4"/>
          <p:cNvSpPr>
            <a:spLocks noChangeArrowheads="1"/>
          </p:cNvSpPr>
          <p:nvPr/>
        </p:nvSpPr>
        <p:spPr bwMode="auto">
          <a:xfrm>
            <a:off x="3048000" y="457200"/>
            <a:ext cx="3505200" cy="990600"/>
          </a:xfrm>
          <a:prstGeom prst="ellipse">
            <a:avLst/>
          </a:prstGeom>
          <a:solidFill>
            <a:schemeClr val="folHlink"/>
          </a:solidFill>
          <a:ln w="9525">
            <a:solidFill>
              <a:schemeClr val="tx1"/>
            </a:solidFill>
            <a:round/>
            <a:headEnd/>
            <a:tailEnd/>
          </a:ln>
        </p:spPr>
        <p:txBody>
          <a:bodyPr wrap="none" anchor="ctr"/>
          <a:lstStyle/>
          <a:p>
            <a:pPr algn="ctr"/>
            <a:r>
              <a:rPr lang="en-US" sz="3600" b="1"/>
              <a:t>Bày tỏ thái độ</a:t>
            </a:r>
          </a:p>
        </p:txBody>
      </p:sp>
      <p:sp>
        <p:nvSpPr>
          <p:cNvPr id="237573" name="Text Box 5"/>
          <p:cNvSpPr txBox="1">
            <a:spLocks noChangeArrowheads="1"/>
          </p:cNvSpPr>
          <p:nvPr/>
        </p:nvSpPr>
        <p:spPr bwMode="auto">
          <a:xfrm>
            <a:off x="0" y="2209800"/>
            <a:ext cx="8915400" cy="3600450"/>
          </a:xfrm>
          <a:prstGeom prst="rect">
            <a:avLst/>
          </a:prstGeom>
          <a:noFill/>
          <a:ln w="9525">
            <a:noFill/>
            <a:miter lim="800000"/>
            <a:headEnd/>
            <a:tailEnd/>
          </a:ln>
        </p:spPr>
        <p:txBody>
          <a:bodyPr>
            <a:spAutoFit/>
          </a:bodyPr>
          <a:lstStyle/>
          <a:p>
            <a:r>
              <a:rPr lang="en-US" sz="2400" b="1">
                <a:solidFill>
                  <a:schemeClr val="tx2"/>
                </a:solidFill>
              </a:rPr>
              <a:t>a/Tham gia xây dựng quê hương là biểu hiện của tình yêu quê hương.</a:t>
            </a:r>
          </a:p>
          <a:p>
            <a:r>
              <a:rPr lang="en-US" sz="2400" b="1">
                <a:solidFill>
                  <a:schemeClr val="tx2"/>
                </a:solidFill>
              </a:rPr>
              <a:t>b/Chỉ cần tham gia xây dựng quê hương ở nơi mình đang sống.</a:t>
            </a:r>
          </a:p>
          <a:p>
            <a:r>
              <a:rPr lang="en-US" sz="2400" b="1">
                <a:solidFill>
                  <a:schemeClr val="tx2"/>
                </a:solidFill>
              </a:rPr>
              <a:t>c/Chỉ người giàu mới cần có trách nhiệm đóng góp xây dựng quê hương.</a:t>
            </a:r>
          </a:p>
          <a:p>
            <a:r>
              <a:rPr lang="en-US" sz="2400" b="1">
                <a:solidFill>
                  <a:schemeClr val="tx2"/>
                </a:solidFill>
              </a:rPr>
              <a:t>d/Cần phải giữ gìn và phát huy nghề truyền thống của quê hương.</a:t>
            </a:r>
          </a:p>
          <a:p>
            <a:pPr>
              <a:spcBef>
                <a:spcPct val="50000"/>
              </a:spcBef>
            </a:pPr>
            <a:endParaRPr lang="en-US" sz="2400" b="1"/>
          </a:p>
        </p:txBody>
      </p:sp>
      <p:sp>
        <p:nvSpPr>
          <p:cNvPr id="21510" name="Text Box 6"/>
          <p:cNvSpPr txBox="1">
            <a:spLocks noChangeArrowheads="1"/>
          </p:cNvSpPr>
          <p:nvPr/>
        </p:nvSpPr>
        <p:spPr bwMode="auto">
          <a:xfrm>
            <a:off x="1905000" y="6491288"/>
            <a:ext cx="838200" cy="366712"/>
          </a:xfrm>
          <a:prstGeom prst="rect">
            <a:avLst/>
          </a:prstGeom>
          <a:noFill/>
          <a:ln w="9525">
            <a:noFill/>
            <a:miter lim="800000"/>
            <a:headEnd/>
            <a:tailEnd/>
          </a:ln>
        </p:spPr>
        <p:txBody>
          <a:bodyPr>
            <a:spAutoFit/>
          </a:bodyPr>
          <a:lstStyle/>
          <a:p>
            <a:pPr>
              <a:spcBef>
                <a:spcPct val="50000"/>
              </a:spcBef>
            </a:pPr>
            <a:endParaRPr lang="en-US"/>
          </a:p>
        </p:txBody>
      </p:sp>
      <p:grpSp>
        <p:nvGrpSpPr>
          <p:cNvPr id="2" name="Group 7"/>
          <p:cNvGrpSpPr>
            <a:grpSpLocks/>
          </p:cNvGrpSpPr>
          <p:nvPr/>
        </p:nvGrpSpPr>
        <p:grpSpPr bwMode="auto">
          <a:xfrm>
            <a:off x="3048000" y="5943600"/>
            <a:ext cx="685800" cy="685800"/>
            <a:chOff x="3216" y="2352"/>
            <a:chExt cx="912" cy="912"/>
          </a:xfrm>
        </p:grpSpPr>
        <p:sp>
          <p:nvSpPr>
            <p:cNvPr id="21520" name="Oval 8"/>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1521" name="AutoShape 9"/>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1522" name="Oval 10"/>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1523" name="Oval 11"/>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21512" name="Text Box 12"/>
          <p:cNvSpPr txBox="1">
            <a:spLocks noChangeArrowheads="1"/>
          </p:cNvSpPr>
          <p:nvPr/>
        </p:nvSpPr>
        <p:spPr bwMode="auto">
          <a:xfrm>
            <a:off x="7315200" y="6096000"/>
            <a:ext cx="1066800" cy="366713"/>
          </a:xfrm>
          <a:prstGeom prst="rect">
            <a:avLst/>
          </a:prstGeom>
          <a:noFill/>
          <a:ln w="9525">
            <a:noFill/>
            <a:miter lim="800000"/>
            <a:headEnd/>
            <a:tailEnd/>
          </a:ln>
        </p:spPr>
        <p:txBody>
          <a:bodyPr>
            <a:spAutoFit/>
          </a:bodyPr>
          <a:lstStyle/>
          <a:p>
            <a:pPr>
              <a:spcBef>
                <a:spcPct val="50000"/>
              </a:spcBef>
            </a:pPr>
            <a:endParaRPr lang="en-US"/>
          </a:p>
        </p:txBody>
      </p:sp>
      <p:grpSp>
        <p:nvGrpSpPr>
          <p:cNvPr id="3" name="Group 13"/>
          <p:cNvGrpSpPr>
            <a:grpSpLocks/>
          </p:cNvGrpSpPr>
          <p:nvPr/>
        </p:nvGrpSpPr>
        <p:grpSpPr bwMode="auto">
          <a:xfrm>
            <a:off x="8153400" y="5943600"/>
            <a:ext cx="685800" cy="609600"/>
            <a:chOff x="2160" y="2256"/>
            <a:chExt cx="912" cy="912"/>
          </a:xfrm>
        </p:grpSpPr>
        <p:sp>
          <p:nvSpPr>
            <p:cNvPr id="21516" name="Oval 14"/>
            <p:cNvSpPr>
              <a:spLocks noChangeArrowheads="1"/>
            </p:cNvSpPr>
            <p:nvPr/>
          </p:nvSpPr>
          <p:spPr bwMode="auto">
            <a:xfrm>
              <a:off x="2160" y="2256"/>
              <a:ext cx="912" cy="912"/>
            </a:xfrm>
            <a:prstGeom prst="ellipse">
              <a:avLst/>
            </a:prstGeom>
            <a:solidFill>
              <a:srgbClr val="FF3300"/>
            </a:solidFill>
            <a:ln w="9525">
              <a:solidFill>
                <a:srgbClr val="FF3300"/>
              </a:solidFill>
              <a:round/>
              <a:headEnd/>
              <a:tailEnd/>
            </a:ln>
          </p:spPr>
          <p:txBody>
            <a:bodyPr wrap="none" anchor="ctr"/>
            <a:lstStyle/>
            <a:p>
              <a:pPr algn="ctr" eaLnBrk="0" hangingPunct="0"/>
              <a:endParaRPr lang="en-US">
                <a:solidFill>
                  <a:schemeClr val="hlink"/>
                </a:solidFill>
              </a:endParaRPr>
            </a:p>
          </p:txBody>
        </p:sp>
        <p:sp>
          <p:nvSpPr>
            <p:cNvPr id="21517" name="AutoShape 15"/>
            <p:cNvSpPr>
              <a:spLocks noChangeArrowheads="1"/>
            </p:cNvSpPr>
            <p:nvPr/>
          </p:nvSpPr>
          <p:spPr bwMode="auto">
            <a:xfrm rot="5256654">
              <a:off x="2484" y="2652"/>
              <a:ext cx="288" cy="456"/>
            </a:xfrm>
            <a:prstGeom prst="moon">
              <a:avLst>
                <a:gd name="adj" fmla="val 50000"/>
              </a:avLst>
            </a:prstGeom>
            <a:solidFill>
              <a:schemeClr val="hlink"/>
            </a:solidFill>
            <a:ln w="9525">
              <a:solidFill>
                <a:schemeClr val="hlink"/>
              </a:solidFill>
              <a:miter lim="800000"/>
              <a:headEnd/>
              <a:tailEnd/>
            </a:ln>
          </p:spPr>
          <p:txBody>
            <a:bodyPr rot="10800000" vert="eaVert" wrap="none" anchor="ctr"/>
            <a:lstStyle/>
            <a:p>
              <a:pPr algn="ctr" eaLnBrk="0" hangingPunct="0"/>
              <a:endParaRPr lang="en-US">
                <a:solidFill>
                  <a:schemeClr val="hlink"/>
                </a:solidFill>
              </a:endParaRPr>
            </a:p>
          </p:txBody>
        </p:sp>
        <p:sp>
          <p:nvSpPr>
            <p:cNvPr id="21518" name="Oval 16"/>
            <p:cNvSpPr>
              <a:spLocks noChangeArrowheads="1"/>
            </p:cNvSpPr>
            <p:nvPr/>
          </p:nvSpPr>
          <p:spPr bwMode="auto">
            <a:xfrm>
              <a:off x="2352" y="2496"/>
              <a:ext cx="144" cy="144"/>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519" name="Oval 17"/>
            <p:cNvSpPr>
              <a:spLocks noChangeArrowheads="1"/>
            </p:cNvSpPr>
            <p:nvPr/>
          </p:nvSpPr>
          <p:spPr bwMode="auto">
            <a:xfrm>
              <a:off x="2736" y="2496"/>
              <a:ext cx="144" cy="144"/>
            </a:xfrm>
            <a:prstGeom prst="ellipse">
              <a:avLst/>
            </a:prstGeom>
            <a:solidFill>
              <a:schemeClr val="hlink"/>
            </a:solidFill>
            <a:ln w="9525">
              <a:solidFill>
                <a:schemeClr val="tx1"/>
              </a:solidFill>
              <a:round/>
              <a:headEnd/>
              <a:tailEnd/>
            </a:ln>
          </p:spPr>
          <p:txBody>
            <a:bodyPr wrap="none" anchor="ctr"/>
            <a:lstStyle/>
            <a:p>
              <a:pPr algn="ctr" eaLnBrk="0" hangingPunct="0"/>
              <a:endParaRPr lang="en-US">
                <a:solidFill>
                  <a:schemeClr val="hlink"/>
                </a:solidFill>
              </a:endParaRPr>
            </a:p>
          </p:txBody>
        </p:sp>
      </p:grpSp>
      <p:sp>
        <p:nvSpPr>
          <p:cNvPr id="237586" name="Text Box 18"/>
          <p:cNvSpPr txBox="1">
            <a:spLocks noChangeArrowheads="1"/>
          </p:cNvSpPr>
          <p:nvPr/>
        </p:nvSpPr>
        <p:spPr bwMode="auto">
          <a:xfrm>
            <a:off x="304800" y="6019800"/>
            <a:ext cx="2438400" cy="519113"/>
          </a:xfrm>
          <a:prstGeom prst="rect">
            <a:avLst/>
          </a:prstGeom>
          <a:noFill/>
          <a:ln w="9525">
            <a:noFill/>
            <a:miter lim="800000"/>
            <a:headEnd/>
            <a:tailEnd/>
          </a:ln>
        </p:spPr>
        <p:txBody>
          <a:bodyPr>
            <a:spAutoFit/>
          </a:bodyPr>
          <a:lstStyle/>
          <a:p>
            <a:pPr>
              <a:spcBef>
                <a:spcPct val="50000"/>
              </a:spcBef>
            </a:pPr>
            <a:r>
              <a:rPr lang="en-US" sz="2800" b="1"/>
              <a:t>Tán thành</a:t>
            </a:r>
          </a:p>
        </p:txBody>
      </p:sp>
      <p:sp>
        <p:nvSpPr>
          <p:cNvPr id="237587" name="Text Box 19"/>
          <p:cNvSpPr txBox="1">
            <a:spLocks noChangeArrowheads="1"/>
          </p:cNvSpPr>
          <p:nvPr/>
        </p:nvSpPr>
        <p:spPr bwMode="auto">
          <a:xfrm>
            <a:off x="4419600" y="6019800"/>
            <a:ext cx="3124200" cy="519113"/>
          </a:xfrm>
          <a:prstGeom prst="rect">
            <a:avLst/>
          </a:prstGeom>
          <a:noFill/>
          <a:ln w="9525">
            <a:noFill/>
            <a:miter lim="800000"/>
            <a:headEnd/>
            <a:tailEnd/>
          </a:ln>
        </p:spPr>
        <p:txBody>
          <a:bodyPr>
            <a:spAutoFit/>
          </a:bodyPr>
          <a:lstStyle/>
          <a:p>
            <a:pPr>
              <a:spcBef>
                <a:spcPct val="50000"/>
              </a:spcBef>
            </a:pPr>
            <a:r>
              <a:rPr lang="en-US" sz="2800" b="1"/>
              <a:t>Không tán thành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box(in)">
                                      <p:cBhvr>
                                        <p:cTn id="7" dur="500"/>
                                        <p:tgtEl>
                                          <p:spTgt spid="237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7571">
                                            <p:txEl>
                                              <p:pRg st="0" end="0"/>
                                            </p:txEl>
                                          </p:spTgt>
                                        </p:tgtEl>
                                        <p:attrNameLst>
                                          <p:attrName>style.visibility</p:attrName>
                                        </p:attrNameLst>
                                      </p:cBhvr>
                                      <p:to>
                                        <p:strVal val="visible"/>
                                      </p:to>
                                    </p:set>
                                    <p:animEffect transition="in" filter="box(in)">
                                      <p:cBhvr>
                                        <p:cTn id="12" dur="500"/>
                                        <p:tgtEl>
                                          <p:spTgt spid="2375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7573"/>
                                        </p:tgtEl>
                                        <p:attrNameLst>
                                          <p:attrName>style.visibility</p:attrName>
                                        </p:attrNameLst>
                                      </p:cBhvr>
                                      <p:to>
                                        <p:strVal val="visible"/>
                                      </p:to>
                                    </p:set>
                                    <p:animEffect transition="in" filter="checkerboard(across)">
                                      <p:cBhvr>
                                        <p:cTn id="17" dur="500"/>
                                        <p:tgtEl>
                                          <p:spTgt spid="2375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37586">
                                            <p:txEl>
                                              <p:pRg st="0" end="0"/>
                                            </p:txEl>
                                          </p:spTgt>
                                        </p:tgtEl>
                                        <p:attrNameLst>
                                          <p:attrName>style.visibility</p:attrName>
                                        </p:attrNameLst>
                                      </p:cBhvr>
                                      <p:to>
                                        <p:strVal val="visible"/>
                                      </p:to>
                                    </p:set>
                                    <p:animEffect transition="in" filter="box(in)">
                                      <p:cBhvr>
                                        <p:cTn id="22" dur="500"/>
                                        <p:tgtEl>
                                          <p:spTgt spid="23758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7587"/>
                                        </p:tgtEl>
                                        <p:attrNameLst>
                                          <p:attrName>style.visibility</p:attrName>
                                        </p:attrNameLst>
                                      </p:cBhvr>
                                      <p:to>
                                        <p:strVal val="visible"/>
                                      </p:to>
                                    </p:set>
                                    <p:animEffect transition="in" filter="box(in)">
                                      <p:cBhvr>
                                        <p:cTn id="32" dur="500"/>
                                        <p:tgtEl>
                                          <p:spTgt spid="2375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3" grpId="0"/>
      <p:bldP spid="2375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Group 3"/>
          <p:cNvGraphicFramePr>
            <a:graphicFrameLocks noGrp="1"/>
          </p:cNvGraphicFramePr>
          <p:nvPr>
            <p:ph sz="half" idx="1"/>
            <p:extLst>
              <p:ext uri="{D42A27DB-BD31-4B8C-83A1-F6EECF244321}">
                <p14:modId xmlns:p14="http://schemas.microsoft.com/office/powerpoint/2010/main" val="1088603599"/>
              </p:ext>
            </p:extLst>
          </p:nvPr>
        </p:nvGraphicFramePr>
        <p:xfrm>
          <a:off x="315191" y="548376"/>
          <a:ext cx="8458200" cy="4251325"/>
        </p:xfrm>
        <a:graphic>
          <a:graphicData uri="http://schemas.openxmlformats.org/drawingml/2006/table">
            <a:tbl>
              <a:tblPr/>
              <a:tblGrid>
                <a:gridCol w="914400"/>
                <a:gridCol w="75438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5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7" name="Text Box 20"/>
          <p:cNvSpPr txBox="1">
            <a:spLocks noChangeArrowheads="1"/>
          </p:cNvSpPr>
          <p:nvPr/>
        </p:nvSpPr>
        <p:spPr bwMode="auto">
          <a:xfrm>
            <a:off x="581891" y="4917176"/>
            <a:ext cx="8305800" cy="579438"/>
          </a:xfrm>
          <a:prstGeom prst="rect">
            <a:avLst/>
          </a:prstGeom>
          <a:noFill/>
          <a:ln w="9525">
            <a:noFill/>
            <a:miter lim="800000"/>
            <a:headEnd/>
            <a:tailEnd/>
          </a:ln>
        </p:spPr>
        <p:txBody>
          <a:bodyPr>
            <a:spAutoFit/>
          </a:bodyPr>
          <a:lstStyle/>
          <a:p>
            <a:pPr eaLnBrk="0" hangingPunct="0">
              <a:spcBef>
                <a:spcPct val="50000"/>
              </a:spcBef>
            </a:pPr>
            <a:r>
              <a:rPr lang="en-US" sz="3200"/>
              <a:t>Tán thành</a:t>
            </a:r>
            <a:r>
              <a:rPr lang="en-US" sz="3200">
                <a:solidFill>
                  <a:srgbClr val="6666FF"/>
                </a:solidFill>
              </a:rPr>
              <a:t>:</a:t>
            </a:r>
            <a:r>
              <a:rPr lang="en-US" sz="3200"/>
              <a:t>                   Không tán thành</a:t>
            </a:r>
            <a:r>
              <a:rPr lang="en-US" sz="3200">
                <a:solidFill>
                  <a:schemeClr val="hlink"/>
                </a:solidFill>
              </a:rPr>
              <a:t>:</a:t>
            </a:r>
          </a:p>
        </p:txBody>
      </p:sp>
      <p:grpSp>
        <p:nvGrpSpPr>
          <p:cNvPr id="22548" name="Group 21"/>
          <p:cNvGrpSpPr>
            <a:grpSpLocks/>
          </p:cNvGrpSpPr>
          <p:nvPr/>
        </p:nvGrpSpPr>
        <p:grpSpPr bwMode="auto">
          <a:xfrm>
            <a:off x="7363691" y="4904476"/>
            <a:ext cx="685800" cy="609600"/>
            <a:chOff x="2160" y="2256"/>
            <a:chExt cx="912" cy="912"/>
          </a:xfrm>
        </p:grpSpPr>
        <p:sp>
          <p:nvSpPr>
            <p:cNvPr id="22580" name="Oval 22"/>
            <p:cNvSpPr>
              <a:spLocks noChangeArrowheads="1"/>
            </p:cNvSpPr>
            <p:nvPr/>
          </p:nvSpPr>
          <p:spPr bwMode="auto">
            <a:xfrm>
              <a:off x="2160" y="2256"/>
              <a:ext cx="912" cy="912"/>
            </a:xfrm>
            <a:prstGeom prst="ellipse">
              <a:avLst/>
            </a:prstGeom>
            <a:solidFill>
              <a:srgbClr val="FF3300"/>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2581" name="AutoShape 23"/>
            <p:cNvSpPr>
              <a:spLocks noChangeArrowheads="1"/>
            </p:cNvSpPr>
            <p:nvPr/>
          </p:nvSpPr>
          <p:spPr bwMode="auto">
            <a:xfrm rot="5256654">
              <a:off x="2484" y="2652"/>
              <a:ext cx="288" cy="456"/>
            </a:xfrm>
            <a:prstGeom prst="moon">
              <a:avLst>
                <a:gd name="adj" fmla="val 50000"/>
              </a:avLst>
            </a:prstGeom>
            <a:solidFill>
              <a:schemeClr val="tx1"/>
            </a:solidFill>
            <a:ln w="9525">
              <a:solidFill>
                <a:schemeClr val="tx1"/>
              </a:solidFill>
              <a:miter lim="800000"/>
              <a:headEnd/>
              <a:tailEnd/>
            </a:ln>
          </p:spPr>
          <p:txBody>
            <a:bodyPr rot="10800000" vert="eaVert" wrap="none" anchor="ctr"/>
            <a:lstStyle/>
            <a:p>
              <a:pPr algn="ctr" eaLnBrk="0" hangingPunct="0"/>
              <a:endParaRPr lang="en-US">
                <a:solidFill>
                  <a:schemeClr val="hlink"/>
                </a:solidFill>
              </a:endParaRPr>
            </a:p>
          </p:txBody>
        </p:sp>
        <p:sp>
          <p:nvSpPr>
            <p:cNvPr id="22582" name="Oval 24"/>
            <p:cNvSpPr>
              <a:spLocks noChangeArrowheads="1"/>
            </p:cNvSpPr>
            <p:nvPr/>
          </p:nvSpPr>
          <p:spPr bwMode="auto">
            <a:xfrm>
              <a:off x="2352" y="2496"/>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22583" name="Oval 25"/>
            <p:cNvSpPr>
              <a:spLocks noChangeArrowheads="1"/>
            </p:cNvSpPr>
            <p:nvPr/>
          </p:nvSpPr>
          <p:spPr bwMode="auto">
            <a:xfrm>
              <a:off x="2736" y="2496"/>
              <a:ext cx="144" cy="144"/>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 name="Group 26"/>
          <p:cNvGrpSpPr>
            <a:grpSpLocks/>
          </p:cNvGrpSpPr>
          <p:nvPr/>
        </p:nvGrpSpPr>
        <p:grpSpPr bwMode="auto">
          <a:xfrm>
            <a:off x="467591" y="700776"/>
            <a:ext cx="685800" cy="685800"/>
            <a:chOff x="3216" y="2352"/>
            <a:chExt cx="912" cy="912"/>
          </a:xfrm>
        </p:grpSpPr>
        <p:sp>
          <p:nvSpPr>
            <p:cNvPr id="22576" name="Oval 27"/>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2577" name="AutoShape 28"/>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2578" name="Oval 29"/>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2579" name="Oval 30"/>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grpSp>
        <p:nvGrpSpPr>
          <p:cNvPr id="4" name="Group 31"/>
          <p:cNvGrpSpPr>
            <a:grpSpLocks/>
          </p:cNvGrpSpPr>
          <p:nvPr/>
        </p:nvGrpSpPr>
        <p:grpSpPr bwMode="auto">
          <a:xfrm>
            <a:off x="467591" y="3977376"/>
            <a:ext cx="609600" cy="609600"/>
            <a:chOff x="3216" y="2352"/>
            <a:chExt cx="912" cy="912"/>
          </a:xfrm>
        </p:grpSpPr>
        <p:sp>
          <p:nvSpPr>
            <p:cNvPr id="22572" name="Oval 32"/>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2573" name="AutoShape 33"/>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2574" name="Oval 34"/>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2575" name="Oval 35"/>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grpSp>
        <p:nvGrpSpPr>
          <p:cNvPr id="5" name="Group 36"/>
          <p:cNvGrpSpPr>
            <a:grpSpLocks/>
          </p:cNvGrpSpPr>
          <p:nvPr/>
        </p:nvGrpSpPr>
        <p:grpSpPr bwMode="auto">
          <a:xfrm>
            <a:off x="467591" y="1843776"/>
            <a:ext cx="685800" cy="685800"/>
            <a:chOff x="2160" y="2256"/>
            <a:chExt cx="912" cy="912"/>
          </a:xfrm>
        </p:grpSpPr>
        <p:sp>
          <p:nvSpPr>
            <p:cNvPr id="22568" name="Oval 37"/>
            <p:cNvSpPr>
              <a:spLocks noChangeArrowheads="1"/>
            </p:cNvSpPr>
            <p:nvPr/>
          </p:nvSpPr>
          <p:spPr bwMode="auto">
            <a:xfrm>
              <a:off x="2160" y="2256"/>
              <a:ext cx="912" cy="912"/>
            </a:xfrm>
            <a:prstGeom prst="ellipse">
              <a:avLst/>
            </a:prstGeom>
            <a:solidFill>
              <a:srgbClr val="FF3300"/>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2569" name="AutoShape 38"/>
            <p:cNvSpPr>
              <a:spLocks noChangeArrowheads="1"/>
            </p:cNvSpPr>
            <p:nvPr/>
          </p:nvSpPr>
          <p:spPr bwMode="auto">
            <a:xfrm rot="5256654">
              <a:off x="2484" y="2652"/>
              <a:ext cx="288" cy="456"/>
            </a:xfrm>
            <a:prstGeom prst="moon">
              <a:avLst>
                <a:gd name="adj" fmla="val 50000"/>
              </a:avLst>
            </a:prstGeom>
            <a:solidFill>
              <a:schemeClr val="tx1"/>
            </a:solidFill>
            <a:ln w="9525">
              <a:solidFill>
                <a:schemeClr val="tx1"/>
              </a:solidFill>
              <a:miter lim="800000"/>
              <a:headEnd/>
              <a:tailEnd/>
            </a:ln>
          </p:spPr>
          <p:txBody>
            <a:bodyPr rot="10800000" vert="eaVert" wrap="none" anchor="ctr"/>
            <a:lstStyle/>
            <a:p>
              <a:pPr algn="ctr" eaLnBrk="0" hangingPunct="0"/>
              <a:endParaRPr lang="en-US">
                <a:solidFill>
                  <a:schemeClr val="hlink"/>
                </a:solidFill>
              </a:endParaRPr>
            </a:p>
          </p:txBody>
        </p:sp>
        <p:sp>
          <p:nvSpPr>
            <p:cNvPr id="22570" name="Oval 39"/>
            <p:cNvSpPr>
              <a:spLocks noChangeArrowheads="1"/>
            </p:cNvSpPr>
            <p:nvPr/>
          </p:nvSpPr>
          <p:spPr bwMode="auto">
            <a:xfrm>
              <a:off x="2352" y="2496"/>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22571" name="Oval 40"/>
            <p:cNvSpPr>
              <a:spLocks noChangeArrowheads="1"/>
            </p:cNvSpPr>
            <p:nvPr/>
          </p:nvSpPr>
          <p:spPr bwMode="auto">
            <a:xfrm>
              <a:off x="2736" y="2496"/>
              <a:ext cx="144" cy="144"/>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6" name="Group 41"/>
          <p:cNvGrpSpPr>
            <a:grpSpLocks/>
          </p:cNvGrpSpPr>
          <p:nvPr/>
        </p:nvGrpSpPr>
        <p:grpSpPr bwMode="auto">
          <a:xfrm>
            <a:off x="467591" y="2834376"/>
            <a:ext cx="685800" cy="685800"/>
            <a:chOff x="2160" y="2256"/>
            <a:chExt cx="912" cy="912"/>
          </a:xfrm>
        </p:grpSpPr>
        <p:sp>
          <p:nvSpPr>
            <p:cNvPr id="22564" name="Oval 42"/>
            <p:cNvSpPr>
              <a:spLocks noChangeArrowheads="1"/>
            </p:cNvSpPr>
            <p:nvPr/>
          </p:nvSpPr>
          <p:spPr bwMode="auto">
            <a:xfrm>
              <a:off x="2160" y="2256"/>
              <a:ext cx="912" cy="912"/>
            </a:xfrm>
            <a:prstGeom prst="ellipse">
              <a:avLst/>
            </a:prstGeom>
            <a:solidFill>
              <a:srgbClr val="FF3300"/>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2565" name="AutoShape 43"/>
            <p:cNvSpPr>
              <a:spLocks noChangeArrowheads="1"/>
            </p:cNvSpPr>
            <p:nvPr/>
          </p:nvSpPr>
          <p:spPr bwMode="auto">
            <a:xfrm rot="5256654">
              <a:off x="2484" y="2652"/>
              <a:ext cx="288" cy="456"/>
            </a:xfrm>
            <a:prstGeom prst="moon">
              <a:avLst>
                <a:gd name="adj" fmla="val 50000"/>
              </a:avLst>
            </a:prstGeom>
            <a:solidFill>
              <a:schemeClr val="tx1"/>
            </a:solidFill>
            <a:ln w="9525">
              <a:solidFill>
                <a:schemeClr val="tx1"/>
              </a:solidFill>
              <a:miter lim="800000"/>
              <a:headEnd/>
              <a:tailEnd/>
            </a:ln>
          </p:spPr>
          <p:txBody>
            <a:bodyPr rot="10800000" vert="eaVert" wrap="none" anchor="ctr"/>
            <a:lstStyle/>
            <a:p>
              <a:pPr algn="ctr" eaLnBrk="0" hangingPunct="0"/>
              <a:endParaRPr lang="en-US">
                <a:solidFill>
                  <a:schemeClr val="hlink"/>
                </a:solidFill>
              </a:endParaRPr>
            </a:p>
          </p:txBody>
        </p:sp>
        <p:sp>
          <p:nvSpPr>
            <p:cNvPr id="22566" name="Oval 44"/>
            <p:cNvSpPr>
              <a:spLocks noChangeArrowheads="1"/>
            </p:cNvSpPr>
            <p:nvPr/>
          </p:nvSpPr>
          <p:spPr bwMode="auto">
            <a:xfrm>
              <a:off x="2352" y="2496"/>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22567" name="Oval 45"/>
            <p:cNvSpPr>
              <a:spLocks noChangeArrowheads="1"/>
            </p:cNvSpPr>
            <p:nvPr/>
          </p:nvSpPr>
          <p:spPr bwMode="auto">
            <a:xfrm>
              <a:off x="2736" y="2496"/>
              <a:ext cx="144" cy="144"/>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6430" name="Text Box 46"/>
          <p:cNvSpPr txBox="1">
            <a:spLocks noChangeArrowheads="1"/>
          </p:cNvSpPr>
          <p:nvPr/>
        </p:nvSpPr>
        <p:spPr bwMode="auto">
          <a:xfrm>
            <a:off x="1534391" y="548376"/>
            <a:ext cx="7239000" cy="946150"/>
          </a:xfrm>
          <a:prstGeom prst="rect">
            <a:avLst/>
          </a:prstGeom>
          <a:noFill/>
          <a:ln w="9525">
            <a:noFill/>
            <a:miter lim="800000"/>
            <a:headEnd/>
            <a:tailEnd/>
          </a:ln>
        </p:spPr>
        <p:txBody>
          <a:bodyPr>
            <a:spAutoFit/>
          </a:bodyPr>
          <a:lstStyle/>
          <a:p>
            <a:pPr>
              <a:spcBef>
                <a:spcPct val="20000"/>
              </a:spcBef>
              <a:buClr>
                <a:schemeClr val="folHlink"/>
              </a:buClr>
              <a:buSzPct val="60000"/>
              <a:buFont typeface="Wingdings" pitchFamily="2" charset="2"/>
              <a:buNone/>
            </a:pPr>
            <a:r>
              <a:rPr lang="en-US" sz="2800"/>
              <a:t>a/Tham gia xây dựng quê hương là biểu hiện của tình yêu quê hương.</a:t>
            </a:r>
          </a:p>
        </p:txBody>
      </p:sp>
      <p:sp>
        <p:nvSpPr>
          <p:cNvPr id="22554" name="Text Box 48"/>
          <p:cNvSpPr txBox="1">
            <a:spLocks noChangeArrowheads="1"/>
          </p:cNvSpPr>
          <p:nvPr/>
        </p:nvSpPr>
        <p:spPr bwMode="auto">
          <a:xfrm>
            <a:off x="1366116" y="199126"/>
            <a:ext cx="184150" cy="366713"/>
          </a:xfrm>
          <a:prstGeom prst="rect">
            <a:avLst/>
          </a:prstGeom>
          <a:noFill/>
          <a:ln w="9525">
            <a:noFill/>
            <a:miter lim="800000"/>
            <a:headEnd/>
            <a:tailEnd/>
          </a:ln>
        </p:spPr>
        <p:txBody>
          <a:bodyPr wrap="none">
            <a:spAutoFit/>
          </a:bodyPr>
          <a:lstStyle/>
          <a:p>
            <a:pPr eaLnBrk="0" hangingPunct="0"/>
            <a:endParaRPr lang="en-US"/>
          </a:p>
        </p:txBody>
      </p:sp>
      <p:sp>
        <p:nvSpPr>
          <p:cNvPr id="16433" name="Text Box 49"/>
          <p:cNvSpPr txBox="1">
            <a:spLocks noChangeArrowheads="1"/>
          </p:cNvSpPr>
          <p:nvPr/>
        </p:nvSpPr>
        <p:spPr bwMode="auto">
          <a:xfrm>
            <a:off x="1534391" y="1583426"/>
            <a:ext cx="7162800" cy="946150"/>
          </a:xfrm>
          <a:prstGeom prst="rect">
            <a:avLst/>
          </a:prstGeom>
          <a:noFill/>
          <a:ln w="9525">
            <a:noFill/>
            <a:miter lim="800000"/>
            <a:headEnd/>
            <a:tailEnd/>
          </a:ln>
        </p:spPr>
        <p:txBody>
          <a:bodyPr>
            <a:spAutoFit/>
          </a:bodyPr>
          <a:lstStyle/>
          <a:p>
            <a:pPr>
              <a:spcBef>
                <a:spcPct val="20000"/>
              </a:spcBef>
              <a:buClr>
                <a:schemeClr val="folHlink"/>
              </a:buClr>
              <a:buSzPct val="60000"/>
              <a:buFont typeface="Wingdings" pitchFamily="2" charset="2"/>
              <a:buNone/>
            </a:pPr>
            <a:r>
              <a:rPr lang="en-US" sz="2800"/>
              <a:t>b/Chỉ cần tham gia xây dựng quê hương ở nơi mình đang sống</a:t>
            </a:r>
            <a:r>
              <a:rPr lang="en-US" sz="2800">
                <a:solidFill>
                  <a:srgbClr val="996633"/>
                </a:solidFill>
              </a:rPr>
              <a:t>.</a:t>
            </a:r>
          </a:p>
        </p:txBody>
      </p:sp>
      <p:sp>
        <p:nvSpPr>
          <p:cNvPr id="16435" name="Text Box 51"/>
          <p:cNvSpPr txBox="1">
            <a:spLocks noChangeArrowheads="1"/>
          </p:cNvSpPr>
          <p:nvPr/>
        </p:nvSpPr>
        <p:spPr bwMode="auto">
          <a:xfrm>
            <a:off x="1534391" y="2605776"/>
            <a:ext cx="7162800" cy="946150"/>
          </a:xfrm>
          <a:prstGeom prst="rect">
            <a:avLst/>
          </a:prstGeom>
          <a:noFill/>
          <a:ln w="9525">
            <a:noFill/>
            <a:miter lim="800000"/>
            <a:headEnd/>
            <a:tailEnd/>
          </a:ln>
        </p:spPr>
        <p:txBody>
          <a:bodyPr>
            <a:spAutoFit/>
          </a:bodyPr>
          <a:lstStyle/>
          <a:p>
            <a:pPr>
              <a:spcBef>
                <a:spcPct val="20000"/>
              </a:spcBef>
              <a:buClr>
                <a:schemeClr val="folHlink"/>
              </a:buClr>
              <a:buSzPct val="60000"/>
              <a:buFont typeface="Wingdings" pitchFamily="2" charset="2"/>
              <a:buNone/>
            </a:pPr>
            <a:r>
              <a:rPr lang="en-US" sz="2800"/>
              <a:t>c/Chỉ người giàu mới cần có trách nhiệm đóng góp xây dựng quê hương.</a:t>
            </a:r>
          </a:p>
        </p:txBody>
      </p:sp>
      <p:sp>
        <p:nvSpPr>
          <p:cNvPr id="16436" name="Text Box 52"/>
          <p:cNvSpPr txBox="1">
            <a:spLocks noChangeArrowheads="1"/>
          </p:cNvSpPr>
          <p:nvPr/>
        </p:nvSpPr>
        <p:spPr bwMode="auto">
          <a:xfrm>
            <a:off x="1534391" y="3793226"/>
            <a:ext cx="7086600" cy="946150"/>
          </a:xfrm>
          <a:prstGeom prst="rect">
            <a:avLst/>
          </a:prstGeom>
          <a:noFill/>
          <a:ln w="9525">
            <a:noFill/>
            <a:miter lim="800000"/>
            <a:headEnd/>
            <a:tailEnd/>
          </a:ln>
        </p:spPr>
        <p:txBody>
          <a:bodyPr>
            <a:spAutoFit/>
          </a:bodyPr>
          <a:lstStyle/>
          <a:p>
            <a:pPr>
              <a:spcBef>
                <a:spcPct val="20000"/>
              </a:spcBef>
              <a:buClr>
                <a:schemeClr val="folHlink"/>
              </a:buClr>
              <a:buSzPct val="60000"/>
              <a:buFont typeface="Wingdings" pitchFamily="2" charset="2"/>
              <a:buNone/>
            </a:pPr>
            <a:r>
              <a:rPr lang="en-US" sz="2800"/>
              <a:t>d/Cần phải giữ gìn và phát huy nghề truyền thống của quê hương</a:t>
            </a:r>
            <a:r>
              <a:rPr lang="en-US" sz="2800">
                <a:solidFill>
                  <a:srgbClr val="996633"/>
                </a:solidFill>
              </a:rPr>
              <a:t>.</a:t>
            </a:r>
          </a:p>
        </p:txBody>
      </p:sp>
      <p:grpSp>
        <p:nvGrpSpPr>
          <p:cNvPr id="22558" name="Group 56"/>
          <p:cNvGrpSpPr>
            <a:grpSpLocks/>
          </p:cNvGrpSpPr>
          <p:nvPr/>
        </p:nvGrpSpPr>
        <p:grpSpPr bwMode="auto">
          <a:xfrm>
            <a:off x="2753591" y="4967976"/>
            <a:ext cx="685800" cy="685800"/>
            <a:chOff x="3216" y="2352"/>
            <a:chExt cx="912" cy="912"/>
          </a:xfrm>
        </p:grpSpPr>
        <p:sp>
          <p:nvSpPr>
            <p:cNvPr id="22560" name="Oval 57"/>
            <p:cNvSpPr>
              <a:spLocks noChangeArrowheads="1"/>
            </p:cNvSpPr>
            <p:nvPr/>
          </p:nvSpPr>
          <p:spPr bwMode="auto">
            <a:xfrm>
              <a:off x="3216" y="2352"/>
              <a:ext cx="912" cy="912"/>
            </a:xfrm>
            <a:prstGeom prst="ellipse">
              <a:avLst/>
            </a:prstGeom>
            <a:solidFill>
              <a:srgbClr val="00FF99"/>
            </a:solidFill>
            <a:ln w="9525">
              <a:solidFill>
                <a:schemeClr val="tx1"/>
              </a:solidFill>
              <a:round/>
              <a:headEnd/>
              <a:tailEnd/>
            </a:ln>
          </p:spPr>
          <p:txBody>
            <a:bodyPr wrap="none" anchor="ctr"/>
            <a:lstStyle/>
            <a:p>
              <a:pPr algn="ctr" eaLnBrk="0" hangingPunct="0"/>
              <a:endParaRPr lang="en-US">
                <a:solidFill>
                  <a:schemeClr val="hlink"/>
                </a:solidFill>
              </a:endParaRPr>
            </a:p>
          </p:txBody>
        </p:sp>
        <p:sp>
          <p:nvSpPr>
            <p:cNvPr id="22561" name="AutoShape 58"/>
            <p:cNvSpPr>
              <a:spLocks noChangeArrowheads="1"/>
            </p:cNvSpPr>
            <p:nvPr/>
          </p:nvSpPr>
          <p:spPr bwMode="auto">
            <a:xfrm rot="-5144685">
              <a:off x="3540" y="2748"/>
              <a:ext cx="288" cy="456"/>
            </a:xfrm>
            <a:prstGeom prst="moon">
              <a:avLst>
                <a:gd name="adj" fmla="val 50000"/>
              </a:avLst>
            </a:prstGeom>
            <a:solidFill>
              <a:schemeClr val="bg2"/>
            </a:solidFill>
            <a:ln w="9525">
              <a:solidFill>
                <a:schemeClr val="tx1"/>
              </a:solidFill>
              <a:miter lim="800000"/>
              <a:headEnd/>
              <a:tailEnd/>
            </a:ln>
          </p:spPr>
          <p:txBody>
            <a:bodyPr vert="eaVert" wrap="none" anchor="ctr"/>
            <a:lstStyle/>
            <a:p>
              <a:pPr algn="ctr" eaLnBrk="0" hangingPunct="0"/>
              <a:endParaRPr lang="en-US">
                <a:solidFill>
                  <a:schemeClr val="hlink"/>
                </a:solidFill>
              </a:endParaRPr>
            </a:p>
          </p:txBody>
        </p:sp>
        <p:sp>
          <p:nvSpPr>
            <p:cNvPr id="22562" name="Oval 59"/>
            <p:cNvSpPr>
              <a:spLocks noChangeArrowheads="1"/>
            </p:cNvSpPr>
            <p:nvPr/>
          </p:nvSpPr>
          <p:spPr bwMode="auto">
            <a:xfrm>
              <a:off x="3408"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22563" name="Oval 60"/>
            <p:cNvSpPr>
              <a:spLocks noChangeArrowheads="1"/>
            </p:cNvSpPr>
            <p:nvPr/>
          </p:nvSpPr>
          <p:spPr bwMode="auto">
            <a:xfrm>
              <a:off x="379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gr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430"/>
                                        </p:tgtEl>
                                        <p:attrNameLst>
                                          <p:attrName>style.visibility</p:attrName>
                                        </p:attrNameLst>
                                      </p:cBhvr>
                                      <p:to>
                                        <p:strVal val="visible"/>
                                      </p:to>
                                    </p:set>
                                    <p:anim calcmode="lin" valueType="num">
                                      <p:cBhvr>
                                        <p:cTn id="7" dur="500" fill="hold"/>
                                        <p:tgtEl>
                                          <p:spTgt spid="16430"/>
                                        </p:tgtEl>
                                        <p:attrNameLst>
                                          <p:attrName>ppt_w</p:attrName>
                                        </p:attrNameLst>
                                      </p:cBhvr>
                                      <p:tavLst>
                                        <p:tav tm="0">
                                          <p:val>
                                            <p:strVal val="#ppt_w*0.05"/>
                                          </p:val>
                                        </p:tav>
                                        <p:tav tm="100000">
                                          <p:val>
                                            <p:strVal val="#ppt_w"/>
                                          </p:val>
                                        </p:tav>
                                      </p:tavLst>
                                    </p:anim>
                                    <p:anim calcmode="lin" valueType="num">
                                      <p:cBhvr>
                                        <p:cTn id="8" dur="500" fill="hold"/>
                                        <p:tgtEl>
                                          <p:spTgt spid="16430"/>
                                        </p:tgtEl>
                                        <p:attrNameLst>
                                          <p:attrName>ppt_h</p:attrName>
                                        </p:attrNameLst>
                                      </p:cBhvr>
                                      <p:tavLst>
                                        <p:tav tm="0">
                                          <p:val>
                                            <p:strVal val="#ppt_h"/>
                                          </p:val>
                                        </p:tav>
                                        <p:tav tm="100000">
                                          <p:val>
                                            <p:strVal val="#ppt_h"/>
                                          </p:val>
                                        </p:tav>
                                      </p:tavLst>
                                    </p:anim>
                                    <p:anim calcmode="lin" valueType="num">
                                      <p:cBhvr>
                                        <p:cTn id="9" dur="500" fill="hold"/>
                                        <p:tgtEl>
                                          <p:spTgt spid="16430"/>
                                        </p:tgtEl>
                                        <p:attrNameLst>
                                          <p:attrName>ppt_x</p:attrName>
                                        </p:attrNameLst>
                                      </p:cBhvr>
                                      <p:tavLst>
                                        <p:tav tm="0">
                                          <p:val>
                                            <p:strVal val="#ppt_x-.2"/>
                                          </p:val>
                                        </p:tav>
                                        <p:tav tm="100000">
                                          <p:val>
                                            <p:strVal val="#ppt_x"/>
                                          </p:val>
                                        </p:tav>
                                      </p:tavLst>
                                    </p:anim>
                                    <p:anim calcmode="lin" valueType="num">
                                      <p:cBhvr>
                                        <p:cTn id="10" dur="500" fill="hold"/>
                                        <p:tgtEl>
                                          <p:spTgt spid="16430"/>
                                        </p:tgtEl>
                                        <p:attrNameLst>
                                          <p:attrName>ppt_y</p:attrName>
                                        </p:attrNameLst>
                                      </p:cBhvr>
                                      <p:tavLst>
                                        <p:tav tm="0">
                                          <p:val>
                                            <p:strVal val="#ppt_y"/>
                                          </p:val>
                                        </p:tav>
                                        <p:tav tm="100000">
                                          <p:val>
                                            <p:strVal val="#ppt_y"/>
                                          </p:val>
                                        </p:tav>
                                      </p:tavLst>
                                    </p:anim>
                                    <p:animEffect transition="in" filter="fade">
                                      <p:cBhvr>
                                        <p:cTn id="11" dur="500"/>
                                        <p:tgtEl>
                                          <p:spTgt spid="164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16433"/>
                                        </p:tgtEl>
                                        <p:attrNameLst>
                                          <p:attrName>style.visibility</p:attrName>
                                        </p:attrNameLst>
                                      </p:cBhvr>
                                      <p:to>
                                        <p:strVal val="visible"/>
                                      </p:to>
                                    </p:set>
                                    <p:anim calcmode="lin" valueType="num">
                                      <p:cBhvr>
                                        <p:cTn id="24" dur="500" fill="hold"/>
                                        <p:tgtEl>
                                          <p:spTgt spid="16433"/>
                                        </p:tgtEl>
                                        <p:attrNameLst>
                                          <p:attrName>ppt_w</p:attrName>
                                        </p:attrNameLst>
                                      </p:cBhvr>
                                      <p:tavLst>
                                        <p:tav tm="0">
                                          <p:val>
                                            <p:strVal val="#ppt_w*0.05"/>
                                          </p:val>
                                        </p:tav>
                                        <p:tav tm="100000">
                                          <p:val>
                                            <p:strVal val="#ppt_w"/>
                                          </p:val>
                                        </p:tav>
                                      </p:tavLst>
                                    </p:anim>
                                    <p:anim calcmode="lin" valueType="num">
                                      <p:cBhvr>
                                        <p:cTn id="25" dur="500" fill="hold"/>
                                        <p:tgtEl>
                                          <p:spTgt spid="16433"/>
                                        </p:tgtEl>
                                        <p:attrNameLst>
                                          <p:attrName>ppt_h</p:attrName>
                                        </p:attrNameLst>
                                      </p:cBhvr>
                                      <p:tavLst>
                                        <p:tav tm="0">
                                          <p:val>
                                            <p:strVal val="#ppt_h"/>
                                          </p:val>
                                        </p:tav>
                                        <p:tav tm="100000">
                                          <p:val>
                                            <p:strVal val="#ppt_h"/>
                                          </p:val>
                                        </p:tav>
                                      </p:tavLst>
                                    </p:anim>
                                    <p:anim calcmode="lin" valueType="num">
                                      <p:cBhvr>
                                        <p:cTn id="26" dur="500" fill="hold"/>
                                        <p:tgtEl>
                                          <p:spTgt spid="16433"/>
                                        </p:tgtEl>
                                        <p:attrNameLst>
                                          <p:attrName>ppt_x</p:attrName>
                                        </p:attrNameLst>
                                      </p:cBhvr>
                                      <p:tavLst>
                                        <p:tav tm="0">
                                          <p:val>
                                            <p:strVal val="#ppt_x-.2"/>
                                          </p:val>
                                        </p:tav>
                                        <p:tav tm="100000">
                                          <p:val>
                                            <p:strVal val="#ppt_x"/>
                                          </p:val>
                                        </p:tav>
                                      </p:tavLst>
                                    </p:anim>
                                    <p:anim calcmode="lin" valueType="num">
                                      <p:cBhvr>
                                        <p:cTn id="27" dur="500" fill="hold"/>
                                        <p:tgtEl>
                                          <p:spTgt spid="16433"/>
                                        </p:tgtEl>
                                        <p:attrNameLst>
                                          <p:attrName>ppt_y</p:attrName>
                                        </p:attrNameLst>
                                      </p:cBhvr>
                                      <p:tavLst>
                                        <p:tav tm="0">
                                          <p:val>
                                            <p:strVal val="#ppt_y"/>
                                          </p:val>
                                        </p:tav>
                                        <p:tav tm="100000">
                                          <p:val>
                                            <p:strVal val="#ppt_y"/>
                                          </p:val>
                                        </p:tav>
                                      </p:tavLst>
                                    </p:anim>
                                    <p:animEffect transition="in" filter="fade">
                                      <p:cBhvr>
                                        <p:cTn id="28" dur="500"/>
                                        <p:tgtEl>
                                          <p:spTgt spid="164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435"/>
                                        </p:tgtEl>
                                        <p:attrNameLst>
                                          <p:attrName>style.visibility</p:attrName>
                                        </p:attrNameLst>
                                      </p:cBhvr>
                                      <p:to>
                                        <p:strVal val="visible"/>
                                      </p:to>
                                    </p:set>
                                    <p:animEffect transition="in" filter="box(in)">
                                      <p:cBhvr>
                                        <p:cTn id="39" dur="500"/>
                                        <p:tgtEl>
                                          <p:spTgt spid="164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amond(in)">
                                      <p:cBhvr>
                                        <p:cTn id="44" dur="20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16436">
                                            <p:txEl>
                                              <p:pRg st="0" end="0"/>
                                            </p:txEl>
                                          </p:spTgt>
                                        </p:tgtEl>
                                        <p:attrNameLst>
                                          <p:attrName>style.visibility</p:attrName>
                                        </p:attrNameLst>
                                      </p:cBhvr>
                                      <p:to>
                                        <p:strVal val="visible"/>
                                      </p:to>
                                    </p:set>
                                    <p:anim calcmode="lin" valueType="num">
                                      <p:cBhvr>
                                        <p:cTn id="49" dur="500" fill="hold"/>
                                        <p:tgtEl>
                                          <p:spTgt spid="16436">
                                            <p:txEl>
                                              <p:pRg st="0" end="0"/>
                                            </p:txEl>
                                          </p:spTgt>
                                        </p:tgtEl>
                                        <p:attrNameLst>
                                          <p:attrName>ppt_w</p:attrName>
                                        </p:attrNameLst>
                                      </p:cBhvr>
                                      <p:tavLst>
                                        <p:tav tm="0">
                                          <p:val>
                                            <p:strVal val="#ppt_w*0.05"/>
                                          </p:val>
                                        </p:tav>
                                        <p:tav tm="100000">
                                          <p:val>
                                            <p:strVal val="#ppt_w"/>
                                          </p:val>
                                        </p:tav>
                                      </p:tavLst>
                                    </p:anim>
                                    <p:anim calcmode="lin" valueType="num">
                                      <p:cBhvr>
                                        <p:cTn id="50" dur="500" fill="hold"/>
                                        <p:tgtEl>
                                          <p:spTgt spid="16436">
                                            <p:txEl>
                                              <p:pRg st="0" end="0"/>
                                            </p:txEl>
                                          </p:spTgt>
                                        </p:tgtEl>
                                        <p:attrNameLst>
                                          <p:attrName>ppt_h</p:attrName>
                                        </p:attrNameLst>
                                      </p:cBhvr>
                                      <p:tavLst>
                                        <p:tav tm="0">
                                          <p:val>
                                            <p:strVal val="#ppt_h"/>
                                          </p:val>
                                        </p:tav>
                                        <p:tav tm="100000">
                                          <p:val>
                                            <p:strVal val="#ppt_h"/>
                                          </p:val>
                                        </p:tav>
                                      </p:tavLst>
                                    </p:anim>
                                    <p:anim calcmode="lin" valueType="num">
                                      <p:cBhvr>
                                        <p:cTn id="51" dur="500" fill="hold"/>
                                        <p:tgtEl>
                                          <p:spTgt spid="16436">
                                            <p:txEl>
                                              <p:pRg st="0" end="0"/>
                                            </p:txEl>
                                          </p:spTgt>
                                        </p:tgtEl>
                                        <p:attrNameLst>
                                          <p:attrName>ppt_x</p:attrName>
                                        </p:attrNameLst>
                                      </p:cBhvr>
                                      <p:tavLst>
                                        <p:tav tm="0">
                                          <p:val>
                                            <p:strVal val="#ppt_x-.2"/>
                                          </p:val>
                                        </p:tav>
                                        <p:tav tm="100000">
                                          <p:val>
                                            <p:strVal val="#ppt_x"/>
                                          </p:val>
                                        </p:tav>
                                      </p:tavLst>
                                    </p:anim>
                                    <p:anim calcmode="lin" valueType="num">
                                      <p:cBhvr>
                                        <p:cTn id="52" dur="500" fill="hold"/>
                                        <p:tgtEl>
                                          <p:spTgt spid="16436">
                                            <p:txEl>
                                              <p:pRg st="0" end="0"/>
                                            </p:txEl>
                                          </p:spTgt>
                                        </p:tgtEl>
                                        <p:attrNameLst>
                                          <p:attrName>ppt_y</p:attrName>
                                        </p:attrNameLst>
                                      </p:cBhvr>
                                      <p:tavLst>
                                        <p:tav tm="0">
                                          <p:val>
                                            <p:strVal val="#ppt_y"/>
                                          </p:val>
                                        </p:tav>
                                        <p:tav tm="100000">
                                          <p:val>
                                            <p:strVal val="#ppt_y"/>
                                          </p:val>
                                        </p:tav>
                                      </p:tavLst>
                                    </p:anim>
                                    <p:animEffect transition="in" filter="fade">
                                      <p:cBhvr>
                                        <p:cTn id="53" dur="500"/>
                                        <p:tgtEl>
                                          <p:spTgt spid="16436">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heckerboard(across)">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0" grpId="0"/>
      <p:bldP spid="16433" grpId="0"/>
      <p:bldP spid="164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8" name="Oval 10"/>
          <p:cNvSpPr>
            <a:spLocks noChangeArrowheads="1"/>
          </p:cNvSpPr>
          <p:nvPr/>
        </p:nvSpPr>
        <p:spPr bwMode="auto">
          <a:xfrm>
            <a:off x="1828800" y="0"/>
            <a:ext cx="4114800" cy="914400"/>
          </a:xfrm>
          <a:prstGeom prst="ellipse">
            <a:avLst/>
          </a:prstGeom>
          <a:gradFill rotWithShape="1">
            <a:gsLst>
              <a:gs pos="0">
                <a:srgbClr val="08B864"/>
              </a:gs>
              <a:gs pos="100000">
                <a:schemeClr val="accent1"/>
              </a:gs>
            </a:gsLst>
            <a:path path="shape">
              <a:fillToRect l="50000" t="50000" r="50000" b="50000"/>
            </a:path>
          </a:gradFill>
          <a:ln w="9525">
            <a:solidFill>
              <a:srgbClr val="00FFFF"/>
            </a:solidFill>
            <a:round/>
            <a:headEnd/>
            <a:tailEnd/>
          </a:ln>
        </p:spPr>
        <p:txBody>
          <a:bodyPr wrap="none" anchor="ctr"/>
          <a:lstStyle/>
          <a:p>
            <a:pPr algn="ctr"/>
            <a:r>
              <a:rPr lang="en-US" sz="4000" b="1"/>
              <a:t>Xử lý tình huống</a:t>
            </a:r>
          </a:p>
        </p:txBody>
      </p:sp>
      <p:sp>
        <p:nvSpPr>
          <p:cNvPr id="17410" name="Rectangle 2"/>
          <p:cNvSpPr>
            <a:spLocks noGrp="1" noChangeArrowheads="1"/>
          </p:cNvSpPr>
          <p:nvPr>
            <p:ph type="title"/>
          </p:nvPr>
        </p:nvSpPr>
        <p:spPr>
          <a:xfrm>
            <a:off x="533400" y="933450"/>
            <a:ext cx="8382000" cy="990600"/>
          </a:xfrm>
        </p:spPr>
        <p:txBody>
          <a:bodyPr/>
          <a:lstStyle/>
          <a:p>
            <a:pPr eaLnBrk="1" hangingPunct="1"/>
            <a:r>
              <a:rPr lang="en-US" sz="3600" smtClean="0">
                <a:latin typeface="Arial" charset="0"/>
              </a:rPr>
              <a:t>  </a:t>
            </a:r>
            <a:r>
              <a:rPr lang="en-US" sz="2800" b="1" smtClean="0">
                <a:solidFill>
                  <a:srgbClr val="6666FF"/>
                </a:solidFill>
                <a:latin typeface="Arial" charset="0"/>
              </a:rPr>
              <a:t>Em hãy cùng các bạn trong nhóm thảo luận để xử lí các tình huống sau:</a:t>
            </a:r>
            <a:r>
              <a:rPr lang="en-US" sz="4000" smtClean="0">
                <a:latin typeface="Arial" charset="0"/>
              </a:rPr>
              <a:t> </a:t>
            </a:r>
          </a:p>
        </p:txBody>
      </p:sp>
      <p:sp>
        <p:nvSpPr>
          <p:cNvPr id="17411" name="Rectangle 3"/>
          <p:cNvSpPr>
            <a:spLocks noGrp="1" noChangeArrowheads="1"/>
          </p:cNvSpPr>
          <p:nvPr>
            <p:ph type="body" sz="half" idx="1"/>
          </p:nvPr>
        </p:nvSpPr>
        <p:spPr>
          <a:xfrm>
            <a:off x="381000" y="1981200"/>
            <a:ext cx="8382000" cy="4333875"/>
          </a:xfrm>
        </p:spPr>
        <p:txBody>
          <a:bodyPr/>
          <a:lstStyle/>
          <a:p>
            <a:pPr eaLnBrk="1" hangingPunct="1">
              <a:buFont typeface="Wingdings" pitchFamily="2" charset="2"/>
              <a:buNone/>
            </a:pPr>
            <a:r>
              <a:rPr lang="en-US" sz="2400" b="1" smtClean="0">
                <a:latin typeface="Arial" charset="0"/>
              </a:rPr>
              <a:t>a/Thôn của Tuấn đang lập tủ sách dùng chung. Tuấn băn khoăn không biết cần làm gì để góp phần xây dựng tủ sách…</a:t>
            </a:r>
          </a:p>
          <a:p>
            <a:pPr eaLnBrk="1" hangingPunct="1">
              <a:buFont typeface="Wingdings" pitchFamily="2" charset="2"/>
              <a:buNone/>
            </a:pPr>
            <a:r>
              <a:rPr lang="en-US" sz="2400" b="1" smtClean="0">
                <a:latin typeface="Arial" charset="0"/>
              </a:rPr>
              <a:t>   Các em có thể  gợi ý giúp Tuấn nên làm những việc gì?</a:t>
            </a:r>
          </a:p>
          <a:p>
            <a:pPr eaLnBrk="1" hangingPunct="1">
              <a:buFont typeface="Wingdings" pitchFamily="2" charset="2"/>
              <a:buNone/>
            </a:pPr>
            <a:r>
              <a:rPr lang="en-US" sz="2400" b="1" smtClean="0">
                <a:latin typeface="Arial" charset="0"/>
              </a:rPr>
              <a:t>b/Đội thiếu niên quyết định tổng vệ sinh đường làng vào sáng thứ bảy. Sáng hôm ấy, đang chuẩn bị đi thì Hằng chợt nhớ đến một chương trình trên ti vi mà bạn đã đợi cả tuần…</a:t>
            </a:r>
          </a:p>
          <a:p>
            <a:pPr eaLnBrk="1" hangingPunct="1">
              <a:buFont typeface="Wingdings" pitchFamily="2" charset="2"/>
              <a:buNone/>
            </a:pPr>
            <a:r>
              <a:rPr lang="en-US" sz="2400" b="1" smtClean="0">
                <a:latin typeface="Arial" charset="0"/>
              </a:rPr>
              <a:t>   Theo các em, bạn Hằng cần làm gì khi đó? Vì sao?</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box(in)">
                                      <p:cBhvr>
                                        <p:cTn id="7" dur="500"/>
                                        <p:tgtEl>
                                          <p:spTgt spid="17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checkerboard(across)">
                                      <p:cBhvr>
                                        <p:cTn id="12" dur="500"/>
                                        <p:tgtEl>
                                          <p:spTgt spid="17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diamond(in)">
                                      <p:cBhvr>
                                        <p:cTn id="17" dur="2000"/>
                                        <p:tgtEl>
                                          <p:spTgt spid="174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411">
                                            <p:txEl>
                                              <p:pRg st="1" end="1"/>
                                            </p:txEl>
                                          </p:spTgt>
                                        </p:tgtEl>
                                        <p:attrNameLst>
                                          <p:attrName>style.visibility</p:attrName>
                                        </p:attrNameLst>
                                      </p:cBhvr>
                                      <p:to>
                                        <p:strVal val="visible"/>
                                      </p:to>
                                    </p:set>
                                    <p:animEffect transition="in" filter="diamond(in)">
                                      <p:cBhvr>
                                        <p:cTn id="22" dur="2000"/>
                                        <p:tgtEl>
                                          <p:spTgt spid="174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411">
                                            <p:txEl>
                                              <p:pRg st="2" end="2"/>
                                            </p:txEl>
                                          </p:spTgt>
                                        </p:tgtEl>
                                        <p:attrNameLst>
                                          <p:attrName>style.visibility</p:attrName>
                                        </p:attrNameLst>
                                      </p:cBhvr>
                                      <p:to>
                                        <p:strVal val="visible"/>
                                      </p:to>
                                    </p:set>
                                    <p:animEffect transition="in" filter="diamond(in)">
                                      <p:cBhvr>
                                        <p:cTn id="27" dur="2000"/>
                                        <p:tgtEl>
                                          <p:spTgt spid="1741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411">
                                            <p:txEl>
                                              <p:pRg st="3" end="3"/>
                                            </p:txEl>
                                          </p:spTgt>
                                        </p:tgtEl>
                                        <p:attrNameLst>
                                          <p:attrName>style.visibility</p:attrName>
                                        </p:attrNameLst>
                                      </p:cBhvr>
                                      <p:to>
                                        <p:strVal val="visible"/>
                                      </p:to>
                                    </p:set>
                                    <p:animEffect transition="in" filter="diamond(in)">
                                      <p:cBhvr>
                                        <p:cTn id="32" dur="2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17410" grpId="0"/>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4600" y="533400"/>
            <a:ext cx="4114800" cy="1143000"/>
          </a:xfrm>
        </p:spPr>
        <p:txBody>
          <a:bodyPr/>
          <a:lstStyle/>
          <a:p>
            <a:pPr algn="l" eaLnBrk="1" hangingPunct="1"/>
            <a:r>
              <a:rPr lang="en-US" b="1" dirty="0" err="1" smtClean="0">
                <a:solidFill>
                  <a:srgbClr val="000099"/>
                </a:solidFill>
                <a:latin typeface="Arial" charset="0"/>
              </a:rPr>
              <a:t>Tình</a:t>
            </a:r>
            <a:r>
              <a:rPr lang="en-US" b="1" dirty="0" smtClean="0">
                <a:solidFill>
                  <a:srgbClr val="000099"/>
                </a:solidFill>
                <a:latin typeface="Arial" charset="0"/>
              </a:rPr>
              <a:t> </a:t>
            </a:r>
            <a:r>
              <a:rPr lang="en-US" b="1" dirty="0" err="1" smtClean="0">
                <a:solidFill>
                  <a:srgbClr val="000099"/>
                </a:solidFill>
                <a:latin typeface="Arial" charset="0"/>
              </a:rPr>
              <a:t>huống</a:t>
            </a:r>
            <a:r>
              <a:rPr lang="en-US" b="1" dirty="0" smtClean="0">
                <a:solidFill>
                  <a:srgbClr val="000099"/>
                </a:solidFill>
                <a:latin typeface="Arial" charset="0"/>
              </a:rPr>
              <a:t> 1:</a:t>
            </a:r>
          </a:p>
        </p:txBody>
      </p:sp>
      <p:sp>
        <p:nvSpPr>
          <p:cNvPr id="18435" name="Rectangle 3"/>
          <p:cNvSpPr>
            <a:spLocks noGrp="1" noChangeArrowheads="1"/>
          </p:cNvSpPr>
          <p:nvPr>
            <p:ph type="body" sz="half" idx="1"/>
          </p:nvPr>
        </p:nvSpPr>
        <p:spPr>
          <a:xfrm>
            <a:off x="1143000" y="1752600"/>
            <a:ext cx="7427913" cy="4114800"/>
          </a:xfrm>
        </p:spPr>
        <p:txBody>
          <a:bodyPr/>
          <a:lstStyle/>
          <a:p>
            <a:pPr eaLnBrk="1" hangingPunct="1">
              <a:buFontTx/>
              <a:buNone/>
            </a:pPr>
            <a:r>
              <a:rPr lang="en-US" sz="2800" dirty="0" smtClean="0">
                <a:latin typeface="Arial" charset="0"/>
              </a:rPr>
              <a:t>         </a:t>
            </a:r>
            <a:r>
              <a:rPr lang="en-US" b="1" dirty="0" err="1" smtClean="0">
                <a:latin typeface="Arial" charset="0"/>
              </a:rPr>
              <a:t>Thôn</a:t>
            </a:r>
            <a:r>
              <a:rPr lang="en-US" b="1" dirty="0" smtClean="0">
                <a:latin typeface="Arial" charset="0"/>
              </a:rPr>
              <a:t> </a:t>
            </a:r>
            <a:r>
              <a:rPr lang="en-US" b="1" dirty="0" err="1" smtClean="0">
                <a:latin typeface="Arial" charset="0"/>
              </a:rPr>
              <a:t>của</a:t>
            </a:r>
            <a:r>
              <a:rPr lang="en-US" b="1" dirty="0" smtClean="0">
                <a:latin typeface="Arial" charset="0"/>
              </a:rPr>
              <a:t> </a:t>
            </a:r>
            <a:r>
              <a:rPr lang="en-US" b="1" dirty="0" err="1" smtClean="0">
                <a:latin typeface="Arial" charset="0"/>
              </a:rPr>
              <a:t>Tuấn</a:t>
            </a:r>
            <a:r>
              <a:rPr lang="en-US" b="1" dirty="0" smtClean="0">
                <a:latin typeface="Arial" charset="0"/>
              </a:rPr>
              <a:t> </a:t>
            </a:r>
            <a:r>
              <a:rPr lang="en-US" b="1" dirty="0" err="1" smtClean="0">
                <a:latin typeface="Arial" charset="0"/>
              </a:rPr>
              <a:t>đang</a:t>
            </a:r>
            <a:r>
              <a:rPr lang="en-US" b="1" dirty="0" smtClean="0">
                <a:latin typeface="Arial" charset="0"/>
              </a:rPr>
              <a:t> </a:t>
            </a:r>
            <a:r>
              <a:rPr lang="en-US" b="1" dirty="0" err="1" smtClean="0">
                <a:latin typeface="Arial" charset="0"/>
              </a:rPr>
              <a:t>lập</a:t>
            </a:r>
            <a:r>
              <a:rPr lang="en-US" b="1" dirty="0" smtClean="0">
                <a:latin typeface="Arial" charset="0"/>
              </a:rPr>
              <a:t> </a:t>
            </a:r>
            <a:r>
              <a:rPr lang="en-US" b="1" dirty="0" err="1" smtClean="0">
                <a:latin typeface="Arial" charset="0"/>
              </a:rPr>
              <a:t>tủ</a:t>
            </a:r>
            <a:r>
              <a:rPr lang="en-US" b="1" dirty="0" smtClean="0">
                <a:latin typeface="Arial" charset="0"/>
              </a:rPr>
              <a:t> </a:t>
            </a:r>
            <a:r>
              <a:rPr lang="en-US" b="1" dirty="0" err="1" smtClean="0">
                <a:latin typeface="Arial" charset="0"/>
              </a:rPr>
              <a:t>sách</a:t>
            </a:r>
            <a:r>
              <a:rPr lang="en-US" b="1" dirty="0" smtClean="0">
                <a:latin typeface="Arial" charset="0"/>
              </a:rPr>
              <a:t> </a:t>
            </a:r>
            <a:r>
              <a:rPr lang="en-US" b="1" dirty="0" err="1" smtClean="0">
                <a:latin typeface="Arial" charset="0"/>
              </a:rPr>
              <a:t>dùng</a:t>
            </a:r>
            <a:r>
              <a:rPr lang="en-US" b="1" dirty="0" smtClean="0">
                <a:latin typeface="Arial" charset="0"/>
              </a:rPr>
              <a:t> </a:t>
            </a:r>
            <a:r>
              <a:rPr lang="en-US" b="1" dirty="0" err="1" smtClean="0">
                <a:latin typeface="Arial" charset="0"/>
              </a:rPr>
              <a:t>chung</a:t>
            </a:r>
            <a:r>
              <a:rPr lang="en-US" b="1" dirty="0" smtClean="0">
                <a:latin typeface="Arial" charset="0"/>
              </a:rPr>
              <a:t>. </a:t>
            </a:r>
            <a:r>
              <a:rPr lang="en-US" b="1" dirty="0" err="1" smtClean="0">
                <a:latin typeface="Arial" charset="0"/>
              </a:rPr>
              <a:t>Tuấn</a:t>
            </a:r>
            <a:r>
              <a:rPr lang="en-US" b="1" dirty="0" smtClean="0">
                <a:latin typeface="Arial" charset="0"/>
              </a:rPr>
              <a:t> </a:t>
            </a:r>
            <a:r>
              <a:rPr lang="en-US" b="1" dirty="0" err="1" smtClean="0">
                <a:latin typeface="Arial" charset="0"/>
              </a:rPr>
              <a:t>băn</a:t>
            </a:r>
            <a:r>
              <a:rPr lang="en-US" b="1" dirty="0" smtClean="0">
                <a:latin typeface="Arial" charset="0"/>
              </a:rPr>
              <a:t> </a:t>
            </a:r>
            <a:r>
              <a:rPr lang="en-US" b="1" dirty="0" err="1" smtClean="0">
                <a:latin typeface="Arial" charset="0"/>
              </a:rPr>
              <a:t>khoăn</a:t>
            </a:r>
            <a:r>
              <a:rPr lang="en-US" b="1" dirty="0" smtClean="0">
                <a:latin typeface="Arial" charset="0"/>
              </a:rPr>
              <a:t> </a:t>
            </a:r>
            <a:r>
              <a:rPr lang="en-US" b="1" dirty="0" err="1" smtClean="0">
                <a:latin typeface="Arial" charset="0"/>
              </a:rPr>
              <a:t>không</a:t>
            </a:r>
            <a:r>
              <a:rPr lang="en-US" b="1" dirty="0" smtClean="0">
                <a:latin typeface="Arial" charset="0"/>
              </a:rPr>
              <a:t> </a:t>
            </a:r>
            <a:r>
              <a:rPr lang="en-US" b="1" dirty="0" err="1" smtClean="0">
                <a:latin typeface="Arial" charset="0"/>
              </a:rPr>
              <a:t>biết</a:t>
            </a:r>
            <a:r>
              <a:rPr lang="en-US" b="1" dirty="0" smtClean="0">
                <a:latin typeface="Arial" charset="0"/>
              </a:rPr>
              <a:t> </a:t>
            </a:r>
            <a:r>
              <a:rPr lang="en-US" b="1" dirty="0" err="1" smtClean="0">
                <a:latin typeface="Arial" charset="0"/>
              </a:rPr>
              <a:t>cần</a:t>
            </a:r>
            <a:r>
              <a:rPr lang="en-US" b="1" dirty="0" smtClean="0">
                <a:latin typeface="Arial" charset="0"/>
              </a:rPr>
              <a:t> </a:t>
            </a:r>
            <a:r>
              <a:rPr lang="en-US" b="1" dirty="0" err="1" smtClean="0">
                <a:latin typeface="Arial" charset="0"/>
              </a:rPr>
              <a:t>làm</a:t>
            </a:r>
            <a:r>
              <a:rPr lang="en-US" b="1" dirty="0" smtClean="0">
                <a:latin typeface="Arial" charset="0"/>
              </a:rPr>
              <a:t> </a:t>
            </a:r>
            <a:r>
              <a:rPr lang="en-US" b="1" dirty="0" err="1" smtClean="0">
                <a:latin typeface="Arial" charset="0"/>
              </a:rPr>
              <a:t>gì</a:t>
            </a:r>
            <a:r>
              <a:rPr lang="en-US" b="1" dirty="0" smtClean="0">
                <a:latin typeface="Arial" charset="0"/>
              </a:rPr>
              <a:t> </a:t>
            </a:r>
            <a:r>
              <a:rPr lang="en-US" b="1" dirty="0" err="1" smtClean="0">
                <a:latin typeface="Arial" charset="0"/>
              </a:rPr>
              <a:t>để</a:t>
            </a:r>
            <a:r>
              <a:rPr lang="en-US" b="1" dirty="0" smtClean="0">
                <a:latin typeface="Arial" charset="0"/>
              </a:rPr>
              <a:t> </a:t>
            </a:r>
            <a:r>
              <a:rPr lang="en-US" b="1" dirty="0" err="1" smtClean="0">
                <a:latin typeface="Arial" charset="0"/>
              </a:rPr>
              <a:t>góp</a:t>
            </a:r>
            <a:r>
              <a:rPr lang="en-US" b="1" dirty="0" smtClean="0">
                <a:latin typeface="Arial" charset="0"/>
              </a:rPr>
              <a:t> </a:t>
            </a:r>
            <a:r>
              <a:rPr lang="en-US" b="1" dirty="0" err="1" smtClean="0">
                <a:latin typeface="Arial" charset="0"/>
              </a:rPr>
              <a:t>phần</a:t>
            </a:r>
            <a:r>
              <a:rPr lang="en-US" b="1" dirty="0" smtClean="0">
                <a:latin typeface="Arial" charset="0"/>
              </a:rPr>
              <a:t> </a:t>
            </a:r>
            <a:r>
              <a:rPr lang="en-US" b="1" dirty="0" err="1" smtClean="0">
                <a:latin typeface="Arial" charset="0"/>
              </a:rPr>
              <a:t>xây</a:t>
            </a:r>
            <a:r>
              <a:rPr lang="en-US" b="1" dirty="0" smtClean="0">
                <a:latin typeface="Arial" charset="0"/>
              </a:rPr>
              <a:t> </a:t>
            </a:r>
            <a:r>
              <a:rPr lang="en-US" b="1" dirty="0" err="1" smtClean="0">
                <a:latin typeface="Arial" charset="0"/>
              </a:rPr>
              <a:t>dựng</a:t>
            </a:r>
            <a:r>
              <a:rPr lang="en-US" b="1" dirty="0" smtClean="0">
                <a:latin typeface="Arial" charset="0"/>
              </a:rPr>
              <a:t> </a:t>
            </a:r>
            <a:r>
              <a:rPr lang="en-US" b="1" dirty="0" err="1" smtClean="0">
                <a:latin typeface="Arial" charset="0"/>
              </a:rPr>
              <a:t>tủ</a:t>
            </a:r>
            <a:r>
              <a:rPr lang="en-US" b="1" dirty="0" smtClean="0">
                <a:latin typeface="Arial" charset="0"/>
              </a:rPr>
              <a:t> </a:t>
            </a:r>
            <a:r>
              <a:rPr lang="en-US" b="1" dirty="0" err="1" smtClean="0">
                <a:latin typeface="Arial" charset="0"/>
              </a:rPr>
              <a:t>sách</a:t>
            </a:r>
            <a:r>
              <a:rPr lang="en-US" b="1" dirty="0" smtClean="0">
                <a:latin typeface="Arial" charset="0"/>
              </a:rPr>
              <a:t>…</a:t>
            </a:r>
          </a:p>
          <a:p>
            <a:pPr eaLnBrk="1" hangingPunct="1">
              <a:buFontTx/>
              <a:buNone/>
            </a:pPr>
            <a:r>
              <a:rPr lang="en-US" b="1" dirty="0" smtClean="0">
                <a:latin typeface="Arial" charset="0"/>
              </a:rPr>
              <a:t>         </a:t>
            </a:r>
            <a:r>
              <a:rPr lang="en-US" b="1" dirty="0" err="1" smtClean="0">
                <a:latin typeface="Arial" charset="0"/>
              </a:rPr>
              <a:t>Các</a:t>
            </a:r>
            <a:r>
              <a:rPr lang="en-US" b="1" dirty="0" smtClean="0">
                <a:latin typeface="Arial" charset="0"/>
              </a:rPr>
              <a:t> </a:t>
            </a:r>
            <a:r>
              <a:rPr lang="en-US" b="1" dirty="0" err="1" smtClean="0">
                <a:latin typeface="Arial" charset="0"/>
              </a:rPr>
              <a:t>em</a:t>
            </a:r>
            <a:r>
              <a:rPr lang="en-US" b="1" dirty="0" smtClean="0">
                <a:latin typeface="Arial" charset="0"/>
              </a:rPr>
              <a:t> </a:t>
            </a:r>
            <a:r>
              <a:rPr lang="en-US" b="1" dirty="0" err="1" smtClean="0">
                <a:latin typeface="Arial" charset="0"/>
              </a:rPr>
              <a:t>có</a:t>
            </a:r>
            <a:r>
              <a:rPr lang="en-US" b="1" dirty="0" smtClean="0">
                <a:latin typeface="Arial" charset="0"/>
              </a:rPr>
              <a:t> </a:t>
            </a:r>
            <a:r>
              <a:rPr lang="en-US" b="1" dirty="0" err="1" smtClean="0">
                <a:latin typeface="Arial" charset="0"/>
              </a:rPr>
              <a:t>thể</a:t>
            </a:r>
            <a:r>
              <a:rPr lang="en-US" b="1" dirty="0" smtClean="0">
                <a:latin typeface="Arial" charset="0"/>
              </a:rPr>
              <a:t>  </a:t>
            </a:r>
            <a:r>
              <a:rPr lang="en-US" b="1" dirty="0" err="1" smtClean="0">
                <a:latin typeface="Arial" charset="0"/>
              </a:rPr>
              <a:t>gợi</a:t>
            </a:r>
            <a:r>
              <a:rPr lang="en-US" b="1" dirty="0" smtClean="0">
                <a:latin typeface="Arial" charset="0"/>
              </a:rPr>
              <a:t> ý </a:t>
            </a:r>
            <a:r>
              <a:rPr lang="en-US" b="1" dirty="0" err="1" smtClean="0">
                <a:latin typeface="Arial" charset="0"/>
              </a:rPr>
              <a:t>giúp</a:t>
            </a:r>
            <a:r>
              <a:rPr lang="en-US" b="1" dirty="0" smtClean="0">
                <a:latin typeface="Arial" charset="0"/>
              </a:rPr>
              <a:t> </a:t>
            </a:r>
            <a:r>
              <a:rPr lang="en-US" b="1" dirty="0" err="1" smtClean="0">
                <a:latin typeface="Arial" charset="0"/>
              </a:rPr>
              <a:t>Tuấn</a:t>
            </a:r>
            <a:r>
              <a:rPr lang="en-US" b="1" dirty="0" smtClean="0">
                <a:latin typeface="Arial" charset="0"/>
              </a:rPr>
              <a:t> </a:t>
            </a:r>
            <a:r>
              <a:rPr lang="en-US" b="1" dirty="0" err="1" smtClean="0">
                <a:latin typeface="Arial" charset="0"/>
              </a:rPr>
              <a:t>nên</a:t>
            </a:r>
            <a:r>
              <a:rPr lang="en-US" b="1" dirty="0" smtClean="0">
                <a:latin typeface="Arial" charset="0"/>
              </a:rPr>
              <a:t> </a:t>
            </a:r>
            <a:r>
              <a:rPr lang="en-US" b="1" dirty="0" err="1" smtClean="0">
                <a:latin typeface="Arial" charset="0"/>
              </a:rPr>
              <a:t>làm</a:t>
            </a:r>
            <a:r>
              <a:rPr lang="en-US" b="1" dirty="0" smtClean="0">
                <a:latin typeface="Arial" charset="0"/>
              </a:rPr>
              <a:t> </a:t>
            </a:r>
            <a:r>
              <a:rPr lang="en-US" b="1" dirty="0" err="1" smtClean="0">
                <a:latin typeface="Arial" charset="0"/>
              </a:rPr>
              <a:t>những</a:t>
            </a:r>
            <a:r>
              <a:rPr lang="en-US" b="1" dirty="0" smtClean="0">
                <a:latin typeface="Arial" charset="0"/>
              </a:rPr>
              <a:t> </a:t>
            </a:r>
            <a:r>
              <a:rPr lang="en-US" b="1" dirty="0" err="1" smtClean="0">
                <a:latin typeface="Arial" charset="0"/>
              </a:rPr>
              <a:t>việc</a:t>
            </a:r>
            <a:r>
              <a:rPr lang="en-US" b="1" dirty="0" smtClean="0">
                <a:latin typeface="Arial" charset="0"/>
              </a:rPr>
              <a:t> </a:t>
            </a:r>
            <a:r>
              <a:rPr lang="en-US" b="1" dirty="0" err="1" smtClean="0">
                <a:latin typeface="Arial" charset="0"/>
              </a:rPr>
              <a:t>gì</a:t>
            </a:r>
            <a:r>
              <a:rPr lang="en-US" b="1" dirty="0" smtClean="0">
                <a:latin typeface="Arial" charset="0"/>
              </a:rPr>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barn(inHorizontal)">
                                      <p:cBhvr>
                                        <p:cTn id="11" dur="500"/>
                                        <p:tgtEl>
                                          <p:spTgt spid="18435">
                                            <p:txEl>
                                              <p:pRg st="0" end="0"/>
                                            </p:txEl>
                                          </p:spTgt>
                                        </p:tgtEl>
                                      </p:cBhvr>
                                    </p:animEffect>
                                  </p:childTnLst>
                                </p:cTn>
                              </p:par>
                            </p:childTnLst>
                          </p:cTn>
                        </p:par>
                        <p:par>
                          <p:cTn id="12" fill="hold" nodeType="afterGroup">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barn(inHorizontal)">
                                      <p:cBhvr>
                                        <p:cTn id="15"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971800" y="1295400"/>
            <a:ext cx="4114800" cy="904875"/>
          </a:xfrm>
        </p:spPr>
        <p:txBody>
          <a:bodyPr/>
          <a:lstStyle/>
          <a:p>
            <a:pPr eaLnBrk="1" hangingPunct="1"/>
            <a:r>
              <a:rPr lang="en-US" b="1" smtClean="0"/>
              <a:t>Tình huống 2:</a:t>
            </a:r>
          </a:p>
        </p:txBody>
      </p:sp>
      <p:sp>
        <p:nvSpPr>
          <p:cNvPr id="19459" name="Rectangle 3"/>
          <p:cNvSpPr>
            <a:spLocks noGrp="1" noChangeArrowheads="1"/>
          </p:cNvSpPr>
          <p:nvPr>
            <p:ph type="body" sz="half" idx="1"/>
          </p:nvPr>
        </p:nvSpPr>
        <p:spPr>
          <a:xfrm>
            <a:off x="685800" y="2438400"/>
            <a:ext cx="7848600" cy="3625850"/>
          </a:xfrm>
        </p:spPr>
        <p:txBody>
          <a:bodyPr/>
          <a:lstStyle/>
          <a:p>
            <a:pPr eaLnBrk="1" hangingPunct="1">
              <a:buFont typeface="Wingdings" pitchFamily="2" charset="2"/>
              <a:buNone/>
            </a:pPr>
            <a:r>
              <a:rPr lang="en-US" sz="2800" smtClean="0"/>
              <a:t>  </a:t>
            </a:r>
            <a:r>
              <a:rPr lang="en-US" sz="2800" smtClean="0">
                <a:solidFill>
                  <a:srgbClr val="0000CC"/>
                </a:solidFill>
              </a:rPr>
              <a:t>Đội thiếu niên quyết định tổng vệ sinh đường làng vào sáng thứ bảy. Sáng hôm ấy, đang chuẩn bị đi thì Hằng chợt nhớ đến một chương trình trên ti vi mà bạn đã đợi cả tuần…</a:t>
            </a:r>
          </a:p>
          <a:p>
            <a:pPr eaLnBrk="1" hangingPunct="1">
              <a:buFont typeface="Wingdings" pitchFamily="2" charset="2"/>
              <a:buNone/>
            </a:pPr>
            <a:r>
              <a:rPr lang="en-US" sz="2800" smtClean="0">
                <a:solidFill>
                  <a:srgbClr val="0000CC"/>
                </a:solidFill>
              </a:rPr>
              <a:t>  Theo các em, bạn Hằng cần làm gì khi đó? Vì sao?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ox(in)">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box(in)">
                                      <p:cBhvr>
                                        <p:cTn id="17"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8013" y="768350"/>
            <a:ext cx="8078787" cy="673100"/>
          </a:xfrm>
        </p:spPr>
        <p:txBody>
          <a:bodyPr/>
          <a:lstStyle/>
          <a:p>
            <a:pPr eaLnBrk="1" hangingPunct="1"/>
            <a:r>
              <a:rPr lang="en-US" sz="4000" b="1" smtClean="0">
                <a:solidFill>
                  <a:srgbClr val="FF0066"/>
                </a:solidFill>
              </a:rPr>
              <a:t> </a:t>
            </a:r>
          </a:p>
        </p:txBody>
      </p:sp>
      <p:graphicFrame>
        <p:nvGraphicFramePr>
          <p:cNvPr id="20524" name="Group 44"/>
          <p:cNvGraphicFramePr>
            <a:graphicFrameLocks noGrp="1"/>
          </p:cNvGraphicFramePr>
          <p:nvPr>
            <p:ph type="tbl" idx="1"/>
          </p:nvPr>
        </p:nvGraphicFramePr>
        <p:xfrm>
          <a:off x="242888" y="1676400"/>
          <a:ext cx="8686800" cy="4648200"/>
        </p:xfrm>
        <a:graphic>
          <a:graphicData uri="http://schemas.openxmlformats.org/drawingml/2006/table">
            <a:tbl>
              <a:tblPr/>
              <a:tblGrid>
                <a:gridCol w="1250950"/>
                <a:gridCol w="7435850"/>
              </a:tblGrid>
              <a:tr h="1114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rgbClr val="99663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rgbClr val="99663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rgbClr val="99663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rgbClr val="99663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3" name="Text Box 23"/>
          <p:cNvSpPr txBox="1">
            <a:spLocks noChangeArrowheads="1"/>
          </p:cNvSpPr>
          <p:nvPr/>
        </p:nvSpPr>
        <p:spPr bwMode="auto">
          <a:xfrm>
            <a:off x="1690688" y="1762125"/>
            <a:ext cx="70866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9966FF"/>
                </a:solidFill>
              </a:rPr>
              <a:t>Hãy giới thiệu về một danh nhân, anh hùng của quê hương .</a:t>
            </a:r>
          </a:p>
        </p:txBody>
      </p:sp>
      <p:sp>
        <p:nvSpPr>
          <p:cNvPr id="20505" name="Text Box 25"/>
          <p:cNvSpPr txBox="1">
            <a:spLocks noChangeArrowheads="1"/>
          </p:cNvSpPr>
          <p:nvPr/>
        </p:nvSpPr>
        <p:spPr bwMode="auto">
          <a:xfrm>
            <a:off x="1676400" y="2828925"/>
            <a:ext cx="7100888" cy="946150"/>
          </a:xfrm>
          <a:prstGeom prst="rect">
            <a:avLst/>
          </a:prstGeom>
          <a:noFill/>
          <a:ln w="9525">
            <a:noFill/>
            <a:miter lim="800000"/>
            <a:headEnd/>
            <a:tailEnd/>
          </a:ln>
        </p:spPr>
        <p:txBody>
          <a:bodyPr>
            <a:spAutoFit/>
          </a:bodyPr>
          <a:lstStyle/>
          <a:p>
            <a:pPr eaLnBrk="0" hangingPunct="0"/>
            <a:r>
              <a:rPr lang="en-US" sz="2800">
                <a:solidFill>
                  <a:srgbClr val="FF9900"/>
                </a:solidFill>
              </a:rPr>
              <a:t>Hãy giới thiệu về một phong tục tập quán tốt đẹp của quê hương, đất nước.</a:t>
            </a:r>
          </a:p>
        </p:txBody>
      </p:sp>
      <p:sp>
        <p:nvSpPr>
          <p:cNvPr id="26646" name="Text Box 26"/>
          <p:cNvSpPr txBox="1">
            <a:spLocks noChangeArrowheads="1"/>
          </p:cNvSpPr>
          <p:nvPr/>
        </p:nvSpPr>
        <p:spPr bwMode="auto">
          <a:xfrm>
            <a:off x="1811338" y="5114925"/>
            <a:ext cx="184150" cy="366713"/>
          </a:xfrm>
          <a:prstGeom prst="rect">
            <a:avLst/>
          </a:prstGeom>
          <a:noFill/>
          <a:ln w="9525">
            <a:noFill/>
            <a:miter lim="800000"/>
            <a:headEnd/>
            <a:tailEnd/>
          </a:ln>
        </p:spPr>
        <p:txBody>
          <a:bodyPr wrap="none">
            <a:spAutoFit/>
          </a:bodyPr>
          <a:lstStyle/>
          <a:p>
            <a:pPr eaLnBrk="0" hangingPunct="0"/>
            <a:endParaRPr lang="en-US"/>
          </a:p>
        </p:txBody>
      </p:sp>
      <p:sp>
        <p:nvSpPr>
          <p:cNvPr id="20507" name="Text Box 27"/>
          <p:cNvSpPr txBox="1">
            <a:spLocks noChangeArrowheads="1"/>
          </p:cNvSpPr>
          <p:nvPr/>
        </p:nvSpPr>
        <p:spPr bwMode="auto">
          <a:xfrm>
            <a:off x="1676400" y="4006850"/>
            <a:ext cx="6989763" cy="946150"/>
          </a:xfrm>
          <a:prstGeom prst="rect">
            <a:avLst/>
          </a:prstGeom>
          <a:noFill/>
          <a:ln w="9525">
            <a:noFill/>
            <a:miter lim="800000"/>
            <a:headEnd/>
            <a:tailEnd/>
          </a:ln>
        </p:spPr>
        <p:txBody>
          <a:bodyPr>
            <a:spAutoFit/>
          </a:bodyPr>
          <a:lstStyle/>
          <a:p>
            <a:pPr eaLnBrk="0" hangingPunct="0"/>
            <a:r>
              <a:rPr lang="en-US" sz="2800">
                <a:solidFill>
                  <a:srgbClr val="FF3300"/>
                </a:solidFill>
              </a:rPr>
              <a:t>Hãy hát hoặc đọc một bài thơ ca ngợi quê hương đất nước</a:t>
            </a:r>
          </a:p>
        </p:txBody>
      </p:sp>
      <p:sp>
        <p:nvSpPr>
          <p:cNvPr id="20509" name="Text Box 29"/>
          <p:cNvSpPr txBox="1">
            <a:spLocks noChangeArrowheads="1"/>
          </p:cNvSpPr>
          <p:nvPr/>
        </p:nvSpPr>
        <p:spPr bwMode="auto">
          <a:xfrm>
            <a:off x="1690688" y="5149850"/>
            <a:ext cx="70866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339933"/>
                </a:solidFill>
              </a:rPr>
              <a:t>Hãy giới thiệu về một cảnh đẹp của quê hương.</a:t>
            </a:r>
          </a:p>
        </p:txBody>
      </p:sp>
      <p:sp>
        <p:nvSpPr>
          <p:cNvPr id="20510" name="AutoShape 30"/>
          <p:cNvSpPr>
            <a:spLocks noChangeArrowheads="1"/>
          </p:cNvSpPr>
          <p:nvPr/>
        </p:nvSpPr>
        <p:spPr bwMode="auto">
          <a:xfrm>
            <a:off x="381000" y="2819400"/>
            <a:ext cx="990600" cy="990600"/>
          </a:xfrm>
          <a:prstGeom prst="sun">
            <a:avLst>
              <a:gd name="adj" fmla="val 25000"/>
            </a:avLst>
          </a:prstGeom>
          <a:solidFill>
            <a:srgbClr val="FFCC00"/>
          </a:solidFill>
          <a:ln w="9525">
            <a:solidFill>
              <a:schemeClr val="tx1"/>
            </a:solidFill>
            <a:miter lim="800000"/>
            <a:headEnd/>
            <a:tailEnd/>
          </a:ln>
        </p:spPr>
        <p:txBody>
          <a:bodyPr wrap="none" anchor="ctr"/>
          <a:lstStyle/>
          <a:p>
            <a:pPr algn="ctr"/>
            <a:r>
              <a:rPr lang="en-US" b="1"/>
              <a:t> </a:t>
            </a:r>
          </a:p>
        </p:txBody>
      </p:sp>
      <p:sp>
        <p:nvSpPr>
          <p:cNvPr id="20511" name="AutoShape 31"/>
          <p:cNvSpPr>
            <a:spLocks noChangeArrowheads="1"/>
          </p:cNvSpPr>
          <p:nvPr/>
        </p:nvSpPr>
        <p:spPr bwMode="auto">
          <a:xfrm>
            <a:off x="533400" y="2057400"/>
            <a:ext cx="609600" cy="609600"/>
          </a:xfrm>
          <a:prstGeom prst="smileyFace">
            <a:avLst>
              <a:gd name="adj" fmla="val 4653"/>
            </a:avLst>
          </a:prstGeom>
          <a:solidFill>
            <a:schemeClr val="accent2"/>
          </a:solidFill>
          <a:ln w="9525">
            <a:solidFill>
              <a:schemeClr val="tx1"/>
            </a:solidFill>
            <a:round/>
            <a:headEnd/>
            <a:tailEnd/>
          </a:ln>
        </p:spPr>
        <p:txBody>
          <a:bodyPr wrap="none" anchor="ctr"/>
          <a:lstStyle/>
          <a:p>
            <a:pPr algn="ctr"/>
            <a:endParaRPr lang="en-US" b="1"/>
          </a:p>
        </p:txBody>
      </p:sp>
      <p:sp>
        <p:nvSpPr>
          <p:cNvPr id="20512" name="AutoShape 32"/>
          <p:cNvSpPr>
            <a:spLocks noChangeArrowheads="1"/>
          </p:cNvSpPr>
          <p:nvPr/>
        </p:nvSpPr>
        <p:spPr bwMode="auto">
          <a:xfrm>
            <a:off x="457200" y="4191000"/>
            <a:ext cx="685800" cy="685800"/>
          </a:xfrm>
          <a:custGeom>
            <a:avLst/>
            <a:gdLst>
              <a:gd name="T0" fmla="*/ 347584777 w 21600"/>
              <a:gd name="T1" fmla="*/ 69996818 h 21600"/>
              <a:gd name="T2" fmla="*/ 93713488 w 21600"/>
              <a:gd name="T3" fmla="*/ 345664538 h 21600"/>
              <a:gd name="T4" fmla="*/ 347584777 w 21600"/>
              <a:gd name="T5" fmla="*/ 691329076 h 21600"/>
              <a:gd name="T6" fmla="*/ 597615302 w 21600"/>
              <a:gd name="T7" fmla="*/ 345664538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rgbClr val="FF3300"/>
            </a:solidFill>
            <a:miter lim="800000"/>
            <a:headEnd/>
            <a:tailEnd/>
          </a:ln>
        </p:spPr>
        <p:txBody>
          <a:bodyPr wrap="none" anchor="ctr"/>
          <a:lstStyle/>
          <a:p>
            <a:pPr algn="ctr"/>
            <a:r>
              <a:rPr lang="en-US" b="1"/>
              <a:t> </a:t>
            </a:r>
          </a:p>
        </p:txBody>
      </p:sp>
      <p:sp>
        <p:nvSpPr>
          <p:cNvPr id="20513" name="Tree"/>
          <p:cNvSpPr>
            <a:spLocks noEditPoints="1" noChangeArrowheads="1"/>
          </p:cNvSpPr>
          <p:nvPr/>
        </p:nvSpPr>
        <p:spPr bwMode="auto">
          <a:xfrm>
            <a:off x="381000" y="5334000"/>
            <a:ext cx="990600" cy="752475"/>
          </a:xfrm>
          <a:custGeom>
            <a:avLst/>
            <a:gdLst>
              <a:gd name="T0" fmla="*/ 495300 w 21600"/>
              <a:gd name="T1" fmla="*/ 0 h 21600"/>
              <a:gd name="T2" fmla="*/ 283009 w 21600"/>
              <a:gd name="T3" fmla="*/ 219472 h 21600"/>
              <a:gd name="T4" fmla="*/ 141527 w 21600"/>
              <a:gd name="T5" fmla="*/ 438944 h 21600"/>
              <a:gd name="T6" fmla="*/ 0 w 21600"/>
              <a:gd name="T7" fmla="*/ 658416 h 21600"/>
              <a:gd name="T8" fmla="*/ 707591 w 21600"/>
              <a:gd name="T9" fmla="*/ 219472 h 21600"/>
              <a:gd name="T10" fmla="*/ 849073 w 21600"/>
              <a:gd name="T11" fmla="*/ 438944 h 21600"/>
              <a:gd name="T12" fmla="*/ 990600 w 21600"/>
              <a:gd name="T13" fmla="*/ 6584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6653" name="Text Box 47"/>
          <p:cNvSpPr txBox="1">
            <a:spLocks noChangeArrowheads="1"/>
          </p:cNvSpPr>
          <p:nvPr/>
        </p:nvSpPr>
        <p:spPr bwMode="auto">
          <a:xfrm>
            <a:off x="533400" y="5562600"/>
            <a:ext cx="838200" cy="366713"/>
          </a:xfrm>
          <a:prstGeom prst="rect">
            <a:avLst/>
          </a:prstGeom>
          <a:noFill/>
          <a:ln w="9525">
            <a:noFill/>
            <a:miter lim="800000"/>
            <a:headEnd/>
            <a:tailEnd/>
          </a:ln>
        </p:spPr>
        <p:txBody>
          <a:bodyPr>
            <a:spAutoFit/>
          </a:bodyPr>
          <a:lstStyle/>
          <a:p>
            <a:pPr>
              <a:spcBef>
                <a:spcPct val="50000"/>
              </a:spcBef>
            </a:pPr>
            <a:r>
              <a:rPr lang="en-US" b="1"/>
              <a:t> </a:t>
            </a:r>
          </a:p>
        </p:txBody>
      </p:sp>
      <p:sp>
        <p:nvSpPr>
          <p:cNvPr id="26654" name="Oval 48"/>
          <p:cNvSpPr>
            <a:spLocks noChangeArrowheads="1"/>
          </p:cNvSpPr>
          <p:nvPr/>
        </p:nvSpPr>
        <p:spPr bwMode="auto">
          <a:xfrm>
            <a:off x="2209800" y="457200"/>
            <a:ext cx="4114800" cy="914400"/>
          </a:xfrm>
          <a:prstGeom prst="ellipse">
            <a:avLst/>
          </a:prstGeom>
          <a:gradFill rotWithShape="1">
            <a:gsLst>
              <a:gs pos="0">
                <a:srgbClr val="08B864"/>
              </a:gs>
              <a:gs pos="100000">
                <a:schemeClr val="accent1"/>
              </a:gs>
            </a:gsLst>
            <a:path path="shape">
              <a:fillToRect l="50000" t="50000" r="50000" b="50000"/>
            </a:path>
          </a:gradFill>
          <a:ln w="9525">
            <a:solidFill>
              <a:srgbClr val="00FFFF"/>
            </a:solidFill>
            <a:round/>
            <a:headEnd/>
            <a:tailEnd/>
          </a:ln>
        </p:spPr>
        <p:txBody>
          <a:bodyPr wrap="none" anchor="ctr"/>
          <a:lstStyle/>
          <a:p>
            <a:pPr algn="ctr"/>
            <a:r>
              <a:rPr lang="en-US" sz="5400" b="1"/>
              <a:t> </a:t>
            </a:r>
            <a:r>
              <a:rPr lang="en-US" sz="5400" b="1">
                <a:solidFill>
                  <a:srgbClr val="FF0066"/>
                </a:solidFill>
              </a:rPr>
              <a:t>Trò chơi</a:t>
            </a:r>
          </a:p>
        </p:txBody>
      </p:sp>
    </p:spTree>
    <p:custDataLst>
      <p:tags r:id="rId1"/>
    </p:custDataLst>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205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503"/>
                                        </p:tgtEl>
                                        <p:attrNameLst>
                                          <p:attrName>style.visibility</p:attrName>
                                        </p:attrNameLst>
                                      </p:cBhvr>
                                      <p:to>
                                        <p:strVal val="visible"/>
                                      </p:to>
                                    </p:set>
                                    <p:anim calcmode="lin" valueType="num">
                                      <p:cBhvr>
                                        <p:cTn id="7" dur="500" fill="hold"/>
                                        <p:tgtEl>
                                          <p:spTgt spid="20503"/>
                                        </p:tgtEl>
                                        <p:attrNameLst>
                                          <p:attrName>ppt_w</p:attrName>
                                        </p:attrNameLst>
                                      </p:cBhvr>
                                      <p:tavLst>
                                        <p:tav tm="0">
                                          <p:val>
                                            <p:strVal val="#ppt_w*0.05"/>
                                          </p:val>
                                        </p:tav>
                                        <p:tav tm="100000">
                                          <p:val>
                                            <p:strVal val="#ppt_w"/>
                                          </p:val>
                                        </p:tav>
                                      </p:tavLst>
                                    </p:anim>
                                    <p:anim calcmode="lin" valueType="num">
                                      <p:cBhvr>
                                        <p:cTn id="8" dur="500" fill="hold"/>
                                        <p:tgtEl>
                                          <p:spTgt spid="20503"/>
                                        </p:tgtEl>
                                        <p:attrNameLst>
                                          <p:attrName>ppt_h</p:attrName>
                                        </p:attrNameLst>
                                      </p:cBhvr>
                                      <p:tavLst>
                                        <p:tav tm="0">
                                          <p:val>
                                            <p:strVal val="#ppt_h"/>
                                          </p:val>
                                        </p:tav>
                                        <p:tav tm="100000">
                                          <p:val>
                                            <p:strVal val="#ppt_h"/>
                                          </p:val>
                                        </p:tav>
                                      </p:tavLst>
                                    </p:anim>
                                    <p:anim calcmode="lin" valueType="num">
                                      <p:cBhvr>
                                        <p:cTn id="9" dur="500" fill="hold"/>
                                        <p:tgtEl>
                                          <p:spTgt spid="20503"/>
                                        </p:tgtEl>
                                        <p:attrNameLst>
                                          <p:attrName>ppt_x</p:attrName>
                                        </p:attrNameLst>
                                      </p:cBhvr>
                                      <p:tavLst>
                                        <p:tav tm="0">
                                          <p:val>
                                            <p:strVal val="#ppt_x-.2"/>
                                          </p:val>
                                        </p:tav>
                                        <p:tav tm="100000">
                                          <p:val>
                                            <p:strVal val="#ppt_x"/>
                                          </p:val>
                                        </p:tav>
                                      </p:tavLst>
                                    </p:anim>
                                    <p:anim calcmode="lin" valueType="num">
                                      <p:cBhvr>
                                        <p:cTn id="10" dur="500" fill="hold"/>
                                        <p:tgtEl>
                                          <p:spTgt spid="20503"/>
                                        </p:tgtEl>
                                        <p:attrNameLst>
                                          <p:attrName>ppt_y</p:attrName>
                                        </p:attrNameLst>
                                      </p:cBhvr>
                                      <p:tavLst>
                                        <p:tav tm="0">
                                          <p:val>
                                            <p:strVal val="#ppt_y"/>
                                          </p:val>
                                        </p:tav>
                                        <p:tav tm="100000">
                                          <p:val>
                                            <p:strVal val="#ppt_y"/>
                                          </p:val>
                                        </p:tav>
                                      </p:tavLst>
                                    </p:anim>
                                    <p:animEffect transition="in" filter="fade">
                                      <p:cBhvr>
                                        <p:cTn id="11" dur="500"/>
                                        <p:tgtEl>
                                          <p:spTgt spid="20503"/>
                                        </p:tgtEl>
                                      </p:cBhvr>
                                    </p:animEffect>
                                  </p:childTnLst>
                                </p:cTn>
                              </p:par>
                            </p:childTnLst>
                          </p:cTn>
                        </p:par>
                      </p:childTnLst>
                    </p:cTn>
                  </p:par>
                </p:childTnLst>
              </p:cTn>
              <p:nextCondLst>
                <p:cond evt="onClick" delay="0">
                  <p:tgtEl>
                    <p:spTgt spid="20511"/>
                  </p:tgtEl>
                </p:cond>
              </p:nextCondLst>
            </p:seq>
            <p:seq concurrent="1" nextAc="seek">
              <p:cTn id="12" restart="whenNotActive" fill="hold" evtFilter="cancelBubble" nodeType="interactiveSeq">
                <p:stCondLst>
                  <p:cond evt="onClick" delay="0">
                    <p:tgtEl>
                      <p:spTgt spid="205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20507"/>
                                        </p:tgtEl>
                                        <p:attrNameLst>
                                          <p:attrName>style.visibility</p:attrName>
                                        </p:attrNameLst>
                                      </p:cBhvr>
                                      <p:to>
                                        <p:strVal val="visible"/>
                                      </p:to>
                                    </p:set>
                                    <p:anim calcmode="lin" valueType="num">
                                      <p:cBhvr>
                                        <p:cTn id="17" dur="500" fill="hold"/>
                                        <p:tgtEl>
                                          <p:spTgt spid="20507"/>
                                        </p:tgtEl>
                                        <p:attrNameLst>
                                          <p:attrName>ppt_w</p:attrName>
                                        </p:attrNameLst>
                                      </p:cBhvr>
                                      <p:tavLst>
                                        <p:tav tm="0">
                                          <p:val>
                                            <p:strVal val="#ppt_w*0.05"/>
                                          </p:val>
                                        </p:tav>
                                        <p:tav tm="100000">
                                          <p:val>
                                            <p:strVal val="#ppt_w"/>
                                          </p:val>
                                        </p:tav>
                                      </p:tavLst>
                                    </p:anim>
                                    <p:anim calcmode="lin" valueType="num">
                                      <p:cBhvr>
                                        <p:cTn id="18" dur="500" fill="hold"/>
                                        <p:tgtEl>
                                          <p:spTgt spid="20507"/>
                                        </p:tgtEl>
                                        <p:attrNameLst>
                                          <p:attrName>ppt_h</p:attrName>
                                        </p:attrNameLst>
                                      </p:cBhvr>
                                      <p:tavLst>
                                        <p:tav tm="0">
                                          <p:val>
                                            <p:strVal val="#ppt_h"/>
                                          </p:val>
                                        </p:tav>
                                        <p:tav tm="100000">
                                          <p:val>
                                            <p:strVal val="#ppt_h"/>
                                          </p:val>
                                        </p:tav>
                                      </p:tavLst>
                                    </p:anim>
                                    <p:anim calcmode="lin" valueType="num">
                                      <p:cBhvr>
                                        <p:cTn id="19" dur="500" fill="hold"/>
                                        <p:tgtEl>
                                          <p:spTgt spid="20507"/>
                                        </p:tgtEl>
                                        <p:attrNameLst>
                                          <p:attrName>ppt_x</p:attrName>
                                        </p:attrNameLst>
                                      </p:cBhvr>
                                      <p:tavLst>
                                        <p:tav tm="0">
                                          <p:val>
                                            <p:strVal val="#ppt_x-.2"/>
                                          </p:val>
                                        </p:tav>
                                        <p:tav tm="100000">
                                          <p:val>
                                            <p:strVal val="#ppt_x"/>
                                          </p:val>
                                        </p:tav>
                                      </p:tavLst>
                                    </p:anim>
                                    <p:anim calcmode="lin" valueType="num">
                                      <p:cBhvr>
                                        <p:cTn id="20" dur="500" fill="hold"/>
                                        <p:tgtEl>
                                          <p:spTgt spid="20507"/>
                                        </p:tgtEl>
                                        <p:attrNameLst>
                                          <p:attrName>ppt_y</p:attrName>
                                        </p:attrNameLst>
                                      </p:cBhvr>
                                      <p:tavLst>
                                        <p:tav tm="0">
                                          <p:val>
                                            <p:strVal val="#ppt_y"/>
                                          </p:val>
                                        </p:tav>
                                        <p:tav tm="100000">
                                          <p:val>
                                            <p:strVal val="#ppt_y"/>
                                          </p:val>
                                        </p:tav>
                                      </p:tavLst>
                                    </p:anim>
                                    <p:animEffect transition="in" filter="fade">
                                      <p:cBhvr>
                                        <p:cTn id="21" dur="500"/>
                                        <p:tgtEl>
                                          <p:spTgt spid="20507"/>
                                        </p:tgtEl>
                                      </p:cBhvr>
                                    </p:animEffect>
                                  </p:childTnLst>
                                </p:cTn>
                              </p:par>
                            </p:childTnLst>
                          </p:cTn>
                        </p:par>
                      </p:childTnLst>
                    </p:cTn>
                  </p:par>
                </p:childTnLst>
              </p:cTn>
              <p:nextCondLst>
                <p:cond evt="onClick" delay="0">
                  <p:tgtEl>
                    <p:spTgt spid="20512"/>
                  </p:tgtEl>
                </p:cond>
              </p:nextCondLst>
            </p:seq>
            <p:seq concurrent="1" nextAc="seek">
              <p:cTn id="22" restart="whenNotActive" fill="hold" evtFilter="cancelBubble" nodeType="interactiveSeq">
                <p:stCondLst>
                  <p:cond evt="onClick" delay="0">
                    <p:tgtEl>
                      <p:spTgt spid="2051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20509"/>
                                        </p:tgtEl>
                                        <p:attrNameLst>
                                          <p:attrName>style.visibility</p:attrName>
                                        </p:attrNameLst>
                                      </p:cBhvr>
                                      <p:to>
                                        <p:strVal val="visible"/>
                                      </p:to>
                                    </p:set>
                                    <p:anim calcmode="lin" valueType="num">
                                      <p:cBhvr>
                                        <p:cTn id="27" dur="500" fill="hold"/>
                                        <p:tgtEl>
                                          <p:spTgt spid="20509"/>
                                        </p:tgtEl>
                                        <p:attrNameLst>
                                          <p:attrName>ppt_w</p:attrName>
                                        </p:attrNameLst>
                                      </p:cBhvr>
                                      <p:tavLst>
                                        <p:tav tm="0">
                                          <p:val>
                                            <p:strVal val="#ppt_w*0.05"/>
                                          </p:val>
                                        </p:tav>
                                        <p:tav tm="100000">
                                          <p:val>
                                            <p:strVal val="#ppt_w"/>
                                          </p:val>
                                        </p:tav>
                                      </p:tavLst>
                                    </p:anim>
                                    <p:anim calcmode="lin" valueType="num">
                                      <p:cBhvr>
                                        <p:cTn id="28" dur="500" fill="hold"/>
                                        <p:tgtEl>
                                          <p:spTgt spid="20509"/>
                                        </p:tgtEl>
                                        <p:attrNameLst>
                                          <p:attrName>ppt_h</p:attrName>
                                        </p:attrNameLst>
                                      </p:cBhvr>
                                      <p:tavLst>
                                        <p:tav tm="0">
                                          <p:val>
                                            <p:strVal val="#ppt_h"/>
                                          </p:val>
                                        </p:tav>
                                        <p:tav tm="100000">
                                          <p:val>
                                            <p:strVal val="#ppt_h"/>
                                          </p:val>
                                        </p:tav>
                                      </p:tavLst>
                                    </p:anim>
                                    <p:anim calcmode="lin" valueType="num">
                                      <p:cBhvr>
                                        <p:cTn id="29" dur="500" fill="hold"/>
                                        <p:tgtEl>
                                          <p:spTgt spid="20509"/>
                                        </p:tgtEl>
                                        <p:attrNameLst>
                                          <p:attrName>ppt_x</p:attrName>
                                        </p:attrNameLst>
                                      </p:cBhvr>
                                      <p:tavLst>
                                        <p:tav tm="0">
                                          <p:val>
                                            <p:strVal val="#ppt_x-.2"/>
                                          </p:val>
                                        </p:tav>
                                        <p:tav tm="100000">
                                          <p:val>
                                            <p:strVal val="#ppt_x"/>
                                          </p:val>
                                        </p:tav>
                                      </p:tavLst>
                                    </p:anim>
                                    <p:anim calcmode="lin" valueType="num">
                                      <p:cBhvr>
                                        <p:cTn id="30" dur="500" fill="hold"/>
                                        <p:tgtEl>
                                          <p:spTgt spid="20509"/>
                                        </p:tgtEl>
                                        <p:attrNameLst>
                                          <p:attrName>ppt_y</p:attrName>
                                        </p:attrNameLst>
                                      </p:cBhvr>
                                      <p:tavLst>
                                        <p:tav tm="0">
                                          <p:val>
                                            <p:strVal val="#ppt_y"/>
                                          </p:val>
                                        </p:tav>
                                        <p:tav tm="100000">
                                          <p:val>
                                            <p:strVal val="#ppt_y"/>
                                          </p:val>
                                        </p:tav>
                                      </p:tavLst>
                                    </p:anim>
                                    <p:animEffect transition="in" filter="fade">
                                      <p:cBhvr>
                                        <p:cTn id="31" dur="500"/>
                                        <p:tgtEl>
                                          <p:spTgt spid="20509"/>
                                        </p:tgtEl>
                                      </p:cBhvr>
                                    </p:animEffect>
                                  </p:childTnLst>
                                </p:cTn>
                              </p:par>
                            </p:childTnLst>
                          </p:cTn>
                        </p:par>
                      </p:childTnLst>
                    </p:cTn>
                  </p:par>
                </p:childTnLst>
              </p:cTn>
              <p:nextCondLst>
                <p:cond evt="onClick" delay="0">
                  <p:tgtEl>
                    <p:spTgt spid="20513"/>
                  </p:tgtEl>
                </p:cond>
              </p:nextCondLst>
            </p:seq>
            <p:seq concurrent="1" nextAc="seek">
              <p:cTn id="32" restart="whenNotActive" fill="hold" evtFilter="cancelBubble" nodeType="interactiveSeq">
                <p:stCondLst>
                  <p:cond evt="onClick" delay="0">
                    <p:tgtEl>
                      <p:spTgt spid="2051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20505"/>
                                        </p:tgtEl>
                                        <p:attrNameLst>
                                          <p:attrName>style.visibility</p:attrName>
                                        </p:attrNameLst>
                                      </p:cBhvr>
                                      <p:to>
                                        <p:strVal val="visible"/>
                                      </p:to>
                                    </p:set>
                                    <p:anim calcmode="lin" valueType="num">
                                      <p:cBhvr>
                                        <p:cTn id="37" dur="500" fill="hold"/>
                                        <p:tgtEl>
                                          <p:spTgt spid="20505"/>
                                        </p:tgtEl>
                                        <p:attrNameLst>
                                          <p:attrName>ppt_w</p:attrName>
                                        </p:attrNameLst>
                                      </p:cBhvr>
                                      <p:tavLst>
                                        <p:tav tm="0">
                                          <p:val>
                                            <p:strVal val="#ppt_w*0.05"/>
                                          </p:val>
                                        </p:tav>
                                        <p:tav tm="100000">
                                          <p:val>
                                            <p:strVal val="#ppt_w"/>
                                          </p:val>
                                        </p:tav>
                                      </p:tavLst>
                                    </p:anim>
                                    <p:anim calcmode="lin" valueType="num">
                                      <p:cBhvr>
                                        <p:cTn id="38" dur="500" fill="hold"/>
                                        <p:tgtEl>
                                          <p:spTgt spid="20505"/>
                                        </p:tgtEl>
                                        <p:attrNameLst>
                                          <p:attrName>ppt_h</p:attrName>
                                        </p:attrNameLst>
                                      </p:cBhvr>
                                      <p:tavLst>
                                        <p:tav tm="0">
                                          <p:val>
                                            <p:strVal val="#ppt_h"/>
                                          </p:val>
                                        </p:tav>
                                        <p:tav tm="100000">
                                          <p:val>
                                            <p:strVal val="#ppt_h"/>
                                          </p:val>
                                        </p:tav>
                                      </p:tavLst>
                                    </p:anim>
                                    <p:anim calcmode="lin" valueType="num">
                                      <p:cBhvr>
                                        <p:cTn id="39" dur="500" fill="hold"/>
                                        <p:tgtEl>
                                          <p:spTgt spid="20505"/>
                                        </p:tgtEl>
                                        <p:attrNameLst>
                                          <p:attrName>ppt_x</p:attrName>
                                        </p:attrNameLst>
                                      </p:cBhvr>
                                      <p:tavLst>
                                        <p:tav tm="0">
                                          <p:val>
                                            <p:strVal val="#ppt_x-.2"/>
                                          </p:val>
                                        </p:tav>
                                        <p:tav tm="100000">
                                          <p:val>
                                            <p:strVal val="#ppt_x"/>
                                          </p:val>
                                        </p:tav>
                                      </p:tavLst>
                                    </p:anim>
                                    <p:anim calcmode="lin" valueType="num">
                                      <p:cBhvr>
                                        <p:cTn id="40" dur="500" fill="hold"/>
                                        <p:tgtEl>
                                          <p:spTgt spid="20505"/>
                                        </p:tgtEl>
                                        <p:attrNameLst>
                                          <p:attrName>ppt_y</p:attrName>
                                        </p:attrNameLst>
                                      </p:cBhvr>
                                      <p:tavLst>
                                        <p:tav tm="0">
                                          <p:val>
                                            <p:strVal val="#ppt_y"/>
                                          </p:val>
                                        </p:tav>
                                        <p:tav tm="100000">
                                          <p:val>
                                            <p:strVal val="#ppt_y"/>
                                          </p:val>
                                        </p:tav>
                                      </p:tavLst>
                                    </p:anim>
                                    <p:animEffect transition="in" filter="fade">
                                      <p:cBhvr>
                                        <p:cTn id="41" dur="500"/>
                                        <p:tgtEl>
                                          <p:spTgt spid="20505"/>
                                        </p:tgtEl>
                                      </p:cBhvr>
                                    </p:animEffect>
                                  </p:childTnLst>
                                </p:cTn>
                              </p:par>
                            </p:childTnLst>
                          </p:cTn>
                        </p:par>
                      </p:childTnLst>
                    </p:cTn>
                  </p:par>
                </p:childTnLst>
              </p:cTn>
              <p:nextCondLst>
                <p:cond evt="onClick" delay="0">
                  <p:tgtEl>
                    <p:spTgt spid="20510"/>
                  </p:tgtEl>
                </p:cond>
              </p:nextCondLst>
            </p:seq>
          </p:childTnLst>
        </p:cTn>
      </p:par>
    </p:tnLst>
    <p:bldLst>
      <p:bldP spid="20503" grpId="0"/>
      <p:bldP spid="20505" grpId="0"/>
      <p:bldP spid="20507" grpId="0"/>
      <p:bldP spid="205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990600" y="1143000"/>
            <a:ext cx="7086600" cy="24414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rPr>
              <a:t>Tiết</a:t>
            </a:r>
            <a:r>
              <a:rPr lang="en-US" sz="4000" b="1" dirty="0" smtClean="0">
                <a:solidFill>
                  <a:srgbClr val="FF0000"/>
                </a:solidFill>
              </a:rPr>
              <a:t> </a:t>
            </a:r>
            <a:r>
              <a:rPr lang="en-US" sz="4000" b="1" dirty="0" err="1" smtClean="0">
                <a:solidFill>
                  <a:srgbClr val="FF0000"/>
                </a:solidFill>
              </a:rPr>
              <a:t>học</a:t>
            </a:r>
            <a:r>
              <a:rPr lang="en-US" sz="4000" b="1" dirty="0" smtClean="0">
                <a:solidFill>
                  <a:srgbClr val="FF0000"/>
                </a:solidFill>
              </a:rPr>
              <a:t> </a:t>
            </a:r>
            <a:r>
              <a:rPr lang="en-US" sz="4000" b="1" dirty="0" err="1" smtClean="0">
                <a:solidFill>
                  <a:srgbClr val="FF0000"/>
                </a:solidFill>
              </a:rPr>
              <a:t>cung</a:t>
            </a:r>
            <a:r>
              <a:rPr lang="en-US" sz="4000" b="1" dirty="0" smtClean="0">
                <a:solidFill>
                  <a:srgbClr val="FF0000"/>
                </a:solidFill>
              </a:rPr>
              <a:t> </a:t>
            </a:r>
            <a:r>
              <a:rPr lang="en-US" sz="4000" b="1" dirty="0" err="1" smtClean="0">
                <a:solidFill>
                  <a:srgbClr val="FF0000"/>
                </a:solidFill>
              </a:rPr>
              <a:t>cấp</a:t>
            </a:r>
            <a:r>
              <a:rPr lang="en-US" sz="4000" b="1" dirty="0" smtClean="0">
                <a:solidFill>
                  <a:srgbClr val="FF0000"/>
                </a:solidFill>
              </a:rPr>
              <a:t> </a:t>
            </a:r>
            <a:r>
              <a:rPr lang="en-US" sz="4000" b="1" dirty="0" err="1" smtClean="0">
                <a:solidFill>
                  <a:srgbClr val="FF0000"/>
                </a:solidFill>
              </a:rPr>
              <a:t>kiến</a:t>
            </a:r>
            <a:r>
              <a:rPr lang="en-US" sz="4000" b="1" dirty="0" smtClean="0">
                <a:solidFill>
                  <a:srgbClr val="FF0000"/>
                </a:solidFill>
              </a:rPr>
              <a:t> </a:t>
            </a:r>
            <a:r>
              <a:rPr lang="en-US" sz="4000" b="1" dirty="0" err="1" smtClean="0">
                <a:solidFill>
                  <a:srgbClr val="FF0000"/>
                </a:solidFill>
              </a:rPr>
              <a:t>thức</a:t>
            </a:r>
            <a:r>
              <a:rPr lang="en-US" sz="4000" b="1" dirty="0" smtClean="0">
                <a:solidFill>
                  <a:srgbClr val="FF0000"/>
                </a:solidFill>
              </a:rPr>
              <a:t> </a:t>
            </a:r>
            <a:r>
              <a:rPr lang="en-US" sz="4000" b="1" dirty="0" err="1" smtClean="0">
                <a:solidFill>
                  <a:srgbClr val="FF0000"/>
                </a:solidFill>
              </a:rPr>
              <a:t>gì</a:t>
            </a:r>
            <a:r>
              <a:rPr lang="en-US" sz="4000" b="1" dirty="0" smtClean="0">
                <a:solidFill>
                  <a:srgbClr val="FF0000"/>
                </a:solidFill>
              </a:rPr>
              <a:t>?</a:t>
            </a:r>
            <a:endParaRPr lang="en-US" sz="4000" b="1" dirty="0">
              <a:solidFill>
                <a:srgbClr val="FF0000"/>
              </a:solidFill>
            </a:endParaRPr>
          </a:p>
        </p:txBody>
      </p:sp>
    </p:spTree>
    <p:extLst>
      <p:ext uri="{BB962C8B-B14F-4D97-AF65-F5344CB8AC3E}">
        <p14:creationId xmlns:p14="http://schemas.microsoft.com/office/powerpoint/2010/main" val="21754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28600" y="914400"/>
            <a:ext cx="8839200" cy="34290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smtClean="0">
                <a:solidFill>
                  <a:srgbClr val="FF0000"/>
                </a:solidFill>
              </a:rPr>
              <a:t>DẶN DÒ</a:t>
            </a:r>
          </a:p>
          <a:p>
            <a:r>
              <a:rPr lang="en-US" sz="3200" b="1" dirty="0" smtClean="0">
                <a:solidFill>
                  <a:srgbClr val="002060"/>
                </a:solidFill>
              </a:rPr>
              <a:t>- </a:t>
            </a:r>
            <a:r>
              <a:rPr lang="en-US" sz="3200" b="1" dirty="0" err="1" smtClean="0">
                <a:solidFill>
                  <a:srgbClr val="002060"/>
                </a:solidFill>
              </a:rPr>
              <a:t>Ghi</a:t>
            </a:r>
            <a:r>
              <a:rPr lang="en-US" sz="3200" b="1" dirty="0" smtClean="0">
                <a:solidFill>
                  <a:srgbClr val="002060"/>
                </a:solidFill>
              </a:rPr>
              <a:t> </a:t>
            </a:r>
            <a:r>
              <a:rPr lang="en-US" sz="3200" b="1" dirty="0" err="1" smtClean="0">
                <a:solidFill>
                  <a:srgbClr val="002060"/>
                </a:solidFill>
              </a:rPr>
              <a:t>nhớ</a:t>
            </a:r>
            <a:r>
              <a:rPr lang="en-US" sz="3200" b="1" dirty="0" smtClean="0">
                <a:solidFill>
                  <a:srgbClr val="002060"/>
                </a:solidFill>
              </a:rPr>
              <a:t> </a:t>
            </a:r>
            <a:r>
              <a:rPr lang="en-US" sz="3200" b="1" dirty="0" err="1" smtClean="0">
                <a:solidFill>
                  <a:srgbClr val="002060"/>
                </a:solidFill>
              </a:rPr>
              <a:t>kiến</a:t>
            </a:r>
            <a:r>
              <a:rPr lang="en-US" sz="3200" b="1" dirty="0" smtClean="0">
                <a:solidFill>
                  <a:srgbClr val="002060"/>
                </a:solidFill>
              </a:rPr>
              <a:t> </a:t>
            </a:r>
            <a:r>
              <a:rPr lang="en-US" sz="3200" b="1" dirty="0" err="1" smtClean="0">
                <a:solidFill>
                  <a:srgbClr val="002060"/>
                </a:solidFill>
              </a:rPr>
              <a:t>thức</a:t>
            </a:r>
            <a:endParaRPr lang="en-US" sz="3200" b="1" dirty="0" smtClean="0">
              <a:solidFill>
                <a:srgbClr val="002060"/>
              </a:solidFill>
            </a:endParaRPr>
          </a:p>
          <a:p>
            <a:pPr marL="457200" indent="-457200">
              <a:buFontTx/>
              <a:buChar char="-"/>
            </a:pPr>
            <a:r>
              <a:rPr lang="en-US" sz="3200" b="1" dirty="0" err="1" smtClean="0">
                <a:solidFill>
                  <a:srgbClr val="002060"/>
                </a:solidFill>
              </a:rPr>
              <a:t>Chuẩn</a:t>
            </a:r>
            <a:r>
              <a:rPr lang="en-US" sz="3200" b="1" dirty="0" smtClean="0">
                <a:solidFill>
                  <a:srgbClr val="002060"/>
                </a:solidFill>
              </a:rPr>
              <a:t> </a:t>
            </a:r>
            <a:r>
              <a:rPr lang="en-US" sz="3200" b="1" dirty="0" err="1" smtClean="0">
                <a:solidFill>
                  <a:srgbClr val="002060"/>
                </a:solidFill>
              </a:rPr>
              <a:t>bị</a:t>
            </a:r>
            <a:r>
              <a:rPr lang="en-US" sz="3200" b="1" dirty="0" smtClean="0">
                <a:solidFill>
                  <a:srgbClr val="002060"/>
                </a:solidFill>
              </a:rPr>
              <a:t> </a:t>
            </a:r>
            <a:r>
              <a:rPr lang="en-US" sz="3200" b="1" dirty="0" err="1" smtClean="0">
                <a:solidFill>
                  <a:srgbClr val="002060"/>
                </a:solidFill>
              </a:rPr>
              <a:t>bài</a:t>
            </a:r>
            <a:r>
              <a:rPr lang="en-US" sz="3200" b="1" dirty="0" smtClean="0">
                <a:solidFill>
                  <a:srgbClr val="002060"/>
                </a:solidFill>
              </a:rPr>
              <a:t>: </a:t>
            </a:r>
            <a:r>
              <a:rPr lang="en-US" sz="3200" b="1" dirty="0" err="1" smtClean="0">
                <a:solidFill>
                  <a:srgbClr val="002060"/>
                </a:solidFill>
              </a:rPr>
              <a:t>Ủy</a:t>
            </a:r>
            <a:r>
              <a:rPr lang="en-US" sz="3200" b="1" dirty="0" smtClean="0">
                <a:solidFill>
                  <a:srgbClr val="002060"/>
                </a:solidFill>
              </a:rPr>
              <a:t> ban </a:t>
            </a:r>
            <a:r>
              <a:rPr lang="en-US" sz="3200" b="1" dirty="0" err="1" smtClean="0">
                <a:solidFill>
                  <a:srgbClr val="002060"/>
                </a:solidFill>
              </a:rPr>
              <a:t>nhân</a:t>
            </a:r>
            <a:r>
              <a:rPr lang="en-US" sz="3200" b="1" dirty="0" smtClean="0">
                <a:solidFill>
                  <a:srgbClr val="002060"/>
                </a:solidFill>
              </a:rPr>
              <a:t> </a:t>
            </a:r>
            <a:r>
              <a:rPr lang="en-US" sz="3200" b="1" dirty="0" err="1" smtClean="0">
                <a:solidFill>
                  <a:srgbClr val="002060"/>
                </a:solidFill>
              </a:rPr>
              <a:t>dân</a:t>
            </a:r>
            <a:r>
              <a:rPr lang="en-US" sz="3200" b="1" dirty="0" smtClean="0">
                <a:solidFill>
                  <a:srgbClr val="002060"/>
                </a:solidFill>
              </a:rPr>
              <a:t> </a:t>
            </a:r>
            <a:r>
              <a:rPr lang="en-US" sz="3200" b="1" dirty="0" err="1" smtClean="0">
                <a:solidFill>
                  <a:srgbClr val="002060"/>
                </a:solidFill>
              </a:rPr>
              <a:t>xã</a:t>
            </a:r>
            <a:r>
              <a:rPr lang="en-US" sz="3200" b="1" dirty="0" smtClean="0">
                <a:solidFill>
                  <a:srgbClr val="002060"/>
                </a:solidFill>
              </a:rPr>
              <a:t> </a:t>
            </a:r>
            <a:r>
              <a:rPr lang="en-US" sz="3200" b="1" dirty="0" err="1" smtClean="0">
                <a:solidFill>
                  <a:srgbClr val="002060"/>
                </a:solidFill>
              </a:rPr>
              <a:t>phường</a:t>
            </a:r>
            <a:r>
              <a:rPr lang="en-US" sz="3200" b="1" dirty="0" smtClean="0">
                <a:solidFill>
                  <a:srgbClr val="002060"/>
                </a:solidFill>
              </a:rPr>
              <a:t> </a:t>
            </a:r>
            <a:r>
              <a:rPr lang="en-US" sz="3200" b="1" dirty="0" err="1" smtClean="0">
                <a:solidFill>
                  <a:srgbClr val="002060"/>
                </a:solidFill>
              </a:rPr>
              <a:t>em</a:t>
            </a:r>
            <a:r>
              <a:rPr lang="en-US" sz="3200" b="1" dirty="0" smtClean="0">
                <a:solidFill>
                  <a:srgbClr val="002060"/>
                </a:solidFill>
              </a:rPr>
              <a:t>( </a:t>
            </a:r>
            <a:r>
              <a:rPr lang="en-US" sz="3200" b="1" dirty="0" err="1" smtClean="0">
                <a:solidFill>
                  <a:srgbClr val="002060"/>
                </a:solidFill>
              </a:rPr>
              <a:t>tiết</a:t>
            </a:r>
            <a:r>
              <a:rPr lang="en-US" sz="3200" b="1" dirty="0" smtClean="0">
                <a:solidFill>
                  <a:srgbClr val="002060"/>
                </a:solidFill>
              </a:rPr>
              <a:t> 1)</a:t>
            </a:r>
          </a:p>
          <a:p>
            <a:pPr marL="457200" indent="-457200">
              <a:buFontTx/>
              <a:buChar char="-"/>
            </a:pPr>
            <a:endParaRPr lang="en-US" sz="3200" b="1" dirty="0" smtClean="0">
              <a:solidFill>
                <a:srgbClr val="002060"/>
              </a:solidFill>
            </a:endParaRPr>
          </a:p>
        </p:txBody>
      </p:sp>
    </p:spTree>
    <p:extLst>
      <p:ext uri="{BB962C8B-B14F-4D97-AF65-F5344CB8AC3E}">
        <p14:creationId xmlns:p14="http://schemas.microsoft.com/office/powerpoint/2010/main" val="248816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b="-4274"/>
          </a:stretch>
        </a:blipFill>
        <a:effectLst/>
      </p:bgPr>
    </p:bg>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838200" y="1828800"/>
            <a:ext cx="7391400" cy="1600200"/>
          </a:xfrm>
          <a:prstGeom prst="rect">
            <a:avLst/>
          </a:prstGeom>
        </p:spPr>
        <p:txBody>
          <a:bodyPr wrap="none" fromWordArt="1">
            <a:prstTxWarp prst="textPlain">
              <a:avLst>
                <a:gd name="adj" fmla="val 50000"/>
              </a:avLst>
            </a:prstTxWarp>
          </a:bodyPr>
          <a:lstStyle/>
          <a:p>
            <a:pPr algn="ctr"/>
            <a:r>
              <a:rPr lang="vi-VN" sz="20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Giới thiệu những tranh vẽ </a:t>
            </a:r>
          </a:p>
          <a:p>
            <a:pPr algn="ctr"/>
            <a:r>
              <a:rPr lang="vi-VN" sz="20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và hình ảnh về quê hương</a:t>
            </a:r>
            <a:endParaRPr lang="en-US" sz="2000"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Tree>
  </p:cSld>
  <p:clrMapOvr>
    <a:masterClrMapping/>
  </p:clrMapOvr>
  <p:transition spd="slow">
    <p:wheel spokes="8"/>
    <p:sndAc>
      <p:stSnd>
        <p:snd r:embed="rId2"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par>
                                <p:cTn id="8" presetID="14" presetClass="emph" presetSubtype="0" fill="hold" grpId="1" nodeType="withEffect">
                                  <p:stCondLst>
                                    <p:cond delay="0"/>
                                  </p:stCondLst>
                                  <p:childTnLst>
                                    <p:animClr clrSpc="rgb" dir="cw">
                                      <p:cBhvr override="childStyle">
                                        <p:cTn id="9" dur="1900" fill="hold">
                                          <p:stCondLst>
                                            <p:cond delay="100"/>
                                          </p:stCondLst>
                                        </p:cTn>
                                        <p:tgtEl>
                                          <p:spTgt spid="5124"/>
                                        </p:tgtEl>
                                        <p:attrNameLst>
                                          <p:attrName>style.color</p:attrName>
                                        </p:attrNameLst>
                                      </p:cBhvr>
                                      <p:to>
                                        <a:schemeClr val="accent2"/>
                                      </p:to>
                                    </p:animClr>
                                    <p:animClr clrSpc="rgb" dir="cw">
                                      <p:cBhvr>
                                        <p:cTn id="10" dur="1900" fill="hold">
                                          <p:stCondLst>
                                            <p:cond delay="100"/>
                                          </p:stCondLst>
                                        </p:cTn>
                                        <p:tgtEl>
                                          <p:spTgt spid="5124"/>
                                        </p:tgtEl>
                                        <p:attrNameLst>
                                          <p:attrName>fillColor</p:attrName>
                                        </p:attrNameLst>
                                      </p:cBhvr>
                                      <p:to>
                                        <a:schemeClr val="accent2"/>
                                      </p:to>
                                    </p:animClr>
                                    <p:set>
                                      <p:cBhvr>
                                        <p:cTn id="11" dur="1900" fill="hold">
                                          <p:stCondLst>
                                            <p:cond delay="100"/>
                                          </p:stCondLst>
                                        </p:cTn>
                                        <p:tgtEl>
                                          <p:spTgt spid="5124"/>
                                        </p:tgtEl>
                                        <p:attrNameLst>
                                          <p:attrName>fill.type</p:attrName>
                                        </p:attrNameLst>
                                      </p:cBhvr>
                                      <p:to>
                                        <p:strVal val="solid"/>
                                      </p:to>
                                    </p:set>
                                    <p:set>
                                      <p:cBhvr>
                                        <p:cTn id="12" dur="1900" fill="hold">
                                          <p:stCondLst>
                                            <p:cond delay="100"/>
                                          </p:stCondLst>
                                        </p:cTn>
                                        <p:tgtEl>
                                          <p:spTgt spid="5124"/>
                                        </p:tgtEl>
                                        <p:attrNameLst>
                                          <p:attrName>fill.on</p:attrName>
                                        </p:attrNameLst>
                                      </p:cBhvr>
                                      <p:to>
                                        <p:strVal val="true"/>
                                      </p:to>
                                    </p:set>
                                    <p:animScale>
                                      <p:cBhvr>
                                        <p:cTn id="13" dur="200" fill="hold">
                                          <p:stCondLst>
                                            <p:cond delay="0"/>
                                          </p:stCondLst>
                                        </p:cTn>
                                        <p:tgtEl>
                                          <p:spTgt spid="5124"/>
                                        </p:tgtEl>
                                      </p:cBhvr>
                                      <p:from x="100000" y="100000"/>
                                      <p:to x="100000" y="5000"/>
                                    </p:animScale>
                                    <p:animScale>
                                      <p:cBhvr>
                                        <p:cTn id="14" dur="200" fill="hold">
                                          <p:stCondLst>
                                            <p:cond delay="200"/>
                                          </p:stCondLst>
                                        </p:cTn>
                                        <p:tgtEl>
                                          <p:spTgt spid="5124"/>
                                        </p:tgtEl>
                                      </p:cBhvr>
                                      <p:from x="100000" y="5000"/>
                                      <p:to x="120000" y="150000"/>
                                    </p:animScale>
                                    <p:animScale>
                                      <p:cBhvr>
                                        <p:cTn id="15" dur="600" fill="hold">
                                          <p:stCondLst>
                                            <p:cond delay="1400"/>
                                          </p:stCondLst>
                                        </p:cTn>
                                        <p:tgtEl>
                                          <p:spTgt spid="5124"/>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IMG_004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7" name="Text Box 5"/>
          <p:cNvSpPr txBox="1">
            <a:spLocks noChangeArrowheads="1"/>
          </p:cNvSpPr>
          <p:nvPr/>
        </p:nvSpPr>
        <p:spPr bwMode="auto">
          <a:xfrm>
            <a:off x="2286000" y="6034088"/>
            <a:ext cx="5638800" cy="823912"/>
          </a:xfrm>
          <a:prstGeom prst="rect">
            <a:avLst/>
          </a:prstGeom>
          <a:noFill/>
          <a:ln w="9525">
            <a:noFill/>
            <a:miter lim="800000"/>
            <a:headEnd/>
            <a:tailEnd/>
          </a:ln>
        </p:spPr>
        <p:txBody>
          <a:bodyPr>
            <a:spAutoFit/>
          </a:bodyPr>
          <a:lstStyle/>
          <a:p>
            <a:pPr>
              <a:spcBef>
                <a:spcPct val="50000"/>
              </a:spcBef>
            </a:pPr>
            <a:r>
              <a:rPr lang="en-US" sz="4800" b="1">
                <a:solidFill>
                  <a:schemeClr val="bg1"/>
                </a:solidFill>
              </a:rPr>
              <a:t>Sông Ngàn Phố</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IMG_0078"/>
          <p:cNvPicPr>
            <a:picLocks noChangeAspect="1" noChangeArrowheads="1"/>
          </p:cNvPicPr>
          <p:nvPr/>
        </p:nvPicPr>
        <p:blipFill>
          <a:blip r:embed="rId2"/>
          <a:srcRect/>
          <a:stretch>
            <a:fillRect/>
          </a:stretch>
        </p:blipFill>
        <p:spPr bwMode="auto">
          <a:xfrm>
            <a:off x="0" y="0"/>
            <a:ext cx="9372600" cy="6858000"/>
          </a:xfrm>
          <a:prstGeom prst="rect">
            <a:avLst/>
          </a:prstGeom>
          <a:noFill/>
          <a:ln w="9525">
            <a:noFill/>
            <a:miter lim="800000"/>
            <a:headEnd/>
            <a:tailEnd/>
          </a:ln>
        </p:spPr>
      </p:pic>
      <p:sp>
        <p:nvSpPr>
          <p:cNvPr id="14341" name="Text Box 5"/>
          <p:cNvSpPr txBox="1">
            <a:spLocks noChangeArrowheads="1"/>
          </p:cNvSpPr>
          <p:nvPr/>
        </p:nvSpPr>
        <p:spPr bwMode="auto">
          <a:xfrm>
            <a:off x="1905000" y="6343650"/>
            <a:ext cx="66294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Khu Du lịch sinh thái Sơn Kim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IMG_007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IMG_008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9" name="Text Box 6"/>
          <p:cNvSpPr txBox="1">
            <a:spLocks noChangeArrowheads="1"/>
          </p:cNvSpPr>
          <p:nvPr/>
        </p:nvSpPr>
        <p:spPr bwMode="auto">
          <a:xfrm>
            <a:off x="3505200" y="6324600"/>
            <a:ext cx="2819400" cy="579438"/>
          </a:xfrm>
          <a:prstGeom prst="rect">
            <a:avLst/>
          </a:prstGeom>
          <a:noFill/>
          <a:ln w="9525">
            <a:noFill/>
            <a:miter lim="800000"/>
            <a:headEnd/>
            <a:tailEnd/>
          </a:ln>
        </p:spPr>
        <p:txBody>
          <a:bodyPr>
            <a:spAutoFit/>
          </a:bodyPr>
          <a:lstStyle/>
          <a:p>
            <a:pPr>
              <a:spcBef>
                <a:spcPct val="50000"/>
              </a:spcBef>
            </a:pPr>
            <a:r>
              <a:rPr lang="en-US" sz="3200" b="1">
                <a:solidFill>
                  <a:srgbClr val="CC0000"/>
                </a:solidFill>
              </a:rPr>
              <a:t>Sơn Kim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IMG_009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3" name="Text Box 5"/>
          <p:cNvSpPr txBox="1">
            <a:spLocks noChangeArrowheads="1"/>
          </p:cNvSpPr>
          <p:nvPr/>
        </p:nvSpPr>
        <p:spPr bwMode="auto">
          <a:xfrm>
            <a:off x="1295400" y="6400800"/>
            <a:ext cx="6934200" cy="579438"/>
          </a:xfrm>
          <a:prstGeom prst="rect">
            <a:avLst/>
          </a:prstGeom>
          <a:noFill/>
          <a:ln w="9525">
            <a:noFill/>
            <a:miter lim="800000"/>
            <a:headEnd/>
            <a:tailEnd/>
          </a:ln>
        </p:spPr>
        <p:txBody>
          <a:bodyPr>
            <a:spAutoFit/>
          </a:bodyPr>
          <a:lstStyle/>
          <a:p>
            <a:pPr>
              <a:spcBef>
                <a:spcPct val="50000"/>
              </a:spcBef>
            </a:pPr>
            <a:r>
              <a:rPr lang="en-US" sz="3200" b="1">
                <a:solidFill>
                  <a:srgbClr val="000099"/>
                </a:solidFill>
              </a:rPr>
              <a:t>Khu di tích Hải Thượng Lãn Ông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hiencam4"/>
          <p:cNvPicPr>
            <a:picLocks noChangeAspect="1" noChangeArrowheads="1"/>
          </p:cNvPicPr>
          <p:nvPr/>
        </p:nvPicPr>
        <p:blipFill>
          <a:blip r:embed="rId2" cstate="print"/>
          <a:srcRect/>
          <a:stretch>
            <a:fillRect/>
          </a:stretch>
        </p:blipFill>
        <p:spPr bwMode="auto">
          <a:xfrm>
            <a:off x="0" y="342900"/>
            <a:ext cx="9144000" cy="6858000"/>
          </a:xfrm>
          <a:prstGeom prst="rect">
            <a:avLst/>
          </a:prstGeom>
          <a:noFill/>
          <a:ln w="9525">
            <a:noFill/>
            <a:miter lim="800000"/>
            <a:headEnd/>
            <a:tailEnd/>
          </a:ln>
        </p:spPr>
      </p:pic>
      <p:sp>
        <p:nvSpPr>
          <p:cNvPr id="18435" name="Rectangle 2"/>
          <p:cNvSpPr>
            <a:spLocks noGrp="1" noChangeArrowheads="1"/>
          </p:cNvSpPr>
          <p:nvPr>
            <p:ph type="title"/>
          </p:nvPr>
        </p:nvSpPr>
        <p:spPr>
          <a:xfrm>
            <a:off x="0" y="5715000"/>
            <a:ext cx="8229600" cy="1143000"/>
          </a:xfrm>
        </p:spPr>
        <p:txBody>
          <a:bodyPr/>
          <a:lstStyle/>
          <a:p>
            <a:pPr eaLnBrk="1" hangingPunct="1"/>
            <a:r>
              <a:rPr lang="en-US" b="1" smtClean="0">
                <a:solidFill>
                  <a:schemeClr val="bg1"/>
                </a:solidFill>
              </a:rPr>
              <a:t>Bãi biển Thiên Cầm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0"/>
          <p:cNvSpPr>
            <a:spLocks noGrp="1" noChangeArrowheads="1"/>
          </p:cNvSpPr>
          <p:nvPr>
            <p:ph type="title"/>
          </p:nvPr>
        </p:nvSpPr>
        <p:spPr/>
        <p:txBody>
          <a:bodyPr/>
          <a:lstStyle/>
          <a:p>
            <a:pPr eaLnBrk="1" hangingPunct="1"/>
            <a:r>
              <a:rPr lang="en-US" smtClean="0"/>
              <a:t> </a:t>
            </a:r>
          </a:p>
        </p:txBody>
      </p:sp>
      <p:sp>
        <p:nvSpPr>
          <p:cNvPr id="8214" name="Text Box 22"/>
          <p:cNvSpPr txBox="1">
            <a:spLocks noChangeArrowheads="1"/>
          </p:cNvSpPr>
          <p:nvPr/>
        </p:nvSpPr>
        <p:spPr bwMode="auto">
          <a:xfrm>
            <a:off x="1143000" y="6019800"/>
            <a:ext cx="6873875" cy="641350"/>
          </a:xfrm>
          <a:prstGeom prst="rect">
            <a:avLst/>
          </a:prstGeom>
          <a:noFill/>
          <a:ln w="9525">
            <a:noFill/>
            <a:miter lim="800000"/>
            <a:headEnd/>
            <a:tailEnd/>
          </a:ln>
        </p:spPr>
        <p:txBody>
          <a:bodyPr>
            <a:spAutoFit/>
          </a:bodyPr>
          <a:lstStyle/>
          <a:p>
            <a:pPr algn="ctr"/>
            <a:r>
              <a:rPr lang="en-US" sz="3600" b="1" i="1">
                <a:solidFill>
                  <a:srgbClr val="FFFF00"/>
                </a:solidFill>
              </a:rPr>
              <a:t> </a:t>
            </a:r>
          </a:p>
        </p:txBody>
      </p:sp>
      <p:sp>
        <p:nvSpPr>
          <p:cNvPr id="19460" name="Text Box 32"/>
          <p:cNvSpPr txBox="1">
            <a:spLocks noChangeArrowheads="1"/>
          </p:cNvSpPr>
          <p:nvPr/>
        </p:nvSpPr>
        <p:spPr bwMode="auto">
          <a:xfrm>
            <a:off x="2819400" y="5943600"/>
            <a:ext cx="4267200" cy="519113"/>
          </a:xfrm>
          <a:prstGeom prst="rect">
            <a:avLst/>
          </a:prstGeom>
          <a:noFill/>
          <a:ln w="9525">
            <a:noFill/>
            <a:miter lim="800000"/>
            <a:headEnd/>
            <a:tailEnd/>
          </a:ln>
        </p:spPr>
        <p:txBody>
          <a:bodyPr>
            <a:spAutoFit/>
          </a:bodyPr>
          <a:lstStyle/>
          <a:p>
            <a:pPr>
              <a:spcBef>
                <a:spcPct val="50000"/>
              </a:spcBef>
            </a:pPr>
            <a:r>
              <a:rPr lang="en-US" sz="2800" b="1">
                <a:solidFill>
                  <a:schemeClr val="bg1"/>
                </a:solidFill>
              </a:rPr>
              <a:t>Vịnh Hạ Long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214"/>
                                        </p:tgtEl>
                                        <p:attrNameLst>
                                          <p:attrName>style.visibility</p:attrName>
                                        </p:attrNameLst>
                                      </p:cBhvr>
                                      <p:to>
                                        <p:strVal val="visible"/>
                                      </p:to>
                                    </p:set>
                                    <p:anim calcmode="lin" valueType="num">
                                      <p:cBhvr>
                                        <p:cTn id="7" dur="3000" fill="hold"/>
                                        <p:tgtEl>
                                          <p:spTgt spid="8214"/>
                                        </p:tgtEl>
                                        <p:attrNameLst>
                                          <p:attrName>ppt_x</p:attrName>
                                        </p:attrNameLst>
                                      </p:cBhvr>
                                      <p:tavLst>
                                        <p:tav tm="0">
                                          <p:val>
                                            <p:strVal val="#ppt_x-.2"/>
                                          </p:val>
                                        </p:tav>
                                        <p:tav tm="100000">
                                          <p:val>
                                            <p:strVal val="#ppt_x"/>
                                          </p:val>
                                        </p:tav>
                                      </p:tavLst>
                                    </p:anim>
                                    <p:anim calcmode="lin" valueType="num">
                                      <p:cBhvr>
                                        <p:cTn id="8" dur="3000" fill="hold"/>
                                        <p:tgtEl>
                                          <p:spTgt spid="8214"/>
                                        </p:tgtEl>
                                        <p:attrNameLst>
                                          <p:attrName>ppt_y</p:attrName>
                                        </p:attrNameLst>
                                      </p:cBhvr>
                                      <p:tavLst>
                                        <p:tav tm="0">
                                          <p:val>
                                            <p:strVal val="#ppt_y"/>
                                          </p:val>
                                        </p:tav>
                                        <p:tav tm="100000">
                                          <p:val>
                                            <p:strVal val="#ppt_y"/>
                                          </p:val>
                                        </p:tav>
                                      </p:tavLst>
                                    </p:anim>
                                    <p:animEffect transition="in" filter="wipe(right)" prLst="gradientSize: 0.1">
                                      <p:cBhvr>
                                        <p:cTn id="9" dur="3000"/>
                                        <p:tgtEl>
                                          <p:spTgt spid="8214"/>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1|0.1|0.1|0.1|0.1|0.1|0.1|0.1"/>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415</TotalTime>
  <Words>624</Words>
  <Application>Microsoft Office PowerPoint</Application>
  <PresentationFormat>On-screen Show (4:3)</PresentationFormat>
  <Paragraphs>79</Paragraphs>
  <Slides>19</Slides>
  <Notes>0</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Default Design</vt:lpstr>
      <vt:lpstr>Blends</vt:lpstr>
      <vt:lpstr>Crayons</vt:lpstr>
      <vt:lpstr>Pixel</vt:lpstr>
      <vt:lpstr>Watermark</vt:lpstr>
      <vt:lpstr>1_Default Design</vt:lpstr>
      <vt:lpstr> </vt:lpstr>
      <vt:lpstr>PowerPoint Presentation</vt:lpstr>
      <vt:lpstr>PowerPoint Presentation</vt:lpstr>
      <vt:lpstr>PowerPoint Presentation</vt:lpstr>
      <vt:lpstr>PowerPoint Presentation</vt:lpstr>
      <vt:lpstr>PowerPoint Presentation</vt:lpstr>
      <vt:lpstr>PowerPoint Presentation</vt:lpstr>
      <vt:lpstr>Bãi biển Thiên Cầm</vt:lpstr>
      <vt:lpstr> </vt:lpstr>
      <vt:lpstr> </vt:lpstr>
      <vt:lpstr>PowerPoint Presentation</vt:lpstr>
      <vt:lpstr> </vt:lpstr>
      <vt:lpstr>PowerPoint Presentation</vt:lpstr>
      <vt:lpstr>  Em hãy cùng các bạn trong nhóm thảo luận để xử lí các tình huống sau: </vt:lpstr>
      <vt:lpstr>Tình huống 1:</vt:lpstr>
      <vt:lpstr>Tình huống 2:</vt:lpstr>
      <vt:lpstr> </vt:lpstr>
      <vt:lpstr>PowerPoint Presentation</vt:lpstr>
      <vt:lpstr>PowerPoint Presentation</vt:lpstr>
    </vt:vector>
  </TitlesOfParts>
  <Company>MMCo.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Thöù    ngaøy   thaùng   naêm 2007</dc:title>
  <dc:creator>LeDinhPhong</dc:creator>
  <cp:lastModifiedBy>Administrator</cp:lastModifiedBy>
  <cp:revision>23</cp:revision>
  <dcterms:created xsi:type="dcterms:W3CDTF">2005-07-17T18:03:30Z</dcterms:created>
  <dcterms:modified xsi:type="dcterms:W3CDTF">2021-08-23T08:18:23Z</dcterms:modified>
</cp:coreProperties>
</file>