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73" r:id="rId3"/>
    <p:sldId id="256" r:id="rId4"/>
    <p:sldId id="275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CC3300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32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B7E0C77-A528-4FF2-BC4D-D438A36F2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5589E60-3C00-4169-8207-049EBB8063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DB6D620-7415-40D6-B74F-9EA94C1A8B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8C850-8978-48A8-9346-E50D18F8C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39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AE71989-E8B7-4520-AF19-D67BA810F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FE55B14-630B-455C-A9AD-E709D8D9D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799AFCA-C26E-432E-AD69-59DAB1C12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449BA-18BF-4B0E-8A9D-C94415B98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6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93041CE-02BE-4C6D-A2F0-58AE83040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EE04BFE-89E0-489E-AE77-6A2DD6052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FB1C595-81C3-4A16-872F-C940311C8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7CE0D-3B4C-4EB4-87E7-387F3A7A6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38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5938AFF-C1FF-4460-B0AD-569B9F4BA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D1FAF0D-4C17-4782-945E-3807E75D1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9A05A40-121A-4103-9088-865CC7C69C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CDF96-DDD0-4620-B07C-F4F087787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01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6F90372-9DFA-489F-97A2-6504F5D6E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85AFF2E-3E3B-42D5-9085-4EB84D8B3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F732B27-378D-4D5A-A111-0794766F6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50154-897A-4B71-8571-4B387C29F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15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336E31-0C4B-46F7-9BB3-C8BC2FED64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B81F761-26A1-4FE7-85D5-6659CCFD5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26C730-53D7-41E6-8A29-1173C1BDF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832A0-653B-4E9E-BD5D-33F7311FC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44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78E71F9-91F7-4BF4-8842-67ED41815A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418BF4F-8F74-4DBB-9979-AD8743435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6CF4255-234C-473B-BBE2-FDBEE3A35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975E0-7C24-412F-9220-7E0FCD8F2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2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3E310B4-D310-426C-9E59-BA4C2F082A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DEE68BD-F897-41FF-A04A-EACDBA118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050AF8B-7102-4AAF-88D2-F66948721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9A482-00CA-4B06-A8CE-44C3D73EC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98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C582188-00C5-465E-8CA4-A40DF0039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4B0474F-B187-498D-AA05-4BCB7164D4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67868FB-7658-486E-BF25-6B74B55F7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9BDFD-AE60-44B6-997B-C124A79D6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18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0C9C9B-B6D0-4E1F-84FE-2D27B7557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92EC7AC-C91F-4C40-A39C-B6E3D2246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9FCCD2B-DF23-485F-AB1D-D7EF0B43F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3B53A-A26F-444A-9227-D645423BB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45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C30BD7-A238-4D7D-9326-2A061A44E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F5B51B-1D10-4E54-A367-33E4753DF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9A5766-8530-4BEB-90B3-DF7ED14B5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2B2A5-63F9-4C01-A0B5-B0722E4AD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7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4C68AED3-8D35-43FF-8AA8-E0AD2FBE7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DEA9B02-6844-401C-B2C2-0D53748BB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C2BF3538-F222-452C-B779-6974DC54FD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DBAECB1-BF0F-4CD6-BD69-CEBE976C69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22BEACD-7B6F-4E1B-BDA5-DA267E693F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8563BF-28E5-47A2-86CD-98C7A1BC76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aisy_button_pink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857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3668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268413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003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82123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949575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49575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1581150" y="3714750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9900FF"/>
                </a:solidFill>
                <a:latin typeface=".VnExoticH" pitchFamily="34" charset="0"/>
                <a:cs typeface="Arial" charset="0"/>
              </a:rPr>
              <a:t> </a:t>
            </a:r>
            <a:endParaRPr lang="en-US" altLang="en-US" sz="3200">
              <a:cs typeface="Arial" charset="0"/>
            </a:endParaRPr>
          </a:p>
        </p:txBody>
      </p:sp>
      <p:sp>
        <p:nvSpPr>
          <p:cNvPr id="140303" name="AutoShape 15"/>
          <p:cNvSpPr>
            <a:spLocks noChangeArrowheads="1"/>
          </p:cNvSpPr>
          <p:nvPr/>
        </p:nvSpPr>
        <p:spPr bwMode="auto">
          <a:xfrm>
            <a:off x="3068638" y="73025"/>
            <a:ext cx="3006725" cy="1603375"/>
          </a:xfrm>
          <a:prstGeom prst="star32">
            <a:avLst>
              <a:gd name="adj" fmla="val 22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200"/>
          </a:p>
        </p:txBody>
      </p:sp>
      <p:sp>
        <p:nvSpPr>
          <p:cNvPr id="2060" name="Text Box 19"/>
          <p:cNvSpPr txBox="1">
            <a:spLocks noChangeArrowheads="1"/>
          </p:cNvSpPr>
          <p:nvPr/>
        </p:nvSpPr>
        <p:spPr bwMode="auto">
          <a:xfrm>
            <a:off x="2133600" y="5326063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>
              <a:cs typeface="Arial" charset="0"/>
            </a:endParaRPr>
          </a:p>
        </p:txBody>
      </p:sp>
      <p:pic>
        <p:nvPicPr>
          <p:cNvPr id="3093" name="Em y9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m yeu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WordArt 3"/>
          <p:cNvSpPr>
            <a:spLocks noChangeArrowheads="1" noChangeShapeType="1" noTextEdit="1"/>
          </p:cNvSpPr>
          <p:nvPr/>
        </p:nvSpPr>
        <p:spPr bwMode="auto">
          <a:xfrm>
            <a:off x="137318" y="1818481"/>
            <a:ext cx="8869363" cy="32107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9"/>
              </a:avLst>
            </a:prstTxWarp>
          </a:bodyPr>
          <a:lstStyle/>
          <a:p>
            <a:pPr algn="ctr">
              <a:defRPr/>
            </a:pPr>
            <a:r>
              <a:rPr lang="vi-VN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IẾNG VIỆT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cuối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kì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I)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 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173)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29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211" fill="hold"/>
                                        <p:tgtEl>
                                          <p:spTgt spid="30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3"/>
                </p:tgtEl>
              </p:cMediaNode>
            </p:audio>
          </p:childTnLst>
        </p:cTn>
      </p:par>
    </p:tnLst>
    <p:bldLst>
      <p:bldP spid="140300" grpId="0"/>
      <p:bldP spid="140303" grpId="0" animBg="1"/>
      <p:bldP spid="14030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2" name="Group 134">
            <a:extLst>
              <a:ext uri="{FF2B5EF4-FFF2-40B4-BE49-F238E27FC236}">
                <a16:creationId xmlns:a16="http://schemas.microsoft.com/office/drawing/2014/main" xmlns="" id="{E8D0CEA1-7A93-439E-AFB7-660CE5DD5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431959"/>
              </p:ext>
            </p:extLst>
          </p:nvPr>
        </p:nvGraphicFramePr>
        <p:xfrm>
          <a:off x="76200" y="2362200"/>
          <a:ext cx="8982075" cy="3405189"/>
        </p:xfrm>
        <a:graphic>
          <a:graphicData uri="http://schemas.openxmlformats.org/drawingml/2006/table">
            <a:tbl>
              <a:tblPr/>
              <a:tblGrid>
                <a:gridCol w="557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6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tác giả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Học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thuộc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111" name="Text Box 51">
            <a:extLst>
              <a:ext uri="{FF2B5EF4-FFF2-40B4-BE49-F238E27FC236}">
                <a16:creationId xmlns:a16="http://schemas.microsoft.com/office/drawing/2014/main" xmlns="" id="{BD3B3277-32CD-45B3-8A74-C689FBDAE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7620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00" name="Text Box 52">
            <a:extLst>
              <a:ext uri="{FF2B5EF4-FFF2-40B4-BE49-F238E27FC236}">
                <a16:creationId xmlns:a16="http://schemas.microsoft.com/office/drawing/2014/main" xmlns="" id="{FB4EBBEF-D9F7-4A34-B73F-DD8E084BC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2874964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103" name="Text Box 55">
            <a:extLst>
              <a:ext uri="{FF2B5EF4-FFF2-40B4-BE49-F238E27FC236}">
                <a16:creationId xmlns:a16="http://schemas.microsoft.com/office/drawing/2014/main" xmlns="" id="{FE7DEA83-097D-4819-A659-75DDE0BD6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2871789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Hành trình của bầy ong</a:t>
            </a:r>
          </a:p>
        </p:txBody>
      </p:sp>
      <p:sp>
        <p:nvSpPr>
          <p:cNvPr id="2113" name="Text Box 65">
            <a:extLst>
              <a:ext uri="{FF2B5EF4-FFF2-40B4-BE49-F238E27FC236}">
                <a16:creationId xmlns:a16="http://schemas.microsoft.com/office/drawing/2014/main" xmlns="" id="{A458E1BF-1668-44E9-993D-4E419F47B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2890837"/>
            <a:ext cx="307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Mậu</a:t>
            </a:r>
            <a:endParaRPr lang="en-US" altLang="en-US" sz="24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14" name="Text Box 66">
            <a:extLst>
              <a:ext uri="{FF2B5EF4-FFF2-40B4-BE49-F238E27FC236}">
                <a16:creationId xmlns:a16="http://schemas.microsoft.com/office/drawing/2014/main" xmlns="" id="{76DFAFE7-9557-4F39-900B-5C13FDE54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871789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cuối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29" name="Text Box 81">
            <a:extLst>
              <a:ext uri="{FF2B5EF4-FFF2-40B4-BE49-F238E27FC236}">
                <a16:creationId xmlns:a16="http://schemas.microsoft.com/office/drawing/2014/main" xmlns="" id="{B2C42D0E-E2D8-4BE0-A575-80F1FA74F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3481389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133" name="Text Box 85">
            <a:extLst>
              <a:ext uri="{FF2B5EF4-FFF2-40B4-BE49-F238E27FC236}">
                <a16:creationId xmlns:a16="http://schemas.microsoft.com/office/drawing/2014/main" xmlns="" id="{A89886D0-443D-416A-9C0B-1845DC473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4090989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134" name="Text Box 86">
            <a:extLst>
              <a:ext uri="{FF2B5EF4-FFF2-40B4-BE49-F238E27FC236}">
                <a16:creationId xmlns:a16="http://schemas.microsoft.com/office/drawing/2014/main" xmlns="" id="{E1FEFF3C-D76A-4C37-BFD5-CE4605261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3505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</a:t>
            </a:r>
          </a:p>
        </p:txBody>
      </p:sp>
      <p:sp>
        <p:nvSpPr>
          <p:cNvPr id="2135" name="Text Box 87">
            <a:extLst>
              <a:ext uri="{FF2B5EF4-FFF2-40B4-BE49-F238E27FC236}">
                <a16:creationId xmlns:a16="http://schemas.microsoft.com/office/drawing/2014/main" xmlns="" id="{D996BD53-C684-4735-9606-995A786F7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57589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Trần Đăng Khoa</a:t>
            </a:r>
          </a:p>
        </p:txBody>
      </p:sp>
      <p:sp>
        <p:nvSpPr>
          <p:cNvPr id="2136" name="Text Box 88">
            <a:extLst>
              <a:ext uri="{FF2B5EF4-FFF2-40B4-BE49-F238E27FC236}">
                <a16:creationId xmlns:a16="http://schemas.microsoft.com/office/drawing/2014/main" xmlns="" id="{268173F6-5F12-46F0-8F6A-0F0D55C8F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481389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</a:rPr>
              <a:t>Cả bài thơ</a:t>
            </a:r>
          </a:p>
        </p:txBody>
      </p:sp>
      <p:sp>
        <p:nvSpPr>
          <p:cNvPr id="2138" name="Text Box 90">
            <a:extLst>
              <a:ext uri="{FF2B5EF4-FFF2-40B4-BE49-F238E27FC236}">
                <a16:creationId xmlns:a16="http://schemas.microsoft.com/office/drawing/2014/main" xmlns="" id="{C2DDAF62-8A8D-4341-9D12-D6C10090C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10037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xuất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" name="Text Box 92">
            <a:extLst>
              <a:ext uri="{FF2B5EF4-FFF2-40B4-BE49-F238E27FC236}">
                <a16:creationId xmlns:a16="http://schemas.microsoft.com/office/drawing/2014/main" xmlns="" id="{D2E89D60-C85B-40DB-9934-6BD91C114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110037"/>
            <a:ext cx="151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23" name="Text Box 131">
            <a:extLst>
              <a:ext uri="{FF2B5EF4-FFF2-40B4-BE49-F238E27FC236}">
                <a16:creationId xmlns:a16="http://schemas.microsoft.com/office/drawing/2014/main" xmlns="" id="{ABFCE293-B81D-4C65-A58C-BC7AE8B71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4800"/>
            <a:ext cx="6019800" cy="58477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TIẾNG VIỆT :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" grpId="0"/>
      <p:bldP spid="2103" grpId="0"/>
      <p:bldP spid="2113" grpId="0"/>
      <p:bldP spid="2114" grpId="0"/>
      <p:bldP spid="2129" grpId="0"/>
      <p:bldP spid="2133" grpId="0"/>
      <p:bldP spid="2134" grpId="0"/>
      <p:bldP spid="2135" grpId="0"/>
      <p:bldP spid="2136" grpId="0"/>
      <p:bldP spid="2138" grpId="0"/>
      <p:bldP spid="21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bg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2" name="Group 134">
            <a:extLst>
              <a:ext uri="{FF2B5EF4-FFF2-40B4-BE49-F238E27FC236}">
                <a16:creationId xmlns:a16="http://schemas.microsoft.com/office/drawing/2014/main" xmlns="" id="{3C7779DA-97B4-43BF-9ABB-1277759A3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373351"/>
              </p:ext>
            </p:extLst>
          </p:nvPr>
        </p:nvGraphicFramePr>
        <p:xfrm>
          <a:off x="9525" y="1295400"/>
          <a:ext cx="8982075" cy="5148264"/>
        </p:xfrm>
        <a:graphic>
          <a:graphicData uri="http://schemas.openxmlformats.org/drawingml/2006/table">
            <a:tbl>
              <a:tblPr/>
              <a:tblGrid>
                <a:gridCol w="557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2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tác giả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Thể loại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5" name="Text Box 51">
            <a:extLst>
              <a:ext uri="{FF2B5EF4-FFF2-40B4-BE49-F238E27FC236}">
                <a16:creationId xmlns:a16="http://schemas.microsoft.com/office/drawing/2014/main" xmlns="" id="{D6057950-3648-438B-B52D-48E2EAE46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0" name="Text Box 52">
            <a:extLst>
              <a:ext uri="{FF2B5EF4-FFF2-40B4-BE49-F238E27FC236}">
                <a16:creationId xmlns:a16="http://schemas.microsoft.com/office/drawing/2014/main" xmlns="" id="{63B17107-CC1B-4A68-8D20-0B871B30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78471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103" name="Text Box 55">
            <a:extLst>
              <a:ext uri="{FF2B5EF4-FFF2-40B4-BE49-F238E27FC236}">
                <a16:creationId xmlns:a16="http://schemas.microsoft.com/office/drawing/2014/main" xmlns="" id="{2008D2A4-4F36-4722-A176-4B46ED6C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04987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lam</a:t>
            </a:r>
          </a:p>
        </p:txBody>
      </p:sp>
      <p:sp>
        <p:nvSpPr>
          <p:cNvPr id="2113" name="Text Box 65">
            <a:extLst>
              <a:ext uri="{FF2B5EF4-FFF2-40B4-BE49-F238E27FC236}">
                <a16:creationId xmlns:a16="http://schemas.microsoft.com/office/drawing/2014/main" xmlns="" id="{AE7085A6-0DD9-43A6-8728-41AFD22A8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1866900"/>
            <a:ext cx="307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Phun-tơn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O-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xlơ</a:t>
            </a:r>
            <a:endParaRPr lang="en-US" altLang="en-US" sz="24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14" name="Text Box 66">
            <a:extLst>
              <a:ext uri="{FF2B5EF4-FFF2-40B4-BE49-F238E27FC236}">
                <a16:creationId xmlns:a16="http://schemas.microsoft.com/office/drawing/2014/main" xmlns="" id="{AB91B606-72B1-4C39-822F-849CC842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84931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CC"/>
                </a:solidFill>
                <a:latin typeface="Times New Roman" panose="02020603050405020304" pitchFamily="18" charset="0"/>
              </a:rPr>
              <a:t>Văn</a:t>
            </a:r>
          </a:p>
        </p:txBody>
      </p:sp>
      <p:sp>
        <p:nvSpPr>
          <p:cNvPr id="2129" name="Text Box 81">
            <a:extLst>
              <a:ext uri="{FF2B5EF4-FFF2-40B4-BE49-F238E27FC236}">
                <a16:creationId xmlns:a16="http://schemas.microsoft.com/office/drawing/2014/main" xmlns="" id="{98C6B384-632E-4CEA-A0F8-9D1E1BBF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239114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133" name="Text Box 85">
            <a:extLst>
              <a:ext uri="{FF2B5EF4-FFF2-40B4-BE49-F238E27FC236}">
                <a16:creationId xmlns:a16="http://schemas.microsoft.com/office/drawing/2014/main" xmlns="" id="{01727604-F294-4867-92CF-EEAEB292C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300074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134" name="Text Box 86">
            <a:extLst>
              <a:ext uri="{FF2B5EF4-FFF2-40B4-BE49-F238E27FC236}">
                <a16:creationId xmlns:a16="http://schemas.microsoft.com/office/drawing/2014/main" xmlns="" id="{47794E97-129D-41BB-B632-42A5D3FF1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90787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</a:t>
            </a:r>
          </a:p>
        </p:txBody>
      </p:sp>
      <p:sp>
        <p:nvSpPr>
          <p:cNvPr id="2135" name="Text Box 87">
            <a:extLst>
              <a:ext uri="{FF2B5EF4-FFF2-40B4-BE49-F238E27FC236}">
                <a16:creationId xmlns:a16="http://schemas.microsoft.com/office/drawing/2014/main" xmlns="" id="{2E0202DB-ED94-4282-9781-DC9515E97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552700"/>
            <a:ext cx="282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Trần Đăng Khoa</a:t>
            </a:r>
          </a:p>
        </p:txBody>
      </p:sp>
      <p:sp>
        <p:nvSpPr>
          <p:cNvPr id="2136" name="Text Box 88">
            <a:extLst>
              <a:ext uri="{FF2B5EF4-FFF2-40B4-BE49-F238E27FC236}">
                <a16:creationId xmlns:a16="http://schemas.microsoft.com/office/drawing/2014/main" xmlns="" id="{C518FF6B-529B-499A-8B9A-48B307FC1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45891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CC"/>
                </a:solidFill>
                <a:latin typeface="Times New Roman" panose="02020603050405020304" pitchFamily="18" charset="0"/>
              </a:rPr>
              <a:t>Thơ</a:t>
            </a:r>
          </a:p>
        </p:txBody>
      </p:sp>
      <p:sp>
        <p:nvSpPr>
          <p:cNvPr id="2137" name="Text Box 89">
            <a:extLst>
              <a:ext uri="{FF2B5EF4-FFF2-40B4-BE49-F238E27FC236}">
                <a16:creationId xmlns:a16="http://schemas.microsoft.com/office/drawing/2014/main" xmlns="" id="{E5F057C3-B511-49C6-ACD2-411E2123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361034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138" name="Text Box 90">
            <a:extLst>
              <a:ext uri="{FF2B5EF4-FFF2-40B4-BE49-F238E27FC236}">
                <a16:creationId xmlns:a16="http://schemas.microsoft.com/office/drawing/2014/main" xmlns="" id="{210F1D47-4508-4569-B37F-2A303CA15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40" y="2991947"/>
            <a:ext cx="3971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Buôn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39" name="Text Box 91">
            <a:extLst>
              <a:ext uri="{FF2B5EF4-FFF2-40B4-BE49-F238E27FC236}">
                <a16:creationId xmlns:a16="http://schemas.microsoft.com/office/drawing/2014/main" xmlns="" id="{F85A5BD6-E5B5-4B8B-B5AF-7040A75DF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006968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Cẩn</a:t>
            </a:r>
            <a:endParaRPr lang="en-US" altLang="en-US" sz="24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" name="Text Box 92">
            <a:extLst>
              <a:ext uri="{FF2B5EF4-FFF2-40B4-BE49-F238E27FC236}">
                <a16:creationId xmlns:a16="http://schemas.microsoft.com/office/drawing/2014/main" xmlns="" id="{CA54855C-2761-4B9B-9529-654C2FDB7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06851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CC"/>
                </a:solidFill>
                <a:latin typeface="Times New Roman" panose="02020603050405020304" pitchFamily="18" charset="0"/>
              </a:rPr>
              <a:t>Văn</a:t>
            </a:r>
          </a:p>
        </p:txBody>
      </p:sp>
      <p:sp>
        <p:nvSpPr>
          <p:cNvPr id="2143" name="Text Box 95">
            <a:extLst>
              <a:ext uri="{FF2B5EF4-FFF2-40B4-BE49-F238E27FC236}">
                <a16:creationId xmlns:a16="http://schemas.microsoft.com/office/drawing/2014/main" xmlns="" id="{CED78A93-37FA-4A8B-8163-3E761822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421994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144" name="Text Box 96">
            <a:extLst>
              <a:ext uri="{FF2B5EF4-FFF2-40B4-BE49-F238E27FC236}">
                <a16:creationId xmlns:a16="http://schemas.microsoft.com/office/drawing/2014/main" xmlns="" id="{E00E03DA-99FE-4D05-A830-BA3BEAB85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57587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xây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5" name="Text Box 97">
            <a:extLst>
              <a:ext uri="{FF2B5EF4-FFF2-40B4-BE49-F238E27FC236}">
                <a16:creationId xmlns:a16="http://schemas.microsoft.com/office/drawing/2014/main" xmlns="" id="{9CFE016F-33A9-4915-B2B2-51409F947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433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Đồng Xuân Lan</a:t>
            </a:r>
          </a:p>
        </p:txBody>
      </p:sp>
      <p:sp>
        <p:nvSpPr>
          <p:cNvPr id="2147" name="Text Box 99">
            <a:extLst>
              <a:ext uri="{FF2B5EF4-FFF2-40B4-BE49-F238E27FC236}">
                <a16:creationId xmlns:a16="http://schemas.microsoft.com/office/drawing/2014/main" xmlns="" id="{DBFD7286-6CA5-42FD-A2D1-23A4B4973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60191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CC"/>
                </a:solidFill>
                <a:latin typeface="Times New Roman" panose="02020603050405020304" pitchFamily="18" charset="0"/>
              </a:rPr>
              <a:t>Thơ</a:t>
            </a:r>
          </a:p>
        </p:txBody>
      </p:sp>
      <p:sp>
        <p:nvSpPr>
          <p:cNvPr id="2149" name="Text Box 101">
            <a:extLst>
              <a:ext uri="{FF2B5EF4-FFF2-40B4-BE49-F238E27FC236}">
                <a16:creationId xmlns:a16="http://schemas.microsoft.com/office/drawing/2014/main" xmlns="" id="{2061E2D4-EE9B-4D71-A875-7BC6441AB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67187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hiền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" name="Text Box 102">
            <a:extLst>
              <a:ext uri="{FF2B5EF4-FFF2-40B4-BE49-F238E27FC236}">
                <a16:creationId xmlns:a16="http://schemas.microsoft.com/office/drawing/2014/main" xmlns="" id="{A1A53303-A3E5-421F-A120-1743CD89C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529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Trần Phương Hạnh</a:t>
            </a:r>
          </a:p>
        </p:txBody>
      </p:sp>
      <p:sp>
        <p:nvSpPr>
          <p:cNvPr id="2151" name="Text Box 103">
            <a:extLst>
              <a:ext uri="{FF2B5EF4-FFF2-40B4-BE49-F238E27FC236}">
                <a16:creationId xmlns:a16="http://schemas.microsoft.com/office/drawing/2014/main" xmlns="" id="{5A905179-0AAC-439A-8799-F589E8FEB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21151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CC"/>
                </a:solidFill>
                <a:latin typeface="Times New Roman" panose="02020603050405020304" pitchFamily="18" charset="0"/>
              </a:rPr>
              <a:t>Văn</a:t>
            </a:r>
          </a:p>
        </p:txBody>
      </p:sp>
      <p:sp>
        <p:nvSpPr>
          <p:cNvPr id="25" name="Text Box 131">
            <a:extLst>
              <a:ext uri="{FF2B5EF4-FFF2-40B4-BE49-F238E27FC236}">
                <a16:creationId xmlns:a16="http://schemas.microsoft.com/office/drawing/2014/main" xmlns="" id="{ABFCE293-B81D-4C65-A58C-BC7AE8B71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1032"/>
            <a:ext cx="6019800" cy="46166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TIẾNG VIỆT :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2">
            <a:extLst>
              <a:ext uri="{FF2B5EF4-FFF2-40B4-BE49-F238E27FC236}">
                <a16:creationId xmlns:a16="http://schemas.microsoft.com/office/drawing/2014/main" xmlns="" id="{D7A4AAD5-CFBC-4712-9616-F91A5DD0C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7275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" name="Text Box 81">
            <a:extLst>
              <a:ext uri="{FF2B5EF4-FFF2-40B4-BE49-F238E27FC236}">
                <a16:creationId xmlns:a16="http://schemas.microsoft.com/office/drawing/2014/main" xmlns="" id="{31A25404-0A52-4479-BAB2-1FA6501F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5334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8" name="Text Box 85">
            <a:extLst>
              <a:ext uri="{FF2B5EF4-FFF2-40B4-BE49-F238E27FC236}">
                <a16:creationId xmlns:a16="http://schemas.microsoft.com/office/drawing/2014/main" xmlns="" id="{9B02A25B-1D5B-419A-8F30-2209780DC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4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9" name="Text Box 55">
            <a:extLst>
              <a:ext uri="{FF2B5EF4-FFF2-40B4-BE49-F238E27FC236}">
                <a16:creationId xmlns:a16="http://schemas.microsoft.com/office/drawing/2014/main" xmlns="" id="{61AC5D43-2EFA-4660-9F1C-F5B89A591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4737221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cúng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65">
            <a:extLst>
              <a:ext uri="{FF2B5EF4-FFF2-40B4-BE49-F238E27FC236}">
                <a16:creationId xmlns:a16="http://schemas.microsoft.com/office/drawing/2014/main" xmlns="" id="{795A839B-088E-45F6-AEE1-85CE9F91B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4737221"/>
            <a:ext cx="307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Nguyễn Lăng</a:t>
            </a:r>
          </a:p>
        </p:txBody>
      </p:sp>
      <p:sp>
        <p:nvSpPr>
          <p:cNvPr id="31" name="Text Box 86">
            <a:extLst>
              <a:ext uri="{FF2B5EF4-FFF2-40B4-BE49-F238E27FC236}">
                <a16:creationId xmlns:a16="http://schemas.microsoft.com/office/drawing/2014/main" xmlns="" id="{2EE48757-9FB9-4C70-8E23-D47E39EE9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5423021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Tường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xmlns="" id="{3CA38978-9493-452D-883E-2B0E85379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475" y="5423021"/>
            <a:ext cx="282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Trần Đăng Khoa</a:t>
            </a:r>
          </a:p>
        </p:txBody>
      </p:sp>
      <p:sp>
        <p:nvSpPr>
          <p:cNvPr id="33" name="Text Box 90">
            <a:extLst>
              <a:ext uri="{FF2B5EF4-FFF2-40B4-BE49-F238E27FC236}">
                <a16:creationId xmlns:a16="http://schemas.microsoft.com/office/drawing/2014/main" xmlns="" id="{F0FEFAA4-92FF-4FAD-BA03-B02FDEAA0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5880221"/>
            <a:ext cx="3971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xuất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66">
            <a:extLst>
              <a:ext uri="{FF2B5EF4-FFF2-40B4-BE49-F238E27FC236}">
                <a16:creationId xmlns:a16="http://schemas.microsoft.com/office/drawing/2014/main" xmlns="" id="{4AB495DB-EDF5-4345-A753-E8A65728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4724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88">
            <a:extLst>
              <a:ext uri="{FF2B5EF4-FFF2-40B4-BE49-F238E27FC236}">
                <a16:creationId xmlns:a16="http://schemas.microsoft.com/office/drawing/2014/main" xmlns="" id="{9ACB0210-AC27-4281-AFD5-DF29C6F85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5334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92">
            <a:extLst>
              <a:ext uri="{FF2B5EF4-FFF2-40B4-BE49-F238E27FC236}">
                <a16:creationId xmlns:a16="http://schemas.microsoft.com/office/drawing/2014/main" xmlns="" id="{828E21FA-25CE-45C5-952D-F5F9DC97E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5943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" grpId="0"/>
      <p:bldP spid="2103" grpId="0"/>
      <p:bldP spid="2113" grpId="0"/>
      <p:bldP spid="2114" grpId="0"/>
      <p:bldP spid="2129" grpId="0"/>
      <p:bldP spid="2133" grpId="0"/>
      <p:bldP spid="2134" grpId="0"/>
      <p:bldP spid="2135" grpId="0"/>
      <p:bldP spid="2136" grpId="0"/>
      <p:bldP spid="2137" grpId="0"/>
      <p:bldP spid="2138" grpId="0"/>
      <p:bldP spid="2139" grpId="0"/>
      <p:bldP spid="2140" grpId="0"/>
      <p:bldP spid="2143" grpId="0"/>
      <p:bldP spid="2144" grpId="0"/>
      <p:bldP spid="2145" grpId="0"/>
      <p:bldP spid="2147" grpId="0"/>
      <p:bldP spid="2149" grpId="0"/>
      <p:bldP spid="2150" grpId="0"/>
      <p:bldP spid="2151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1">
            <a:extLst>
              <a:ext uri="{FF2B5EF4-FFF2-40B4-BE49-F238E27FC236}">
                <a16:creationId xmlns:a16="http://schemas.microsoft.com/office/drawing/2014/main" xmlns="" id="{0BE44621-EC0E-4806-9553-FB6705CC0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" y="1993900"/>
            <a:ext cx="91440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31">
            <a:extLst>
              <a:ext uri="{FF2B5EF4-FFF2-40B4-BE49-F238E27FC236}">
                <a16:creationId xmlns:a16="http://schemas.microsoft.com/office/drawing/2014/main" xmlns="" id="{ABFCE293-B81D-4C65-A58C-BC7AE8B71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04800"/>
            <a:ext cx="3581400" cy="101566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TIẾNG VIỆT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249</Words>
  <Application>Microsoft Office PowerPoint</Application>
  <PresentationFormat>On-screen Show (4:3)</PresentationFormat>
  <Paragraphs>61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xuanvu</dc:creator>
  <cp:lastModifiedBy>USER</cp:lastModifiedBy>
  <cp:revision>28</cp:revision>
  <dcterms:created xsi:type="dcterms:W3CDTF">2011-11-10T12:13:19Z</dcterms:created>
  <dcterms:modified xsi:type="dcterms:W3CDTF">2021-12-26T02:05:30Z</dcterms:modified>
</cp:coreProperties>
</file>