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319" r:id="rId2"/>
    <p:sldId id="256" r:id="rId3"/>
    <p:sldId id="261" r:id="rId4"/>
    <p:sldId id="260" r:id="rId5"/>
    <p:sldId id="258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00FF"/>
    <a:srgbClr val="0B19C8"/>
    <a:srgbClr val="000099"/>
    <a:srgbClr val="CCCC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59" autoAdjust="0"/>
    <p:restoredTop sz="94660"/>
  </p:normalViewPr>
  <p:slideViewPr>
    <p:cSldViewPr>
      <p:cViewPr>
        <p:scale>
          <a:sx n="72" d="100"/>
          <a:sy n="72" d="100"/>
        </p:scale>
        <p:origin x="-1044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7F806FB5-E50D-4F8F-B516-5F00054F784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850AF1C-964E-4C18-8832-2AA5AD8F8E3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A632F1B-403D-43E9-A674-E3EF9DE6C481}" type="datetimeFigureOut">
              <a:rPr lang="en-US"/>
              <a:pPr>
                <a:defRPr/>
              </a:pPr>
              <a:t>12/26/2021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38234462-A731-491A-B0F2-A057A85631C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142DC2F5-4727-4FE1-9B5F-1B7D27C1D5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616C3D7-A4C5-4FF9-9A11-607F1AFF237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3201350-853B-4E32-B96B-92805F2557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87F7E16-757A-4D69-BDC3-625B52723E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1694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C5EF2B6-6CB0-48E2-9970-981A3286D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24D3C6-ACD7-47C0-838B-39E54BFD0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4653757-BB8D-442F-9028-B86B2C932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4197C7-4865-4E72-9CDF-6F0A89B048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9172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060A82A-642D-4487-B855-25A5E394D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497D3CE-9E13-4AC1-9CD6-E23B081CF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F8CD5F7-EC89-4D8C-97A7-01A6BA4EC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B6FB6-1003-423F-84CC-62698D56BB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921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BBD1A3-3CAF-4170-AA3A-B5986DD22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EEAE300-4736-4844-93FE-B93C6E892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0B2B004-53C7-4B7C-A95D-ED53B3079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33BAC4-A2F9-4BE9-975D-A22E35A7F2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0866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8084CCB-B8DD-41DF-874D-A1DA7616E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BE4EC88-1551-46D4-9679-B90D40DB6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70FA0A-C085-4327-8CF7-461504448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A5AAEA-7DB4-4592-87F9-9ECC39DABC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643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F87EE5-DBBA-493D-A64F-8185C2F32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6829A5-A588-4864-9CBE-D29EFE5B0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108406D-7ED3-44A4-9E10-85F772CCF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04108-AAAD-424B-A477-2AA97963CB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6923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2A0D18DE-1838-459A-8E03-5B7BB9C74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D84577E6-9EE4-44C4-842F-7C7157D4A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31EAB82B-9664-4EAC-83A6-95D75F0D5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115533-F6C5-46F2-B795-5CA8BFAC7B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2778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6EB0F977-9CA1-4308-B3E5-A3BF66711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8345C1A3-FE7E-496D-BFE0-18265B5A6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0243ECBB-9ECD-4E46-A66F-1933FED00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94AC94-D954-46C8-9F45-26DDA557CE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695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DB9B2CC7-90A6-4D9D-8A9B-2F3C9916C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4E1EC88E-2D46-462B-A6B5-C7F7818BB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7D25CB4F-C9F7-4F11-89FC-76E2D17E6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E5E43-931A-440C-873D-A1AFFE53FE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4298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98FDC67C-B2C2-49BB-A960-7D0D4CCCC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F30BDC95-729D-49B3-9116-1D2F45AE2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D3EB6D00-5D72-4D8A-8EE7-C01C81DA6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393466-678F-4CA4-AC3F-52557BB706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9731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A1B533E0-7849-4EF7-B22E-BC9091A21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16360F89-4334-40AE-B7BB-8951E4311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4B08B519-EB46-4DAB-B090-D3C276118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EB0017-8705-40D9-9B41-F28ABDB7F5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7586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CBE1F5D5-1084-4B35-832E-9E913B15E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E27BBFFA-63B5-4A57-A060-90AA71521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EC2FB54D-D08A-4DBA-AE73-8194DB35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64EE11-5F4C-4DDF-A0BE-12545EC279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843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E666005B-247C-4789-A55F-2E130AAB3EA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912451F1-5A80-47B4-9C28-BA78ED9A738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7062DF1-9D8D-420E-B6FC-5415279145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218A7AC-EB16-45BA-AF53-AE76DDD950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277FEFC-99F2-4E3D-A519-5C667B851F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7233E953-DB56-4C16-AF65-2209260066B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daisy_button_pink_hb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988" y="28575"/>
            <a:ext cx="7397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5" descr="Picture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436688"/>
            <a:ext cx="16002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6" descr="Picture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268413"/>
            <a:ext cx="16002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7" descr="Picture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400300"/>
            <a:ext cx="16002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8" descr="Picture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62200"/>
            <a:ext cx="16002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9" descr="Picture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588" y="4821238"/>
            <a:ext cx="16002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0" descr="Picture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138" y="2949575"/>
            <a:ext cx="16002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1" descr="Picture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949575"/>
            <a:ext cx="16002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300" name="Text Box 12"/>
          <p:cNvSpPr txBox="1">
            <a:spLocks noChangeArrowheads="1"/>
          </p:cNvSpPr>
          <p:nvPr/>
        </p:nvSpPr>
        <p:spPr bwMode="auto">
          <a:xfrm>
            <a:off x="1581150" y="3714750"/>
            <a:ext cx="571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9900FF"/>
                </a:solidFill>
                <a:latin typeface=".VnExoticH" pitchFamily="34" charset="0"/>
                <a:cs typeface="Arial" charset="0"/>
              </a:rPr>
              <a:t> </a:t>
            </a:r>
            <a:endParaRPr lang="en-US" altLang="en-US" sz="3200">
              <a:cs typeface="Arial" charset="0"/>
            </a:endParaRPr>
          </a:p>
        </p:txBody>
      </p:sp>
      <p:sp>
        <p:nvSpPr>
          <p:cNvPr id="140303" name="AutoShape 15"/>
          <p:cNvSpPr>
            <a:spLocks noChangeArrowheads="1"/>
          </p:cNvSpPr>
          <p:nvPr/>
        </p:nvSpPr>
        <p:spPr bwMode="auto">
          <a:xfrm>
            <a:off x="3068638" y="73025"/>
            <a:ext cx="3006725" cy="1603375"/>
          </a:xfrm>
          <a:prstGeom prst="star32">
            <a:avLst>
              <a:gd name="adj" fmla="val 227"/>
            </a:avLst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3200"/>
          </a:p>
        </p:txBody>
      </p:sp>
      <p:sp>
        <p:nvSpPr>
          <p:cNvPr id="2060" name="Text Box 19"/>
          <p:cNvSpPr txBox="1">
            <a:spLocks noChangeArrowheads="1"/>
          </p:cNvSpPr>
          <p:nvPr/>
        </p:nvSpPr>
        <p:spPr bwMode="auto">
          <a:xfrm>
            <a:off x="2133600" y="5326063"/>
            <a:ext cx="4876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3200">
              <a:cs typeface="Arial" charset="0"/>
            </a:endParaRPr>
          </a:p>
        </p:txBody>
      </p:sp>
      <p:pic>
        <p:nvPicPr>
          <p:cNvPr id="3093" name="Em y904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Em yeu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638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4" name="WordArt 3"/>
          <p:cNvSpPr>
            <a:spLocks noChangeArrowheads="1" noChangeShapeType="1" noTextEdit="1"/>
          </p:cNvSpPr>
          <p:nvPr/>
        </p:nvSpPr>
        <p:spPr bwMode="auto">
          <a:xfrm>
            <a:off x="137318" y="1818481"/>
            <a:ext cx="8869363" cy="32107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39"/>
              </a:avLst>
            </a:prstTxWarp>
          </a:bodyPr>
          <a:lstStyle/>
          <a:p>
            <a:pPr algn="ctr">
              <a:defRPr/>
            </a:pPr>
            <a:r>
              <a:rPr lang="vi-VN" sz="3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</a:t>
            </a:r>
            <a:r>
              <a:rPr lang="en-US" sz="3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IẾNG VIỆT</a:t>
            </a:r>
            <a:endParaRPr lang="en-US" sz="32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32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( </a:t>
            </a:r>
            <a:r>
              <a:rPr lang="en-US" sz="32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Ôn</a:t>
            </a:r>
            <a:r>
              <a:rPr lang="en-US" sz="3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r>
              <a:rPr lang="en-US" sz="3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cuối</a:t>
            </a:r>
            <a:r>
              <a:rPr lang="en-US" sz="3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kì</a:t>
            </a:r>
            <a:r>
              <a:rPr lang="en-US" sz="3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I)</a:t>
            </a:r>
            <a:endParaRPr lang="en-US" sz="32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32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Tiết</a:t>
            </a:r>
            <a:r>
              <a:rPr lang="en-US" sz="3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1 ( </a:t>
            </a:r>
            <a:r>
              <a:rPr lang="en-US" sz="32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trang</a:t>
            </a:r>
            <a:r>
              <a:rPr lang="en-US" sz="3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173)</a:t>
            </a:r>
            <a:endParaRPr lang="en-US" sz="32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B0F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16875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0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5211" fill="hold"/>
                                        <p:tgtEl>
                                          <p:spTgt spid="30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93"/>
                </p:tgtEl>
              </p:cMediaNode>
            </p:audio>
          </p:childTnLst>
        </p:cTn>
      </p:par>
    </p:tnLst>
    <p:bldLst>
      <p:bldP spid="140300" grpId="0"/>
      <p:bldP spid="140303" grpId="0" animBg="1"/>
      <p:bldP spid="14030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>
            <a:extLst>
              <a:ext uri="{FF2B5EF4-FFF2-40B4-BE49-F238E27FC236}">
                <a16:creationId xmlns:a16="http://schemas.microsoft.com/office/drawing/2014/main" xmlns="" id="{E4439F06-839B-4AEC-95E7-4892A99E8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8" y="471487"/>
            <a:ext cx="784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Ôn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luyện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ọc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thuộc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lòng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053" name="Text Box 5">
            <a:extLst>
              <a:ext uri="{FF2B5EF4-FFF2-40B4-BE49-F238E27FC236}">
                <a16:creationId xmlns:a16="http://schemas.microsoft.com/office/drawing/2014/main" xmlns="" id="{CCF7E542-012B-44A2-B8A8-B34F69493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91440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B19C8"/>
                </a:solidFill>
                <a:latin typeface="Times New Roman" panose="02020603050405020304" pitchFamily="18" charset="0"/>
              </a:rPr>
              <a:t> 2. </a:t>
            </a:r>
            <a:r>
              <a:rPr lang="en-US" altLang="en-US" sz="2800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Lập</a:t>
            </a:r>
            <a:r>
              <a:rPr lang="en-US" altLang="en-US" sz="2800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bảng</a:t>
            </a:r>
            <a:r>
              <a:rPr lang="en-US" altLang="en-US" sz="2800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thống</a:t>
            </a:r>
            <a:r>
              <a:rPr lang="en-US" altLang="en-US" sz="2800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kê</a:t>
            </a:r>
            <a:r>
              <a:rPr lang="en-US" altLang="en-US" sz="2800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800" dirty="0">
                <a:solidFill>
                  <a:srgbClr val="0B19C8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800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ọc</a:t>
            </a:r>
            <a:r>
              <a:rPr lang="en-US" altLang="en-US" sz="2800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chủ</a:t>
            </a:r>
            <a:r>
              <a:rPr lang="en-US" altLang="en-US" sz="2800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800" dirty="0">
                <a:solidFill>
                  <a:srgbClr val="0B19C8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800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iểm</a:t>
            </a:r>
            <a:r>
              <a:rPr lang="en-US" altLang="en-US" sz="2800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Giữ</a:t>
            </a:r>
            <a:r>
              <a:rPr lang="en-US" altLang="en-US" sz="2800" dirty="0">
                <a:solidFill>
                  <a:srgbClr val="0B19C8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2800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en-US" sz="2800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xanh</a:t>
            </a:r>
            <a:r>
              <a:rPr lang="en-US" altLang="en-US" sz="2800" dirty="0">
                <a:solidFill>
                  <a:srgbClr val="0B19C8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054" name="Text Box 6">
            <a:extLst>
              <a:ext uri="{FF2B5EF4-FFF2-40B4-BE49-F238E27FC236}">
                <a16:creationId xmlns:a16="http://schemas.microsoft.com/office/drawing/2014/main" xmlns="" id="{523ECED9-6899-4A5A-A394-0D1BFB69D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86868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thống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kê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ọc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dung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</a:t>
            </a:r>
            <a:r>
              <a:rPr lang="vi-VN" alt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2055" name="Text Box 7">
            <a:extLst>
              <a:ext uri="{FF2B5EF4-FFF2-40B4-BE49-F238E27FC236}">
                <a16:creationId xmlns:a16="http://schemas.microsoft.com/office/drawing/2014/main" xmlns="" id="{9E27015E-9C9D-4998-9493-F95D14522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57400"/>
            <a:ext cx="8991600" cy="89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thống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kê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6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ọc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dung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-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giả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-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loại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.)</a:t>
            </a:r>
          </a:p>
        </p:txBody>
      </p:sp>
      <p:sp>
        <p:nvSpPr>
          <p:cNvPr id="2056" name="Text Box 8">
            <a:extLst>
              <a:ext uri="{FF2B5EF4-FFF2-40B4-BE49-F238E27FC236}">
                <a16:creationId xmlns:a16="http://schemas.microsoft.com/office/drawing/2014/main" xmlns="" id="{8D78E425-8855-472C-8210-8569880EA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19400"/>
            <a:ext cx="9144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 dirty="0">
                <a:solidFill>
                  <a:srgbClr val="0B19C8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600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2600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B19C8"/>
                </a:solidFill>
                <a:latin typeface="Times New Roman" panose="02020603050405020304" pitchFamily="18" charset="0"/>
              </a:rPr>
              <a:t>nêu</a:t>
            </a:r>
            <a:r>
              <a:rPr lang="en-US" altLang="en-US" sz="2600" dirty="0" smtClean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2600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600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600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600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600" dirty="0">
                <a:solidFill>
                  <a:srgbClr val="0B19C8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600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ọc</a:t>
            </a:r>
            <a:r>
              <a:rPr lang="en-US" altLang="en-US" sz="2600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thuộc</a:t>
            </a:r>
            <a:r>
              <a:rPr lang="en-US" altLang="en-US" sz="2600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chủ</a:t>
            </a:r>
            <a:r>
              <a:rPr lang="en-US" altLang="en-US" sz="2600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600" dirty="0">
                <a:solidFill>
                  <a:srgbClr val="0B19C8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600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iểm</a:t>
            </a:r>
            <a:r>
              <a:rPr lang="en-US" altLang="en-US" sz="2600" dirty="0">
                <a:solidFill>
                  <a:srgbClr val="0B19C8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57" name="Text Box 9">
            <a:extLst>
              <a:ext uri="{FF2B5EF4-FFF2-40B4-BE49-F238E27FC236}">
                <a16:creationId xmlns:a16="http://schemas.microsoft.com/office/drawing/2014/main" xmlns="" id="{52C08310-6FB0-4307-80D1-D3D66F07F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00400"/>
            <a:ext cx="9144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6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26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6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altLang="en-US" sz="26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altLang="en-US" sz="26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6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</a:t>
            </a:r>
            <a:r>
              <a:rPr lang="en-US" altLang="en-US" sz="26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6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6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sz="26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6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6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6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6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altLang="en-US" sz="26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altLang="en-US" sz="26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Ng</a:t>
            </a:r>
            <a:r>
              <a:rPr lang="vi-VN" altLang="en-US" sz="26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6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26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altLang="en-US" sz="26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26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altLang="en-US" sz="26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hon, </a:t>
            </a:r>
            <a:r>
              <a:rPr lang="en-US" altLang="en-US" sz="26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6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26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altLang="en-US" sz="26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altLang="en-US" sz="26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endParaRPr lang="en-US" altLang="en-US" sz="26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8" name="Text Box 10">
            <a:extLst>
              <a:ext uri="{FF2B5EF4-FFF2-40B4-BE49-F238E27FC236}">
                <a16:creationId xmlns:a16="http://schemas.microsoft.com/office/drawing/2014/main" xmlns="" id="{715C6952-F785-4158-A8D3-959735D36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343400"/>
            <a:ext cx="8991600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- Nh</a:t>
            </a:r>
            <a:r>
              <a:rPr lang="vi-VN" alt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vậy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lập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bảng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Thống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kê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mấy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cột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dọc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mấy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ngang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2059" name="Text Box 11">
            <a:extLst>
              <a:ext uri="{FF2B5EF4-FFF2-40B4-BE49-F238E27FC236}">
                <a16:creationId xmlns:a16="http://schemas.microsoft.com/office/drawing/2014/main" xmlns="" id="{5E6760D9-E1D0-4F1C-A707-C51764DA2C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57800"/>
            <a:ext cx="9144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 dirty="0" smtClean="0">
                <a:solidFill>
                  <a:srgbClr val="0B19C8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2600" dirty="0" err="1" smtClean="0">
                <a:solidFill>
                  <a:srgbClr val="0B19C8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sz="2600" dirty="0" smtClean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B19C8"/>
                </a:solidFill>
                <a:latin typeface="Times New Roman" panose="02020603050405020304" pitchFamily="18" charset="0"/>
              </a:rPr>
              <a:t>lập</a:t>
            </a:r>
            <a:r>
              <a:rPr lang="en-US" altLang="en-US" sz="2600" dirty="0" smtClean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B19C8"/>
                </a:solidFill>
                <a:latin typeface="Times New Roman" panose="02020603050405020304" pitchFamily="18" charset="0"/>
              </a:rPr>
              <a:t>bảng</a:t>
            </a:r>
            <a:r>
              <a:rPr lang="en-US" altLang="en-US" sz="2600" dirty="0" smtClean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thống</a:t>
            </a:r>
            <a:r>
              <a:rPr lang="en-US" altLang="en-US" sz="2600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kê</a:t>
            </a:r>
            <a:r>
              <a:rPr lang="en-US" altLang="en-US" sz="2600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600" dirty="0">
                <a:solidFill>
                  <a:srgbClr val="0B19C8"/>
                </a:solidFill>
                <a:latin typeface="Times New Roman" panose="02020603050405020304" pitchFamily="18" charset="0"/>
              </a:rPr>
              <a:t> 3 </a:t>
            </a:r>
            <a:r>
              <a:rPr lang="en-US" altLang="en-US" sz="2600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cột</a:t>
            </a:r>
            <a:r>
              <a:rPr lang="en-US" altLang="en-US" sz="2600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dọc</a:t>
            </a:r>
            <a:r>
              <a:rPr lang="en-US" altLang="en-US" sz="2600" dirty="0">
                <a:solidFill>
                  <a:srgbClr val="0B19C8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600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2600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600" dirty="0">
                <a:solidFill>
                  <a:srgbClr val="0B19C8"/>
                </a:solidFill>
                <a:latin typeface="Times New Roman" panose="02020603050405020304" pitchFamily="18" charset="0"/>
              </a:rPr>
              <a:t> - </a:t>
            </a:r>
            <a:r>
              <a:rPr lang="en-US" altLang="en-US" sz="2600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en-US" sz="2600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giả</a:t>
            </a:r>
            <a:r>
              <a:rPr lang="en-US" altLang="en-US" sz="2600" dirty="0">
                <a:solidFill>
                  <a:srgbClr val="0B19C8"/>
                </a:solidFill>
                <a:latin typeface="Times New Roman" panose="02020603050405020304" pitchFamily="18" charset="0"/>
              </a:rPr>
              <a:t> - </a:t>
            </a:r>
            <a:r>
              <a:rPr lang="en-US" altLang="en-US" sz="2600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2600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loại</a:t>
            </a:r>
            <a:r>
              <a:rPr lang="en-US" altLang="en-US" sz="2600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600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smtClean="0">
                <a:solidFill>
                  <a:srgbClr val="0B19C8"/>
                </a:solidFill>
                <a:latin typeface="Times New Roman" panose="02020603050405020304" pitchFamily="18" charset="0"/>
              </a:rPr>
              <a:t>6 </a:t>
            </a:r>
            <a:r>
              <a:rPr lang="en-US" altLang="en-US" sz="2600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US" sz="2600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ngang</a:t>
            </a:r>
            <a:r>
              <a:rPr lang="en-US" altLang="en-US" sz="2600" dirty="0">
                <a:solidFill>
                  <a:srgbClr val="0B19C8"/>
                </a:solidFill>
                <a:latin typeface="Times New Roman" panose="02020603050405020304" pitchFamily="18" charset="0"/>
              </a:rPr>
              <a:t>: 1 </a:t>
            </a:r>
            <a:r>
              <a:rPr lang="en-US" altLang="en-US" sz="2600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US" sz="2600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600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yêu</a:t>
            </a:r>
            <a:r>
              <a:rPr lang="en-US" altLang="en-US" sz="2600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cầu</a:t>
            </a:r>
            <a:r>
              <a:rPr lang="en-US" altLang="en-US" sz="2600" dirty="0">
                <a:solidFill>
                  <a:srgbClr val="0B19C8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600" dirty="0" smtClean="0">
                <a:solidFill>
                  <a:srgbClr val="0B19C8"/>
                </a:solidFill>
                <a:latin typeface="Times New Roman" panose="02020603050405020304" pitchFamily="18" charset="0"/>
              </a:rPr>
              <a:t>5 </a:t>
            </a:r>
            <a:r>
              <a:rPr lang="en-US" altLang="en-US" sz="2600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US" sz="2600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600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smtClean="0">
                <a:solidFill>
                  <a:srgbClr val="0B19C8"/>
                </a:solidFill>
                <a:latin typeface="Times New Roman" panose="02020603050405020304" pitchFamily="18" charset="0"/>
              </a:rPr>
              <a:t>5 </a:t>
            </a:r>
            <a:r>
              <a:rPr lang="en-US" altLang="en-US" sz="2600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600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600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600" dirty="0">
                <a:solidFill>
                  <a:srgbClr val="0B19C8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600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ọc</a:t>
            </a:r>
            <a:r>
              <a:rPr lang="en-US" altLang="en-US" sz="2600" dirty="0">
                <a:solidFill>
                  <a:srgbClr val="0B19C8"/>
                </a:solidFill>
                <a:latin typeface="Times New Roman" panose="02020603050405020304" pitchFamily="18" charset="0"/>
              </a:rPr>
              <a:t>.)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xmlns="" id="{5CE60B6A-8303-4B54-85D6-2273D6F21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6200"/>
            <a:ext cx="8077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b="1" dirty="0" err="1" smtClean="0">
                <a:solidFill>
                  <a:srgbClr val="0B19C8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2800" b="1" dirty="0" smtClean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B19C8"/>
                </a:solidFill>
                <a:latin typeface="Times New Roman" panose="02020603050405020304" pitchFamily="18" charset="0"/>
              </a:rPr>
              <a:t>Việt</a:t>
            </a:r>
            <a:r>
              <a:rPr lang="en-US" altLang="en-US" sz="2800" b="1" dirty="0" smtClean="0">
                <a:solidFill>
                  <a:srgbClr val="0B19C8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Ôn</a:t>
            </a:r>
            <a:r>
              <a:rPr lang="en-US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1</a:t>
            </a:r>
          </a:p>
          <a:p>
            <a:pPr eaLnBrk="1" hangingPunct="1"/>
            <a:endParaRPr lang="en-US" altLang="en-US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2053" grpId="0"/>
      <p:bldP spid="2054" grpId="0"/>
      <p:bldP spid="2055" grpId="0"/>
      <p:bldP spid="2056" grpId="0"/>
      <p:bldP spid="2057" grpId="0"/>
      <p:bldP spid="2058" grpId="0"/>
      <p:bldP spid="205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>
            <a:extLst>
              <a:ext uri="{FF2B5EF4-FFF2-40B4-BE49-F238E27FC236}">
                <a16:creationId xmlns:a16="http://schemas.microsoft.com/office/drawing/2014/main" xmlns="" id="{3A6AFB5A-141D-436F-8250-61E419DFC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8" y="111125"/>
            <a:ext cx="9144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4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4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4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4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altLang="en-US" sz="24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4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4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ọc</a:t>
            </a:r>
            <a:r>
              <a:rPr lang="en-US" altLang="en-US" sz="24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4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4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iểm</a:t>
            </a:r>
            <a:r>
              <a:rPr lang="en-US" altLang="en-US" sz="24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396" name="Group 156">
            <a:extLst>
              <a:ext uri="{FF2B5EF4-FFF2-40B4-BE49-F238E27FC236}">
                <a16:creationId xmlns:a16="http://schemas.microsoft.com/office/drawing/2014/main" xmlns="" id="{CC742B57-E661-4E7C-94DC-D5E76CDBFC54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984250"/>
          <a:ext cx="8686800" cy="4949825"/>
        </p:xfrm>
        <a:graphic>
          <a:graphicData uri="http://schemas.openxmlformats.org/drawingml/2006/table">
            <a:tbl>
              <a:tblPr/>
              <a:tblGrid>
                <a:gridCol w="7604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829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49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B19C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 bài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Tác giả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Thể loại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B19C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41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B19C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41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B19C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41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B19C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B19C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06B4477-540A-4ACC-9CF9-6228B77619E7}"/>
              </a:ext>
            </a:extLst>
          </p:cNvPr>
          <p:cNvSpPr txBox="1"/>
          <p:nvPr/>
        </p:nvSpPr>
        <p:spPr>
          <a:xfrm>
            <a:off x="1066800" y="1904704"/>
            <a:ext cx="3505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rgbClr val="0B19C8"/>
                </a:solidFill>
                <a:effectLst/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rgbClr val="0B19C8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rgbClr val="0B19C8"/>
                </a:solidFill>
                <a:effectLst/>
                <a:latin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rgbClr val="0B19C8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rgbClr val="0B19C8"/>
                </a:solidFill>
                <a:effectLst/>
                <a:latin typeface="Times New Roman" pitchFamily="18" charset="0"/>
                <a:cs typeface="Times New Roman" pitchFamily="18" charset="0"/>
              </a:rPr>
              <a:t>khu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rgbClr val="0B19C8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rgbClr val="0B19C8"/>
                </a:solidFill>
                <a:effectLst/>
                <a:latin typeface="Times New Roman" pitchFamily="18" charset="0"/>
                <a:cs typeface="Times New Roman" pitchFamily="18" charset="0"/>
              </a:rPr>
              <a:t>vườn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rgbClr val="0B19C8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rgbClr val="0B19C8"/>
                </a:solidFill>
                <a:effectLst/>
                <a:latin typeface="Times New Roman" pitchFamily="18" charset="0"/>
                <a:cs typeface="Times New Roman" pitchFamily="18" charset="0"/>
              </a:rPr>
              <a:t>nhỏ</a:t>
            </a:r>
            <a:endParaRPr kumimoji="0" lang="en-US" sz="2400" i="0" u="none" strike="noStrike" cap="none" normalizeH="0" baseline="0" dirty="0">
              <a:ln>
                <a:noFill/>
              </a:ln>
              <a:solidFill>
                <a:srgbClr val="0B19C8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C164013-AA75-4396-89D2-26B266A9C6AE}"/>
              </a:ext>
            </a:extLst>
          </p:cNvPr>
          <p:cNvSpPr txBox="1"/>
          <p:nvPr/>
        </p:nvSpPr>
        <p:spPr>
          <a:xfrm>
            <a:off x="1409700" y="2732912"/>
            <a:ext cx="2209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Mùa</a:t>
            </a:r>
            <a:r>
              <a:rPr kumimoji="0" lang="en-US" sz="28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thảo</a:t>
            </a:r>
            <a:r>
              <a:rPr kumimoji="0" lang="en-US" sz="28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quả</a:t>
            </a:r>
            <a:endParaRPr kumimoji="0" lang="en-US" sz="280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1F1826E-B936-40B5-B3A8-33B67D96454A}"/>
              </a:ext>
            </a:extLst>
          </p:cNvPr>
          <p:cNvSpPr txBox="1"/>
          <p:nvPr/>
        </p:nvSpPr>
        <p:spPr>
          <a:xfrm>
            <a:off x="998220" y="3535363"/>
            <a:ext cx="35737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cap="none" normalizeH="0" baseline="0" dirty="0" err="1">
                <a:ln>
                  <a:noFill/>
                </a:ln>
                <a:solidFill>
                  <a:srgbClr val="0B19C8"/>
                </a:solidFill>
                <a:effectLst/>
                <a:latin typeface="Times New Roman" pitchFamily="18" charset="0"/>
                <a:cs typeface="Times New Roman" pitchFamily="18" charset="0"/>
              </a:rPr>
              <a:t>Hành</a:t>
            </a:r>
            <a:r>
              <a:rPr kumimoji="0" lang="en-US" sz="2800" i="0" u="none" strike="noStrike" cap="none" normalizeH="0" baseline="0" dirty="0">
                <a:ln>
                  <a:noFill/>
                </a:ln>
                <a:solidFill>
                  <a:srgbClr val="0B19C8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>
                <a:ln>
                  <a:noFill/>
                </a:ln>
                <a:solidFill>
                  <a:srgbClr val="0B19C8"/>
                </a:solidFill>
                <a:effectLst/>
                <a:latin typeface="Times New Roman" pitchFamily="18" charset="0"/>
                <a:cs typeface="Times New Roman" pitchFamily="18" charset="0"/>
              </a:rPr>
              <a:t>trình</a:t>
            </a:r>
            <a:r>
              <a:rPr kumimoji="0" lang="en-US" sz="2800" i="0" u="none" strike="noStrike" cap="none" normalizeH="0" baseline="0" dirty="0">
                <a:ln>
                  <a:noFill/>
                </a:ln>
                <a:solidFill>
                  <a:srgbClr val="0B19C8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>
                <a:ln>
                  <a:noFill/>
                </a:ln>
                <a:solidFill>
                  <a:srgbClr val="0B19C8"/>
                </a:solidFill>
                <a:effectLst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i="0" u="none" strike="noStrike" cap="none" normalizeH="0" baseline="0" dirty="0">
                <a:ln>
                  <a:noFill/>
                </a:ln>
                <a:solidFill>
                  <a:srgbClr val="0B19C8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>
                <a:ln>
                  <a:noFill/>
                </a:ln>
                <a:solidFill>
                  <a:srgbClr val="0B19C8"/>
                </a:solidFill>
                <a:effectLst/>
                <a:latin typeface="Times New Roman" pitchFamily="18" charset="0"/>
                <a:cs typeface="Times New Roman" pitchFamily="18" charset="0"/>
              </a:rPr>
              <a:t>bầy</a:t>
            </a:r>
            <a:r>
              <a:rPr kumimoji="0" lang="en-US" sz="2800" i="0" u="none" strike="noStrike" cap="none" normalizeH="0" baseline="0" dirty="0">
                <a:ln>
                  <a:noFill/>
                </a:ln>
                <a:solidFill>
                  <a:srgbClr val="0B19C8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>
                <a:ln>
                  <a:noFill/>
                </a:ln>
                <a:solidFill>
                  <a:srgbClr val="0B19C8"/>
                </a:solidFill>
                <a:effectLst/>
                <a:latin typeface="Times New Roman" pitchFamily="18" charset="0"/>
                <a:cs typeface="Times New Roman" pitchFamily="18" charset="0"/>
              </a:rPr>
              <a:t>ong</a:t>
            </a:r>
            <a:endParaRPr kumimoji="0" lang="en-US" sz="2800" i="0" u="none" strike="noStrike" cap="none" normalizeH="0" baseline="0" dirty="0">
              <a:ln>
                <a:noFill/>
              </a:ln>
              <a:solidFill>
                <a:srgbClr val="0B19C8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87F8D22-5D03-47D9-B9BF-51966BB8AFFD}"/>
              </a:ext>
            </a:extLst>
          </p:cNvPr>
          <p:cNvSpPr txBox="1"/>
          <p:nvPr/>
        </p:nvSpPr>
        <p:spPr>
          <a:xfrm>
            <a:off x="1066800" y="4415612"/>
            <a:ext cx="3352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28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gác</a:t>
            </a:r>
            <a:r>
              <a:rPr kumimoji="0" lang="en-US" sz="28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rưng</a:t>
            </a:r>
            <a:r>
              <a:rPr kumimoji="0" lang="en-US" sz="28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tí</a:t>
            </a:r>
            <a:r>
              <a:rPr kumimoji="0" lang="en-US" sz="28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hon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291F505-165C-444F-BD9F-4C9C3AA55767}"/>
              </a:ext>
            </a:extLst>
          </p:cNvPr>
          <p:cNvSpPr txBox="1"/>
          <p:nvPr/>
        </p:nvSpPr>
        <p:spPr>
          <a:xfrm>
            <a:off x="990600" y="5191780"/>
            <a:ext cx="3352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kumimoji="0" lang="en-US" sz="2800" i="0" u="none" strike="noStrike" cap="none" normalizeH="0" baseline="0" dirty="0" err="1">
                <a:ln>
                  <a:noFill/>
                </a:ln>
                <a:solidFill>
                  <a:srgbClr val="0B19C8"/>
                </a:solidFill>
                <a:effectLst/>
                <a:latin typeface="Times New Roman" pitchFamily="18" charset="0"/>
                <a:cs typeface="Times New Roman" pitchFamily="18" charset="0"/>
              </a:rPr>
              <a:t>Trồng</a:t>
            </a:r>
            <a:r>
              <a:rPr kumimoji="0" lang="en-US" sz="2800" i="0" u="none" strike="noStrike" cap="none" normalizeH="0" baseline="0" dirty="0">
                <a:ln>
                  <a:noFill/>
                </a:ln>
                <a:solidFill>
                  <a:srgbClr val="0B19C8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>
                <a:ln>
                  <a:noFill/>
                </a:ln>
                <a:solidFill>
                  <a:srgbClr val="0B19C8"/>
                </a:solidFill>
                <a:effectLst/>
                <a:latin typeface="Times New Roman" pitchFamily="18" charset="0"/>
                <a:cs typeface="Times New Roman" pitchFamily="18" charset="0"/>
              </a:rPr>
              <a:t>rừng</a:t>
            </a:r>
            <a:r>
              <a:rPr kumimoji="0" lang="en-US" sz="2800" i="0" u="none" strike="noStrike" cap="none" normalizeH="0" baseline="0" dirty="0">
                <a:ln>
                  <a:noFill/>
                </a:ln>
                <a:solidFill>
                  <a:srgbClr val="0B19C8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>
                <a:ln>
                  <a:noFill/>
                </a:ln>
                <a:solidFill>
                  <a:srgbClr val="0B19C8"/>
                </a:solidFill>
                <a:effectLst/>
                <a:latin typeface="Times New Roman" pitchFamily="18" charset="0"/>
                <a:cs typeface="Times New Roman" pitchFamily="18" charset="0"/>
              </a:rPr>
              <a:t>ngập</a:t>
            </a:r>
            <a:r>
              <a:rPr kumimoji="0" lang="en-US" sz="2800" i="0" u="none" strike="noStrike" cap="none" normalizeH="0" baseline="0" dirty="0">
                <a:ln>
                  <a:noFill/>
                </a:ln>
                <a:solidFill>
                  <a:srgbClr val="0B19C8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>
                <a:ln>
                  <a:noFill/>
                </a:ln>
                <a:solidFill>
                  <a:srgbClr val="0B19C8"/>
                </a:solidFill>
                <a:effectLst/>
                <a:latin typeface="Times New Roman" pitchFamily="18" charset="0"/>
                <a:cs typeface="Times New Roman" pitchFamily="18" charset="0"/>
              </a:rPr>
              <a:t>mặn</a:t>
            </a:r>
            <a:endParaRPr kumimoji="0" lang="en-US" sz="2800" i="0" u="none" strike="noStrike" cap="none" normalizeH="0" baseline="0" dirty="0">
              <a:ln>
                <a:noFill/>
              </a:ln>
              <a:solidFill>
                <a:srgbClr val="0B19C8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2E29119-D84E-4619-BC38-5BBC9DB1A075}"/>
              </a:ext>
            </a:extLst>
          </p:cNvPr>
          <p:cNvSpPr txBox="1"/>
          <p:nvPr/>
        </p:nvSpPr>
        <p:spPr>
          <a:xfrm>
            <a:off x="4819650" y="1876943"/>
            <a:ext cx="1447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Văn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Long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B1BA39A-6B66-47CD-A9C5-D0F0F46FE089}"/>
              </a:ext>
            </a:extLst>
          </p:cNvPr>
          <p:cNvSpPr txBox="1"/>
          <p:nvPr/>
        </p:nvSpPr>
        <p:spPr>
          <a:xfrm>
            <a:off x="4586288" y="2685140"/>
            <a:ext cx="21850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rgbClr val="0B19C8"/>
                </a:solidFill>
                <a:effectLst/>
                <a:latin typeface="Times New Roman" pitchFamily="18" charset="0"/>
                <a:cs typeface="Arial" pitchFamily="34" charset="0"/>
              </a:rPr>
              <a:t>Ma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rgbClr val="0B19C8"/>
                </a:solidFill>
                <a:effectLst/>
                <a:latin typeface="Times New Roman" pitchFamily="18" charset="0"/>
                <a:cs typeface="Arial" pitchFamily="34" charset="0"/>
              </a:rPr>
              <a:t>Văn</a:t>
            </a:r>
            <a:r>
              <a:rPr lang="en-US" sz="2400" dirty="0">
                <a:solidFill>
                  <a:srgbClr val="0B19C8"/>
                </a:solidFill>
                <a:latin typeface="Times New Roman" pitchFamily="18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rgbClr val="0B19C8"/>
                </a:solidFill>
                <a:effectLst/>
                <a:latin typeface="Times New Roman" pitchFamily="18" charset="0"/>
                <a:cs typeface="Arial" pitchFamily="34" charset="0"/>
              </a:rPr>
              <a:t>Kháng</a:t>
            </a:r>
            <a:endParaRPr kumimoji="0" lang="en-US" sz="2400" i="0" u="none" strike="noStrike" cap="none" normalizeH="0" baseline="0" dirty="0">
              <a:ln>
                <a:noFill/>
              </a:ln>
              <a:solidFill>
                <a:srgbClr val="0B19C8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43EE915-9F60-48DF-A886-44D9064CABCF}"/>
              </a:ext>
            </a:extLst>
          </p:cNvPr>
          <p:cNvSpPr txBox="1"/>
          <p:nvPr/>
        </p:nvSpPr>
        <p:spPr>
          <a:xfrm>
            <a:off x="4985385" y="3399068"/>
            <a:ext cx="1358265" cy="90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Đức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Mậu</a:t>
            </a:r>
            <a:endParaRPr kumimoji="0" lang="en-US" sz="240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ADFE03F-336F-4496-ADC5-C100E2BCE32B}"/>
              </a:ext>
            </a:extLst>
          </p:cNvPr>
          <p:cNvSpPr txBox="1"/>
          <p:nvPr/>
        </p:nvSpPr>
        <p:spPr>
          <a:xfrm>
            <a:off x="4720590" y="4261723"/>
            <a:ext cx="1752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rgbClr val="0B19C8"/>
                </a:solidFill>
                <a:effectLst/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rgbClr val="0B19C8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rgbClr val="0B19C8"/>
                </a:solidFill>
                <a:effectLst/>
                <a:latin typeface="Times New Roman" pitchFamily="18" charset="0"/>
                <a:cs typeface="Times New Roman" pitchFamily="18" charset="0"/>
              </a:rPr>
              <a:t>Thị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rgbClr val="0B19C8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rgbClr val="0B19C8"/>
                </a:solidFill>
                <a:effectLst/>
                <a:latin typeface="Times New Roman" pitchFamily="18" charset="0"/>
                <a:cs typeface="Times New Roman" pitchFamily="18" charset="0"/>
              </a:rPr>
              <a:t>Cẩm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rgbClr val="0B19C8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rgbClr val="0B19C8"/>
                </a:solidFill>
                <a:effectLst/>
                <a:latin typeface="Times New Roman" pitchFamily="18" charset="0"/>
                <a:cs typeface="Times New Roman" pitchFamily="18" charset="0"/>
              </a:rPr>
              <a:t>Châu</a:t>
            </a:r>
            <a:endParaRPr kumimoji="0" lang="en-US" sz="2400" i="0" u="none" strike="noStrike" cap="none" normalizeH="0" baseline="0" dirty="0">
              <a:ln>
                <a:noFill/>
              </a:ln>
              <a:solidFill>
                <a:srgbClr val="0B19C8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3871348-0688-4997-8182-B6C4DAD233F2}"/>
              </a:ext>
            </a:extLst>
          </p:cNvPr>
          <p:cNvSpPr txBox="1"/>
          <p:nvPr/>
        </p:nvSpPr>
        <p:spPr>
          <a:xfrm>
            <a:off x="4644390" y="5029200"/>
            <a:ext cx="1908810" cy="90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Phan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Nguyên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Hồng</a:t>
            </a:r>
            <a:endParaRPr kumimoji="0" lang="en-US" sz="240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6DEC22-58DA-428C-BA44-3AFC0C95B3B0}"/>
              </a:ext>
            </a:extLst>
          </p:cNvPr>
          <p:cNvSpPr txBox="1"/>
          <p:nvPr/>
        </p:nvSpPr>
        <p:spPr>
          <a:xfrm>
            <a:off x="7010400" y="1843149"/>
            <a:ext cx="152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cap="none" normalizeH="0" baseline="0" dirty="0" err="1">
                <a:ln>
                  <a:noFill/>
                </a:ln>
                <a:solidFill>
                  <a:srgbClr val="0B19C8"/>
                </a:solidFill>
                <a:effectLst/>
                <a:latin typeface="Times New Roman" pitchFamily="18" charset="0"/>
                <a:cs typeface="Times New Roman" pitchFamily="18" charset="0"/>
              </a:rPr>
              <a:t>Văn</a:t>
            </a:r>
            <a:endParaRPr kumimoji="0" lang="en-US" sz="2800" i="0" u="none" strike="noStrike" cap="none" normalizeH="0" baseline="0" dirty="0">
              <a:ln>
                <a:noFill/>
              </a:ln>
              <a:solidFill>
                <a:srgbClr val="0B19C8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2CB7034-10FC-4C81-B07D-6C067600C18E}"/>
              </a:ext>
            </a:extLst>
          </p:cNvPr>
          <p:cNvSpPr txBox="1"/>
          <p:nvPr/>
        </p:nvSpPr>
        <p:spPr>
          <a:xfrm>
            <a:off x="7112794" y="2732912"/>
            <a:ext cx="152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cap="none" normalizeH="0" baseline="0" dirty="0" err="1">
                <a:ln>
                  <a:noFill/>
                </a:ln>
                <a:solidFill>
                  <a:srgbClr val="0B19C8"/>
                </a:solidFill>
                <a:effectLst/>
                <a:latin typeface="Times New Roman" pitchFamily="18" charset="0"/>
                <a:cs typeface="Times New Roman" pitchFamily="18" charset="0"/>
              </a:rPr>
              <a:t>Văn</a:t>
            </a:r>
            <a:endParaRPr kumimoji="0" lang="en-US" sz="2800" i="0" u="none" strike="noStrike" cap="none" normalizeH="0" baseline="0" dirty="0">
              <a:ln>
                <a:noFill/>
              </a:ln>
              <a:solidFill>
                <a:srgbClr val="0B19C8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0A33404-FAB3-425F-A990-C59314C8BE50}"/>
              </a:ext>
            </a:extLst>
          </p:cNvPr>
          <p:cNvSpPr txBox="1"/>
          <p:nvPr/>
        </p:nvSpPr>
        <p:spPr>
          <a:xfrm>
            <a:off x="7103031" y="3560231"/>
            <a:ext cx="152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cap="none" normalizeH="0" baseline="0" dirty="0">
                <a:ln>
                  <a:noFill/>
                </a:ln>
                <a:solidFill>
                  <a:srgbClr val="0B19C8"/>
                </a:solidFill>
                <a:effectLst/>
                <a:latin typeface="Times New Roman" pitchFamily="18" charset="0"/>
                <a:cs typeface="Times New Roman" pitchFamily="18" charset="0"/>
              </a:rPr>
              <a:t>Th</a:t>
            </a:r>
            <a:r>
              <a:rPr kumimoji="0" lang="vi-VN" sz="2800" i="0" u="none" strike="noStrike" cap="none" normalizeH="0" baseline="0" dirty="0">
                <a:ln>
                  <a:noFill/>
                </a:ln>
                <a:solidFill>
                  <a:srgbClr val="0B19C8"/>
                </a:solidFill>
                <a:effectLst/>
                <a:latin typeface="Times New Roman" pitchFamily="18" charset="0"/>
                <a:cs typeface="Times New Roman" pitchFamily="18" charset="0"/>
              </a:rPr>
              <a:t>ơ</a:t>
            </a:r>
            <a:endParaRPr kumimoji="0" lang="en-US" sz="2800" i="0" u="none" strike="noStrike" cap="none" normalizeH="0" baseline="0" dirty="0">
              <a:ln>
                <a:noFill/>
              </a:ln>
              <a:solidFill>
                <a:srgbClr val="0B19C8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D4924A1-FBA1-4C04-A149-0AC011B18E05}"/>
              </a:ext>
            </a:extLst>
          </p:cNvPr>
          <p:cNvSpPr txBox="1"/>
          <p:nvPr/>
        </p:nvSpPr>
        <p:spPr>
          <a:xfrm>
            <a:off x="7112794" y="4340521"/>
            <a:ext cx="152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cap="none" normalizeH="0" baseline="0" dirty="0" err="1">
                <a:ln>
                  <a:noFill/>
                </a:ln>
                <a:solidFill>
                  <a:srgbClr val="0B19C8"/>
                </a:solidFill>
                <a:effectLst/>
                <a:latin typeface="Times New Roman" pitchFamily="18" charset="0"/>
                <a:cs typeface="Times New Roman" pitchFamily="18" charset="0"/>
              </a:rPr>
              <a:t>Văn</a:t>
            </a:r>
            <a:endParaRPr kumimoji="0" lang="en-US" sz="2800" i="0" u="none" strike="noStrike" cap="none" normalizeH="0" baseline="0" dirty="0">
              <a:ln>
                <a:noFill/>
              </a:ln>
              <a:solidFill>
                <a:srgbClr val="0B19C8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3C7B1AE-5A8D-4CB2-A0F8-1144D3209B71}"/>
              </a:ext>
            </a:extLst>
          </p:cNvPr>
          <p:cNvSpPr txBox="1"/>
          <p:nvPr/>
        </p:nvSpPr>
        <p:spPr>
          <a:xfrm>
            <a:off x="7120414" y="5220021"/>
            <a:ext cx="152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cap="none" normalizeH="0" baseline="0" dirty="0" err="1">
                <a:ln>
                  <a:noFill/>
                </a:ln>
                <a:solidFill>
                  <a:srgbClr val="0B19C8"/>
                </a:solidFill>
                <a:effectLst/>
                <a:latin typeface="Times New Roman" pitchFamily="18" charset="0"/>
                <a:cs typeface="Times New Roman" pitchFamily="18" charset="0"/>
              </a:rPr>
              <a:t>Văn</a:t>
            </a:r>
            <a:endParaRPr kumimoji="0" lang="en-US" sz="2800" i="0" u="none" strike="noStrike" cap="none" normalizeH="0" baseline="0" dirty="0">
              <a:ln>
                <a:noFill/>
              </a:ln>
              <a:solidFill>
                <a:srgbClr val="0B19C8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xmlns="" id="{5CE60B6A-8303-4B54-85D6-2273D6F21C3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52400"/>
            <a:ext cx="8077200" cy="685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Việt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Ôn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</a:t>
            </a:r>
          </a:p>
          <a:p>
            <a:pPr algn="ctr" eaLnBrk="1" hangingPunct="1"/>
            <a:endParaRPr lang="en-US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7172" name="Text Box 4">
            <a:extLst>
              <a:ext uri="{FF2B5EF4-FFF2-40B4-BE49-F238E27FC236}">
                <a16:creationId xmlns:a16="http://schemas.microsoft.com/office/drawing/2014/main" xmlns="" id="{98BB58AD-7F0A-4123-B42E-422610090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01005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</a:rPr>
              <a:t>3.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Giả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sử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em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bạn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nhân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vật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bạn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nhỏ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truyện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Ng</a:t>
            </a:r>
            <a:r>
              <a:rPr lang="vi-VN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ời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gác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rừng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hon)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em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hãy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nêu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nhận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xét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về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bạn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nhỏ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tìm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dẫn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chứng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miêu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tả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nhận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xét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em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7173" name="Text Box 5">
            <a:extLst>
              <a:ext uri="{FF2B5EF4-FFF2-40B4-BE49-F238E27FC236}">
                <a16:creationId xmlns:a16="http://schemas.microsoft.com/office/drawing/2014/main" xmlns="" id="{21E22635-FD60-447E-8B50-52F8A0826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14600"/>
            <a:ext cx="914400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Tham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khảo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  <a:p>
            <a:pPr algn="just" eaLnBrk="1" hangingPunct="1"/>
            <a:r>
              <a:rPr lang="en-US" altLang="en-US" sz="2800" dirty="0">
                <a:latin typeface="Times New Roman" panose="02020603050405020304" pitchFamily="18" charset="0"/>
              </a:rPr>
              <a:t>1.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Bạn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nhỏ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truyện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Ng</a:t>
            </a:r>
            <a:r>
              <a:rPr lang="vi-VN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ời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gác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rừng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hon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</a:rPr>
              <a:t> ng</a:t>
            </a:r>
            <a:r>
              <a:rPr lang="vi-VN" altLang="en-US" sz="2800" dirty="0">
                <a:latin typeface="Times New Roman" panose="02020603050405020304" pitchFamily="18" charset="0"/>
              </a:rPr>
              <a:t>ư</a:t>
            </a:r>
            <a:r>
              <a:rPr lang="en-US" altLang="en-US" sz="2800" dirty="0" err="1">
                <a:latin typeface="Times New Roman" panose="02020603050405020304" pitchFamily="18" charset="0"/>
              </a:rPr>
              <a:t>ời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rất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thông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minh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dũng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cảm</a:t>
            </a:r>
            <a:r>
              <a:rPr lang="en-US" altLang="en-US" sz="2800" dirty="0">
                <a:latin typeface="Times New Roman" panose="02020603050405020304" pitchFamily="18" charset="0"/>
              </a:rPr>
              <a:t>. Khi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phát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hiện</a:t>
            </a:r>
            <a:r>
              <a:rPr lang="en-US" altLang="en-US" sz="2800" dirty="0">
                <a:latin typeface="Times New Roman" panose="02020603050405020304" pitchFamily="18" charset="0"/>
              </a:rPr>
              <a:t> ra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dấu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hiệu</a:t>
            </a:r>
            <a:r>
              <a:rPr lang="en-US" altLang="en-US" sz="2800" dirty="0">
                <a:latin typeface="Times New Roman" panose="02020603050405020304" pitchFamily="18" charset="0"/>
              </a:rPr>
              <a:t> ng</a:t>
            </a:r>
            <a:r>
              <a:rPr lang="vi-VN" altLang="en-US" sz="2800" dirty="0">
                <a:latin typeface="Times New Roman" panose="02020603050405020304" pitchFamily="18" charset="0"/>
              </a:rPr>
              <a:t>ư</a:t>
            </a:r>
            <a:r>
              <a:rPr lang="en-US" altLang="en-US" sz="2800" dirty="0" err="1">
                <a:latin typeface="Times New Roman" panose="02020603050405020304" pitchFamily="18" charset="0"/>
              </a:rPr>
              <a:t>ời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lớn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rừng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cậu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liền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vi-VN" altLang="en-US" sz="2800" dirty="0">
                <a:latin typeface="Times New Roman" panose="02020603050405020304" pitchFamily="18" charset="0"/>
              </a:rPr>
              <a:t>đ</a:t>
            </a:r>
            <a:r>
              <a:rPr lang="en-US" altLang="en-US" sz="2800" dirty="0" err="1">
                <a:latin typeface="Times New Roman" panose="02020603050405020304" pitchFamily="18" charset="0"/>
              </a:rPr>
              <a:t>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theo.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Cậu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lén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quan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sát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nghe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vi-VN" altLang="en-US" sz="2800" dirty="0">
                <a:latin typeface="Times New Roman" panose="02020603050405020304" pitchFamily="18" charset="0"/>
              </a:rPr>
              <a:t>đư</a:t>
            </a:r>
            <a:r>
              <a:rPr lang="en-US" altLang="en-US" sz="2800" dirty="0" err="1">
                <a:latin typeface="Times New Roman" panose="02020603050405020304" pitchFamily="18" charset="0"/>
              </a:rPr>
              <a:t>ợc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tiếng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bàn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gã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trộm</a:t>
            </a:r>
            <a:r>
              <a:rPr lang="en-US" altLang="en-US" sz="2800" dirty="0">
                <a:latin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Cậu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lén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chạy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theo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vi-VN" altLang="en-US" sz="2800" dirty="0">
                <a:latin typeface="Times New Roman" panose="02020603050405020304" pitchFamily="18" charset="0"/>
              </a:rPr>
              <a:t>đư</a:t>
            </a:r>
            <a:r>
              <a:rPr lang="en-US" altLang="en-US" sz="2800" dirty="0" err="1">
                <a:latin typeface="Times New Roman" panose="02020603050405020304" pitchFamily="18" charset="0"/>
              </a:rPr>
              <a:t>ờng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tắt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về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quán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bà</a:t>
            </a:r>
            <a:r>
              <a:rPr lang="en-US" altLang="en-US" sz="2800" dirty="0">
                <a:latin typeface="Times New Roman" panose="02020603050405020304" pitchFamily="18" charset="0"/>
              </a:rPr>
              <a:t> Hai </a:t>
            </a:r>
            <a:r>
              <a:rPr lang="en-US" altLang="en-US" sz="2800" dirty="0" err="1">
                <a:latin typeface="Times New Roman" panose="02020603050405020304" pitchFamily="18" charset="0"/>
              </a:rPr>
              <a:t>xin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gọi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vi-VN" altLang="en-US" sz="2800" dirty="0">
                <a:latin typeface="Times New Roman" panose="02020603050405020304" pitchFamily="18" charset="0"/>
              </a:rPr>
              <a:t>đ</a:t>
            </a:r>
            <a:r>
              <a:rPr lang="en-US" altLang="en-US" sz="2800" dirty="0" err="1">
                <a:latin typeface="Times New Roman" panose="02020603050405020304" pitchFamily="18" charset="0"/>
              </a:rPr>
              <a:t>iện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thoại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vi-VN" altLang="en-US" sz="2800" dirty="0">
                <a:latin typeface="Times New Roman" panose="02020603050405020304" pitchFamily="18" charset="0"/>
              </a:rPr>
              <a:t>đ</a:t>
            </a:r>
            <a:r>
              <a:rPr lang="en-US" altLang="en-US" sz="2800" dirty="0" err="1">
                <a:latin typeface="Times New Roman" panose="02020603050405020304" pitchFamily="18" charset="0"/>
              </a:rPr>
              <a:t>ến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vi-VN" altLang="en-US" sz="2800" dirty="0">
                <a:latin typeface="Times New Roman" panose="02020603050405020304" pitchFamily="18" charset="0"/>
              </a:rPr>
              <a:t>đ</a:t>
            </a:r>
            <a:r>
              <a:rPr lang="en-US" altLang="en-US" sz="2800" dirty="0" err="1">
                <a:latin typeface="Times New Roman" panose="02020603050405020304" pitchFamily="18" charset="0"/>
              </a:rPr>
              <a:t>ồn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công</a:t>
            </a:r>
            <a:r>
              <a:rPr lang="en-US" altLang="en-US" sz="2800" dirty="0">
                <a:latin typeface="Times New Roman" panose="02020603050405020304" pitchFamily="18" charset="0"/>
              </a:rPr>
              <a:t> an.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Bạn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nhỏ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dám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cùng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chú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công</a:t>
            </a:r>
            <a:r>
              <a:rPr lang="en-US" altLang="en-US" sz="2800" dirty="0">
                <a:latin typeface="Times New Roman" panose="02020603050405020304" pitchFamily="18" charset="0"/>
              </a:rPr>
              <a:t> an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bắt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trộm</a:t>
            </a:r>
            <a:r>
              <a:rPr lang="en-US" altLang="en-US" sz="2800" dirty="0">
                <a:latin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Thấy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xe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bọn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trộm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sắp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vi-VN" altLang="en-US" sz="2800" dirty="0">
                <a:latin typeface="Times New Roman" panose="02020603050405020304" pitchFamily="18" charset="0"/>
              </a:rPr>
              <a:t>đ</a:t>
            </a:r>
            <a:r>
              <a:rPr lang="en-US" altLang="en-US" sz="2800" dirty="0" err="1">
                <a:latin typeface="Times New Roman" panose="02020603050405020304" pitchFamily="18" charset="0"/>
              </a:rPr>
              <a:t>i</a:t>
            </a:r>
            <a:r>
              <a:rPr lang="en-US" altLang="en-US" sz="2800" dirty="0">
                <a:latin typeface="Times New Roman" panose="02020603050405020304" pitchFamily="18" charset="0"/>
              </a:rPr>
              <a:t> qua,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cậu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cầm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ngay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cuộn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dây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thừng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buộc</a:t>
            </a:r>
            <a:r>
              <a:rPr lang="en-US" altLang="en-US" sz="2800" dirty="0">
                <a:latin typeface="Times New Roman" panose="02020603050405020304" pitchFamily="18" charset="0"/>
              </a:rPr>
              <a:t> c</a:t>
            </a:r>
            <a:r>
              <a:rPr lang="vi-VN" altLang="en-US" sz="2800" dirty="0">
                <a:latin typeface="Times New Roman" panose="02020603050405020304" pitchFamily="18" charset="0"/>
              </a:rPr>
              <a:t>ă</a:t>
            </a:r>
            <a:r>
              <a:rPr lang="en-US" altLang="en-US" sz="2800" dirty="0">
                <a:latin typeface="Times New Roman" panose="02020603050405020304" pitchFamily="18" charset="0"/>
              </a:rPr>
              <a:t>ng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vi-VN" altLang="en-US" sz="2800" dirty="0">
                <a:latin typeface="Times New Roman" panose="02020603050405020304" pitchFamily="18" charset="0"/>
              </a:rPr>
              <a:t>đ</a:t>
            </a:r>
            <a:r>
              <a:rPr lang="en-US" altLang="en-US" sz="2800" dirty="0" err="1">
                <a:latin typeface="Times New Roman" panose="02020603050405020304" pitchFamily="18" charset="0"/>
              </a:rPr>
              <a:t>ầu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dây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vào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cây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vi-VN" altLang="en-US" sz="2800" dirty="0">
                <a:latin typeface="Times New Roman" panose="02020603050405020304" pitchFamily="18" charset="0"/>
              </a:rPr>
              <a:t>đ</a:t>
            </a:r>
            <a:r>
              <a:rPr lang="en-US" altLang="en-US" sz="2800" dirty="0">
                <a:latin typeface="Times New Roman" panose="02020603050405020304" pitchFamily="18" charset="0"/>
              </a:rPr>
              <a:t>ể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chặn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xe</a:t>
            </a:r>
            <a:r>
              <a:rPr lang="en-US" altLang="en-US" sz="2800" dirty="0">
                <a:latin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Cậu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vi-VN" altLang="en-US" sz="2800" dirty="0">
                <a:latin typeface="Times New Roman" panose="02020603050405020304" pitchFamily="18" charset="0"/>
              </a:rPr>
              <a:t>đ</a:t>
            </a:r>
            <a:r>
              <a:rPr lang="en-US" altLang="en-US" sz="2800" dirty="0">
                <a:latin typeface="Times New Roman" panose="02020603050405020304" pitchFamily="18" charset="0"/>
              </a:rPr>
              <a:t>ã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giúp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chú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công</a:t>
            </a:r>
            <a:r>
              <a:rPr lang="en-US" altLang="en-US" sz="2800" dirty="0">
                <a:latin typeface="Times New Roman" panose="02020603050405020304" pitchFamily="18" charset="0"/>
              </a:rPr>
              <a:t> an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bắt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sống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hắn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EEDB9F3-8496-460A-B98C-58E9499E49B4}"/>
              </a:ext>
            </a:extLst>
          </p:cNvPr>
          <p:cNvSpPr txBox="1"/>
          <p:nvPr/>
        </p:nvSpPr>
        <p:spPr>
          <a:xfrm>
            <a:off x="0" y="1997839"/>
            <a:ext cx="91440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sz="2800" dirty="0">
                <a:latin typeface="Times New Roman" panose="02020603050405020304" pitchFamily="18" charset="0"/>
              </a:rPr>
              <a:t>2. Ba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bạn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em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ng</a:t>
            </a:r>
            <a:r>
              <a:rPr lang="vi-VN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ời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gác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rừng</a:t>
            </a:r>
            <a:r>
              <a:rPr lang="en-US" altLang="en-US" sz="2800" dirty="0">
                <a:latin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lẽ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vì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sống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rừng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từ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nhỏ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nên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bạn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ấy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rất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yêu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rừng</a:t>
            </a:r>
            <a:r>
              <a:rPr lang="en-US" altLang="en-US" sz="2800" dirty="0">
                <a:latin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lần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vi-VN" altLang="en-US" sz="2800" dirty="0">
                <a:latin typeface="Times New Roman" panose="02020603050405020304" pitchFamily="18" charset="0"/>
              </a:rPr>
              <a:t>đ</a:t>
            </a:r>
            <a:r>
              <a:rPr lang="en-US" altLang="en-US" sz="2800" dirty="0" err="1">
                <a:latin typeface="Times New Roman" panose="02020603050405020304" pitchFamily="18" charset="0"/>
              </a:rPr>
              <a:t>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vắng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bạn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phát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hiện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nhóm</a:t>
            </a:r>
            <a:r>
              <a:rPr lang="en-US" altLang="en-US" sz="2800" dirty="0">
                <a:latin typeface="Times New Roman" panose="02020603050405020304" pitchFamily="18" charset="0"/>
              </a:rPr>
              <a:t> ng</a:t>
            </a:r>
            <a:r>
              <a:rPr lang="vi-VN" altLang="en-US" sz="2800" dirty="0">
                <a:latin typeface="Times New Roman" panose="02020603050405020304" pitchFamily="18" charset="0"/>
              </a:rPr>
              <a:t>ư</a:t>
            </a:r>
            <a:r>
              <a:rPr lang="en-US" altLang="en-US" sz="2800" dirty="0" err="1">
                <a:latin typeface="Times New Roman" panose="02020603050405020304" pitchFamily="18" charset="0"/>
              </a:rPr>
              <a:t>ời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xấu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chặt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trộm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gỗ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vi-VN" altLang="en-US" sz="2800" dirty="0">
                <a:latin typeface="Times New Roman" panose="02020603050405020304" pitchFamily="18" charset="0"/>
              </a:rPr>
              <a:t>đ</a:t>
            </a:r>
            <a:r>
              <a:rPr lang="en-US" altLang="en-US" sz="2800" dirty="0" err="1">
                <a:latin typeface="Times New Roman" panose="02020603050405020304" pitchFamily="18" charset="0"/>
              </a:rPr>
              <a:t>ịnh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mang</a:t>
            </a:r>
            <a:r>
              <a:rPr lang="en-US" altLang="en-US" sz="2800" dirty="0">
                <a:latin typeface="Times New Roman" panose="02020603050405020304" pitchFamily="18" charset="0"/>
              </a:rPr>
              <a:t> ra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khỏi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rừng</a:t>
            </a:r>
            <a:r>
              <a:rPr lang="en-US" altLang="en-US" sz="2800" dirty="0">
                <a:latin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Mặc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dù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trời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tối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bọn</a:t>
            </a:r>
            <a:r>
              <a:rPr lang="en-US" altLang="en-US" sz="2800" dirty="0">
                <a:latin typeface="Times New Roman" panose="02020603050405020304" pitchFamily="18" charset="0"/>
              </a:rPr>
              <a:t> ng</a:t>
            </a:r>
            <a:r>
              <a:rPr lang="vi-VN" altLang="en-US" sz="2800" dirty="0">
                <a:latin typeface="Times New Roman" panose="02020603050405020304" pitchFamily="18" charset="0"/>
              </a:rPr>
              <a:t>ư</a:t>
            </a:r>
            <a:r>
              <a:rPr lang="en-US" altLang="en-US" sz="2800" dirty="0" err="1">
                <a:latin typeface="Times New Roman" panose="02020603050405020304" pitchFamily="18" charset="0"/>
              </a:rPr>
              <a:t>ời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xấu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vi-VN" altLang="en-US" sz="2800" dirty="0">
                <a:latin typeface="Times New Roman" panose="02020603050405020304" pitchFamily="18" charset="0"/>
              </a:rPr>
              <a:t>đ</a:t>
            </a:r>
            <a:r>
              <a:rPr lang="en-US" altLang="en-US" sz="2800" dirty="0">
                <a:latin typeface="Times New Roman" panose="02020603050405020304" pitchFamily="18" charset="0"/>
              </a:rPr>
              <a:t>ang ở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rừng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bạn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ấy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vẫn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chạy</a:t>
            </a:r>
            <a:r>
              <a:rPr lang="en-US" altLang="en-US" sz="2800" dirty="0">
                <a:latin typeface="Times New Roman" panose="02020603050405020304" pitchFamily="18" charset="0"/>
              </a:rPr>
              <a:t> b</a:t>
            </a:r>
            <a:r>
              <a:rPr lang="vi-VN" altLang="en-US" sz="2800" dirty="0">
                <a:latin typeface="Times New Roman" panose="02020603050405020304" pitchFamily="18" charset="0"/>
              </a:rPr>
              <a:t>ă</a:t>
            </a:r>
            <a:r>
              <a:rPr lang="en-US" altLang="en-US" sz="2800" dirty="0">
                <a:latin typeface="Times New Roman" panose="02020603050405020304" pitchFamily="18" charset="0"/>
              </a:rPr>
              <a:t>ng </a:t>
            </a:r>
            <a:r>
              <a:rPr lang="en-US" altLang="en-US" sz="2800" dirty="0" err="1">
                <a:latin typeface="Times New Roman" panose="02020603050405020304" pitchFamily="18" charset="0"/>
              </a:rPr>
              <a:t>rừng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vi-VN" altLang="en-US" sz="2800" dirty="0">
                <a:latin typeface="Times New Roman" panose="02020603050405020304" pitchFamily="18" charset="0"/>
              </a:rPr>
              <a:t>đ</a:t>
            </a:r>
            <a:r>
              <a:rPr lang="en-US" altLang="en-US" sz="2800" dirty="0" err="1">
                <a:latin typeface="Times New Roman" panose="02020603050405020304" pitchFamily="18" charset="0"/>
              </a:rPr>
              <a:t>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gọi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vi-VN" altLang="en-US" sz="2800" dirty="0">
                <a:latin typeface="Times New Roman" panose="02020603050405020304" pitchFamily="18" charset="0"/>
              </a:rPr>
              <a:t>đ</a:t>
            </a:r>
            <a:r>
              <a:rPr lang="en-US" altLang="en-US" sz="2800" dirty="0" err="1">
                <a:latin typeface="Times New Roman" panose="02020603050405020304" pitchFamily="18" charset="0"/>
              </a:rPr>
              <a:t>iện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báo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công</a:t>
            </a:r>
            <a:r>
              <a:rPr lang="en-US" altLang="en-US" sz="2800" dirty="0">
                <a:latin typeface="Times New Roman" panose="02020603050405020304" pitchFamily="18" charset="0"/>
              </a:rPr>
              <a:t> an.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Nhờ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</a:rPr>
              <a:t> tin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báo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bạn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việc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xấu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vi-VN" altLang="en-US" sz="2800" dirty="0">
                <a:latin typeface="Times New Roman" panose="02020603050405020304" pitchFamily="18" charset="0"/>
              </a:rPr>
              <a:t>đư</a:t>
            </a:r>
            <a:r>
              <a:rPr lang="en-US" altLang="en-US" sz="2800" dirty="0" err="1">
                <a:latin typeface="Times New Roman" panose="02020603050405020304" pitchFamily="18" charset="0"/>
              </a:rPr>
              <a:t>ợc</a:t>
            </a:r>
            <a:r>
              <a:rPr lang="en-US" altLang="en-US" sz="2800" dirty="0">
                <a:latin typeface="Times New Roman" panose="02020603050405020304" pitchFamily="18" charset="0"/>
              </a:rPr>
              <a:t> ng</a:t>
            </a:r>
            <a:r>
              <a:rPr lang="vi-VN" altLang="en-US" sz="2800" dirty="0">
                <a:latin typeface="Times New Roman" panose="02020603050405020304" pitchFamily="18" charset="0"/>
              </a:rPr>
              <a:t>ă</a:t>
            </a:r>
            <a:r>
              <a:rPr lang="en-US" altLang="en-US" sz="2800" dirty="0">
                <a:latin typeface="Times New Roman" panose="02020603050405020304" pitchFamily="18" charset="0"/>
              </a:rPr>
              <a:t>n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chặn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bọn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trộm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bị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bắt</a:t>
            </a:r>
            <a:r>
              <a:rPr lang="en-US" altLang="en-US" sz="2800" dirty="0">
                <a:latin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Bạn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em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chỉ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yêu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rừng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còn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rất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thông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minh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gan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dạ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xmlns="" id="{23A4BBF1-32BF-4166-A9D4-4AF72455B54C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304800"/>
            <a:ext cx="8077200" cy="685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>
                <a:solidFill>
                  <a:srgbClr val="0B19C8"/>
                </a:solidFill>
                <a:latin typeface="Times New Roman" panose="02020603050405020304" pitchFamily="18" charset="0"/>
              </a:rPr>
              <a:t>Tiếng Việt: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Ôn tập tiết 1</a:t>
            </a:r>
          </a:p>
          <a:p>
            <a:pPr algn="ctr" eaLnBrk="1" hangingPunct="1"/>
            <a:endParaRPr lang="en-US" altLang="en-US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</TotalTime>
  <Words>604</Words>
  <Application>Microsoft Office PowerPoint</Application>
  <PresentationFormat>On-screen Show (4:3)</PresentationFormat>
  <Paragraphs>46</Paragraphs>
  <Slides>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Soc Son Ha Noi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Thø ngµy th¸ng n¨m 2009</dc:title>
  <dc:creator>Admin</dc:creator>
  <cp:lastModifiedBy>USER</cp:lastModifiedBy>
  <cp:revision>69</cp:revision>
  <dcterms:created xsi:type="dcterms:W3CDTF">2009-12-17T14:11:34Z</dcterms:created>
  <dcterms:modified xsi:type="dcterms:W3CDTF">2021-12-26T01:31:53Z</dcterms:modified>
</cp:coreProperties>
</file>