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5" r:id="rId4"/>
    <p:sldId id="274" r:id="rId5"/>
    <p:sldId id="256" r:id="rId6"/>
    <p:sldId id="271" r:id="rId7"/>
    <p:sldId id="257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7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6 w 1722"/>
                <a:gd name="T1" fmla="*/ 43 h 66"/>
                <a:gd name="T2" fmla="*/ 1676 w 1722"/>
                <a:gd name="T3" fmla="*/ 37 h 66"/>
                <a:gd name="T4" fmla="*/ 0 w 1722"/>
                <a:gd name="T5" fmla="*/ 0 h 66"/>
                <a:gd name="T6" fmla="*/ 0 w 1722"/>
                <a:gd name="T7" fmla="*/ 33 h 66"/>
                <a:gd name="T8" fmla="*/ 1676 w 1722"/>
                <a:gd name="T9" fmla="*/ 43 h 66"/>
                <a:gd name="T10" fmla="*/ 1676 w 1722"/>
                <a:gd name="T11" fmla="*/ 4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2 w 975"/>
                <a:gd name="T1" fmla="*/ 48 h 101"/>
                <a:gd name="T2" fmla="*/ 95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2 w 975"/>
                <a:gd name="T9" fmla="*/ 48 h 101"/>
                <a:gd name="T10" fmla="*/ 95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5 w 2141"/>
                <a:gd name="T7" fmla="*/ 0 h 198"/>
                <a:gd name="T8" fmla="*/ 209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3 w 2517"/>
                <a:gd name="T1" fmla="*/ 276 h 276"/>
                <a:gd name="T2" fmla="*/ 2448 w 2517"/>
                <a:gd name="T3" fmla="*/ 204 h 276"/>
                <a:gd name="T4" fmla="*/ 2191 w 2517"/>
                <a:gd name="T5" fmla="*/ 0 h 276"/>
                <a:gd name="T6" fmla="*/ 0 w 2517"/>
                <a:gd name="T7" fmla="*/ 276 h 276"/>
                <a:gd name="T8" fmla="*/ 2113 w 2517"/>
                <a:gd name="T9" fmla="*/ 276 h 276"/>
                <a:gd name="T10" fmla="*/ 211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6 w 729"/>
                <a:gd name="T7" fmla="*/ 240 h 240"/>
                <a:gd name="T8" fmla="*/ 70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6 w 729"/>
                <a:gd name="T1" fmla="*/ 318 h 318"/>
                <a:gd name="T2" fmla="*/ 70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6 w 729"/>
                <a:gd name="T9" fmla="*/ 318 h 318"/>
                <a:gd name="T10" fmla="*/ 70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</p:grpSp>
      <p:sp>
        <p:nvSpPr>
          <p:cNvPr id="584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4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8D6452D-F82E-4508-A93C-AAE58318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7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924EB4C-B480-400A-B3EA-028AB1961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81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16" indent="0">
              <a:buNone/>
              <a:defRPr sz="1800"/>
            </a:lvl2pPr>
            <a:lvl3pPr marL="914035" indent="0">
              <a:buNone/>
              <a:defRPr sz="1600"/>
            </a:lvl3pPr>
            <a:lvl4pPr marL="1371051" indent="0">
              <a:buNone/>
              <a:defRPr sz="1400"/>
            </a:lvl4pPr>
            <a:lvl5pPr marL="1828069" indent="0">
              <a:buNone/>
              <a:defRPr sz="1400"/>
            </a:lvl5pPr>
            <a:lvl6pPr marL="2285085" indent="0">
              <a:buNone/>
              <a:defRPr sz="1400"/>
            </a:lvl6pPr>
            <a:lvl7pPr marL="2742104" indent="0">
              <a:buNone/>
              <a:defRPr sz="1400"/>
            </a:lvl7pPr>
            <a:lvl8pPr marL="3199120" indent="0">
              <a:buNone/>
              <a:defRPr sz="1400"/>
            </a:lvl8pPr>
            <a:lvl9pPr marL="365613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C9E8076-1D55-4F7A-A49D-BFB0DC26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3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0F4FDCD-ECFA-4680-ADFA-6F320CFFB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2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6" indent="0">
              <a:buNone/>
              <a:defRPr sz="2000" b="1"/>
            </a:lvl2pPr>
            <a:lvl3pPr marL="914035" indent="0">
              <a:buNone/>
              <a:defRPr sz="1800" b="1"/>
            </a:lvl3pPr>
            <a:lvl4pPr marL="1371051" indent="0">
              <a:buNone/>
              <a:defRPr sz="1600" b="1"/>
            </a:lvl4pPr>
            <a:lvl5pPr marL="1828069" indent="0">
              <a:buNone/>
              <a:defRPr sz="1600" b="1"/>
            </a:lvl5pPr>
            <a:lvl6pPr marL="2285085" indent="0">
              <a:buNone/>
              <a:defRPr sz="1600" b="1"/>
            </a:lvl6pPr>
            <a:lvl7pPr marL="2742104" indent="0">
              <a:buNone/>
              <a:defRPr sz="1600" b="1"/>
            </a:lvl7pPr>
            <a:lvl8pPr marL="3199120" indent="0">
              <a:buNone/>
              <a:defRPr sz="1600" b="1"/>
            </a:lvl8pPr>
            <a:lvl9pPr marL="36561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A388EAC-4198-4166-96DF-D6FB118C7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3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2F73191-0E9B-4B7E-868D-5B055C3E7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63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D34E320-2D1D-4C92-A8A7-1702C336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5" indent="0">
              <a:buNone/>
              <a:defRPr sz="1000"/>
            </a:lvl3pPr>
            <a:lvl4pPr marL="1371051" indent="0">
              <a:buNone/>
              <a:defRPr sz="900"/>
            </a:lvl4pPr>
            <a:lvl5pPr marL="1828069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7AEC03-1A21-4C2F-B764-1442459B6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6" indent="0">
              <a:buNone/>
              <a:defRPr sz="2800"/>
            </a:lvl2pPr>
            <a:lvl3pPr marL="914035" indent="0">
              <a:buNone/>
              <a:defRPr sz="2400"/>
            </a:lvl3pPr>
            <a:lvl4pPr marL="1371051" indent="0">
              <a:buNone/>
              <a:defRPr sz="2000"/>
            </a:lvl4pPr>
            <a:lvl5pPr marL="1828069" indent="0">
              <a:buNone/>
              <a:defRPr sz="2000"/>
            </a:lvl5pPr>
            <a:lvl6pPr marL="2285085" indent="0">
              <a:buNone/>
              <a:defRPr sz="2000"/>
            </a:lvl6pPr>
            <a:lvl7pPr marL="2742104" indent="0">
              <a:buNone/>
              <a:defRPr sz="2000"/>
            </a:lvl7pPr>
            <a:lvl8pPr marL="3199120" indent="0">
              <a:buNone/>
              <a:defRPr sz="2000"/>
            </a:lvl8pPr>
            <a:lvl9pPr marL="365613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6" indent="0">
              <a:buNone/>
              <a:defRPr sz="1200"/>
            </a:lvl2pPr>
            <a:lvl3pPr marL="914035" indent="0">
              <a:buNone/>
              <a:defRPr sz="1000"/>
            </a:lvl3pPr>
            <a:lvl4pPr marL="1371051" indent="0">
              <a:buNone/>
              <a:defRPr sz="900"/>
            </a:lvl4pPr>
            <a:lvl5pPr marL="1828069" indent="0">
              <a:buNone/>
              <a:defRPr sz="900"/>
            </a:lvl5pPr>
            <a:lvl6pPr marL="2285085" indent="0">
              <a:buNone/>
              <a:defRPr sz="900"/>
            </a:lvl6pPr>
            <a:lvl7pPr marL="2742104" indent="0">
              <a:buNone/>
              <a:defRPr sz="900"/>
            </a:lvl7pPr>
            <a:lvl8pPr marL="3199120" indent="0">
              <a:buNone/>
              <a:defRPr sz="900"/>
            </a:lvl8pPr>
            <a:lvl9pPr marL="365613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0AE5C37-93A7-4FAE-892B-F20FE9F0E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0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5225E26-68E0-448A-861E-F0BAECF53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3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D6C5500-1C65-4E69-AC8D-8DF47AAB5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7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01AD849-4865-4CC3-8FC3-3FF564AD2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0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BD2F101-BF4D-4C1E-973C-DBFCE2258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74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0F1349C9-F4D2-4ED3-B08B-6B9017092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8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8FB3ADC1-FF02-4751-9C17-3632B461E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62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D54FCB8-8744-4650-8972-5A8E70DB93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50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BA35F59-57A5-4A94-B2ED-DB8DF790C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8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596FA34-F47F-44B2-A4DA-3C91C4C27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68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5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BC01458-0FB4-40CC-974E-1BC96A8DD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29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B88A9CD-6ADA-412B-8B54-10D6CB868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086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4565E34-9738-4C17-85D7-4F5A13C96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22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C2BDF1F2-4DAF-4F1F-BF23-5554BD6CF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41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62345CD8-970D-4CBE-B89F-C700627E3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15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73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6 w 1722"/>
                <a:gd name="T1" fmla="*/ 43 h 66"/>
                <a:gd name="T2" fmla="*/ 1676 w 1722"/>
                <a:gd name="T3" fmla="*/ 37 h 66"/>
                <a:gd name="T4" fmla="*/ 0 w 1722"/>
                <a:gd name="T5" fmla="*/ 0 h 66"/>
                <a:gd name="T6" fmla="*/ 0 w 1722"/>
                <a:gd name="T7" fmla="*/ 33 h 66"/>
                <a:gd name="T8" fmla="*/ 1676 w 1722"/>
                <a:gd name="T9" fmla="*/ 43 h 66"/>
                <a:gd name="T10" fmla="*/ 1676 w 1722"/>
                <a:gd name="T11" fmla="*/ 4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2 w 975"/>
                <a:gd name="T1" fmla="*/ 48 h 101"/>
                <a:gd name="T2" fmla="*/ 95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2 w 975"/>
                <a:gd name="T9" fmla="*/ 48 h 101"/>
                <a:gd name="T10" fmla="*/ 95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5 w 2141"/>
                <a:gd name="T7" fmla="*/ 0 h 198"/>
                <a:gd name="T8" fmla="*/ 209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3 w 2517"/>
                <a:gd name="T1" fmla="*/ 276 h 276"/>
                <a:gd name="T2" fmla="*/ 2448 w 2517"/>
                <a:gd name="T3" fmla="*/ 204 h 276"/>
                <a:gd name="T4" fmla="*/ 2191 w 2517"/>
                <a:gd name="T5" fmla="*/ 0 h 276"/>
                <a:gd name="T6" fmla="*/ 0 w 2517"/>
                <a:gd name="T7" fmla="*/ 276 h 276"/>
                <a:gd name="T8" fmla="*/ 2113 w 2517"/>
                <a:gd name="T9" fmla="*/ 276 h 276"/>
                <a:gd name="T10" fmla="*/ 211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6 w 729"/>
                <a:gd name="T7" fmla="*/ 240 h 240"/>
                <a:gd name="T8" fmla="*/ 70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6 w 729"/>
                <a:gd name="T1" fmla="*/ 318 h 318"/>
                <a:gd name="T2" fmla="*/ 70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6 w 729"/>
                <a:gd name="T9" fmla="*/ 318 h 318"/>
                <a:gd name="T10" fmla="*/ 70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73861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Garamond" pitchFamily="18" charset="0"/>
                <a:cs typeface="Arial" charset="0"/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73861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Garamond" pitchFamily="18" charset="0"/>
                  <a:cs typeface="Arial" charset="0"/>
                </a:endParaRPr>
              </a:p>
            </p:txBody>
          </p:sp>
        </p:grpSp>
      </p:grpSp>
      <p:sp>
        <p:nvSpPr>
          <p:cNvPr id="573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4" rIns="91404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4" rIns="91404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4" rIns="91404" bIns="457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defTabSz="738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73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4" rIns="91404" bIns="45704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 defTabSz="738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73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4" rIns="91404" bIns="457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defTabSz="738613" fontAlgn="base">
              <a:spcBef>
                <a:spcPct val="0"/>
              </a:spcBef>
              <a:spcAft>
                <a:spcPct val="0"/>
              </a:spcAft>
              <a:defRPr/>
            </a:pPr>
            <a:fld id="{6C17A08A-433B-4D53-8CC8-464803FA84E3}" type="slidenum">
              <a:rPr lang="en-US" smtClean="0"/>
              <a:pPr defTabSz="7386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0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0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64" indent="-34276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53" indent="-28563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3594" indent="-22850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0612" indent="-22850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7629" indent="-22850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4646" indent="-228509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6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5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4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6" algn="l" defTabSz="914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rgbClr val="000000"/>
                </a:solidFill>
                <a:latin typeface="Arial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B8F59-0707-4770-A49A-C31372CBA53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gif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7.png"/><Relationship Id="rId2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.bin"/><Relationship Id="rId4" Type="http://schemas.openxmlformats.org/officeDocument/2006/relationships/slide" Target="slide3.xml"/><Relationship Id="rId9" Type="http://schemas.openxmlformats.org/officeDocument/2006/relationships/image" Target="../media/image10.emf"/><Relationship Id="rId1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567488"/>
            <a:ext cx="82296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7"/>
          <p:cNvSpPr>
            <a:spLocks noChangeArrowheads="1" noChangeShapeType="1" noTextEdit="1"/>
          </p:cNvSpPr>
          <p:nvPr/>
        </p:nvSpPr>
        <p:spPr bwMode="auto">
          <a:xfrm>
            <a:off x="1793875" y="3887788"/>
            <a:ext cx="6116638" cy="1179512"/>
          </a:xfrm>
          <a:prstGeom prst="rect">
            <a:avLst/>
          </a:prstGeom>
        </p:spPr>
        <p:txBody>
          <a:bodyPr wrap="none" lIns="91385" tIns="45696" rIns="91385" bIns="4569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FF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</a:p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222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FF">
                    <a:alpha val="96861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CHUNG – TRANG 89</a:t>
            </a:r>
          </a:p>
        </p:txBody>
      </p:sp>
      <p:pic>
        <p:nvPicPr>
          <p:cNvPr id="26628" name="Picture 8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891213"/>
            <a:ext cx="7345362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05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990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2" descr="E:\anh tu lieu\pinksparkle6df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667000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572000" y="3081339"/>
            <a:ext cx="1588" cy="2714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572000" y="3887788"/>
            <a:ext cx="1588" cy="379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533900" y="4367213"/>
            <a:ext cx="1588" cy="3794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4648200" y="1588"/>
            <a:ext cx="1588" cy="3794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4648200" y="915988"/>
            <a:ext cx="1588" cy="379412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6605590" y="2579688"/>
            <a:ext cx="795337" cy="163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8137531" y="2906719"/>
            <a:ext cx="893763" cy="2174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261938" y="1185869"/>
            <a:ext cx="496887" cy="109537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1423988" y="1436688"/>
            <a:ext cx="795337" cy="163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2955931" y="1763719"/>
            <a:ext cx="893763" cy="21748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V="1">
            <a:off x="6907213" y="1512888"/>
            <a:ext cx="746125" cy="163512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V="1">
            <a:off x="8355014" y="1208088"/>
            <a:ext cx="746125" cy="16351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414338" y="2938469"/>
            <a:ext cx="496887" cy="109537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1420813" y="2655888"/>
            <a:ext cx="746125" cy="163512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V="1">
            <a:off x="2868614" y="2352681"/>
            <a:ext cx="746125" cy="161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 flipH="1">
            <a:off x="3670306" y="3201988"/>
            <a:ext cx="200025" cy="379412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flipH="1">
            <a:off x="5346706" y="915988"/>
            <a:ext cx="200025" cy="3794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8" name="Line 42"/>
          <p:cNvSpPr>
            <a:spLocks noChangeShapeType="1"/>
          </p:cNvSpPr>
          <p:nvPr/>
        </p:nvSpPr>
        <p:spPr bwMode="auto">
          <a:xfrm>
            <a:off x="7924800" y="4876800"/>
            <a:ext cx="1219200" cy="762000"/>
          </a:xfrm>
          <a:prstGeom prst="line">
            <a:avLst/>
          </a:prstGeom>
          <a:noFill/>
          <a:ln w="9525">
            <a:solidFill>
              <a:srgbClr val="99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3684594" y="949331"/>
            <a:ext cx="396875" cy="650875"/>
          </a:xfrm>
          <a:prstGeom prst="line">
            <a:avLst/>
          </a:prstGeom>
          <a:noFill/>
          <a:ln w="9525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2643188" y="2962281"/>
            <a:ext cx="795337" cy="542925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>
            <a:off x="347663" y="4694238"/>
            <a:ext cx="646112" cy="487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H="1">
            <a:off x="7824790" y="-619123"/>
            <a:ext cx="795337" cy="542925"/>
          </a:xfrm>
          <a:prstGeom prst="line">
            <a:avLst/>
          </a:prstGeom>
          <a:noFill/>
          <a:ln w="9525">
            <a:solidFill>
              <a:srgbClr val="FF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H="1">
            <a:off x="5529264" y="1112838"/>
            <a:ext cx="646112" cy="4873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5614989" y="3017838"/>
            <a:ext cx="795337" cy="48736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2932113" y="1166813"/>
            <a:ext cx="546100" cy="4333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1143002" y="0"/>
            <a:ext cx="771525" cy="45720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6" rIns="91385" bIns="45696"/>
          <a:lstStyle/>
          <a:p>
            <a:pPr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6666" name="Picture 55" descr="EART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1485900"/>
            <a:ext cx="1143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6858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812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3340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528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 descr="Firewrk8"/>
          <p:cNvPicPr>
            <a:picLocks noChangeAspect="1" noChangeArrowheads="1"/>
          </p:cNvPicPr>
          <p:nvPr/>
        </p:nvPicPr>
        <p:blipFill>
          <a:blip r:embed="rId8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75908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7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678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062">
            <a:off x="1911350" y="12573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062">
            <a:off x="2736850" y="26289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0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062">
            <a:off x="1066801" y="50228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1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6353175" y="1076325"/>
            <a:ext cx="641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2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437" flipH="1">
            <a:off x="5945188" y="2546356"/>
            <a:ext cx="639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8" descr="1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423" flipH="1">
            <a:off x="7243763" y="4997456"/>
            <a:ext cx="639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6" name="Picture 9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7" name="Picture 9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88"/>
            <a:ext cx="14319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8" name="Picture 11" descr="Dove-02-june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" y="1106488"/>
            <a:ext cx="1360487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9" name="Picture 6" descr="2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1113"/>
            <a:ext cx="15509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2" descr="b36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4" y="4779969"/>
            <a:ext cx="100488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1" name="Picture 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1413"/>
            <a:ext cx="4419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92" name="Picture 3" descr="Bellcoll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603250" y="3387725"/>
            <a:ext cx="12890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3" name="Picture 4" descr="Bellcoll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193763" y="3204373"/>
            <a:ext cx="139223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94" name="Picture 6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1" y="914400"/>
            <a:ext cx="153828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17477"/>
              </p:ext>
            </p:extLst>
          </p:nvPr>
        </p:nvGraphicFramePr>
        <p:xfrm>
          <a:off x="777875" y="6578600"/>
          <a:ext cx="25685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19" imgW="5755343" imgH="9107938" progId="Word.Document.8">
                  <p:embed/>
                </p:oleObj>
              </mc:Choice>
              <mc:Fallback>
                <p:oleObj name="Document" r:id="rId19" imgW="5755343" imgH="910793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77875" y="6578600"/>
                        <a:ext cx="25685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784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9236" grpId="0" animBg="1"/>
      <p:bldP spid="9238" grpId="0" animBg="1"/>
      <p:bldP spid="9239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5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 animBg="1"/>
      <p:bldP spid="9264" grpId="0" animBg="1"/>
      <p:bldP spid="9265" grpId="0" animBg="1"/>
      <p:bldP spid="92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4495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570" y="1524000"/>
            <a:ext cx="8518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2400 cm</a:t>
            </a:r>
            <a:r>
              <a:rPr lang="en-US" sz="3200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MDC.</a:t>
            </a:r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pic>
        <p:nvPicPr>
          <p:cNvPr id="4" name="Picture 1" descr="Description: Giải bài Luyện tập chung - sgk toán 5 trang 89 -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066800"/>
            <a:ext cx="35814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632" y="3200400"/>
            <a:ext cx="830580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 = BC = 25 + 15 = 40 (cm)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dài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ABCD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 = CD = 2400 : 40 = 60 (cm)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Bây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MDC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CD = 60 cm</a:t>
            </a:r>
            <a:endParaRPr lang="en-US" sz="2400" b="1" baseline="30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MD = 25 cm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MDC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 × 25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 = 750 (cm2)</a:t>
            </a:r>
            <a:endParaRPr lang="en-US" sz="2800" b="1" baseline="30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                        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30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b="1" baseline="30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750 cm2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4630" y="2438400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895600"/>
            <a:ext cx="4862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X= 3,91; 3,92; …;4….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380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3,9 &lt; x &lt; 4,1</a:t>
            </a:r>
          </a:p>
        </p:txBody>
      </p:sp>
    </p:spTree>
    <p:extLst>
      <p:ext uri="{BB962C8B-B14F-4D97-AF65-F5344CB8AC3E}">
        <p14:creationId xmlns:p14="http://schemas.microsoft.com/office/powerpoint/2010/main" val="216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5a-fg80o"/>
          <p:cNvPicPr>
            <a:picLocks noChangeAspect="1" noChangeArrowheads="1" noCrop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31788" y="1676400"/>
            <a:ext cx="8202612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TIẾT HỌC KẾT THÚC RỒI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CHÚC CÁC EM CHĂM NGOAN HỌC GIỎI!</a:t>
            </a:r>
          </a:p>
        </p:txBody>
      </p:sp>
      <p:pic>
        <p:nvPicPr>
          <p:cNvPr id="32772" name="Picture 14" descr="Dove-02-june"/>
          <p:cNvPicPr>
            <a:picLocks noChangeAspect="1" noChangeArrowheads="1" noCrop="1"/>
          </p:cNvPicPr>
          <p:nvPr/>
        </p:nvPicPr>
        <p:blipFill>
          <a:blip r:embed="rId4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96875"/>
            <a:ext cx="21383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3" descr="Dove-02-june"/>
          <p:cNvPicPr>
            <a:picLocks noChangeAspect="1" noChangeArrowheads="1" noCrop="1"/>
          </p:cNvPicPr>
          <p:nvPr/>
        </p:nvPicPr>
        <p:blipFill>
          <a:blip r:embed="rId4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97275" y="284163"/>
            <a:ext cx="2139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Picture2"/>
          <p:cNvPicPr>
            <a:picLocks noChangeAspect="1" noChangeArrowheads="1" noCrop="1"/>
          </p:cNvPicPr>
          <p:nvPr/>
        </p:nvPicPr>
        <p:blipFill>
          <a:blip r:embed="rId5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08038"/>
            <a:ext cx="1470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21143"/>
      </p:ext>
    </p:extLst>
  </p:cSld>
  <p:clrMapOvr>
    <a:masterClrMapping/>
  </p:clrMapOvr>
  <p:transition spd="med" advTm="21000"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0" name="Picture 2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8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85800"/>
            <a:ext cx="7250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4800" y="21336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2.Tính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cm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cm.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1,7 dm.</a:t>
            </a:r>
          </a:p>
          <a:p>
            <a:pPr eaLnBrk="1" hangingPunct="1">
              <a:spcBef>
                <a:spcPct val="50000"/>
              </a:spcBef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390900" y="7620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u="sng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Toán</a:t>
            </a:r>
            <a:endParaRPr lang="en-US" altLang="en-US" sz="3600" b="1" i="1" u="sng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3716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 </a:t>
            </a:r>
            <a:r>
              <a:rPr lang="en-US" sz="54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89)</a:t>
            </a:r>
          </a:p>
        </p:txBody>
      </p:sp>
    </p:spTree>
    <p:extLst>
      <p:ext uri="{BB962C8B-B14F-4D97-AF65-F5344CB8AC3E}">
        <p14:creationId xmlns:p14="http://schemas.microsoft.com/office/powerpoint/2010/main" val="810992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45798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72,364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1298864" y="2594264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43891" y="2149081"/>
            <a:ext cx="6629400" cy="3108543"/>
            <a:chOff x="1343891" y="2149081"/>
            <a:chExt cx="6629400" cy="3108543"/>
          </a:xfrm>
        </p:grpSpPr>
        <p:sp>
          <p:nvSpPr>
            <p:cNvPr id="5" name="Rectangle 4"/>
            <p:cNvSpPr/>
            <p:nvPr/>
          </p:nvSpPr>
          <p:spPr>
            <a:xfrm>
              <a:off x="1343891" y="2149081"/>
              <a:ext cx="662940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A.  3          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B.  3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10      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C.  3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100      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D.   3</a:t>
              </a:r>
            </a:p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1000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905000" y="3048000"/>
              <a:ext cx="304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84218" y="3886200"/>
              <a:ext cx="47798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08018" y="4724400"/>
              <a:ext cx="554182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4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4674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25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A.5%       B.20%         C.80%            D.100%</a:t>
            </a:r>
          </a:p>
        </p:txBody>
      </p:sp>
      <p:sp>
        <p:nvSpPr>
          <p:cNvPr id="12" name="Oval 11"/>
          <p:cNvSpPr/>
          <p:nvPr/>
        </p:nvSpPr>
        <p:spPr>
          <a:xfrm>
            <a:off x="4343400" y="3449598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76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/>
              <a:t>Bài</a:t>
            </a:r>
            <a:r>
              <a:rPr lang="en-US" sz="3200" b="1" i="1" dirty="0"/>
              <a:t> 3.</a:t>
            </a:r>
            <a:r>
              <a:rPr lang="en-US" sz="3200" dirty="0"/>
              <a:t>  2800g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ki</a:t>
            </a:r>
            <a:r>
              <a:rPr lang="en-US" sz="3200" dirty="0"/>
              <a:t>-</a:t>
            </a:r>
            <a:r>
              <a:rPr lang="en-US" sz="3200" dirty="0" err="1"/>
              <a:t>lô</a:t>
            </a:r>
            <a:r>
              <a:rPr lang="en-US" sz="3200" dirty="0"/>
              <a:t>-gam ?</a:t>
            </a:r>
          </a:p>
          <a:p>
            <a:r>
              <a:rPr lang="en-US" sz="3200" dirty="0"/>
              <a:t>A.280 kg           B.28 kg         C.2,8 kg           D.0,28 kg</a:t>
            </a:r>
          </a:p>
        </p:txBody>
      </p:sp>
      <p:sp>
        <p:nvSpPr>
          <p:cNvPr id="5" name="Oval 4"/>
          <p:cNvSpPr/>
          <p:nvPr/>
        </p:nvSpPr>
        <p:spPr>
          <a:xfrm>
            <a:off x="4533899" y="2268525"/>
            <a:ext cx="533400" cy="484909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382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" y="13891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133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39,72 + 46,18     b) 95,64 - 27,35      c) 31.05 x 26       d) 77,5 : 2,5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iải bài Luyện tập chung - sgk toán 5 trang 89 - 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15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9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0558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Phần</a:t>
            </a:r>
            <a:r>
              <a:rPr lang="en-US" sz="2800" b="1" dirty="0"/>
              <a:t>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1540" y="1828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chỗ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8m5dm = ......m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8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5d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......</a:t>
            </a:r>
            <a:r>
              <a:rPr lang="en-US" sz="4800" dirty="0"/>
              <a:t>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800" y="3348783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092714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8,05</a:t>
            </a:r>
          </a:p>
        </p:txBody>
      </p:sp>
    </p:spTree>
    <p:extLst>
      <p:ext uri="{BB962C8B-B14F-4D97-AF65-F5344CB8AC3E}">
        <p14:creationId xmlns:p14="http://schemas.microsoft.com/office/powerpoint/2010/main" val="1129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400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Office Theme</vt:lpstr>
      <vt:lpstr>Beam</vt:lpstr>
      <vt:lpstr>3_Default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Luong</dc:creator>
  <cp:lastModifiedBy>Nguyen Thu Huong</cp:lastModifiedBy>
  <cp:revision>23</cp:revision>
  <dcterms:created xsi:type="dcterms:W3CDTF">2006-08-16T00:00:00Z</dcterms:created>
  <dcterms:modified xsi:type="dcterms:W3CDTF">2022-01-09T07:16:19Z</dcterms:modified>
</cp:coreProperties>
</file>