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9" r:id="rId3"/>
    <p:sldMasterId id="2147483702" r:id="rId4"/>
    <p:sldMasterId id="2147483714" r:id="rId5"/>
    <p:sldMasterId id="2147483726" r:id="rId6"/>
  </p:sldMasterIdLst>
  <p:notesMasterIdLst>
    <p:notesMasterId r:id="rId33"/>
  </p:notesMasterIdLst>
  <p:sldIdLst>
    <p:sldId id="445" r:id="rId7"/>
    <p:sldId id="446" r:id="rId8"/>
    <p:sldId id="367" r:id="rId9"/>
    <p:sldId id="375" r:id="rId10"/>
    <p:sldId id="376" r:id="rId11"/>
    <p:sldId id="377" r:id="rId12"/>
    <p:sldId id="380" r:id="rId13"/>
    <p:sldId id="379" r:id="rId14"/>
    <p:sldId id="378" r:id="rId15"/>
    <p:sldId id="383" r:id="rId16"/>
    <p:sldId id="382" r:id="rId17"/>
    <p:sldId id="381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402" r:id="rId30"/>
    <p:sldId id="268" r:id="rId31"/>
    <p:sldId id="286" r:id="rId32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  <p:bold r:id="rId35"/>
    </p:embeddedFont>
    <p:embeddedFont>
      <p:font typeface="Arial Black" panose="020B0A04020102020204" pitchFamily="3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onstantia" panose="02030602050306030303" pitchFamily="18" charset="0"/>
      <p:regular r:id="rId43"/>
      <p:bold r:id="rId44"/>
      <p:italic r:id="rId45"/>
      <p:boldItalic r:id="rId46"/>
    </p:embeddedFont>
    <p:embeddedFont>
      <p:font typeface="HP001 4 hàng" panose="020B0603050302020204" pitchFamily="34" charset="0"/>
      <p:regular r:id="rId47"/>
      <p:bold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  <p:embeddedFont>
      <p:font typeface="Wingdings 2" panose="05020102010507070707" pitchFamily="18" charset="2"/>
      <p:regular r:id="rId53"/>
    </p:embeddedFont>
    <p:embeddedFont>
      <p:font typeface="Wingdings 3" panose="05040102010807070707" pitchFamily="18" charset="2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6DC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3AEB-0080-406C-BE42-6E8318E2B57A}" type="datetimeFigureOut">
              <a:rPr lang="en-US" smtClean="0"/>
              <a:t>16/4/2022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F1DBC-EBAE-460E-A4CB-51E94BB8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8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E485E8C3-31AD-49FF-8668-C7E318705580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F56EDA6-A05A-4EA6-B9AC-75713610EDB2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389BED0-EB5E-4BA6-BBBB-2C4C5A9F15DA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0E9E438A-C058-4D47-BC34-6D6E3BACC770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CF7DFAA7-3FCD-44D1-B491-87F53D95BAD9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262C14A7-2F88-43EB-BB66-840ED519D23F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AA66C998-5F4E-4FE6-8696-1DFE3672847D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A66250BE-22EC-4EF6-B694-BC6C550B6321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20AB1AE0-4EE7-4710-8EA1-C2D5202200D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20A609DB-CCE4-453D-A7A0-BCB477B60F2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AA15666-EDCB-42CF-91EA-B44085F8AB88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0487445-C279-4D42-B8FB-48F26E30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FAE2-68C3-4575-B342-BF28AD7B2678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A04F3F6-CB22-4FFA-B10B-8DE3F814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0BED6A5-3846-4D0D-911A-3AE30B3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95DE-BE66-4BBA-B88A-8EAFFBA0D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2988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394B-A5BC-4CF8-892C-7BE85AC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6FBE-C1D1-4101-81FF-B0462DA06FD4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B335-6768-4931-9C10-A41BA7E9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1B59D-203C-41E8-9284-CF0BCCE7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2584-8627-432D-8613-3E7210119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04337"/>
      </p:ext>
    </p:extLst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D7DEA-2005-4CE1-9D96-9C9839F9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3805-B336-412D-83D0-4CAE5B69333B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39876-CCA9-457F-A875-7C7158D0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61545-ED51-4EA9-A045-74CEBE64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1928-4A0A-4C82-8FB9-7CC9D7B0B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69081"/>
      </p:ext>
    </p:extLst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572A9-9427-44B4-9E8A-EFD46B66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00D1-FE82-4545-B603-36EB1E70D97C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97ED3-75D9-4768-83D7-AB7D9D47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F29E2-A389-44D5-9D51-3B7CCCB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51D2-C46B-4321-A1F1-F3852B1D8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07035"/>
      </p:ext>
    </p:extLst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A45E1-D039-45EB-8FB5-D20CE3C0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AA54-B902-4129-AFBB-EA0D7E2F97F9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59B7E-60DC-40DD-8653-37E34C66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639B4-3D1E-41FB-BC06-40C81F78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49DC-70E5-4DBB-90DE-56E78C2E7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04963"/>
      </p:ext>
    </p:extLst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236B6-EA77-44B9-A560-828ADD32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DBF9-ED76-460D-B05C-6334D5D84820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61BBB-4BFC-4603-9DA9-0B0BD070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206C5-D98E-4290-94B6-AB0DC691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63D3-39A3-4D78-96A3-9BA76A42C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9543"/>
      </p:ext>
    </p:extLst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85FDE-BD2E-4455-B9AC-AB3A0D6D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383C-2307-4571-B115-1C3EB5B90A7C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3308F-C20A-4FB8-B9C2-B76D2973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20D8A-0A4A-473A-A193-D4124757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57B1-7D2C-4BFE-9ABE-4037AE112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55104"/>
      </p:ext>
    </p:extLst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45BC-CD92-471A-B5A0-3A84BE7C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5043-8762-4F6D-A467-17741FF9781E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80127-C49A-4D00-9292-55A3F1B4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D0F87-08E7-4C76-8105-8B937AF6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D10-C612-47ED-B512-D0FCC9541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86573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C413D-F521-4763-9667-932582F5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1866-D8BE-4077-BC85-B7C6439BE694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50AAD-9062-481C-B11E-68041BBC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045EE-2157-4AC3-9432-2B62013C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FA10-C5B4-4AFD-9926-462E7473B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84371"/>
      </p:ext>
    </p:extLst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53F8-0FF1-4736-BAF1-E85CEFD8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6B53-F28C-402B-88B1-0C4CB86022B1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6022-65FF-48E6-841D-2362E4C4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5F19-2322-4AB5-AD3A-3BD51589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E2AC-1FBA-4208-9008-00EAAC7AC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07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67DCF7-8E10-47D5-9A12-4245B7F4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04319-3CCE-4415-BB78-37D15028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98E01B-B79A-4248-BB50-7BF9ADCD3E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E9B0-E0A8-489A-AD28-229BFA6FF85F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80EF52-8B52-4EB2-97D4-66264128A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6D797A-892F-446B-9830-1F766E5EFD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2879-472E-4694-BEFB-2F37F3B7F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8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E9A2D-8B51-4A47-A28B-908AE42A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288B-9509-4488-8FD0-39AFC3DBD9C4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90601-29F7-45DE-85DF-CB32E956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593A8-E503-4DFE-9E01-6ADB0B84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161D-CB51-42DD-A374-56D4759A8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1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1536A1-F203-4B75-A17B-438CDEA7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96B6D-F305-429B-A645-ED7653FA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8EBCBF-19F5-413C-9F25-ED01FC22D7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EEEA-F949-468E-8F81-B0CCC82F1321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B11A5A-0AEA-4C63-A505-877DAF8EA6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68A099-F5B4-49B9-85F3-5BE9E7A58B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C30B-98CE-4D1F-B1CB-A48411AC6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65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A04B9F-9C8F-4229-98C5-6B30C4252C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E102-99D4-4917-AA9D-0D041EA65CE5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86DED6-E678-484A-91FD-2409A648AD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5B45C0-6BD5-4364-918C-68181A935A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3ED6-CCF0-4ED2-BEF0-37240FFEB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8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03274-082C-4409-A87A-EEEE5A94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B760-A790-4701-8B82-2EC788ED26D1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321C-471F-4DE9-B286-7F5977CB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5CEF4-0608-4EC6-8C0B-6C789242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9C8-6E5C-4A99-A50C-5405EABF7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92271"/>
      </p:ext>
    </p:extLst>
  </p:cSld>
  <p:clrMapOvr>
    <a:masterClrMapping/>
  </p:clrMapOvr>
  <p:transition spd="med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D682-F36B-46E9-A48D-5E628137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06B0-8F62-412D-BE84-7B25A18853C0}" type="datetimeFigureOut">
              <a:rPr lang="en-US"/>
              <a:pPr>
                <a:defRPr/>
              </a:pPr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0A74-FE47-42E3-88BA-1C6AC203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A2BD-0424-4B4F-9E24-CE4D21C9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B837-56FF-4595-BA8E-18B545EBE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36104"/>
      </p:ext>
    </p:extLst>
  </p:cSld>
  <p:clrMapOvr>
    <a:masterClrMapping/>
  </p:clrMapOvr>
  <p:transition spd="med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B78C0FBE-6342-4DCB-B8BA-08260091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2CAB-A019-4D02-B776-BCEE5A044DF3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44D89F6-7ACC-4560-8EE3-B9270F51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BF2EF891-06A2-46CC-8B17-E6845DFE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7A067A7-D8AA-463D-8CE0-E3719A01E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79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8DE15B0-2410-436A-B412-73DBFE38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D27F-C895-413E-A988-64E1BA89A784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B52C0A4-C372-4D84-BCCD-D525DC64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F7B8CDF-EE9A-496B-A450-7FEEC7F2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8DD7-24B9-44E5-9445-9FFC4B931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50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0B79E-5B11-4771-9CB5-529E617C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ED43-4A91-424E-8012-3411B92D114A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87FC4-F584-4684-996E-E6BFD49F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2835-764E-4984-8391-6C96F491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12B4BD5-636E-4F71-9E6F-A017A7462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04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467D490-ADD7-467F-A2DB-124EC183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71C1-9FDC-41CC-AD9C-560EFDBBF329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0A00260-2786-4260-BE68-43CC2867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C4E6232-1498-4B5A-AE28-28E204D9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C8D1D-7032-44C3-AA2D-BE4F70542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763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213A55F-51FB-459F-A9BA-EF47A718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4C6E-FFFF-4243-9542-ED09F8BB4365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D6D5CBAE-181C-4992-88CF-7638BAD8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DC55C87-F5D3-4009-83D0-32D00ABD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63C2-BAB8-4409-8B0B-399364BEB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65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944FB2E-3E70-4523-AE5D-85BDD91B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8374-30AA-4102-99F1-E01012EF4D7B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230A618-1109-4291-A865-DD1200F4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541E75D-6733-49EE-ADED-EDF792AE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A259-BFB6-47DC-B83B-91D242443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841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EB6D40A-8DBD-4404-9795-F165AB45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4FE9-C81D-4E36-9CDA-D71D54F4AC0B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CFA6E26-AB80-496C-8221-6546AD14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3BC77E4-559C-43FD-8731-247CFA43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EB396-9AC6-4EF2-8E48-9900DC451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507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7B08DED-C7E1-4792-AC90-F49ACAA5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33F4-A76C-4AD8-B96A-CB6ECEE06754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D71F1CE-6CE6-47F3-9801-56A432D6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FEC44BF-78FA-43F1-858C-267618BD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1D455-7C01-4C93-AA5E-213D65F58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689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5B507266-D021-4EE7-A3AF-3D98412A8376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2C46A6B-6E33-4191-A34C-3CFB8261C390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1FD68A5-BC2B-446E-8853-0554DEEFD86A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DE8381F-ED0E-4118-B2A2-1FD0C647FA55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262B149-D244-44F4-A5A3-C56162AD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E04B-3A0E-4D17-9C74-DB82072F33A2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9F0117D-B13C-458F-B4BF-EC597701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9CFF9AB-5F2F-4717-A29E-DE2BAD0B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8CA790D-4514-49F0-838C-EAE73E39B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826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F78D06A-0BCE-48A3-AB61-6D32AD17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0E24-67CC-4786-B165-FF6C992960EF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E234E3B-B763-4BD1-86AA-73C0AF4F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FEE9867-BD78-42A7-85BA-166CB2A8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0F83E-8C23-402B-A647-020DC61D1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583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AA9BFC9-5B6C-4690-87D1-0165A6DE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B834-07BD-4612-8C1E-7CFF7E8FE0FB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D0B8978-15E9-495B-940B-BB3808C1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82A7DE8-CC9D-4615-9F2D-A41E51B1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768E-D06F-4595-A1B1-86EEA6EA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565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00AF2A3-AD47-4B82-994F-B5BA22BF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5998-CB69-4D4A-B5CC-A4842F115F5A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C5A9A61-326B-49A1-9E4D-E4DB9764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F9AF680-42EE-46F2-9212-92A909B2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98136-89BC-4472-9C7E-C743C323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35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691E85-41B9-43E4-A6F3-99432BE4D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B2F7-9404-41FE-AF12-C56919645DD4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C8A2A-8AC1-450C-988D-74DBDA594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7BC84A-C60A-48D3-94FA-840A8F7ED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33ED9-7F4B-48A2-BFCD-00EB793AF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84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A3115-7817-4926-8872-87ECCD05D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C3E9-9174-42A1-A45F-9A6F567DBB38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7A13E-2F5B-49B8-9E79-303F15E26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1A339-EE68-49A8-BFFF-AC59E723A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CC9F7-E7C6-4380-9AA9-6D0A16658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817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669B5A-8AF0-4411-87A5-210A8E77D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21DAB-637E-43AF-9AB5-08AF6579C41E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EA11B-4225-41A9-BEC9-2D5642258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7C6EDE-50F2-4454-8C0C-7E0A6D9D1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822F0-D099-4F5E-B940-B970316F7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0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876E6-E464-439A-B959-CFDA0203D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5C45-3A0F-4F6F-B523-D56382D4B164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FE3FE-2F2A-44A4-ADCE-C61A87229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2EA5F-CB46-4CA1-9347-0FBBD4BBF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9595A-A805-4601-9D43-06A9F103D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46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BD0291-15D2-4A84-AFB7-50EABE25A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BAE92-43E0-44E8-A37B-120C5BDB0CD3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AEE657-C4B7-4FFF-85EA-DA13ECFC3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6AFFC6-D37B-40AE-85AF-010F956BB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A1B9C-91E7-4430-A1B0-243BA07AD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31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F750C5-E386-4657-B1FA-6C3F759BB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ABBD6-39AD-41B9-AC2E-139A6F4F3B7D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20AFC3-DF3F-43EA-ADF2-B635575AF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4C6497-B938-45F4-A64A-27375D015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35358-8942-41D2-81D5-E1EEF3BAF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188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33319D-E07D-4D8B-8BFE-505228445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D214E-7014-429A-9D89-DD52ECAEEFD8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8E4367-A257-43BA-A080-FA666A939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E6A380-7A74-47B9-9EDD-28AD5DA29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1D946-A1EF-421B-A2A4-3A0C0D40E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05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E518A-AC96-4E96-A48F-E545D71D5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AC80-6368-4989-AB79-E880DBA47478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4CC21-9443-440C-8C8A-47F34E657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A916F3-22F8-4503-9B1D-33B92E3E2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78988-15C2-4469-A81D-3332B07B2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96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30888-E036-4DC2-8470-3698708AF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392D-9AED-4CF2-9DCB-FBB18B39CBB1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A4A0-96BD-4C0C-B85C-E2CFAF31D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77C69E-B153-4C4F-B24B-6C0D38B09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B53F8-B47D-4A07-B18B-F8EEC6CDE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339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134017-18EE-43E8-BCE7-6222B5257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675A-AEEB-4F72-8FD0-0D3B0296FDA3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0D257-361B-4823-9160-F90F6AB13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05449A-A440-40F9-9DA5-80B357331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FF1AD-9911-4ACF-9E99-E538B459E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16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CE363-D3C1-4BBD-9CB1-AEA7FBD6C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DA84-667E-489E-9EB5-94B289E94E4B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EB7331-7730-4302-9D4F-EAA333817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95F879-1C4A-4A8A-84C5-5CDD14CB9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2438C-2C01-4436-AFDE-DF64FC3EB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153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3176"/>
            <a:ext cx="12204700" cy="6862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677"/>
            <a:ext cx="9211733" cy="108280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379"/>
            <a:ext cx="9218083" cy="1752816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996"/>
            <a:ext cx="2844800" cy="4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722DAE7-1D47-404E-A2B7-0585260C2993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996"/>
            <a:ext cx="3860800" cy="4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996"/>
            <a:ext cx="2844800" cy="4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C9C5354-E218-4BD0-BF6B-B590BF25C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82547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1AD-82B7-4C3B-8AF5-6CB5D46B9D70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200-AFD8-4F6D-99F7-00E99B1AE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80316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50"/>
            <a:ext cx="10515600" cy="28530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30"/>
            <a:ext cx="10515600" cy="1500372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835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D6F-9127-4B62-B0E4-8860C2D21FFE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96D5-0E1B-4B0F-9203-F464E2361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01177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895"/>
            <a:ext cx="5384800" cy="4953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895"/>
            <a:ext cx="5384800" cy="4953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699-8E5F-4A48-8FCD-223CAD2CA45C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4001-91C0-4022-8184-4CAED344A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1451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71"/>
            <a:ext cx="10515600" cy="1325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371"/>
            <a:ext cx="5158316" cy="824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83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384"/>
            <a:ext cx="5158316" cy="368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371"/>
            <a:ext cx="5183717" cy="824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83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384"/>
            <a:ext cx="5183717" cy="368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8-22C2-4319-92A4-72845F2041D2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E612-0E93-4D30-A2A2-9FBE694F5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258938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08D-B8F3-4145-9476-2D07DF7964E1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095D-C90A-4CC3-A215-BC8D9A4E1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5095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58D-541C-4B78-A653-7C8E4A41C4B8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265-AB7E-4210-8D3C-FC16CD899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627322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56"/>
            <a:ext cx="3932767" cy="16003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547"/>
            <a:ext cx="6172200" cy="4874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655"/>
            <a:ext cx="3932767" cy="381205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835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72F2-3098-4A8C-8F01-20C3ED9E2F50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C8E1-8407-4027-9752-7798680EA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09067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56"/>
            <a:ext cx="3932767" cy="16003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547"/>
            <a:ext cx="6172200" cy="487422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8355" indent="0">
              <a:buNone/>
              <a:defRPr sz="2000"/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655"/>
            <a:ext cx="3932767" cy="381205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835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F0F-7F99-4B9B-AA96-F31853357F59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6CB7-AE28-4A41-9989-C1812F5AC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7718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96A1-1828-45BA-8B8F-D541D92738C4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881F-360A-4CA6-B5FA-8C470DEF80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87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25"/>
            <a:ext cx="2743200" cy="5937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25"/>
            <a:ext cx="8026400" cy="59379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7E6-FAB9-4982-8850-A59145E9631D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CC32-1FA0-478A-A913-13B11EB61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35707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961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89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38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46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279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954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09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75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457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3985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96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F24C4-D6E3-49A8-A5FD-30FE3A17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6DC92-79C9-4CA7-9F80-1D550610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C9E34-5F3F-47F3-B05A-BFFAC9C4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8C1069-BE64-4AF0-B42A-B45E512BD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1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130727F-B4D8-48EE-832E-B38288B52799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045F29-0488-4661-9510-B5B965B46A41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DBA9ADD-12D3-4780-8405-894C83F6184D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046B7A-2397-4159-857F-C016FDFC0C47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6A490B9-9FB0-44D0-A17E-DD499B47DDB2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E454245-D4E3-4BC5-948B-DED6163E865B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145947C-B729-4DAD-9BC5-A8EE65D30086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2E4C251-C6D9-4107-9113-6E300C7CE423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5BB8BD4-3C72-4B9C-9D11-A96FF3631865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B5B4977-C2D8-4DA2-8DAE-60EDB37399D8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4995A8-B64B-416E-BE3F-6176D8D5C3A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975A507-8173-41BE-813E-0CBB2B4B7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61A1493E-58A9-4A59-90CB-08A61403F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76FE6-0809-4104-99B0-FCF5EC93E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1E24-AB78-480B-9B9C-2036DACD8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0B3F2-9DA2-4AD6-8F1B-F0B2D2161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0AF607A-BEBC-45C9-8B31-741411893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4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med">
    <p:wheel spokes="8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1DB9E75-ECCA-4361-A9C1-8949E54EDCDC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6AA8786-DE1A-4A29-98F3-6EF83287CC39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0FE5D55B-69CD-401E-9BEB-10F363F92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600EE95B-67BB-4AD2-9C2E-59299695F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5E69277-92E8-4DDE-8574-2DACBEED0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4CDD037-22A9-4C9A-9CBD-B331331327B8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22FADA4-5D61-4FDF-AC15-953AF688D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E6A6BA2-875F-4FD6-A89A-BCE607D3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4C37F6B-4E9D-4800-9207-F1D5B359BFE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619E22BF-7991-486C-8F91-8B74D31BB7FE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5456F3-0DAB-4546-B24A-AD66D20A561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0CD32D-7476-47B6-A895-BEDEC9F4B95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68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408070-60B9-4174-9E80-9D7AB0C39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F9632-CA02-4D5D-82B1-E54735078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7F31AB2-22C0-4673-B711-998F1FD300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1BB489-D7EB-4C88-8A4E-6394069D45F0}" type="datetimeFigureOut">
              <a:rPr lang="en-US" altLang="en-US"/>
              <a:pPr>
                <a:defRPr/>
              </a:pPr>
              <a:t>16/4/2022</a:t>
            </a:fld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D39C0A0-FCD8-4281-95CD-C4F819569C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B27DCF5D-C632-4A82-A578-D989359DC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fld id="{2C782232-41CC-4153-B4E2-33418D2A0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0"/>
            <a:ext cx="12198351" cy="6862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24"/>
            <a:ext cx="10972800" cy="5826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895"/>
            <a:ext cx="10972800" cy="49536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996"/>
            <a:ext cx="2844800" cy="47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7197421-0098-4FD3-8B8C-66F7F82AFCD1}" type="datetimeFigureOut">
              <a:rPr lang="en-US" altLang="en-US"/>
              <a:pPr/>
              <a:t>16/4/2022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996"/>
            <a:ext cx="3860800" cy="47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996"/>
            <a:ext cx="2844800" cy="47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8984997-3B08-4F14-92AA-B80B1A39A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3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891" indent="-342891" algn="l" rtl="0" fontAlgn="base">
        <a:spcBef>
          <a:spcPct val="15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355" indent="-286166" algn="l" rtl="0" fontAlgn="base">
        <a:spcBef>
          <a:spcPct val="15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15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15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1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wmf"/><Relationship Id="rId10" Type="http://schemas.openxmlformats.org/officeDocument/2006/relationships/image" Target="../media/image23.png"/><Relationship Id="rId4" Type="http://schemas.openxmlformats.org/officeDocument/2006/relationships/image" Target="../media/image16.gi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27.gif"/><Relationship Id="rId3" Type="http://schemas.openxmlformats.org/officeDocument/2006/relationships/slide" Target="slide15.xml"/><Relationship Id="rId7" Type="http://schemas.openxmlformats.org/officeDocument/2006/relationships/slide" Target="slide20.xml"/><Relationship Id="rId12" Type="http://schemas.openxmlformats.org/officeDocument/2006/relationships/image" Target="../media/image26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23.xml"/><Relationship Id="rId5" Type="http://schemas.openxmlformats.org/officeDocument/2006/relationships/slide" Target="slide19.xml"/><Relationship Id="rId15" Type="http://schemas.openxmlformats.org/officeDocument/2006/relationships/image" Target="../media/image29.gif"/><Relationship Id="rId10" Type="http://schemas.openxmlformats.org/officeDocument/2006/relationships/slide" Target="slide22.xml"/><Relationship Id="rId4" Type="http://schemas.openxmlformats.org/officeDocument/2006/relationships/slide" Target="slide18.xml"/><Relationship Id="rId9" Type="http://schemas.openxmlformats.org/officeDocument/2006/relationships/slide" Target="slide21.xml"/><Relationship Id="rId1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9683924-BCB3-4350-AFF8-F4F4D435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127EF-7EAC-4AB0-920A-D4131F4E5E43}"/>
              </a:ext>
            </a:extLst>
          </p:cNvPr>
          <p:cNvSpPr/>
          <p:nvPr/>
        </p:nvSpPr>
        <p:spPr>
          <a:xfrm>
            <a:off x="3175000" y="966788"/>
            <a:ext cx="5969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THÁI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11742-1EBE-42D3-9A55-1D4564ECBFB2}"/>
              </a:ext>
            </a:extLst>
          </p:cNvPr>
          <p:cNvSpPr/>
          <p:nvPr/>
        </p:nvSpPr>
        <p:spPr>
          <a:xfrm>
            <a:off x="1981200" y="1259175"/>
            <a:ext cx="82296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4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4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4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sz="4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4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4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4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nay!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1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MÔN 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TOÁN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31550" cmpd="sng">
                  <a:gradFill>
                    <a:gsLst>
                      <a:gs pos="70000">
                        <a:srgbClr val="A5C249">
                          <a:shade val="50000"/>
                          <a:satMod val="190000"/>
                        </a:srgbClr>
                      </a:gs>
                      <a:gs pos="0">
                        <a:srgbClr val="A5C24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LỚP 5</a:t>
            </a:r>
            <a:endParaRPr lang="en-US" sz="6000" b="1" dirty="0">
              <a:ln w="31550" cmpd="sng">
                <a:gradFill>
                  <a:gsLst>
                    <a:gs pos="70000">
                      <a:srgbClr val="A5C249">
                        <a:shade val="50000"/>
                        <a:satMod val="190000"/>
                      </a:srgbClr>
                    </a:gs>
                    <a:gs pos="0">
                      <a:srgbClr val="A5C24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68CCA57B-B03F-4BE2-AC90-16A19C38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" y="12192"/>
            <a:ext cx="12129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4" descr="33720xmr97sdczd">
            <a:hlinkClick r:id="rId3"/>
            <a:extLst>
              <a:ext uri="{FF2B5EF4-FFF2-40B4-BE49-F238E27FC236}">
                <a16:creationId xmlns:a16="http://schemas.microsoft.com/office/drawing/2014/main" id="{EBEF1E09-049F-43A8-938D-C9A357E86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944">
            <a:off x="10622550" y="-73380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FLOWERS4">
            <a:extLst>
              <a:ext uri="{FF2B5EF4-FFF2-40B4-BE49-F238E27FC236}">
                <a16:creationId xmlns:a16="http://schemas.microsoft.com/office/drawing/2014/main" id="{4EF4EFE4-04E7-4E72-BF10-191C9E13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6131451"/>
            <a:ext cx="27987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934F1FD1-0D30-42DC-9CB3-52B4421F6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2500313"/>
            <a:ext cx="4121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75,95  :  3,5 =  ? 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26DD1990-0B78-4F88-8044-BC45E8C2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2500313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97,65 : 21,7 = ?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9AD4AE07-5802-4FCF-9F5B-6053FD855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326231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75,95   3,5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93BEC179-5C54-4335-B8E7-34E4EA2EA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3756026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059 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49046CB3-8AEE-4326-991E-1487006F9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4225926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245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47D5DB5F-EAC2-4791-8494-7EE147B8D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4633913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en-US" sz="9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24">
            <a:extLst>
              <a:ext uri="{FF2B5EF4-FFF2-40B4-BE49-F238E27FC236}">
                <a16:creationId xmlns:a16="http://schemas.microsoft.com/office/drawing/2014/main" id="{4ACC436B-045D-4BF5-B641-678E694DA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675" y="3414713"/>
            <a:ext cx="0" cy="838200"/>
          </a:xfrm>
          <a:prstGeom prst="line">
            <a:avLst/>
          </a:prstGeom>
          <a:noFill/>
          <a:ln w="28575">
            <a:solidFill>
              <a:srgbClr val="3216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A40F1C2-E34A-4658-930F-A127996A3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3414713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97,65</a:t>
            </a: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2A9E6ED7-B3BA-4BBE-B7BF-6599E2DA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9" y="3341689"/>
            <a:ext cx="12795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21,7</a:t>
            </a:r>
            <a:endParaRPr lang="en-US" altLang="en-US" sz="9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id="{B7609ECE-3225-499A-B750-6E1DE094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38" y="3871913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1085</a:t>
            </a: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986E3B55-1CC3-45B8-A638-36CE5C0F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4283076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000 </a:t>
            </a:r>
          </a:p>
        </p:txBody>
      </p:sp>
      <p:sp>
        <p:nvSpPr>
          <p:cNvPr id="18" name="Text Box 40">
            <a:extLst>
              <a:ext uri="{FF2B5EF4-FFF2-40B4-BE49-F238E27FC236}">
                <a16:creationId xmlns:a16="http://schemas.microsoft.com/office/drawing/2014/main" id="{861940E0-01C3-486D-9CEB-C0BD6423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52451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21,7 x 3,5 = 75,95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095EBA75-9C4E-44CB-8317-4656D4B5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5248276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4,5 x 21,7 = 97,65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DC76CA-25CD-42C1-9817-14398DAE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1906589"/>
            <a:ext cx="556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rồi thử lại ( theo mẫu)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7721F511-11C2-44CF-9077-15603A84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4" y="3756026"/>
            <a:ext cx="503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C65C71-60A6-41B1-89C5-06D6CC1814F0}"/>
              </a:ext>
            </a:extLst>
          </p:cNvPr>
          <p:cNvCxnSpPr/>
          <p:nvPr/>
        </p:nvCxnSpPr>
        <p:spPr>
          <a:xfrm>
            <a:off x="3368675" y="3749675"/>
            <a:ext cx="685800" cy="0"/>
          </a:xfrm>
          <a:prstGeom prst="line">
            <a:avLst/>
          </a:prstGeom>
          <a:ln w="28575">
            <a:solidFill>
              <a:srgbClr val="3216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24">
            <a:extLst>
              <a:ext uri="{FF2B5EF4-FFF2-40B4-BE49-F238E27FC236}">
                <a16:creationId xmlns:a16="http://schemas.microsoft.com/office/drawing/2014/main" id="{CE5E2C80-886E-4926-BE64-01127829D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3588" y="3454400"/>
            <a:ext cx="0" cy="838200"/>
          </a:xfrm>
          <a:prstGeom prst="line">
            <a:avLst/>
          </a:prstGeom>
          <a:noFill/>
          <a:ln w="28575">
            <a:solidFill>
              <a:srgbClr val="3216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50BD9C-D456-4021-9FB8-CC3CF18A78DA}"/>
              </a:ext>
            </a:extLst>
          </p:cNvPr>
          <p:cNvCxnSpPr>
            <a:cxnSpLocks/>
          </p:cNvCxnSpPr>
          <p:nvPr/>
        </p:nvCxnSpPr>
        <p:spPr>
          <a:xfrm>
            <a:off x="8383588" y="3790951"/>
            <a:ext cx="946150" cy="4763"/>
          </a:xfrm>
          <a:prstGeom prst="line">
            <a:avLst/>
          </a:prstGeom>
          <a:ln w="28575">
            <a:solidFill>
              <a:srgbClr val="3216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4">
            <a:extLst>
              <a:ext uri="{FF2B5EF4-FFF2-40B4-BE49-F238E27FC236}">
                <a16:creationId xmlns:a16="http://schemas.microsoft.com/office/drawing/2014/main" id="{2445A9C6-89B1-4A8F-A8D7-86102265E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38465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F20A86-4DA4-4B7F-8392-BF808680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4" y="3263901"/>
            <a:ext cx="27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4CFD70-3AB4-424B-B47F-FF518B5EE9FB}"/>
              </a:ext>
            </a:extLst>
          </p:cNvPr>
          <p:cNvCxnSpPr/>
          <p:nvPr/>
        </p:nvCxnSpPr>
        <p:spPr>
          <a:xfrm>
            <a:off x="2838450" y="3587750"/>
            <a:ext cx="160338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6E82F3-FD22-4DA2-A5E6-A15BD5EE712E}"/>
              </a:ext>
            </a:extLst>
          </p:cNvPr>
          <p:cNvCxnSpPr/>
          <p:nvPr/>
        </p:nvCxnSpPr>
        <p:spPr>
          <a:xfrm>
            <a:off x="8866189" y="3675063"/>
            <a:ext cx="160337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23F69F-0A8F-4ECA-A18D-CB33F03FAB87}"/>
              </a:ext>
            </a:extLst>
          </p:cNvPr>
          <p:cNvCxnSpPr/>
          <p:nvPr/>
        </p:nvCxnSpPr>
        <p:spPr>
          <a:xfrm>
            <a:off x="3754439" y="3643313"/>
            <a:ext cx="160337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707E77-6B32-4F7D-8CE6-1F9BE19BEDFC}"/>
              </a:ext>
            </a:extLst>
          </p:cNvPr>
          <p:cNvCxnSpPr/>
          <p:nvPr/>
        </p:nvCxnSpPr>
        <p:spPr>
          <a:xfrm>
            <a:off x="7718426" y="3781425"/>
            <a:ext cx="161925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647392B-B8D2-4E46-8D39-215273AE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9" y="3790950"/>
            <a:ext cx="274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858429-D452-4E90-9D50-C5F61DF2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4" y="3452814"/>
            <a:ext cx="274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A00FFF6B-23FA-4D42-A6CE-ABF3F752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3763963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E37CDF9D-FEBE-44A4-8CB9-B908809D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9" y="3771901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A04EFAD6-0DA4-4DF7-B602-C35413D8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350" y="38338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EC4E131D-127C-4BDD-81AD-9C7F3EBF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38211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43B2D6-B917-4444-90F8-64EB7A6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301" y="244225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sáu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latin typeface="HP001 4 hàng" panose="020B0603050302020204" pitchFamily="34" charset="0"/>
              </a:rPr>
              <a:t> 22 </a:t>
            </a:r>
            <a:r>
              <a:rPr lang="en-US" altLang="en-US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latin typeface="HP001 4 hàng" panose="020B0603050302020204" pitchFamily="34" charset="0"/>
              </a:rPr>
              <a:t> 04 </a:t>
            </a:r>
            <a:r>
              <a:rPr lang="en-US" altLang="en-US" b="1" dirty="0" err="1"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latin typeface="HP001 4 hàng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 dirty="0" err="1">
                <a:latin typeface="HP001 4 hàng" panose="020B0603050302020204" pitchFamily="34" charset="0"/>
              </a:rPr>
              <a:t>Toán</a:t>
            </a:r>
            <a:endParaRPr lang="en-US" altLang="en-US" b="1" u="sng" dirty="0">
              <a:latin typeface="HP001 4 hàng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5" grpId="0"/>
      <p:bldP spid="27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5A894770-CD65-4469-A84A-FEBB46B4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4" descr="33720xmr97sdczd">
            <a:hlinkClick r:id="rId3"/>
            <a:extLst>
              <a:ext uri="{FF2B5EF4-FFF2-40B4-BE49-F238E27FC236}">
                <a16:creationId xmlns:a16="http://schemas.microsoft.com/office/drawing/2014/main" id="{31610C07-E95F-4417-BEA0-8AF25CA2E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518">
            <a:off x="10480927" y="-12134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FLOWERS4">
            <a:extLst>
              <a:ext uri="{FF2B5EF4-FFF2-40B4-BE49-F238E27FC236}">
                <a16:creationId xmlns:a16="http://schemas.microsoft.com/office/drawing/2014/main" id="{7F63E767-14EA-4F54-8181-1B228229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68" y="5016623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19342-74A4-4336-9384-7441F595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1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BDC7-127C-48CC-A465-36F8BCCE3A8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7400" y="2728638"/>
            <a:ext cx="2895600" cy="791820"/>
          </a:xfrm>
          <a:prstGeom prst="rect">
            <a:avLst/>
          </a:prstGeom>
          <a:blipFill>
            <a:blip r:embed="rId6"/>
            <a:stretch>
              <a:fillRect l="-5474" b="-1000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5B3D0-AD19-4138-864A-0CACF03CB02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2518" y="4029778"/>
            <a:ext cx="2895600" cy="791820"/>
          </a:xfrm>
          <a:prstGeom prst="rect">
            <a:avLst/>
          </a:prstGeom>
          <a:blipFill>
            <a:blip r:embed="rId7"/>
            <a:stretch>
              <a:fillRect l="-5263" b="-10000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1072F-DC73-41F8-90E7-502D95755C2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4700" y="2612710"/>
            <a:ext cx="2514600" cy="907749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26330-CB50-4383-83D6-5BF531D37FC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2466" y="2626788"/>
            <a:ext cx="1858347" cy="90774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2640D-08AD-4600-AAC6-DFC1C620116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27406" y="2646830"/>
            <a:ext cx="1858347" cy="90178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922062-0CFF-4501-8E0C-EF964AF91A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4255" y="4029778"/>
            <a:ext cx="1981200" cy="791820"/>
          </a:xfrm>
          <a:prstGeom prst="rect">
            <a:avLst/>
          </a:prstGeom>
          <a:blipFill>
            <a:blip r:embed="rId11"/>
            <a:stretch>
              <a:fillRect l="-8000" b="-9231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98F9F-315B-4959-B98D-924B9D04E36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4002" y="4029778"/>
            <a:ext cx="1459633" cy="791820"/>
          </a:xfrm>
          <a:prstGeom prst="rect">
            <a:avLst/>
          </a:prstGeom>
          <a:blipFill>
            <a:blip r:embed="rId12"/>
            <a:stretch>
              <a:fillRect l="-10879" b="-9231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noFill/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49DAE-A557-4DB2-AC67-F5BB417F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433" y="261925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sáu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latin typeface="HP001 4 hàng" panose="020B0603050302020204" pitchFamily="34" charset="0"/>
              </a:rPr>
              <a:t> 22 </a:t>
            </a:r>
            <a:r>
              <a:rPr lang="en-US" altLang="en-US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latin typeface="HP001 4 hàng" panose="020B0603050302020204" pitchFamily="34" charset="0"/>
              </a:rPr>
              <a:t> 04 </a:t>
            </a:r>
            <a:r>
              <a:rPr lang="en-US" altLang="en-US" b="1" dirty="0" err="1"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latin typeface="HP001 4 hàng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 dirty="0" err="1">
                <a:latin typeface="HP001 4 hàng" panose="020B0603050302020204" pitchFamily="34" charset="0"/>
              </a:rPr>
              <a:t>Toán</a:t>
            </a:r>
            <a:endParaRPr lang="en-US" altLang="en-US" b="1" u="sng" dirty="0">
              <a:latin typeface="HP001 4 hàng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863AE6E3-3F48-44F5-B673-B5C377181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4" descr="33720xmr97sdczd">
            <a:hlinkClick r:id="rId3"/>
            <a:extLst>
              <a:ext uri="{FF2B5EF4-FFF2-40B4-BE49-F238E27FC236}">
                <a16:creationId xmlns:a16="http://schemas.microsoft.com/office/drawing/2014/main" id="{CDDE37D0-5F81-487E-86C1-0F7F373B48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162">
            <a:off x="10444086" y="2427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FLOWERS4">
            <a:extLst>
              <a:ext uri="{FF2B5EF4-FFF2-40B4-BE49-F238E27FC236}">
                <a16:creationId xmlns:a16="http://schemas.microsoft.com/office/drawing/2014/main" id="{BA0B8123-F377-48E4-94A2-B089BFF6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LOWERS4">
            <a:extLst>
              <a:ext uri="{FF2B5EF4-FFF2-40B4-BE49-F238E27FC236}">
                <a16:creationId xmlns:a16="http://schemas.microsoft.com/office/drawing/2014/main" id="{C81F7117-D476-4402-B44F-BF2AB635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63" y="5610687"/>
            <a:ext cx="1177701" cy="12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4BD2F65-7B96-4CC9-A815-2B420D80BEBB}"/>
              </a:ext>
            </a:extLst>
          </p:cNvPr>
          <p:cNvSpPr/>
          <p:nvPr/>
        </p:nvSpPr>
        <p:spPr>
          <a:xfrm>
            <a:off x="2379216" y="2183907"/>
            <a:ext cx="7448365" cy="2547891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2494B-36B2-4700-95ED-9D898A435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1" y="288429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sáu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latin typeface="HP001 4 hàng" panose="020B0603050302020204" pitchFamily="34" charset="0"/>
              </a:rPr>
              <a:t> 22 </a:t>
            </a:r>
            <a:r>
              <a:rPr lang="en-US" altLang="en-US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latin typeface="HP001 4 hàng" panose="020B0603050302020204" pitchFamily="34" charset="0"/>
              </a:rPr>
              <a:t> 04 </a:t>
            </a:r>
            <a:r>
              <a:rPr lang="en-US" altLang="en-US" b="1" dirty="0" err="1"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latin typeface="HP001 4 hàng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 dirty="0" err="1">
                <a:latin typeface="HP001 4 hàng" panose="020B0603050302020204" pitchFamily="34" charset="0"/>
              </a:rPr>
              <a:t>Toán</a:t>
            </a:r>
            <a:endParaRPr lang="en-US" altLang="en-US" b="1" u="sng" dirty="0">
              <a:latin typeface="HP001 4 hàng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: 0,1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0174" y="3013502"/>
            <a:ext cx="81916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81448" y="3013502"/>
            <a:ext cx="682911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 : 0,01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38698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 x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44499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16D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95 : 0,1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1897" y="3013502"/>
            <a:ext cx="6328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 : 0,01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9683924-BCB3-4350-AFF8-F4F4D435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127EF-7EAC-4AB0-920A-D4131F4E5E43}"/>
              </a:ext>
            </a:extLst>
          </p:cNvPr>
          <p:cNvSpPr/>
          <p:nvPr/>
        </p:nvSpPr>
        <p:spPr>
          <a:xfrm>
            <a:off x="3175000" y="966788"/>
            <a:ext cx="5969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 THÁI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387AF-A524-4965-AE55-6E1CF93B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76" y="1502395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22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04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altLang="en-US" b="1" u="sng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</a:t>
            </a:r>
          </a:p>
        </p:txBody>
      </p:sp>
      <p:pic>
        <p:nvPicPr>
          <p:cNvPr id="8" name="Picture 4" descr="https://i.pinimg.com/564x/cd/fd/fc/cdfdfc3ef9be601f618f3109c425ac05.jpg">
            <a:extLst>
              <a:ext uri="{FF2B5EF4-FFF2-40B4-BE49-F238E27FC236}">
                <a16:creationId xmlns:a16="http://schemas.microsoft.com/office/drawing/2014/main" id="{9EEFD768-99B0-40B4-9E18-F00839B4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9645" y="2719388"/>
            <a:ext cx="3068710" cy="37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0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: 0,25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 : 0,5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3422" y="3013502"/>
            <a:ext cx="594515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125 : 0,25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51287" y="3013502"/>
            <a:ext cx="60894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are given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4515" y="741858"/>
            <a:ext cx="4046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4. Tính bằng hai cách:</a:t>
            </a:r>
          </a:p>
        </p:txBody>
      </p:sp>
      <p:grpSp>
        <p:nvGrpSpPr>
          <p:cNvPr id="9220" name="Group 63"/>
          <p:cNvGrpSpPr/>
          <p:nvPr/>
        </p:nvGrpSpPr>
        <p:grpSpPr bwMode="auto">
          <a:xfrm>
            <a:off x="2680691" y="1268637"/>
            <a:ext cx="4061535" cy="893919"/>
            <a:chOff x="730" y="1117"/>
            <a:chExt cx="2558" cy="563"/>
          </a:xfrm>
        </p:grpSpPr>
        <p:sp>
          <p:nvSpPr>
            <p:cNvPr id="9331" name="Text Box 65"/>
            <p:cNvSpPr txBox="1">
              <a:spLocks noChangeArrowheads="1"/>
            </p:cNvSpPr>
            <p:nvPr/>
          </p:nvSpPr>
          <p:spPr bwMode="auto">
            <a:xfrm>
              <a:off x="2789" y="1207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:</a:t>
              </a:r>
            </a:p>
          </p:txBody>
        </p:sp>
        <p:grpSp>
          <p:nvGrpSpPr>
            <p:cNvPr id="9332" name="Group 66"/>
            <p:cNvGrpSpPr/>
            <p:nvPr/>
          </p:nvGrpSpPr>
          <p:grpSpPr bwMode="auto">
            <a:xfrm>
              <a:off x="3016" y="1117"/>
              <a:ext cx="272" cy="555"/>
              <a:chOff x="4740" y="1298"/>
              <a:chExt cx="272" cy="555"/>
            </a:xfrm>
          </p:grpSpPr>
          <p:sp>
            <p:nvSpPr>
              <p:cNvPr id="9351" name="Text Box 67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5</a:t>
                </a:r>
              </a:p>
            </p:txBody>
          </p:sp>
          <p:grpSp>
            <p:nvGrpSpPr>
              <p:cNvPr id="9352" name="Group 68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35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3</a:t>
                  </a:r>
                </a:p>
              </p:txBody>
            </p:sp>
            <p:sp>
              <p:nvSpPr>
                <p:cNvPr id="9354" name="Line 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333" name="Group 71"/>
            <p:cNvGrpSpPr/>
            <p:nvPr/>
          </p:nvGrpSpPr>
          <p:grpSpPr bwMode="auto">
            <a:xfrm>
              <a:off x="2426" y="1125"/>
              <a:ext cx="326" cy="555"/>
              <a:chOff x="4686" y="1298"/>
              <a:chExt cx="326" cy="555"/>
            </a:xfrm>
          </p:grpSpPr>
          <p:sp>
            <p:nvSpPr>
              <p:cNvPr id="9347" name="Text Box 72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11</a:t>
                </a:r>
              </a:p>
            </p:txBody>
          </p:sp>
          <p:grpSp>
            <p:nvGrpSpPr>
              <p:cNvPr id="9348" name="Group 73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34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4</a:t>
                  </a:r>
                </a:p>
              </p:txBody>
            </p:sp>
            <p:sp>
              <p:nvSpPr>
                <p:cNvPr id="9350" name="Line 7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334" name="Text Box 76"/>
            <p:cNvSpPr txBox="1">
              <a:spLocks noChangeArrowheads="1"/>
            </p:cNvSpPr>
            <p:nvPr/>
          </p:nvSpPr>
          <p:spPr bwMode="auto">
            <a:xfrm>
              <a:off x="2109" y="1261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+</a:t>
              </a:r>
            </a:p>
          </p:txBody>
        </p:sp>
        <p:grpSp>
          <p:nvGrpSpPr>
            <p:cNvPr id="9335" name="Group 77"/>
            <p:cNvGrpSpPr/>
            <p:nvPr/>
          </p:nvGrpSpPr>
          <p:grpSpPr bwMode="auto">
            <a:xfrm>
              <a:off x="1728" y="1125"/>
              <a:ext cx="272" cy="555"/>
              <a:chOff x="4740" y="1298"/>
              <a:chExt cx="272" cy="555"/>
            </a:xfrm>
          </p:grpSpPr>
          <p:sp>
            <p:nvSpPr>
              <p:cNvPr id="9343" name="Text Box 78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5</a:t>
                </a:r>
              </a:p>
            </p:txBody>
          </p:sp>
          <p:grpSp>
            <p:nvGrpSpPr>
              <p:cNvPr id="9344" name="Group 79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34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3</a:t>
                  </a:r>
                </a:p>
              </p:txBody>
            </p:sp>
            <p:sp>
              <p:nvSpPr>
                <p:cNvPr id="9346" name="Line 81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336" name="Text Box 82"/>
            <p:cNvSpPr txBox="1">
              <a:spLocks noChangeArrowheads="1"/>
            </p:cNvSpPr>
            <p:nvPr/>
          </p:nvSpPr>
          <p:spPr bwMode="auto">
            <a:xfrm>
              <a:off x="1456" y="1215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:</a:t>
              </a:r>
            </a:p>
          </p:txBody>
        </p:sp>
        <p:sp>
          <p:nvSpPr>
            <p:cNvPr id="9337" name="Text Box 83"/>
            <p:cNvSpPr txBox="1">
              <a:spLocks noChangeArrowheads="1"/>
            </p:cNvSpPr>
            <p:nvPr/>
          </p:nvSpPr>
          <p:spPr bwMode="auto">
            <a:xfrm>
              <a:off x="730" y="1215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a) </a:t>
              </a:r>
            </a:p>
          </p:txBody>
        </p:sp>
        <p:grpSp>
          <p:nvGrpSpPr>
            <p:cNvPr id="9338" name="Group 84"/>
            <p:cNvGrpSpPr/>
            <p:nvPr/>
          </p:nvGrpSpPr>
          <p:grpSpPr bwMode="auto">
            <a:xfrm>
              <a:off x="1048" y="1125"/>
              <a:ext cx="326" cy="555"/>
              <a:chOff x="4686" y="1298"/>
              <a:chExt cx="326" cy="555"/>
            </a:xfrm>
          </p:grpSpPr>
          <p:sp>
            <p:nvSpPr>
              <p:cNvPr id="9339" name="Text Box 85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11</a:t>
                </a:r>
              </a:p>
            </p:txBody>
          </p:sp>
          <p:grpSp>
            <p:nvGrpSpPr>
              <p:cNvPr id="9340" name="Group 86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34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7</a:t>
                  </a:r>
                </a:p>
              </p:txBody>
            </p:sp>
            <p:sp>
              <p:nvSpPr>
                <p:cNvPr id="9342" name="Line 88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1" name="Group 89"/>
          <p:cNvGrpSpPr/>
          <p:nvPr/>
        </p:nvGrpSpPr>
        <p:grpSpPr bwMode="auto">
          <a:xfrm>
            <a:off x="3142737" y="2133975"/>
            <a:ext cx="517615" cy="881217"/>
            <a:chOff x="4686" y="1298"/>
            <a:chExt cx="326" cy="555"/>
          </a:xfrm>
        </p:grpSpPr>
        <p:sp>
          <p:nvSpPr>
            <p:cNvPr id="9326" name="Text Box 90"/>
            <p:cNvSpPr txBox="1">
              <a:spLocks noChangeArrowheads="1"/>
            </p:cNvSpPr>
            <p:nvPr/>
          </p:nvSpPr>
          <p:spPr bwMode="auto">
            <a:xfrm>
              <a:off x="4686" y="1562"/>
              <a:ext cx="3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11</a:t>
              </a:r>
            </a:p>
          </p:txBody>
        </p:sp>
        <p:grpSp>
          <p:nvGrpSpPr>
            <p:cNvPr id="9327" name="Group 91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28" name="Text Box 9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7</a:t>
                </a:r>
              </a:p>
            </p:txBody>
          </p:sp>
          <p:sp>
            <p:nvSpPr>
              <p:cNvPr id="9329" name="Line 9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3863584" y="227687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x</a:t>
            </a:r>
          </a:p>
        </p:txBody>
      </p:sp>
      <p:grpSp>
        <p:nvGrpSpPr>
          <p:cNvPr id="13" name="Group 95"/>
          <p:cNvGrpSpPr/>
          <p:nvPr/>
        </p:nvGrpSpPr>
        <p:grpSpPr bwMode="auto">
          <a:xfrm>
            <a:off x="4366901" y="2133975"/>
            <a:ext cx="431875" cy="881217"/>
            <a:chOff x="4740" y="1298"/>
            <a:chExt cx="272" cy="555"/>
          </a:xfrm>
        </p:grpSpPr>
        <p:sp>
          <p:nvSpPr>
            <p:cNvPr id="9322" name="Text Box 96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3</a:t>
              </a:r>
            </a:p>
          </p:txBody>
        </p:sp>
        <p:grpSp>
          <p:nvGrpSpPr>
            <p:cNvPr id="9323" name="Group 97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24" name="Text Box 9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5</a:t>
                </a:r>
              </a:p>
            </p:txBody>
          </p:sp>
          <p:sp>
            <p:nvSpPr>
              <p:cNvPr id="9325" name="Line 9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4943273" y="2276874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+</a:t>
            </a:r>
          </a:p>
        </p:txBody>
      </p:sp>
      <p:grpSp>
        <p:nvGrpSpPr>
          <p:cNvPr id="15" name="Group 101"/>
          <p:cNvGrpSpPr/>
          <p:nvPr/>
        </p:nvGrpSpPr>
        <p:grpSpPr bwMode="auto">
          <a:xfrm>
            <a:off x="5448190" y="2060938"/>
            <a:ext cx="517615" cy="881217"/>
            <a:chOff x="4686" y="1298"/>
            <a:chExt cx="326" cy="555"/>
          </a:xfrm>
        </p:grpSpPr>
        <p:sp>
          <p:nvSpPr>
            <p:cNvPr id="9318" name="Text Box 102"/>
            <p:cNvSpPr txBox="1">
              <a:spLocks noChangeArrowheads="1"/>
            </p:cNvSpPr>
            <p:nvPr/>
          </p:nvSpPr>
          <p:spPr bwMode="auto">
            <a:xfrm>
              <a:off x="4686" y="1562"/>
              <a:ext cx="3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11</a:t>
              </a:r>
            </a:p>
          </p:txBody>
        </p:sp>
        <p:grpSp>
          <p:nvGrpSpPr>
            <p:cNvPr id="9319" name="Group 103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20" name="Text Box 10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4</a:t>
                </a:r>
              </a:p>
            </p:txBody>
          </p:sp>
          <p:sp>
            <p:nvSpPr>
              <p:cNvPr id="9321" name="Line 10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6024551" y="220542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x</a:t>
            </a:r>
          </a:p>
        </p:txBody>
      </p:sp>
      <p:grpSp>
        <p:nvGrpSpPr>
          <p:cNvPr id="17" name="Group 107"/>
          <p:cNvGrpSpPr/>
          <p:nvPr/>
        </p:nvGrpSpPr>
        <p:grpSpPr bwMode="auto">
          <a:xfrm>
            <a:off x="6383378" y="2060938"/>
            <a:ext cx="431875" cy="881217"/>
            <a:chOff x="4740" y="1298"/>
            <a:chExt cx="272" cy="555"/>
          </a:xfrm>
        </p:grpSpPr>
        <p:sp>
          <p:nvSpPr>
            <p:cNvPr id="9314" name="Text Box 108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3</a:t>
              </a:r>
            </a:p>
          </p:txBody>
        </p:sp>
        <p:grpSp>
          <p:nvGrpSpPr>
            <p:cNvPr id="9315" name="Group 109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16" name="Text Box 110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5</a:t>
                </a:r>
              </a:p>
            </p:txBody>
          </p:sp>
          <p:sp>
            <p:nvSpPr>
              <p:cNvPr id="9317" name="Line 111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544" name="Text Box 112"/>
          <p:cNvSpPr txBox="1">
            <a:spLocks noChangeArrowheads="1"/>
          </p:cNvSpPr>
          <p:nvPr/>
        </p:nvSpPr>
        <p:spPr bwMode="auto">
          <a:xfrm>
            <a:off x="2697389" y="2323177"/>
            <a:ext cx="534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=  </a:t>
            </a:r>
          </a:p>
        </p:txBody>
      </p:sp>
      <p:sp>
        <p:nvSpPr>
          <p:cNvPr id="18545" name="AutoShape 113"/>
          <p:cNvSpPr/>
          <p:nvPr/>
        </p:nvSpPr>
        <p:spPr bwMode="auto">
          <a:xfrm rot="5400000">
            <a:off x="3828654" y="2311804"/>
            <a:ext cx="287388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3">
              <a:solidFill>
                <a:srgbClr val="000000"/>
              </a:solidFill>
              <a:ea typeface="SimSun"/>
            </a:endParaRPr>
          </a:p>
        </p:txBody>
      </p:sp>
      <p:sp>
        <p:nvSpPr>
          <p:cNvPr id="18546" name="AutoShape 114"/>
          <p:cNvSpPr/>
          <p:nvPr/>
        </p:nvSpPr>
        <p:spPr bwMode="auto">
          <a:xfrm rot="5400000">
            <a:off x="5988031" y="2311804"/>
            <a:ext cx="287388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3">
              <a:solidFill>
                <a:srgbClr val="000000"/>
              </a:solidFill>
              <a:ea typeface="SimSun"/>
            </a:endParaRPr>
          </a:p>
        </p:txBody>
      </p:sp>
      <p:grpSp>
        <p:nvGrpSpPr>
          <p:cNvPr id="19" name="Group 115"/>
          <p:cNvGrpSpPr/>
          <p:nvPr/>
        </p:nvGrpSpPr>
        <p:grpSpPr bwMode="auto">
          <a:xfrm>
            <a:off x="3719096" y="3213667"/>
            <a:ext cx="555722" cy="895507"/>
            <a:chOff x="1927" y="2840"/>
            <a:chExt cx="350" cy="564"/>
          </a:xfrm>
        </p:grpSpPr>
        <p:sp>
          <p:nvSpPr>
            <p:cNvPr id="9310" name="Text Box 116"/>
            <p:cNvSpPr txBox="1">
              <a:spLocks noChangeArrowheads="1"/>
            </p:cNvSpPr>
            <p:nvPr/>
          </p:nvSpPr>
          <p:spPr bwMode="auto">
            <a:xfrm>
              <a:off x="1945" y="3113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33</a:t>
              </a:r>
            </a:p>
          </p:txBody>
        </p:sp>
        <p:grpSp>
          <p:nvGrpSpPr>
            <p:cNvPr id="9311" name="Group 117"/>
            <p:cNvGrpSpPr/>
            <p:nvPr/>
          </p:nvGrpSpPr>
          <p:grpSpPr bwMode="auto">
            <a:xfrm>
              <a:off x="1927" y="2840"/>
              <a:ext cx="332" cy="291"/>
              <a:chOff x="1927" y="2840"/>
              <a:chExt cx="332" cy="291"/>
            </a:xfrm>
          </p:grpSpPr>
          <p:sp>
            <p:nvSpPr>
              <p:cNvPr id="9312" name="Text Box 118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35</a:t>
                </a:r>
              </a:p>
            </p:txBody>
          </p:sp>
          <p:sp>
            <p:nvSpPr>
              <p:cNvPr id="9313" name="Line 119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552" name="Text Box 120"/>
          <p:cNvSpPr txBox="1">
            <a:spLocks noChangeArrowheads="1"/>
          </p:cNvSpPr>
          <p:nvPr/>
        </p:nvSpPr>
        <p:spPr bwMode="auto">
          <a:xfrm>
            <a:off x="4943273" y="3358152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+</a:t>
            </a:r>
          </a:p>
        </p:txBody>
      </p:sp>
      <p:grpSp>
        <p:nvGrpSpPr>
          <p:cNvPr id="21" name="Group 121"/>
          <p:cNvGrpSpPr/>
          <p:nvPr/>
        </p:nvGrpSpPr>
        <p:grpSpPr bwMode="auto">
          <a:xfrm>
            <a:off x="5830840" y="3142216"/>
            <a:ext cx="555722" cy="895507"/>
            <a:chOff x="1927" y="2840"/>
            <a:chExt cx="350" cy="564"/>
          </a:xfrm>
        </p:grpSpPr>
        <p:sp>
          <p:nvSpPr>
            <p:cNvPr id="9306" name="Text Box 122"/>
            <p:cNvSpPr txBox="1">
              <a:spLocks noChangeArrowheads="1"/>
            </p:cNvSpPr>
            <p:nvPr/>
          </p:nvSpPr>
          <p:spPr bwMode="auto">
            <a:xfrm>
              <a:off x="1945" y="3113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33</a:t>
              </a:r>
            </a:p>
          </p:txBody>
        </p:sp>
        <p:grpSp>
          <p:nvGrpSpPr>
            <p:cNvPr id="9307" name="Group 123"/>
            <p:cNvGrpSpPr/>
            <p:nvPr/>
          </p:nvGrpSpPr>
          <p:grpSpPr bwMode="auto">
            <a:xfrm>
              <a:off x="1927" y="2840"/>
              <a:ext cx="332" cy="291"/>
              <a:chOff x="1927" y="2840"/>
              <a:chExt cx="332" cy="291"/>
            </a:xfrm>
          </p:grpSpPr>
          <p:sp>
            <p:nvSpPr>
              <p:cNvPr id="9308" name="Text Box 124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20</a:t>
                </a:r>
              </a:p>
            </p:txBody>
          </p:sp>
          <p:sp>
            <p:nvSpPr>
              <p:cNvPr id="9309" name="Line 125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558" name="Text Box 126"/>
          <p:cNvSpPr txBox="1">
            <a:spLocks noChangeArrowheads="1"/>
          </p:cNvSpPr>
          <p:nvPr/>
        </p:nvSpPr>
        <p:spPr bwMode="auto">
          <a:xfrm>
            <a:off x="2682306" y="3358152"/>
            <a:ext cx="534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=  </a:t>
            </a:r>
          </a:p>
        </p:txBody>
      </p:sp>
      <p:grpSp>
        <p:nvGrpSpPr>
          <p:cNvPr id="23" name="Group 127"/>
          <p:cNvGrpSpPr/>
          <p:nvPr/>
        </p:nvGrpSpPr>
        <p:grpSpPr bwMode="auto">
          <a:xfrm>
            <a:off x="7536113" y="3069179"/>
            <a:ext cx="555722" cy="895507"/>
            <a:chOff x="1927" y="2840"/>
            <a:chExt cx="350" cy="564"/>
          </a:xfrm>
        </p:grpSpPr>
        <p:sp>
          <p:nvSpPr>
            <p:cNvPr id="9302" name="Text Box 128"/>
            <p:cNvSpPr txBox="1">
              <a:spLocks noChangeArrowheads="1"/>
            </p:cNvSpPr>
            <p:nvPr/>
          </p:nvSpPr>
          <p:spPr bwMode="auto">
            <a:xfrm>
              <a:off x="1945" y="3113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33</a:t>
              </a:r>
            </a:p>
          </p:txBody>
        </p:sp>
        <p:grpSp>
          <p:nvGrpSpPr>
            <p:cNvPr id="9303" name="Group 129"/>
            <p:cNvGrpSpPr/>
            <p:nvPr/>
          </p:nvGrpSpPr>
          <p:grpSpPr bwMode="auto">
            <a:xfrm>
              <a:off x="1927" y="2840"/>
              <a:ext cx="332" cy="291"/>
              <a:chOff x="1927" y="2840"/>
              <a:chExt cx="332" cy="291"/>
            </a:xfrm>
          </p:grpSpPr>
          <p:sp>
            <p:nvSpPr>
              <p:cNvPr id="9304" name="Text Box 130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55</a:t>
                </a:r>
              </a:p>
            </p:txBody>
          </p:sp>
          <p:sp>
            <p:nvSpPr>
              <p:cNvPr id="9305" name="Line 131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564" name="Text Box 132"/>
          <p:cNvSpPr txBox="1">
            <a:spLocks noChangeArrowheads="1"/>
          </p:cNvSpPr>
          <p:nvPr/>
        </p:nvSpPr>
        <p:spPr bwMode="auto">
          <a:xfrm>
            <a:off x="8328417" y="3213664"/>
            <a:ext cx="534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ea typeface="SimSun"/>
              </a:rPr>
              <a:t>=  </a:t>
            </a:r>
          </a:p>
        </p:txBody>
      </p:sp>
      <p:grpSp>
        <p:nvGrpSpPr>
          <p:cNvPr id="25" name="Group 133"/>
          <p:cNvGrpSpPr/>
          <p:nvPr/>
        </p:nvGrpSpPr>
        <p:grpSpPr bwMode="auto">
          <a:xfrm>
            <a:off x="8833320" y="2997726"/>
            <a:ext cx="431875" cy="881217"/>
            <a:chOff x="4740" y="1298"/>
            <a:chExt cx="272" cy="555"/>
          </a:xfrm>
        </p:grpSpPr>
        <p:sp>
          <p:nvSpPr>
            <p:cNvPr id="9298" name="Text Box 134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ea typeface="SimSun"/>
                </a:rPr>
                <a:t>3</a:t>
              </a:r>
            </a:p>
          </p:txBody>
        </p:sp>
        <p:grpSp>
          <p:nvGrpSpPr>
            <p:cNvPr id="9299" name="Group 135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300" name="Text Box 136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ea typeface="SimSun"/>
                  </a:rPr>
                  <a:t>5</a:t>
                </a:r>
              </a:p>
            </p:txBody>
          </p:sp>
          <p:sp>
            <p:nvSpPr>
              <p:cNvPr id="9301" name="Line 137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138"/>
          <p:cNvGrpSpPr/>
          <p:nvPr/>
        </p:nvGrpSpPr>
        <p:grpSpPr bwMode="auto">
          <a:xfrm>
            <a:off x="2825177" y="4150453"/>
            <a:ext cx="4061535" cy="893919"/>
            <a:chOff x="730" y="1117"/>
            <a:chExt cx="2558" cy="563"/>
          </a:xfrm>
        </p:grpSpPr>
        <p:sp>
          <p:nvSpPr>
            <p:cNvPr id="9274" name="Text Box 140"/>
            <p:cNvSpPr txBox="1">
              <a:spLocks noChangeArrowheads="1"/>
            </p:cNvSpPr>
            <p:nvPr/>
          </p:nvSpPr>
          <p:spPr bwMode="auto">
            <a:xfrm>
              <a:off x="2789" y="1207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:</a:t>
              </a:r>
            </a:p>
          </p:txBody>
        </p:sp>
        <p:grpSp>
          <p:nvGrpSpPr>
            <p:cNvPr id="9275" name="Group 141"/>
            <p:cNvGrpSpPr/>
            <p:nvPr/>
          </p:nvGrpSpPr>
          <p:grpSpPr bwMode="auto">
            <a:xfrm>
              <a:off x="3016" y="1117"/>
              <a:ext cx="272" cy="555"/>
              <a:chOff x="4740" y="1298"/>
              <a:chExt cx="272" cy="555"/>
            </a:xfrm>
          </p:grpSpPr>
          <p:sp>
            <p:nvSpPr>
              <p:cNvPr id="9294" name="Text Box 142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5</a:t>
                </a:r>
              </a:p>
            </p:txBody>
          </p:sp>
          <p:grpSp>
            <p:nvGrpSpPr>
              <p:cNvPr id="9295" name="Group 143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9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3</a:t>
                  </a:r>
                </a:p>
              </p:txBody>
            </p:sp>
            <p:sp>
              <p:nvSpPr>
                <p:cNvPr id="9297" name="Line 14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76" name="Group 146"/>
            <p:cNvGrpSpPr/>
            <p:nvPr/>
          </p:nvGrpSpPr>
          <p:grpSpPr bwMode="auto">
            <a:xfrm>
              <a:off x="2426" y="1125"/>
              <a:ext cx="326" cy="555"/>
              <a:chOff x="4686" y="1298"/>
              <a:chExt cx="326" cy="555"/>
            </a:xfrm>
          </p:grpSpPr>
          <p:sp>
            <p:nvSpPr>
              <p:cNvPr id="9290" name="Text Box 14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11</a:t>
                </a:r>
              </a:p>
            </p:txBody>
          </p:sp>
          <p:grpSp>
            <p:nvGrpSpPr>
              <p:cNvPr id="9291" name="Group 148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92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4</a:t>
                  </a:r>
                </a:p>
              </p:txBody>
            </p:sp>
            <p:sp>
              <p:nvSpPr>
                <p:cNvPr id="9293" name="Line 15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277" name="Text Box 151"/>
            <p:cNvSpPr txBox="1">
              <a:spLocks noChangeArrowheads="1"/>
            </p:cNvSpPr>
            <p:nvPr/>
          </p:nvSpPr>
          <p:spPr bwMode="auto">
            <a:xfrm>
              <a:off x="2109" y="1261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+</a:t>
              </a:r>
            </a:p>
          </p:txBody>
        </p:sp>
        <p:grpSp>
          <p:nvGrpSpPr>
            <p:cNvPr id="9278" name="Group 152"/>
            <p:cNvGrpSpPr/>
            <p:nvPr/>
          </p:nvGrpSpPr>
          <p:grpSpPr bwMode="auto">
            <a:xfrm>
              <a:off x="1728" y="1125"/>
              <a:ext cx="272" cy="555"/>
              <a:chOff x="4740" y="1298"/>
              <a:chExt cx="272" cy="555"/>
            </a:xfrm>
          </p:grpSpPr>
          <p:sp>
            <p:nvSpPr>
              <p:cNvPr id="9286" name="Text Box 153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5</a:t>
                </a:r>
              </a:p>
            </p:txBody>
          </p:sp>
          <p:grpSp>
            <p:nvGrpSpPr>
              <p:cNvPr id="9287" name="Group 154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88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3</a:t>
                  </a:r>
                </a:p>
              </p:txBody>
            </p:sp>
            <p:sp>
              <p:nvSpPr>
                <p:cNvPr id="9289" name="Line 15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279" name="Text Box 157"/>
            <p:cNvSpPr txBox="1">
              <a:spLocks noChangeArrowheads="1"/>
            </p:cNvSpPr>
            <p:nvPr/>
          </p:nvSpPr>
          <p:spPr bwMode="auto">
            <a:xfrm>
              <a:off x="1456" y="1215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:</a:t>
              </a:r>
            </a:p>
          </p:txBody>
        </p:sp>
        <p:sp>
          <p:nvSpPr>
            <p:cNvPr id="9280" name="Text Box 158"/>
            <p:cNvSpPr txBox="1">
              <a:spLocks noChangeArrowheads="1"/>
            </p:cNvSpPr>
            <p:nvPr/>
          </p:nvSpPr>
          <p:spPr bwMode="auto">
            <a:xfrm>
              <a:off x="730" y="1215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a) </a:t>
              </a:r>
            </a:p>
          </p:txBody>
        </p:sp>
        <p:grpSp>
          <p:nvGrpSpPr>
            <p:cNvPr id="9281" name="Group 159"/>
            <p:cNvGrpSpPr/>
            <p:nvPr/>
          </p:nvGrpSpPr>
          <p:grpSpPr bwMode="auto">
            <a:xfrm>
              <a:off x="1048" y="1125"/>
              <a:ext cx="326" cy="555"/>
              <a:chOff x="4686" y="1298"/>
              <a:chExt cx="326" cy="555"/>
            </a:xfrm>
          </p:grpSpPr>
          <p:sp>
            <p:nvSpPr>
              <p:cNvPr id="9282" name="Text Box 160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11</a:t>
                </a:r>
              </a:p>
            </p:txBody>
          </p:sp>
          <p:grpSp>
            <p:nvGrpSpPr>
              <p:cNvPr id="9283" name="Group 161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84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7</a:t>
                  </a:r>
                </a:p>
              </p:txBody>
            </p:sp>
            <p:sp>
              <p:nvSpPr>
                <p:cNvPr id="9285" name="Line 163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8604" name="Group 164"/>
          <p:cNvGrpSpPr/>
          <p:nvPr/>
        </p:nvGrpSpPr>
        <p:grpSpPr bwMode="auto">
          <a:xfrm>
            <a:off x="3215771" y="4942753"/>
            <a:ext cx="1819594" cy="954255"/>
            <a:chOff x="966" y="1706"/>
            <a:chExt cx="1146" cy="601"/>
          </a:xfrm>
        </p:grpSpPr>
        <p:sp>
          <p:nvSpPr>
            <p:cNvPr id="9260" name="AutoShape 165"/>
            <p:cNvSpPr/>
            <p:nvPr/>
          </p:nvSpPr>
          <p:spPr bwMode="auto">
            <a:xfrm>
              <a:off x="2064" y="1706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33">
                <a:solidFill>
                  <a:srgbClr val="000000"/>
                </a:solidFill>
                <a:ea typeface="SimSun"/>
              </a:endParaRPr>
            </a:p>
          </p:txBody>
        </p:sp>
        <p:grpSp>
          <p:nvGrpSpPr>
            <p:cNvPr id="9261" name="Group 166"/>
            <p:cNvGrpSpPr/>
            <p:nvPr/>
          </p:nvGrpSpPr>
          <p:grpSpPr bwMode="auto">
            <a:xfrm>
              <a:off x="1701" y="1752"/>
              <a:ext cx="326" cy="555"/>
              <a:chOff x="4686" y="1298"/>
              <a:chExt cx="326" cy="555"/>
            </a:xfrm>
          </p:grpSpPr>
          <p:sp>
            <p:nvSpPr>
              <p:cNvPr id="9269" name="Text Box 16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11</a:t>
                </a:r>
              </a:p>
            </p:txBody>
          </p:sp>
          <p:grpSp>
            <p:nvGrpSpPr>
              <p:cNvPr id="9270" name="Group 168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7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4</a:t>
                  </a:r>
                </a:p>
              </p:txBody>
            </p:sp>
            <p:sp>
              <p:nvSpPr>
                <p:cNvPr id="9272" name="Line 1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262" name="Text Box 171"/>
            <p:cNvSpPr txBox="1">
              <a:spLocks noChangeArrowheads="1"/>
            </p:cNvSpPr>
            <p:nvPr/>
          </p:nvSpPr>
          <p:spPr bwMode="auto">
            <a:xfrm>
              <a:off x="1471" y="1842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+</a:t>
              </a:r>
            </a:p>
          </p:txBody>
        </p:sp>
        <p:grpSp>
          <p:nvGrpSpPr>
            <p:cNvPr id="9263" name="Group 172"/>
            <p:cNvGrpSpPr/>
            <p:nvPr/>
          </p:nvGrpSpPr>
          <p:grpSpPr bwMode="auto">
            <a:xfrm>
              <a:off x="1060" y="1752"/>
              <a:ext cx="326" cy="555"/>
              <a:chOff x="4686" y="1298"/>
              <a:chExt cx="326" cy="555"/>
            </a:xfrm>
          </p:grpSpPr>
          <p:sp>
            <p:nvSpPr>
              <p:cNvPr id="9265" name="Text Box 173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11</a:t>
                </a:r>
              </a:p>
            </p:txBody>
          </p:sp>
          <p:grpSp>
            <p:nvGrpSpPr>
              <p:cNvPr id="9266" name="Group 174"/>
              <p:cNvGrpSpPr/>
              <p:nvPr/>
            </p:nvGrpSpPr>
            <p:grpSpPr bwMode="auto">
              <a:xfrm>
                <a:off x="4740" y="1298"/>
                <a:ext cx="272" cy="291"/>
                <a:chOff x="2091" y="1706"/>
                <a:chExt cx="272" cy="291"/>
              </a:xfrm>
            </p:grpSpPr>
            <p:sp>
              <p:nvSpPr>
                <p:cNvPr id="926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121917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>
                      <a:solidFill>
                        <a:srgbClr val="000000"/>
                      </a:solidFill>
                      <a:ea typeface="SimSun"/>
                    </a:rPr>
                    <a:t>7</a:t>
                  </a:r>
                </a:p>
              </p:txBody>
            </p:sp>
            <p:sp>
              <p:nvSpPr>
                <p:cNvPr id="9268" name="Line 17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3">
                    <a:solidFill>
                      <a:srgbClr val="000000"/>
                    </a:solidFill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264" name="AutoShape 177"/>
            <p:cNvSpPr/>
            <p:nvPr/>
          </p:nvSpPr>
          <p:spPr bwMode="auto">
            <a:xfrm>
              <a:off x="966" y="1724"/>
              <a:ext cx="93" cy="576"/>
            </a:xfrm>
            <a:prstGeom prst="leftBracket">
              <a:avLst>
                <a:gd name="adj" fmla="val 5161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33">
                <a:solidFill>
                  <a:srgbClr val="000000"/>
                </a:solidFill>
                <a:ea typeface="SimSun"/>
              </a:endParaRPr>
            </a:p>
          </p:txBody>
        </p:sp>
      </p:grpSp>
      <p:sp>
        <p:nvSpPr>
          <p:cNvPr id="18610" name="Text Box 178"/>
          <p:cNvSpPr txBox="1">
            <a:spLocks noChangeArrowheads="1"/>
          </p:cNvSpPr>
          <p:nvPr/>
        </p:nvSpPr>
        <p:spPr bwMode="auto">
          <a:xfrm>
            <a:off x="5251303" y="5158692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:</a:t>
            </a:r>
          </a:p>
        </p:txBody>
      </p:sp>
      <p:grpSp>
        <p:nvGrpSpPr>
          <p:cNvPr id="18619" name="Group 179"/>
          <p:cNvGrpSpPr/>
          <p:nvPr/>
        </p:nvGrpSpPr>
        <p:grpSpPr bwMode="auto">
          <a:xfrm>
            <a:off x="6169028" y="5014204"/>
            <a:ext cx="431875" cy="881217"/>
            <a:chOff x="4740" y="1298"/>
            <a:chExt cx="272" cy="555"/>
          </a:xfrm>
        </p:grpSpPr>
        <p:sp>
          <p:nvSpPr>
            <p:cNvPr id="9256" name="Text Box 180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5</a:t>
              </a:r>
            </a:p>
          </p:txBody>
        </p:sp>
        <p:grpSp>
          <p:nvGrpSpPr>
            <p:cNvPr id="9257" name="Group 181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258" name="Text Box 18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3</a:t>
                </a:r>
              </a:p>
            </p:txBody>
          </p:sp>
          <p:sp>
            <p:nvSpPr>
              <p:cNvPr id="9259" name="Line 18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7123294" y="5158692"/>
            <a:ext cx="1215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=  1  :   </a:t>
            </a:r>
          </a:p>
        </p:txBody>
      </p:sp>
      <p:grpSp>
        <p:nvGrpSpPr>
          <p:cNvPr id="18625" name="Group 185"/>
          <p:cNvGrpSpPr/>
          <p:nvPr/>
        </p:nvGrpSpPr>
        <p:grpSpPr bwMode="auto">
          <a:xfrm>
            <a:off x="8041018" y="5014204"/>
            <a:ext cx="431875" cy="881217"/>
            <a:chOff x="4740" y="1298"/>
            <a:chExt cx="272" cy="555"/>
          </a:xfrm>
        </p:grpSpPr>
        <p:sp>
          <p:nvSpPr>
            <p:cNvPr id="9252" name="Text Box 186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ea typeface="SimSun"/>
                </a:rPr>
                <a:t>5</a:t>
              </a:r>
            </a:p>
          </p:txBody>
        </p:sp>
        <p:grpSp>
          <p:nvGrpSpPr>
            <p:cNvPr id="9253" name="Group 187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254" name="Text Box 18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ea typeface="SimSun"/>
                  </a:rPr>
                  <a:t>3</a:t>
                </a:r>
              </a:p>
            </p:txBody>
          </p:sp>
          <p:sp>
            <p:nvSpPr>
              <p:cNvPr id="9255" name="Line 18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8614216" y="5230141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ea typeface="SimSun"/>
              </a:rPr>
              <a:t>=</a:t>
            </a:r>
          </a:p>
        </p:txBody>
      </p:sp>
      <p:grpSp>
        <p:nvGrpSpPr>
          <p:cNvPr id="18631" name="Group 191"/>
          <p:cNvGrpSpPr/>
          <p:nvPr/>
        </p:nvGrpSpPr>
        <p:grpSpPr bwMode="auto">
          <a:xfrm>
            <a:off x="9120708" y="5014204"/>
            <a:ext cx="431875" cy="881217"/>
            <a:chOff x="4740" y="1298"/>
            <a:chExt cx="272" cy="555"/>
          </a:xfrm>
        </p:grpSpPr>
        <p:sp>
          <p:nvSpPr>
            <p:cNvPr id="9248" name="Text Box 192"/>
            <p:cNvSpPr txBox="1">
              <a:spLocks noChangeArrowheads="1"/>
            </p:cNvSpPr>
            <p:nvPr/>
          </p:nvSpPr>
          <p:spPr bwMode="auto">
            <a:xfrm>
              <a:off x="4767" y="156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ea typeface="SimSun"/>
                </a:rPr>
                <a:t>3</a:t>
              </a:r>
            </a:p>
          </p:txBody>
        </p:sp>
        <p:grpSp>
          <p:nvGrpSpPr>
            <p:cNvPr id="9249" name="Group 193"/>
            <p:cNvGrpSpPr/>
            <p:nvPr/>
          </p:nvGrpSpPr>
          <p:grpSpPr bwMode="auto">
            <a:xfrm>
              <a:off x="4740" y="1298"/>
              <a:ext cx="272" cy="291"/>
              <a:chOff x="2091" y="1706"/>
              <a:chExt cx="272" cy="291"/>
            </a:xfrm>
          </p:grpSpPr>
          <p:sp>
            <p:nvSpPr>
              <p:cNvPr id="9250" name="Text Box 19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121917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ea typeface="SimSun"/>
                  </a:rPr>
                  <a:t>5</a:t>
                </a:r>
              </a:p>
            </p:txBody>
          </p:sp>
          <p:sp>
            <p:nvSpPr>
              <p:cNvPr id="9251" name="Line 19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3">
                  <a:solidFill>
                    <a:srgbClr val="00000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628" name="Oval 196"/>
          <p:cNvSpPr>
            <a:spLocks noChangeArrowheads="1"/>
          </p:cNvSpPr>
          <p:nvPr/>
        </p:nvSpPr>
        <p:spPr bwMode="auto">
          <a:xfrm>
            <a:off x="3287222" y="4005965"/>
            <a:ext cx="647813" cy="1059047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3">
              <a:solidFill>
                <a:srgbClr val="000000"/>
              </a:solidFill>
              <a:ea typeface="SimSun"/>
            </a:endParaRPr>
          </a:p>
        </p:txBody>
      </p:sp>
      <p:sp>
        <p:nvSpPr>
          <p:cNvPr id="18629" name="Oval 197"/>
          <p:cNvSpPr>
            <a:spLocks noChangeArrowheads="1"/>
          </p:cNvSpPr>
          <p:nvPr/>
        </p:nvSpPr>
        <p:spPr bwMode="auto">
          <a:xfrm>
            <a:off x="5448187" y="4005965"/>
            <a:ext cx="647813" cy="1059047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3">
              <a:solidFill>
                <a:srgbClr val="000000"/>
              </a:solidFill>
              <a:ea typeface="SimSun"/>
            </a:endParaRPr>
          </a:p>
        </p:txBody>
      </p:sp>
      <p:sp>
        <p:nvSpPr>
          <p:cNvPr id="139" name="Text Box 132"/>
          <p:cNvSpPr txBox="1">
            <a:spLocks noChangeArrowheads="1"/>
          </p:cNvSpPr>
          <p:nvPr/>
        </p:nvSpPr>
        <p:spPr bwMode="auto">
          <a:xfrm>
            <a:off x="6826378" y="3292746"/>
            <a:ext cx="534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ea typeface="SimSun"/>
              </a:rPr>
              <a:t>=  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2663225" y="5171393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55592" y="-126153"/>
            <a:ext cx="4191960" cy="1092194"/>
            <a:chOff x="4199" y="-184"/>
            <a:chExt cx="4951" cy="168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9900CC"/>
                  </a:solidFill>
                  <a:latin typeface="Times New Roman" panose="02020603050405020304" pitchFamily="18" charset="0"/>
                  <a:ea typeface="SimSun"/>
                  <a:cs typeface="Arial" panose="020B0604020202020204" pitchFamily="34" charset="0"/>
                </a:rPr>
                <a:t>            PHÉP </a:t>
              </a:r>
              <a:r>
                <a:rPr lang="en-SG" altLang="en-US" sz="3200" b="1">
                  <a:solidFill>
                    <a:srgbClr val="9900CC"/>
                  </a:solidFill>
                  <a:latin typeface="Times New Roman" panose="02020603050405020304" pitchFamily="18" charset="0"/>
                  <a:ea typeface="SimSun"/>
                  <a:cs typeface="Arial" panose="020B0604020202020204" pitchFamily="34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Toán</a:t>
              </a:r>
            </a:p>
          </p:txBody>
        </p:sp>
      </p:grpSp>
      <p:pic>
        <p:nvPicPr>
          <p:cNvPr id="141" name="Picture 4" descr="https://i.pinimg.com/564x/cd/fd/fc/cdfdfc3ef9be601f618f3109c425ac05.jpg">
            <a:extLst>
              <a:ext uri="{FF2B5EF4-FFF2-40B4-BE49-F238E27FC236}">
                <a16:creationId xmlns:a16="http://schemas.microsoft.com/office/drawing/2014/main" id="{16A65F3A-8027-4033-85D9-28C70134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5809" y="3114988"/>
            <a:ext cx="3068710" cy="37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6" grpId="0"/>
      <p:bldP spid="18532" grpId="0"/>
      <p:bldP spid="18538" grpId="0"/>
      <p:bldP spid="18544" grpId="0"/>
      <p:bldP spid="18545" grpId="0" bldLvl="0" animBg="1"/>
      <p:bldP spid="18546" grpId="0" bldLvl="0" animBg="1"/>
      <p:bldP spid="18552" grpId="0"/>
      <p:bldP spid="18558" grpId="0"/>
      <p:bldP spid="18564" grpId="0"/>
      <p:bldP spid="18610" grpId="0"/>
      <p:bldP spid="18616" grpId="0"/>
      <p:bldP spid="18622" grpId="0"/>
      <p:bldP spid="18628" grpId="0" animBg="1"/>
      <p:bldP spid="18629" grpId="0" animBg="1"/>
      <p:bldP spid="139" grpId="0"/>
      <p:bldP spid="1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7131" y="837531"/>
            <a:ext cx="40463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4. Tính bằng hai cách: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39409" y="1557612"/>
            <a:ext cx="408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b) (6,24  +  1,26)   :  0,75      </a:t>
            </a:r>
          </a:p>
        </p:txBody>
      </p:sp>
      <p:sp>
        <p:nvSpPr>
          <p:cNvPr id="16388" name="AutoShape 4"/>
          <p:cNvSpPr/>
          <p:nvPr/>
        </p:nvSpPr>
        <p:spPr bwMode="auto">
          <a:xfrm rot="5400000">
            <a:off x="3900105" y="1448053"/>
            <a:ext cx="287388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3">
              <a:solidFill>
                <a:srgbClr val="000000"/>
              </a:solidFill>
              <a:ea typeface="SimSun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19097" y="2492812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7,5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81951" y="2421362"/>
            <a:ext cx="8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ea typeface="SimSun"/>
              </a:rPr>
              <a:t>=  10</a:t>
            </a: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5159211" y="242136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:  0,75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696569" y="3790026"/>
            <a:ext cx="4341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b) (6,24  +  1,26)   :  0,75         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926797" y="4582328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6,24  : 0,75</a:t>
            </a: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5232249" y="4556924"/>
            <a:ext cx="1638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1,26 : 0,75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4800373" y="4556924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+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2597897" y="5239668"/>
            <a:ext cx="534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=  </a:t>
            </a:r>
          </a:p>
        </p:txBody>
      </p:sp>
      <p:sp>
        <p:nvSpPr>
          <p:cNvPr id="16457" name="AutoShape 73"/>
          <p:cNvSpPr/>
          <p:nvPr/>
        </p:nvSpPr>
        <p:spPr bwMode="auto">
          <a:xfrm rot="5400000">
            <a:off x="3684167" y="4329871"/>
            <a:ext cx="287387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3">
              <a:solidFill>
                <a:srgbClr val="000000"/>
              </a:solidFill>
              <a:ea typeface="SimSun"/>
            </a:endParaRPr>
          </a:p>
        </p:txBody>
      </p:sp>
      <p:sp>
        <p:nvSpPr>
          <p:cNvPr id="16458" name="AutoShape 74"/>
          <p:cNvSpPr/>
          <p:nvPr/>
        </p:nvSpPr>
        <p:spPr bwMode="auto">
          <a:xfrm rot="5400000">
            <a:off x="5988031" y="4329871"/>
            <a:ext cx="287387" cy="1513152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33">
              <a:solidFill>
                <a:srgbClr val="000000"/>
              </a:solidFill>
              <a:ea typeface="SimSun"/>
            </a:endParaRP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3503161" y="5230141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8,32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5735576" y="5158692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1,68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4871824" y="5204737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ea typeface="SimSun"/>
              </a:rPr>
              <a:t>+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6888302" y="5158692"/>
            <a:ext cx="8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ea typeface="SimSun"/>
              </a:rPr>
              <a:t>=  10</a:t>
            </a:r>
          </a:p>
        </p:txBody>
      </p:sp>
      <p:grpSp>
        <p:nvGrpSpPr>
          <p:cNvPr id="2" name="Group 94"/>
          <p:cNvGrpSpPr/>
          <p:nvPr/>
        </p:nvGrpSpPr>
        <p:grpSpPr bwMode="auto">
          <a:xfrm>
            <a:off x="3574610" y="3574088"/>
            <a:ext cx="2305453" cy="214349"/>
            <a:chOff x="3742" y="2051"/>
            <a:chExt cx="1497" cy="291"/>
          </a:xfrm>
        </p:grpSpPr>
        <p:sp>
          <p:nvSpPr>
            <p:cNvPr id="10265" name="Line 91"/>
            <p:cNvSpPr>
              <a:spLocks noChangeShapeType="1"/>
            </p:cNvSpPr>
            <p:nvPr/>
          </p:nvSpPr>
          <p:spPr bwMode="auto">
            <a:xfrm flipV="1">
              <a:off x="3742" y="2069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10266" name="Line 92"/>
            <p:cNvSpPr>
              <a:spLocks noChangeShapeType="1"/>
            </p:cNvSpPr>
            <p:nvPr/>
          </p:nvSpPr>
          <p:spPr bwMode="auto">
            <a:xfrm>
              <a:off x="3742" y="2069"/>
              <a:ext cx="1497" cy="0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10267" name="Line 93"/>
            <p:cNvSpPr>
              <a:spLocks noChangeShapeType="1"/>
            </p:cNvSpPr>
            <p:nvPr/>
          </p:nvSpPr>
          <p:spPr bwMode="auto">
            <a:xfrm flipV="1">
              <a:off x="5239" y="2051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06"/>
          <p:cNvGrpSpPr/>
          <p:nvPr/>
        </p:nvGrpSpPr>
        <p:grpSpPr bwMode="auto">
          <a:xfrm>
            <a:off x="4655887" y="3358151"/>
            <a:ext cx="1368664" cy="433463"/>
            <a:chOff x="3651" y="1842"/>
            <a:chExt cx="1497" cy="273"/>
          </a:xfrm>
        </p:grpSpPr>
        <p:sp>
          <p:nvSpPr>
            <p:cNvPr id="10262" name="Line 103"/>
            <p:cNvSpPr>
              <a:spLocks noChangeShapeType="1"/>
            </p:cNvSpPr>
            <p:nvPr/>
          </p:nvSpPr>
          <p:spPr bwMode="auto">
            <a:xfrm flipV="1">
              <a:off x="5148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10263" name="Line 104"/>
            <p:cNvSpPr>
              <a:spLocks noChangeShapeType="1"/>
            </p:cNvSpPr>
            <p:nvPr/>
          </p:nvSpPr>
          <p:spPr bwMode="auto">
            <a:xfrm flipV="1">
              <a:off x="3651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10264" name="Line 105"/>
            <p:cNvSpPr>
              <a:spLocks noChangeShapeType="1"/>
            </p:cNvSpPr>
            <p:nvPr/>
          </p:nvSpPr>
          <p:spPr bwMode="auto">
            <a:xfrm>
              <a:off x="3651" y="1842"/>
              <a:ext cx="149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66311" y="2492811"/>
            <a:ext cx="71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76277" y="4607732"/>
            <a:ext cx="71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55592" y="-126153"/>
            <a:ext cx="4191960" cy="1092194"/>
            <a:chOff x="4199" y="-184"/>
            <a:chExt cx="4951" cy="168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9900CC"/>
                  </a:solidFill>
                  <a:latin typeface="Times New Roman" panose="02020603050405020304" pitchFamily="18" charset="0"/>
                  <a:ea typeface="SimSun"/>
                  <a:cs typeface="Arial" panose="020B0604020202020204" pitchFamily="34" charset="0"/>
                </a:rPr>
                <a:t>            PHÉP </a:t>
              </a:r>
              <a:r>
                <a:rPr lang="en-SG" altLang="en-US" sz="3200" b="1">
                  <a:solidFill>
                    <a:srgbClr val="9900CC"/>
                  </a:solidFill>
                  <a:latin typeface="Times New Roman" panose="02020603050405020304" pitchFamily="18" charset="0"/>
                  <a:ea typeface="SimSun"/>
                  <a:cs typeface="Arial" panose="020B0604020202020204" pitchFamily="34" charset="0"/>
                </a:rPr>
                <a:t>CHIA</a:t>
              </a: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5879" y="-184"/>
              <a:ext cx="2521" cy="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Toán</a:t>
              </a:r>
            </a:p>
          </p:txBody>
        </p:sp>
      </p:grpSp>
      <p:pic>
        <p:nvPicPr>
          <p:cNvPr id="32" name="Picture 4" descr="https://i.pinimg.com/564x/cd/fd/fc/cdfdfc3ef9be601f618f3109c425ac05.jpg">
            <a:extLst>
              <a:ext uri="{FF2B5EF4-FFF2-40B4-BE49-F238E27FC236}">
                <a16:creationId xmlns:a16="http://schemas.microsoft.com/office/drawing/2014/main" id="{5A70403D-49E9-4890-A7E9-BC9169AD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4046" y="3135060"/>
            <a:ext cx="3068710" cy="37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ldLvl="0" animBg="1"/>
      <p:bldP spid="16389" grpId="0"/>
      <p:bldP spid="16390" grpId="0"/>
      <p:bldP spid="16449" grpId="0"/>
      <p:bldP spid="16452" grpId="0"/>
      <p:bldP spid="16453" grpId="0"/>
      <p:bldP spid="16454" grpId="0"/>
      <p:bldP spid="16455" grpId="0"/>
      <p:bldP spid="16456" grpId="0"/>
      <p:bldP spid="16457" grpId="0" bldLvl="0" animBg="1"/>
      <p:bldP spid="16458" grpId="0" bldLvl="0" animBg="1"/>
      <p:bldP spid="16459" grpId="0"/>
      <p:bldP spid="16460" grpId="0"/>
      <p:bldP spid="16461" grpId="0"/>
      <p:bldP spid="164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35763" y="2832508"/>
            <a:ext cx="7371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9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5361">
        <p15:prstTrans prst="origami"/>
      </p:transition>
    </mc:Choice>
    <mc:Fallback xmlns="">
      <p:transition spd="slow" advTm="15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2993CB5-9993-4436-9BEF-47BCC26B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37896" descr="1-26">
            <a:extLst>
              <a:ext uri="{FF2B5EF4-FFF2-40B4-BE49-F238E27FC236}">
                <a16:creationId xmlns:a16="http://schemas.microsoft.com/office/drawing/2014/main" id="{B2F7FE29-8970-4501-921A-0894FA66A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" y="1447800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7893" descr="1-28">
            <a:extLst>
              <a:ext uri="{FF2B5EF4-FFF2-40B4-BE49-F238E27FC236}">
                <a16:creationId xmlns:a16="http://schemas.microsoft.com/office/drawing/2014/main" id="{716866EB-5579-468C-9C8C-AF54E8B7C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3638551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37894" descr="1-29">
            <a:extLst>
              <a:ext uri="{FF2B5EF4-FFF2-40B4-BE49-F238E27FC236}">
                <a16:creationId xmlns:a16="http://schemas.microsoft.com/office/drawing/2014/main" id="{32B0619F-1A15-4596-A681-6A1C8C5F3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5" y="-33866"/>
            <a:ext cx="973243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7895" descr="1-27">
            <a:extLst>
              <a:ext uri="{FF2B5EF4-FFF2-40B4-BE49-F238E27FC236}">
                <a16:creationId xmlns:a16="http://schemas.microsoft.com/office/drawing/2014/main" id="{F2A0BF4A-36E1-4375-AA50-113DEDE69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5" y="-167217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AD31882-FE2A-45AA-A371-2748E9B48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617" y="3048001"/>
            <a:ext cx="594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A3767FA-EC21-4068-8C9C-F4942629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46" y="18305"/>
            <a:ext cx="2543175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B6552C-6E2A-42CD-9F41-72148D8C7BF9}"/>
              </a:ext>
            </a:extLst>
          </p:cNvPr>
          <p:cNvSpPr/>
          <p:nvPr/>
        </p:nvSpPr>
        <p:spPr>
          <a:xfrm>
            <a:off x="3750365" y="182218"/>
            <a:ext cx="5088835" cy="216331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8ED8E-E05F-4D91-A1CE-C61DCD17F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2563320"/>
            <a:ext cx="7837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E9392-D348-4F27-80D9-A57BA5FF6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331470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34,67 × 0,1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64D7FA2-455B-4D45-8F8D-0513578D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4" y="3865563"/>
            <a:ext cx="13684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346,7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89A55CA-52BB-4BD8-B604-65050AD1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4457700"/>
            <a:ext cx="15605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0,3467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2CA76F8-8146-478A-95C5-3AD192B8B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9" y="3829050"/>
            <a:ext cx="13874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3,467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8A2616C-B000-40B4-BB50-49618E74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4457700"/>
            <a:ext cx="1300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3467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2F2B6-C94A-4459-B335-0D696CB00538}"/>
              </a:ext>
            </a:extLst>
          </p:cNvPr>
          <p:cNvSpPr/>
          <p:nvPr/>
        </p:nvSpPr>
        <p:spPr>
          <a:xfrm>
            <a:off x="3124200" y="3829051"/>
            <a:ext cx="628650" cy="4810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r>
              <a:rPr lang="en-US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4" descr="Organic flat frog illustrated Free Vector">
            <a:extLst>
              <a:ext uri="{FF2B5EF4-FFF2-40B4-BE49-F238E27FC236}">
                <a16:creationId xmlns:a16="http://schemas.microsoft.com/office/drawing/2014/main" id="{4EC03D12-5B07-4C2C-81E1-AAC79AF7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43" y="25435"/>
            <a:ext cx="3398732" cy="33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B6552C-6E2A-42CD-9F41-72148D8C7BF9}"/>
              </a:ext>
            </a:extLst>
          </p:cNvPr>
          <p:cNvSpPr/>
          <p:nvPr/>
        </p:nvSpPr>
        <p:spPr>
          <a:xfrm>
            <a:off x="3706812" y="311825"/>
            <a:ext cx="5359402" cy="204314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0F958-7CE3-4AAE-A93D-B10B0A6E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49" y="2686051"/>
            <a:ext cx="8192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73B43-7656-48D8-BB33-7BBA13D2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3314701"/>
            <a:ext cx="577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0,049 × 100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06A0D88-95C8-4677-BEA4-BB301DAF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4" y="3865563"/>
            <a:ext cx="13684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346,7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94771B5-A721-480F-B6D6-EB63DCD22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4457700"/>
            <a:ext cx="15605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0,3467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DCF6561-59E1-4F65-9908-2C9C8A7F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3829050"/>
            <a:ext cx="12128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0,49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21D14C3-9BC7-4AC1-A043-E7C6373FE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4457700"/>
            <a:ext cx="10398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7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4,9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2F2B6-C94A-4459-B335-0D696CB00538}"/>
              </a:ext>
            </a:extLst>
          </p:cNvPr>
          <p:cNvSpPr/>
          <p:nvPr/>
        </p:nvSpPr>
        <p:spPr>
          <a:xfrm>
            <a:off x="3328988" y="4449763"/>
            <a:ext cx="628650" cy="481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r>
              <a:rPr lang="en-US" sz="2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4" name="Picture 4" descr="Organic flat frog illustrated Free Vector">
            <a:extLst>
              <a:ext uri="{FF2B5EF4-FFF2-40B4-BE49-F238E27FC236}">
                <a16:creationId xmlns:a16="http://schemas.microsoft.com/office/drawing/2014/main" id="{F6F3555B-3528-49BA-B90E-DD7E7AA93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15" y="-19253"/>
            <a:ext cx="3574415" cy="35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8E73E267-CB3A-4659-89F5-B4CEBCAF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00"/>
            <a:ext cx="12249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4" descr="33720xmr97sdczd">
            <a:hlinkClick r:id="rId3"/>
            <a:extLst>
              <a:ext uri="{FF2B5EF4-FFF2-40B4-BE49-F238E27FC236}">
                <a16:creationId xmlns:a16="http://schemas.microsoft.com/office/drawing/2014/main" id="{96D647E1-08B5-47D1-9855-68990BF6A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944">
            <a:off x="10668956" y="-3256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FLOWERS4">
            <a:extLst>
              <a:ext uri="{FF2B5EF4-FFF2-40B4-BE49-F238E27FC236}">
                <a16:creationId xmlns:a16="http://schemas.microsoft.com/office/drawing/2014/main" id="{51625FED-70A7-4276-B8BA-1EF22A99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6062"/>
            <a:ext cx="110490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F1AA8E-13B4-4D39-97DA-9176969F8E5D}"/>
              </a:ext>
            </a:extLst>
          </p:cNvPr>
          <p:cNvSpPr txBox="1"/>
          <p:nvPr/>
        </p:nvSpPr>
        <p:spPr>
          <a:xfrm>
            <a:off x="4830149" y="3021510"/>
            <a:ext cx="58485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67F4A-75D8-4EF1-9D99-A080020BD843}"/>
              </a:ext>
            </a:extLst>
          </p:cNvPr>
          <p:cNvSpPr txBox="1"/>
          <p:nvPr/>
        </p:nvSpPr>
        <p:spPr>
          <a:xfrm>
            <a:off x="6236854" y="3033243"/>
            <a:ext cx="56318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69274-B9C1-4072-BBAD-F458CCDD992F}"/>
              </a:ext>
            </a:extLst>
          </p:cNvPr>
          <p:cNvSpPr txBox="1"/>
          <p:nvPr/>
        </p:nvSpPr>
        <p:spPr>
          <a:xfrm>
            <a:off x="7692589" y="3050864"/>
            <a:ext cx="5750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920C6-5C00-4273-A3C2-461ECD82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1" y="3059113"/>
            <a:ext cx="392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8212E-144F-4BA4-BDAA-489557CF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6" y="3076575"/>
            <a:ext cx="574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D5933-4FA7-42E7-B9F9-2927082CA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5438775"/>
            <a:ext cx="173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a = 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A1241-8D4A-4500-A0B4-177EE697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1" y="4887914"/>
            <a:ext cx="2028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 =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97117-27A6-48E7-8535-F58FA680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9" y="4098925"/>
            <a:ext cx="209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342B3-AC3D-4F14-88BD-16F4BB85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522" y="1844554"/>
            <a:ext cx="187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89A5D-4657-4AFF-87B8-508C954E9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4" y="4103689"/>
            <a:ext cx="1762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931936-4AB1-4C68-801F-5E77D35AD4B5}"/>
              </a:ext>
            </a:extLst>
          </p:cNvPr>
          <p:cNvCxnSpPr/>
          <p:nvPr/>
        </p:nvCxnSpPr>
        <p:spPr>
          <a:xfrm flipH="1">
            <a:off x="4830763" y="3606800"/>
            <a:ext cx="152400" cy="47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7EDB22-2DA0-42CC-B9B8-80DDE03D0815}"/>
              </a:ext>
            </a:extLst>
          </p:cNvPr>
          <p:cNvCxnSpPr>
            <a:cxnSpLocks/>
          </p:cNvCxnSpPr>
          <p:nvPr/>
        </p:nvCxnSpPr>
        <p:spPr>
          <a:xfrm>
            <a:off x="6434139" y="3627438"/>
            <a:ext cx="192087" cy="455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utoShape 9">
            <a:extLst>
              <a:ext uri="{FF2B5EF4-FFF2-40B4-BE49-F238E27FC236}">
                <a16:creationId xmlns:a16="http://schemas.microsoft.com/office/drawing/2014/main" id="{48E2FE07-89BD-4CC2-B94A-D05360E2DD06}"/>
              </a:ext>
            </a:extLst>
          </p:cNvPr>
          <p:cNvSpPr>
            <a:spLocks/>
          </p:cNvSpPr>
          <p:nvPr/>
        </p:nvSpPr>
        <p:spPr bwMode="auto">
          <a:xfrm rot="5400000">
            <a:off x="5637213" y="2289175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28575">
            <a:solidFill>
              <a:srgbClr val="3216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97F31AA3-1AFF-4FED-8BD6-1A3269E93C00}"/>
              </a:ext>
            </a:extLst>
          </p:cNvPr>
          <p:cNvSpPr>
            <a:spLocks/>
          </p:cNvSpPr>
          <p:nvPr/>
        </p:nvSpPr>
        <p:spPr bwMode="auto">
          <a:xfrm rot="5400000">
            <a:off x="7865269" y="2696369"/>
            <a:ext cx="55562" cy="673100"/>
          </a:xfrm>
          <a:prstGeom prst="leftBrace">
            <a:avLst>
              <a:gd name="adj1" fmla="val 91811"/>
              <a:gd name="adj2" fmla="val 50000"/>
            </a:avLst>
          </a:prstGeom>
          <a:noFill/>
          <a:ln w="28575">
            <a:solidFill>
              <a:srgbClr val="3216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942B4838-0624-4871-8BD5-9809EECACA18}"/>
              </a:ext>
            </a:extLst>
          </p:cNvPr>
          <p:cNvGrpSpPr>
            <a:grpSpLocks/>
          </p:cNvGrpSpPr>
          <p:nvPr/>
        </p:nvGrpSpPr>
        <p:grpSpPr bwMode="auto">
          <a:xfrm>
            <a:off x="5543551" y="2289175"/>
            <a:ext cx="609600" cy="709611"/>
            <a:chOff x="1248" y="1296"/>
            <a:chExt cx="960" cy="720"/>
          </a:xfrm>
        </p:grpSpPr>
        <p:sp>
          <p:nvSpPr>
            <p:cNvPr id="23583" name="Line 12">
              <a:extLst>
                <a:ext uri="{FF2B5EF4-FFF2-40B4-BE49-F238E27FC236}">
                  <a16:creationId xmlns:a16="http://schemas.microsoft.com/office/drawing/2014/main" id="{A01E0764-9E5D-44B6-B07F-BFFAD2ED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584" name="Line 13">
              <a:extLst>
                <a:ext uri="{FF2B5EF4-FFF2-40B4-BE49-F238E27FC236}">
                  <a16:creationId xmlns:a16="http://schemas.microsoft.com/office/drawing/2014/main" id="{E7B4B4B3-BD24-46FD-8887-7BE7B7778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52D83768-C857-4BE7-8F4C-5EC246E8AB0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93001" y="2230438"/>
            <a:ext cx="457200" cy="744537"/>
            <a:chOff x="1248" y="1296"/>
            <a:chExt cx="960" cy="720"/>
          </a:xfrm>
        </p:grpSpPr>
        <p:sp>
          <p:nvSpPr>
            <p:cNvPr id="23581" name="Line 15">
              <a:extLst>
                <a:ext uri="{FF2B5EF4-FFF2-40B4-BE49-F238E27FC236}">
                  <a16:creationId xmlns:a16="http://schemas.microsoft.com/office/drawing/2014/main" id="{E6F20933-2D8A-4659-9DB4-F57F89187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582" name="Line 16">
              <a:extLst>
                <a:ext uri="{FF2B5EF4-FFF2-40B4-BE49-F238E27FC236}">
                  <a16:creationId xmlns:a16="http://schemas.microsoft.com/office/drawing/2014/main" id="{1A78A0D2-2DD4-4179-98D1-6BE191639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28575">
              <a:solidFill>
                <a:srgbClr val="3216D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3C7022B-B27F-46F8-B25E-26A71798F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9" y="6022975"/>
            <a:ext cx="176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b = 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25995B-C3C9-407B-8F28-8FC4CA193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5426075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khác 0)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939D98-DCBD-4A64-BD35-3D26B88E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9" y="6038850"/>
            <a:ext cx="1951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 khác 0)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35" name="Arrow: Notched Right 34">
            <a:extLst>
              <a:ext uri="{FF2B5EF4-FFF2-40B4-BE49-F238E27FC236}">
                <a16:creationId xmlns:a16="http://schemas.microsoft.com/office/drawing/2014/main" id="{F4185313-B778-4128-9B6E-6EB9D9B5FC20}"/>
              </a:ext>
            </a:extLst>
          </p:cNvPr>
          <p:cNvSpPr/>
          <p:nvPr/>
        </p:nvSpPr>
        <p:spPr>
          <a:xfrm>
            <a:off x="2895600" y="5425440"/>
            <a:ext cx="1934548" cy="905066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43016A-6F35-4B1D-9C2D-627EB869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1997075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hết</a:t>
            </a:r>
          </a:p>
        </p:txBody>
      </p:sp>
      <p:pic>
        <p:nvPicPr>
          <p:cNvPr id="31" name="Picture 4" descr="FLOWERS4">
            <a:extLst>
              <a:ext uri="{FF2B5EF4-FFF2-40B4-BE49-F238E27FC236}">
                <a16:creationId xmlns:a16="http://schemas.microsoft.com/office/drawing/2014/main" id="{8D1DD93B-6F80-45E5-A527-4B51B903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" y="5461704"/>
            <a:ext cx="867739" cy="13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D1A9999-1317-46C1-9052-06BA0A7A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30" y="288429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sáu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latin typeface="HP001 4 hàng" panose="020B0603050302020204" pitchFamily="34" charset="0"/>
              </a:rPr>
              <a:t> 22 </a:t>
            </a:r>
            <a:r>
              <a:rPr lang="en-US" altLang="en-US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latin typeface="HP001 4 hàng" panose="020B0603050302020204" pitchFamily="34" charset="0"/>
              </a:rPr>
              <a:t> 04 </a:t>
            </a:r>
            <a:r>
              <a:rPr lang="en-US" altLang="en-US" b="1" dirty="0" err="1"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latin typeface="HP001 4 hàng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 dirty="0" err="1">
                <a:latin typeface="HP001 4 hàng" panose="020B0603050302020204" pitchFamily="34" charset="0"/>
              </a:rPr>
              <a:t>Toán</a:t>
            </a:r>
            <a:endParaRPr lang="en-US" altLang="en-US" b="1" u="sng" dirty="0">
              <a:latin typeface="HP001 4 hàng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</a:t>
            </a:r>
          </a:p>
        </p:txBody>
      </p:sp>
      <p:pic>
        <p:nvPicPr>
          <p:cNvPr id="38" name="图片 5">
            <a:extLst>
              <a:ext uri="{FF2B5EF4-FFF2-40B4-BE49-F238E27FC236}">
                <a16:creationId xmlns:a16="http://schemas.microsoft.com/office/drawing/2014/main" id="{159529F1-9C05-474F-A099-337802BC8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5834" y="3429000"/>
            <a:ext cx="2834112" cy="33620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6276 0.00139 L -0.10912 0.00069 L -0.18295 0.00671 L -0.25209 0.00139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4" grpId="0" animBg="1"/>
      <p:bldP spid="25" grpId="0" animBg="1"/>
      <p:bldP spid="32" grpId="0"/>
      <p:bldP spid="33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EAAC4071-605F-4DCE-9C39-BE5BF360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4" descr="33720xmr97sdczd">
            <a:hlinkClick r:id="rId3"/>
            <a:extLst>
              <a:ext uri="{FF2B5EF4-FFF2-40B4-BE49-F238E27FC236}">
                <a16:creationId xmlns:a16="http://schemas.microsoft.com/office/drawing/2014/main" id="{CCE814C4-B0B4-4E14-AAC1-1660310C0B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434">
            <a:off x="10570893" y="800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FLOWERS4">
            <a:extLst>
              <a:ext uri="{FF2B5EF4-FFF2-40B4-BE49-F238E27FC236}">
                <a16:creationId xmlns:a16="http://schemas.microsoft.com/office/drawing/2014/main" id="{C122978A-13B8-49AD-BD0A-427BA95A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F2B19-F8D2-4754-A465-B1E3AD2F77A5}"/>
              </a:ext>
            </a:extLst>
          </p:cNvPr>
          <p:cNvSpPr txBox="1"/>
          <p:nvPr/>
        </p:nvSpPr>
        <p:spPr>
          <a:xfrm>
            <a:off x="3200401" y="3069057"/>
            <a:ext cx="58485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2EEAA-E565-4862-876C-5DF4D7C4D136}"/>
              </a:ext>
            </a:extLst>
          </p:cNvPr>
          <p:cNvSpPr txBox="1"/>
          <p:nvPr/>
        </p:nvSpPr>
        <p:spPr>
          <a:xfrm>
            <a:off x="4607106" y="3080790"/>
            <a:ext cx="56318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28501-93B1-478B-A140-FEE65C51AD0F}"/>
              </a:ext>
            </a:extLst>
          </p:cNvPr>
          <p:cNvSpPr txBox="1"/>
          <p:nvPr/>
        </p:nvSpPr>
        <p:spPr>
          <a:xfrm>
            <a:off x="6062841" y="3098411"/>
            <a:ext cx="5750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A3B57-9F2A-4B01-BF00-6D0221002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06738"/>
            <a:ext cx="392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D6C0C-CFFF-434E-B431-E1FC34C0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1" y="3124201"/>
            <a:ext cx="57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6EF0C-BF84-45B1-80D4-B1EB19389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9" y="4214814"/>
            <a:ext cx="2092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D83DB-267B-4FB2-AFF3-17201961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9" y="4233863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D7F48E-10A0-403C-821C-47D8AD7A2137}"/>
              </a:ext>
            </a:extLst>
          </p:cNvPr>
          <p:cNvCxnSpPr/>
          <p:nvPr/>
        </p:nvCxnSpPr>
        <p:spPr>
          <a:xfrm flipH="1">
            <a:off x="3300413" y="3722688"/>
            <a:ext cx="152400" cy="476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017207-67FA-488B-A99C-D8CEF0193A32}"/>
              </a:ext>
            </a:extLst>
          </p:cNvPr>
          <p:cNvCxnSpPr>
            <a:cxnSpLocks/>
          </p:cNvCxnSpPr>
          <p:nvPr/>
        </p:nvCxnSpPr>
        <p:spPr>
          <a:xfrm>
            <a:off x="4875214" y="3756026"/>
            <a:ext cx="192087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A87411-5F83-4EE7-9B24-FC77F1ECD39F}"/>
              </a:ext>
            </a:extLst>
          </p:cNvPr>
          <p:cNvSpPr txBox="1"/>
          <p:nvPr/>
        </p:nvSpPr>
        <p:spPr>
          <a:xfrm>
            <a:off x="7160619" y="3153382"/>
            <a:ext cx="162413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F6601-C4C3-4FAF-955B-498C120B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6" y="4208463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DB7576-AC7D-457F-BDB6-22E59A4722C8}"/>
              </a:ext>
            </a:extLst>
          </p:cNvPr>
          <p:cNvCxnSpPr>
            <a:cxnSpLocks/>
          </p:cNvCxnSpPr>
          <p:nvPr/>
        </p:nvCxnSpPr>
        <p:spPr>
          <a:xfrm>
            <a:off x="6381750" y="3730626"/>
            <a:ext cx="190500" cy="455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29D0C7-07ED-461B-B846-4CE4424B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9" y="4197350"/>
            <a:ext cx="1760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dư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11A67B-E342-43BC-B5AE-C41B2ABAE5DE}"/>
              </a:ext>
            </a:extLst>
          </p:cNvPr>
          <p:cNvCxnSpPr>
            <a:cxnSpLocks/>
          </p:cNvCxnSpPr>
          <p:nvPr/>
        </p:nvCxnSpPr>
        <p:spPr>
          <a:xfrm>
            <a:off x="8305800" y="3789363"/>
            <a:ext cx="190500" cy="455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F1B5AE-6EFB-4C9F-9E15-D7F12A48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5176839"/>
            <a:ext cx="520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Số d</a:t>
            </a:r>
            <a:r>
              <a:rPr lang="vi-VN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bé h</a:t>
            </a:r>
            <a:r>
              <a:rPr lang="vi-VN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số chia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4A64BC97-3C83-42AB-AEDA-443F4E7705C8}"/>
              </a:ext>
            </a:extLst>
          </p:cNvPr>
          <p:cNvSpPr/>
          <p:nvPr/>
        </p:nvSpPr>
        <p:spPr>
          <a:xfrm>
            <a:off x="2590800" y="1905000"/>
            <a:ext cx="4724400" cy="858838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FLOWERS4">
            <a:extLst>
              <a:ext uri="{FF2B5EF4-FFF2-40B4-BE49-F238E27FC236}">
                <a16:creationId xmlns:a16="http://schemas.microsoft.com/office/drawing/2014/main" id="{663BF1CB-338C-43FF-A59A-360C9291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2" y="5482842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BC77026-CA25-40CE-9A1A-DFEC89A8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30" y="288429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sáu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latin typeface="HP001 4 hàng" panose="020B0603050302020204" pitchFamily="34" charset="0"/>
              </a:rPr>
              <a:t> 22 </a:t>
            </a:r>
            <a:r>
              <a:rPr lang="en-US" altLang="en-US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latin typeface="HP001 4 hàng" panose="020B0603050302020204" pitchFamily="34" charset="0"/>
              </a:rPr>
              <a:t> 04 </a:t>
            </a:r>
            <a:r>
              <a:rPr lang="en-US" altLang="en-US" b="1" dirty="0" err="1"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latin typeface="HP001 4 hàng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 dirty="0" err="1">
                <a:latin typeface="HP001 4 hàng" panose="020B0603050302020204" pitchFamily="34" charset="0"/>
              </a:rPr>
              <a:t>Toán</a:t>
            </a:r>
            <a:endParaRPr lang="en-US" altLang="en-US" b="1" u="sng" dirty="0">
              <a:latin typeface="HP001 4 hàng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9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980C51EF-FF28-4724-A73D-DB714A52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4" descr="33720xmr97sdczd">
            <a:hlinkClick r:id="rId3"/>
            <a:extLst>
              <a:ext uri="{FF2B5EF4-FFF2-40B4-BE49-F238E27FC236}">
                <a16:creationId xmlns:a16="http://schemas.microsoft.com/office/drawing/2014/main" id="{EFCA91D7-AF2C-433E-9BF3-A95DA4F411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222">
            <a:off x="10589043" y="45155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A9CDF36E-D720-423A-A691-ED494FA1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89164"/>
            <a:ext cx="4572000" cy="375443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5832   24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103     243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072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Line 10">
            <a:extLst>
              <a:ext uri="{FF2B5EF4-FFF2-40B4-BE49-F238E27FC236}">
                <a16:creationId xmlns:a16="http://schemas.microsoft.com/office/drawing/2014/main" id="{92371F18-7EFA-4D08-B111-695A01959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34315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07" name="Line 11">
            <a:extLst>
              <a:ext uri="{FF2B5EF4-FFF2-40B4-BE49-F238E27FC236}">
                <a16:creationId xmlns:a16="http://schemas.microsoft.com/office/drawing/2014/main" id="{658EA7B7-4FDC-449A-927D-045FD20AB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0035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08" name="Text Box 13">
            <a:extLst>
              <a:ext uri="{FF2B5EF4-FFF2-40B4-BE49-F238E27FC236}">
                <a16:creationId xmlns:a16="http://schemas.microsoft.com/office/drawing/2014/main" id="{4A90396B-2AAA-4DF5-9112-A38DC352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2189164"/>
            <a:ext cx="4494212" cy="37544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5837    24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103      243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077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x 24 + 5 = 5837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5609" name="Line 14">
            <a:extLst>
              <a:ext uri="{FF2B5EF4-FFF2-40B4-BE49-F238E27FC236}">
                <a16:creationId xmlns:a16="http://schemas.microsoft.com/office/drawing/2014/main" id="{A5D3CCAE-4BD7-4B89-8585-A5B3954DA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34315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10" name="Line 15">
            <a:extLst>
              <a:ext uri="{FF2B5EF4-FFF2-40B4-BE49-F238E27FC236}">
                <a16:creationId xmlns:a16="http://schemas.microsoft.com/office/drawing/2014/main" id="{7ECBA07F-FC95-48EB-95F0-FA7E6BA0B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8003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11" name="Text Box 17">
            <a:extLst>
              <a:ext uri="{FF2B5EF4-FFF2-40B4-BE49-F238E27FC236}">
                <a16:creationId xmlns:a16="http://schemas.microsoft.com/office/drawing/2014/main" id="{583CEA6A-0CF5-4F2A-896E-F0010122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8956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 </a:t>
            </a:r>
          </a:p>
        </p:txBody>
      </p:sp>
      <p:sp>
        <p:nvSpPr>
          <p:cNvPr id="25612" name="Text Box 20">
            <a:extLst>
              <a:ext uri="{FF2B5EF4-FFF2-40B4-BE49-F238E27FC236}">
                <a16:creationId xmlns:a16="http://schemas.microsoft.com/office/drawing/2014/main" id="{8789AD4E-E480-4FB5-A349-122625A7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8956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x 24 = 5832</a:t>
            </a:r>
          </a:p>
        </p:txBody>
      </p:sp>
      <p:sp>
        <p:nvSpPr>
          <p:cNvPr id="25613" name="TextBox 13">
            <a:extLst>
              <a:ext uri="{FF2B5EF4-FFF2-40B4-BE49-F238E27FC236}">
                <a16:creationId xmlns:a16="http://schemas.microsoft.com/office/drawing/2014/main" id="{F237BC88-256F-46BE-B731-E8AFA7C34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87839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684037B2-749F-4C65-B7C5-CB5A20914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6096000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0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cách thử lại của hai phép tính?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593AD2-0306-4474-B0CF-EB65CC90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719" y="102939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sáu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latin typeface="HP001 4 hàng" panose="020B0603050302020204" pitchFamily="34" charset="0"/>
              </a:rPr>
              <a:t> 22 </a:t>
            </a:r>
            <a:r>
              <a:rPr lang="en-US" altLang="en-US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latin typeface="HP001 4 hàng" panose="020B0603050302020204" pitchFamily="34" charset="0"/>
              </a:rPr>
              <a:t> 04 </a:t>
            </a:r>
            <a:r>
              <a:rPr lang="en-US" altLang="en-US" b="1" dirty="0" err="1"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latin typeface="HP001 4 hàng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 dirty="0" err="1">
                <a:latin typeface="HP001 4 hàng" panose="020B0603050302020204" pitchFamily="34" charset="0"/>
              </a:rPr>
              <a:t>Toán</a:t>
            </a:r>
            <a:endParaRPr lang="en-US" altLang="en-US" b="1" u="sng" dirty="0">
              <a:latin typeface="HP001 4 hàng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219B894B-1F4E-4AFB-9B2C-CA51B0D7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4" descr="33720xmr97sdczd">
            <a:hlinkClick r:id="rId3"/>
            <a:extLst>
              <a:ext uri="{FF2B5EF4-FFF2-40B4-BE49-F238E27FC236}">
                <a16:creationId xmlns:a16="http://schemas.microsoft.com/office/drawing/2014/main" id="{31C46D75-D96E-43CC-A096-E5BB309F0D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309">
            <a:off x="10529321" y="15532"/>
            <a:ext cx="14208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FLOWERS4">
            <a:extLst>
              <a:ext uri="{FF2B5EF4-FFF2-40B4-BE49-F238E27FC236}">
                <a16:creationId xmlns:a16="http://schemas.microsoft.com/office/drawing/2014/main" id="{1C59AF15-E160-4B00-AA5C-336FD018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5122862"/>
            <a:ext cx="1638301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3">
            <a:extLst>
              <a:ext uri="{FF2B5EF4-FFF2-40B4-BE49-F238E27FC236}">
                <a16:creationId xmlns:a16="http://schemas.microsoft.com/office/drawing/2014/main" id="{F63E6044-1718-4870-BF93-03CDB5900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79625"/>
            <a:ext cx="861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11291B3-CF8E-4029-A234-9370A324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32025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8192  :  32  =  ? 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AD69A04E-A566-403A-9107-9F9E81BE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32025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15335 : 42 = ?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4230709C-E626-418D-A16A-A5D3A8C1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994026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8192   32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A626E0E9-85FA-45A9-87DC-4499CA47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348773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D3EC1037-9F11-409E-8388-9CDC215B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3957638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192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F1A8827B-766E-4083-9610-B3C9A685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4367213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81EF5637-313C-4992-AD80-915CA1701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3146425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9FD8EA43-9E2E-442A-A1CC-DE8B5804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3513138"/>
            <a:ext cx="59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E27020B8-93F6-4555-88C0-D9C649C02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46426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15335</a:t>
            </a: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5F23E5E3-B18C-4F32-9A64-FE8895C9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013" y="3073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077FDA47-2D26-424B-9301-12A8D8296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164" y="3571876"/>
            <a:ext cx="592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F4C287D5-34F9-4377-ADCD-43B4A8B3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25" y="3603626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273 </a:t>
            </a:r>
          </a:p>
        </p:txBody>
      </p:sp>
      <p:sp>
        <p:nvSpPr>
          <p:cNvPr id="19" name="Text Box 36">
            <a:extLst>
              <a:ext uri="{FF2B5EF4-FFF2-40B4-BE49-F238E27FC236}">
                <a16:creationId xmlns:a16="http://schemas.microsoft.com/office/drawing/2014/main" id="{87B1D776-FD4F-48DF-9189-2BBFC358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01478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215 </a:t>
            </a: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8035F902-614F-495F-BB36-A573F7CE7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0215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05</a:t>
            </a:r>
            <a:endParaRPr lang="en-US" alt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C62A23D4-DEFC-4F34-A95B-5FBD3344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45063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256 x 32 = 8192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B2EA89D9-9EEA-451D-BBDC-2E1E12721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4979988"/>
            <a:ext cx="449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FCDE7"/>
              </a:buClr>
              <a:buSz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365 x 42 + 5 = 15335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8B5BFA-036F-4570-872B-DCED5503F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38300"/>
            <a:ext cx="556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>
                <a:solidFill>
                  <a:srgbClr val="3216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rồi thử lại ( theo mẫu)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85F72BB5-2239-4563-992F-7E5EB7FEA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3513138"/>
            <a:ext cx="48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ADB24CA9-2291-417F-AA58-831DDF5C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3513138"/>
            <a:ext cx="641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9C1362-AD74-455C-A2CB-7A09D5458438}"/>
              </a:ext>
            </a:extLst>
          </p:cNvPr>
          <p:cNvCxnSpPr/>
          <p:nvPr/>
        </p:nvCxnSpPr>
        <p:spPr>
          <a:xfrm>
            <a:off x="3314700" y="348138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24">
            <a:extLst>
              <a:ext uri="{FF2B5EF4-FFF2-40B4-BE49-F238E27FC236}">
                <a16:creationId xmlns:a16="http://schemas.microsoft.com/office/drawing/2014/main" id="{51B2248C-F0ED-42AB-AE34-621F989DA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31877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0F80E7-2CAB-41EA-8AC2-BDFA57F2DAF2}"/>
              </a:ext>
            </a:extLst>
          </p:cNvPr>
          <p:cNvCxnSpPr/>
          <p:nvPr/>
        </p:nvCxnSpPr>
        <p:spPr>
          <a:xfrm>
            <a:off x="8526463" y="3522663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4">
            <a:extLst>
              <a:ext uri="{FF2B5EF4-FFF2-40B4-BE49-F238E27FC236}">
                <a16:creationId xmlns:a16="http://schemas.microsoft.com/office/drawing/2014/main" id="{3DB7E923-B4B8-4695-81A0-3C86B02E5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551" y="3571876"/>
            <a:ext cx="627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A1429862-1504-4F11-9346-0CEC5BFE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35687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82C07-6297-4C36-9207-D049DE3C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296" y="162471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sáu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latin typeface="HP001 4 hàng" panose="020B0603050302020204" pitchFamily="34" charset="0"/>
              </a:rPr>
              <a:t> 22 </a:t>
            </a:r>
            <a:r>
              <a:rPr lang="en-US" altLang="en-US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latin typeface="HP001 4 hàng" panose="020B0603050302020204" pitchFamily="34" charset="0"/>
              </a:rPr>
              <a:t> 04 </a:t>
            </a:r>
            <a:r>
              <a:rPr lang="en-US" altLang="en-US" b="1" dirty="0" err="1"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latin typeface="HP001 4 hàng" panose="020B0603050302020204" pitchFamily="34" charset="0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u="sng" dirty="0" err="1">
                <a:latin typeface="HP001 4 hàng" panose="020B0603050302020204" pitchFamily="34" charset="0"/>
              </a:rPr>
              <a:t>Toán</a:t>
            </a:r>
            <a:endParaRPr lang="en-US" altLang="en-US" b="1" u="sng" dirty="0">
              <a:latin typeface="HP001 4 hàng" panose="020B06030503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1" grpId="0"/>
      <p:bldP spid="3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747</Words>
  <Application>Microsoft Office PowerPoint</Application>
  <PresentationFormat>Widescreen</PresentationFormat>
  <Paragraphs>276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Wingdings 2</vt:lpstr>
      <vt:lpstr>Times New Roman</vt:lpstr>
      <vt:lpstr>Constantia</vt:lpstr>
      <vt:lpstr>Arial Black</vt:lpstr>
      <vt:lpstr>HP001 4 hàng</vt:lpstr>
      <vt:lpstr>Calibri</vt:lpstr>
      <vt:lpstr>Trebuchet MS</vt:lpstr>
      <vt:lpstr>Arial</vt:lpstr>
      <vt:lpstr>微软雅黑</vt:lpstr>
      <vt:lpstr>Calibri Light</vt:lpstr>
      <vt:lpstr>Wingdings 3</vt:lpstr>
      <vt:lpstr>Office Theme</vt:lpstr>
      <vt:lpstr>Facet</vt:lpstr>
      <vt:lpstr>Flow</vt:lpstr>
      <vt:lpstr>1_Default Design</vt:lpstr>
      <vt:lpstr>Data Pie Charts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Nguyen Thi Ngoc Tram</cp:lastModifiedBy>
  <cp:revision>47</cp:revision>
  <dcterms:created xsi:type="dcterms:W3CDTF">2018-04-11T05:48:28Z</dcterms:created>
  <dcterms:modified xsi:type="dcterms:W3CDTF">2022-04-16T15:33:12Z</dcterms:modified>
</cp:coreProperties>
</file>