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701" autoAdjust="0"/>
  </p:normalViewPr>
  <p:slideViewPr>
    <p:cSldViewPr>
      <p:cViewPr varScale="1">
        <p:scale>
          <a:sx n="80" d="100"/>
          <a:sy n="80" d="100"/>
        </p:scale>
        <p:origin x="111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1EDDAD-DADB-4609-B0FE-B1AC2380D0CB}" type="datetimeFigureOut">
              <a:rPr lang="en-US" smtClean="0"/>
              <a:t>13/03/2022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99DC83-4070-435C-AF6E-6CCAA54665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984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18E6D-5E11-4302-B18E-F6F57C639834}" type="datetime1">
              <a:rPr lang="en-US" smtClean="0"/>
              <a:t>13/03/2022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D75D1-8440-47A7-9EA2-63D47A6D3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888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F676-E1B9-4344-88B2-EBEF64D32C9D}" type="datetime1">
              <a:rPr lang="en-US" smtClean="0"/>
              <a:t>13/03/2022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D75D1-8440-47A7-9EA2-63D47A6D3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174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00356-1E18-4271-83A7-D5504F9B4EFA}" type="datetime1">
              <a:rPr lang="en-US" smtClean="0"/>
              <a:t>13/03/2022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D75D1-8440-47A7-9EA2-63D47A6D3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067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0FC21-BBD4-4AD1-957C-D7526EA996DF}" type="datetime1">
              <a:rPr lang="en-US" smtClean="0"/>
              <a:t>13/03/2022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D75D1-8440-47A7-9EA2-63D47A6D3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139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B0F44-0920-4505-89C3-ABF9303DFD43}" type="datetime1">
              <a:rPr lang="en-US" smtClean="0"/>
              <a:t>13/03/2022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D75D1-8440-47A7-9EA2-63D47A6D3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904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60326-2DFC-4A9F-BAA4-8C5FB4458835}" type="datetime1">
              <a:rPr lang="en-US" smtClean="0"/>
              <a:t>13/03/2022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D75D1-8440-47A7-9EA2-63D47A6D3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943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4749E-C8F5-4FEC-B38F-0C4B53121440}" type="datetime1">
              <a:rPr lang="en-US" smtClean="0"/>
              <a:t>13/03/2022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D75D1-8440-47A7-9EA2-63D47A6D3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008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A8A23-0D54-4BD8-A8C0-7AE9E2C8809E}" type="datetime1">
              <a:rPr lang="en-US" smtClean="0"/>
              <a:t>13/03/2022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D75D1-8440-47A7-9EA2-63D47A6D3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3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8790E-ABDB-474B-851B-557E353E01CA}" type="datetime1">
              <a:rPr lang="en-US" smtClean="0"/>
              <a:t>13/03/2022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D75D1-8440-47A7-9EA2-63D47A6D3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993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F2198-0817-4CE9-8454-46DC9A187E60}" type="datetime1">
              <a:rPr lang="en-US" smtClean="0"/>
              <a:t>13/03/2022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D75D1-8440-47A7-9EA2-63D47A6D3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303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832FC-3819-4086-A237-2DE595D5E30F}" type="datetime1">
              <a:rPr lang="en-US" smtClean="0"/>
              <a:t>13/03/2022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D75D1-8440-47A7-9EA2-63D47A6D3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28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7FD93-DE88-4397-8D09-A9DE5FB28DE8}" type="datetime1">
              <a:rPr lang="en-US" smtClean="0"/>
              <a:t>13/03/2022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D75D1-8440-47A7-9EA2-63D47A6D37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510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396938" y="533400"/>
            <a:ext cx="206947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Tập</a:t>
            </a: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vi-VN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đọc</a:t>
            </a: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74140" y="1524000"/>
            <a:ext cx="519571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Nghĩa</a:t>
            </a:r>
            <a:r>
              <a:rPr lang="en-US" sz="6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6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thầy</a:t>
            </a:r>
            <a:r>
              <a:rPr lang="en-US" sz="6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6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trò</a:t>
            </a:r>
            <a:endParaRPr lang="en-US" sz="6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4114800"/>
            <a:ext cx="480881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Tập</a:t>
            </a:r>
            <a:r>
              <a:rPr lang="en-US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vi-VN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đọc</a:t>
            </a:r>
            <a:r>
              <a:rPr lang="en-US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Lớp</a:t>
            </a:r>
            <a:r>
              <a:rPr lang="en-US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5</a:t>
            </a:r>
          </a:p>
        </p:txBody>
      </p:sp>
    </p:spTree>
    <p:extLst>
      <p:ext uri="{BB962C8B-B14F-4D97-AF65-F5344CB8AC3E}">
        <p14:creationId xmlns:p14="http://schemas.microsoft.com/office/powerpoint/2010/main" val="39103388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1152164"/>
            <a:ext cx="886653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nên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biết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thêm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thành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ngữ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hoặc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câu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tục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ngữ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dao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hay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câu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khẩu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hiệu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nào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có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nội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dung</a:t>
            </a:r>
          </a:p>
          <a:p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vi-VN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ươ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ng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tự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6554" y="2998169"/>
            <a:ext cx="8483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VD: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6554" y="3550860"/>
            <a:ext cx="541968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Kính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thầy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yêu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bạn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Không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thầy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vi-VN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đố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mày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làm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nên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Không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thầy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vi-VN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đố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mày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làm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nên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78129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00200" y="1524000"/>
            <a:ext cx="55739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Nội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dung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chính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của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bài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</a:t>
            </a:r>
            <a:r>
              <a:rPr lang="vi-VN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ă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là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gì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-28074" y="2736502"/>
            <a:ext cx="910845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Nội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dung:Ca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ngợi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truyền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thống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tôn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</a:t>
            </a:r>
            <a:r>
              <a:rPr lang="vi-VN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ư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trọng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vi-VN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đạo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,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nhắc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nhở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mọi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ng</a:t>
            </a:r>
            <a:r>
              <a:rPr lang="vi-VN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ười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giũ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gìn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và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phát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huy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truyền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thống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tốt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vi-VN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đẹp</a:t>
            </a:r>
            <a:endParaRPr 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của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dân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tộc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ta.</a:t>
            </a:r>
          </a:p>
        </p:txBody>
      </p:sp>
    </p:spTree>
    <p:extLst>
      <p:ext uri="{BB962C8B-B14F-4D97-AF65-F5344CB8AC3E}">
        <p14:creationId xmlns:p14="http://schemas.microsoft.com/office/powerpoint/2010/main" val="3419066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1173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785" y="2286000"/>
            <a:ext cx="84879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Bài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tập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vi-VN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đọc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Nghĩa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thầy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trò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có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thể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chia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làm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mấy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vi-VN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oạn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22216" y="10339"/>
            <a:ext cx="74966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Thứ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hai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ngày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14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tháng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3 n</a:t>
            </a:r>
            <a:r>
              <a:rPr lang="vi-VN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ă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 2022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05200" y="685800"/>
            <a:ext cx="14224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Tập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vi-VN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đọc</a:t>
            </a:r>
            <a:endParaRPr lang="en-US" sz="28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98115" y="1263611"/>
            <a:ext cx="28366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Nghĩa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thầy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trò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5785" y="3505200"/>
            <a:ext cx="5738559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Bài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</a:t>
            </a:r>
            <a:r>
              <a:rPr lang="vi-VN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ă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 </a:t>
            </a:r>
            <a:r>
              <a:rPr lang="vi-VN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được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chia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làm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3 </a:t>
            </a:r>
            <a:r>
              <a:rPr lang="vi-VN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oạn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Đoạn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1:Từ </a:t>
            </a:r>
            <a:r>
              <a:rPr lang="vi-VN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đầu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… </a:t>
            </a:r>
            <a:r>
              <a:rPr lang="vi-VN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đến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rất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nặng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Đoạn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2:Tiếp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theo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 </a:t>
            </a:r>
            <a:r>
              <a:rPr lang="vi-VN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đến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tạ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vi-VN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ơ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thầy</a:t>
            </a:r>
            <a:endParaRPr lang="en-US" sz="28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Đoạn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3:Phần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còn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lại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77943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7200" y="381000"/>
            <a:ext cx="27642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1.Luyện </a:t>
            </a:r>
            <a:r>
              <a:rPr lang="vi-VN" sz="3600" b="1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đọc</a:t>
            </a:r>
            <a:r>
              <a:rPr lang="en-US" sz="3600" b="1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2378499"/>
            <a:ext cx="928670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Thầy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cảm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vi-VN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ơ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các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anh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.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Bây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giờ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nhân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có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vi-VN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đô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ng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vi-VN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đủ</a:t>
            </a:r>
            <a:endParaRPr lang="en-US" sz="32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môn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sinh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thầy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muốn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mời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tất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các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anh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theo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thầy</a:t>
            </a:r>
            <a:endParaRPr lang="en-US" sz="32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tới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lang="vi-VN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ă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một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ng</a:t>
            </a:r>
            <a:r>
              <a:rPr lang="vi-VN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ười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mà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mang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vi-VN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ơ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rất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nặng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7010400" y="2971800"/>
            <a:ext cx="76200" cy="4572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3657600" y="3429000"/>
            <a:ext cx="152400" cy="381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183805" y="4343400"/>
            <a:ext cx="58265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Các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chú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ý </a:t>
            </a:r>
            <a:r>
              <a:rPr lang="vi-VN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đọc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vi-VN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đúng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từ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trôi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chảy</a:t>
            </a:r>
            <a:endParaRPr 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3043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6443" y="533400"/>
            <a:ext cx="34804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Luyện</a:t>
            </a:r>
            <a:r>
              <a:rPr lang="en-US" sz="3200" b="1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vi-VN" sz="3200" b="1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đọc</a:t>
            </a:r>
            <a:r>
              <a:rPr lang="en-US" sz="3200" b="1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từ</a:t>
            </a:r>
            <a:r>
              <a:rPr lang="en-US" sz="3200" b="1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khó</a:t>
            </a:r>
            <a:r>
              <a:rPr lang="en-US" sz="3200" b="1" dirty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82253" y="1447800"/>
            <a:ext cx="2209259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tề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tựu</a:t>
            </a:r>
            <a:endParaRPr lang="en-US" sz="36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ng</a:t>
            </a:r>
            <a:r>
              <a:rPr lang="vi-VN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ước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lên</a:t>
            </a:r>
            <a:endParaRPr lang="en-US" sz="36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vi-VN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ưởi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nắng</a:t>
            </a:r>
            <a:endParaRPr lang="en-US" sz="36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dạ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ran</a:t>
            </a:r>
          </a:p>
          <a:p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thấm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thía</a:t>
            </a:r>
            <a:endParaRPr lang="en-US" sz="36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49134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92173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533400"/>
            <a:ext cx="38988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+mj-lt"/>
              <a:buAutoNum type="romanUcPeriod"/>
            </a:pP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Tìm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hiểu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bài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học</a:t>
            </a:r>
            <a:endParaRPr lang="en-US" sz="32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2038" y="1560977"/>
            <a:ext cx="859062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Các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môn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sinh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của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cụ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giáo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Chu </a:t>
            </a:r>
            <a:r>
              <a:rPr lang="vi-VN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đến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nhà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thầy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vi-VN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để</a:t>
            </a:r>
            <a:endParaRPr lang="en-US" sz="32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làm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gì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" y="3048914"/>
            <a:ext cx="8657498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Các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môn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sinh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vi-VN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đến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nhà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cụ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giáo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Chu </a:t>
            </a:r>
            <a:r>
              <a:rPr lang="vi-VN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để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mừng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thọ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thầy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,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thể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hiện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lòng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yêu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quý,kính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mến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tôn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trọng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thầy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ng</a:t>
            </a:r>
            <a:r>
              <a:rPr lang="vi-VN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ười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vi-VN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đã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dạy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dỗ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,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dìu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dắt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họ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vi-VN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đã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</a:t>
            </a:r>
            <a:r>
              <a:rPr lang="vi-VN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ưởng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thành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.</a:t>
            </a:r>
          </a:p>
        </p:txBody>
      </p:sp>
    </p:spTree>
    <p:extLst>
      <p:ext uri="{BB962C8B-B14F-4D97-AF65-F5344CB8AC3E}">
        <p14:creationId xmlns:p14="http://schemas.microsoft.com/office/powerpoint/2010/main" val="1309548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1371600"/>
            <a:ext cx="898938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Tình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cảm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của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cụ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giáo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Chu </a:t>
            </a:r>
            <a:r>
              <a:rPr lang="vi-VN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đối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với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ng</a:t>
            </a:r>
            <a:r>
              <a:rPr lang="vi-VN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ười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thầy</a:t>
            </a:r>
            <a:endParaRPr lang="en-US" sz="32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vi-VN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Đã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dạy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cho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cụ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từ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thuở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học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võ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lòng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</a:t>
            </a:r>
            <a:r>
              <a:rPr lang="vi-VN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ư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thế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nào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Tìm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những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chi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tiết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biểu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hiện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tình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cảm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vi-VN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đó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84" y="3429000"/>
            <a:ext cx="855971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Thầy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mời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học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trò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cùng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mình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tới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lang="vi-VN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ă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một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ng</a:t>
            </a:r>
            <a:r>
              <a:rPr lang="vi-VN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ười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mà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thầy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mang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vi-VN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ơ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rất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nặng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33126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478147"/>
            <a:ext cx="908934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Những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thành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ngữ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,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tục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ngữ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nào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</a:t>
            </a:r>
            <a:r>
              <a:rPr lang="vi-VN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ưới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vi-VN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đâ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nói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lên</a:t>
            </a:r>
            <a:endParaRPr lang="en-US" sz="32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bài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học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các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môn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sinh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vi-VN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được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trong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ngày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mừng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thọ</a:t>
            </a:r>
            <a:endParaRPr lang="en-US" sz="32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cụ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giáo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Chu?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62200" y="2298904"/>
            <a:ext cx="5376793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a)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Tiên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học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lễ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hậu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học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</a:t>
            </a:r>
            <a:r>
              <a:rPr lang="vi-VN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ă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n.</a:t>
            </a:r>
          </a:p>
          <a:p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b)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Uống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</a:t>
            </a:r>
            <a:r>
              <a:rPr lang="vi-VN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ước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nhớ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nguồn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c)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Tôn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</a:t>
            </a:r>
            <a:r>
              <a:rPr lang="vi-VN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ư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trọng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vi-VN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đạo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d)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Nhất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tự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vi s</a:t>
            </a:r>
            <a:r>
              <a:rPr lang="vi-VN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ư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bán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tự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vi s</a:t>
            </a:r>
            <a:r>
              <a:rPr lang="vi-VN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ư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  <p:sp>
        <p:nvSpPr>
          <p:cNvPr id="7" name="Oval 6"/>
          <p:cNvSpPr/>
          <p:nvPr/>
        </p:nvSpPr>
        <p:spPr>
          <a:xfrm>
            <a:off x="1828800" y="2514600"/>
            <a:ext cx="533400" cy="5639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828800" y="3078512"/>
            <a:ext cx="533400" cy="5028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828800" y="3581400"/>
            <a:ext cx="533400" cy="5281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544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426</Words>
  <Application>Microsoft Office PowerPoint</Application>
  <PresentationFormat>On-screen Show (4:3)</PresentationFormat>
  <Paragraphs>52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Guest</dc:creator>
  <cp:lastModifiedBy>This MC</cp:lastModifiedBy>
  <cp:revision>15</cp:revision>
  <dcterms:created xsi:type="dcterms:W3CDTF">2022-03-11T08:23:49Z</dcterms:created>
  <dcterms:modified xsi:type="dcterms:W3CDTF">2022-03-13T03:13:03Z</dcterms:modified>
</cp:coreProperties>
</file>