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302" r:id="rId5"/>
    <p:sldId id="283" r:id="rId6"/>
    <p:sldId id="284" r:id="rId7"/>
    <p:sldId id="287" r:id="rId8"/>
    <p:sldId id="289" r:id="rId9"/>
    <p:sldId id="294" r:id="rId10"/>
    <p:sldId id="290" r:id="rId11"/>
    <p:sldId id="292" r:id="rId12"/>
    <p:sldId id="261" r:id="rId13"/>
    <p:sldId id="266" r:id="rId14"/>
    <p:sldId id="291" r:id="rId15"/>
    <p:sldId id="268" r:id="rId16"/>
    <p:sldId id="297" r:id="rId17"/>
    <p:sldId id="298" r:id="rId18"/>
    <p:sldId id="299" r:id="rId19"/>
    <p:sldId id="300" r:id="rId20"/>
    <p:sldId id="262" r:id="rId21"/>
    <p:sldId id="275" r:id="rId22"/>
    <p:sldId id="282" r:id="rId23"/>
    <p:sldId id="303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94E"/>
    <a:srgbClr val="323333"/>
    <a:srgbClr val="FFFFFF"/>
    <a:srgbClr val="1E5AA4"/>
    <a:srgbClr val="326DB0"/>
    <a:srgbClr val="849BC8"/>
    <a:srgbClr val="93C6E9"/>
    <a:srgbClr val="9F9D9D"/>
    <a:srgbClr val="5C1E21"/>
    <a:srgbClr val="80B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5" autoAdjust="0"/>
    <p:restoredTop sz="91517" autoAdjust="0"/>
  </p:normalViewPr>
  <p:slideViewPr>
    <p:cSldViewPr snapToGrid="0" showGuides="1">
      <p:cViewPr>
        <p:scale>
          <a:sx n="42" d="100"/>
          <a:sy n="42" d="100"/>
        </p:scale>
        <p:origin x="-1124" y="-5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A3F9B-B5B4-479C-BDAB-36D26765FB3C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3C3DF-C15E-447E-88A6-E0F18C2B0E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17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025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631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631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864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36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954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95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954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954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36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36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771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322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322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070B2-F20C-46C3-8C48-2025953B4D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43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127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127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631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3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6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3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7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6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0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0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2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7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-66698"/>
            <a:ext cx="1548384" cy="1548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756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5.pn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4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5.pn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4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1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12" Type="http://schemas.openxmlformats.org/officeDocument/2006/relationships/image" Target="../media/image27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46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7.png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60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59.png"/><Relationship Id="rId1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1.xml"/><Relationship Id="rId5" Type="http://schemas.openxmlformats.org/officeDocument/2006/relationships/slide" Target="slide6.xml"/><Relationship Id="rId15" Type="http://schemas.openxmlformats.org/officeDocument/2006/relationships/image" Target="../media/image38.png"/><Relationship Id="rId10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slide" Target="slide5.xml"/><Relationship Id="rId4" Type="http://schemas.openxmlformats.org/officeDocument/2006/relationships/image" Target="../media/image22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42.png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8266751" y="1184126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86" y="2034374"/>
            <a:ext cx="1950002" cy="33995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18" y="222610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350364" y="3511156"/>
            <a:ext cx="5555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i="1" dirty="0" smtClean="0">
                <a:solidFill>
                  <a:srgbClr val="FFFF00"/>
                </a:solidFill>
                <a:latin typeface="UTM Soraya" pitchFamily="18" charset="0"/>
                <a:ea typeface="微软雅黑" panose="020B0503020204020204" pitchFamily="34" charset="-122"/>
              </a:rPr>
              <a:t>(</a:t>
            </a:r>
            <a:r>
              <a:rPr lang="en-US" altLang="zh-CN" sz="1400" b="1" i="1" dirty="0" err="1" smtClean="0">
                <a:solidFill>
                  <a:srgbClr val="FFFF00"/>
                </a:solidFill>
                <a:latin typeface="UTM Soraya" pitchFamily="18" charset="0"/>
                <a:ea typeface="微软雅黑" panose="020B0503020204020204" pitchFamily="34" charset="-122"/>
              </a:rPr>
              <a:t>Trang</a:t>
            </a:r>
            <a:r>
              <a:rPr lang="en-US" altLang="zh-CN" sz="1400" b="1" i="1" dirty="0" smtClean="0">
                <a:solidFill>
                  <a:srgbClr val="FFFF00"/>
                </a:solidFill>
                <a:latin typeface="UTM Soraya" pitchFamily="18" charset="0"/>
                <a:ea typeface="微软雅黑" panose="020B0503020204020204" pitchFamily="34" charset="-122"/>
              </a:rPr>
              <a:t> 60)</a:t>
            </a:r>
            <a:endParaRPr lang="zh-CN" altLang="en-US" sz="1600" b="1" i="1" dirty="0">
              <a:solidFill>
                <a:srgbClr val="FFFF00"/>
              </a:solidFill>
              <a:latin typeface="UTM Soraya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20" name="文本框 18"/>
          <p:cNvSpPr txBox="1"/>
          <p:nvPr/>
        </p:nvSpPr>
        <p:spPr>
          <a:xfrm>
            <a:off x="4976762" y="729017"/>
            <a:ext cx="2675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u="sng" dirty="0" err="1" smtClean="0">
                <a:solidFill>
                  <a:srgbClr val="FFFF00"/>
                </a:solidFill>
                <a:latin typeface="UTM Isadora" pitchFamily="18" charset="0"/>
                <a:ea typeface="微软雅黑" panose="020B0503020204020204" pitchFamily="34" charset="-122"/>
              </a:rPr>
              <a:t>Toán</a:t>
            </a:r>
            <a:endParaRPr lang="zh-CN" altLang="en-US" sz="3600" u="sng" dirty="0">
              <a:solidFill>
                <a:srgbClr val="FFFF00"/>
              </a:solidFill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50" y="1313793"/>
            <a:ext cx="1294349" cy="806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856" y="1794041"/>
            <a:ext cx="7643752" cy="235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7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01" y="494459"/>
            <a:ext cx="7482802" cy="53893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000233" y="2404318"/>
            <a:ext cx="5369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 smtClean="0">
                <a:solidFill>
                  <a:srgbClr val="1E5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微软雅黑" panose="020B0503020204020204" pitchFamily="34" charset="-122"/>
              </a:rPr>
              <a:t>Khám</a:t>
            </a:r>
            <a:r>
              <a:rPr lang="en-US" altLang="zh-CN" sz="9600" dirty="0" smtClean="0">
                <a:solidFill>
                  <a:srgbClr val="1E5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9600" dirty="0" err="1" smtClean="0">
                <a:solidFill>
                  <a:srgbClr val="1E5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微软雅黑" panose="020B0503020204020204" pitchFamily="34" charset="-122"/>
              </a:rPr>
              <a:t>phá</a:t>
            </a:r>
            <a:endParaRPr lang="zh-CN" altLang="en-US" sz="9600" dirty="0">
              <a:solidFill>
                <a:srgbClr val="1E5A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2"/>
          <p:cNvSpPr/>
          <p:nvPr/>
        </p:nvSpPr>
        <p:spPr>
          <a:xfrm>
            <a:off x="5479227" y="1074337"/>
            <a:ext cx="1158427" cy="1146074"/>
          </a:xfrm>
          <a:custGeom>
            <a:avLst/>
            <a:gdLst>
              <a:gd name="connsiteX0" fmla="*/ 365760 w 1059628"/>
              <a:gd name="connsiteY0" fmla="*/ 5378 h 1108037"/>
              <a:gd name="connsiteX1" fmla="*/ 0 w 1059628"/>
              <a:gd name="connsiteY1" fmla="*/ 301214 h 1108037"/>
              <a:gd name="connsiteX2" fmla="*/ 16137 w 1059628"/>
              <a:gd name="connsiteY2" fmla="*/ 812202 h 1108037"/>
              <a:gd name="connsiteX3" fmla="*/ 392654 w 1059628"/>
              <a:gd name="connsiteY3" fmla="*/ 1108037 h 1108037"/>
              <a:gd name="connsiteX4" fmla="*/ 935915 w 1059628"/>
              <a:gd name="connsiteY4" fmla="*/ 892884 h 1108037"/>
              <a:gd name="connsiteX5" fmla="*/ 1059628 w 1059628"/>
              <a:gd name="connsiteY5" fmla="*/ 398032 h 1108037"/>
              <a:gd name="connsiteX6" fmla="*/ 962810 w 1059628"/>
              <a:gd name="connsiteY6" fmla="*/ 177501 h 1108037"/>
              <a:gd name="connsiteX7" fmla="*/ 650838 w 1059628"/>
              <a:gd name="connsiteY7" fmla="*/ 0 h 1108037"/>
              <a:gd name="connsiteX8" fmla="*/ 365760 w 1059628"/>
              <a:gd name="connsiteY8" fmla="*/ 5378 h 1108037"/>
              <a:gd name="connsiteX0" fmla="*/ 365760 w 1059628"/>
              <a:gd name="connsiteY0" fmla="*/ 5378 h 1108037"/>
              <a:gd name="connsiteX1" fmla="*/ 0 w 1059628"/>
              <a:gd name="connsiteY1" fmla="*/ 301214 h 1108037"/>
              <a:gd name="connsiteX2" fmla="*/ 16137 w 1059628"/>
              <a:gd name="connsiteY2" fmla="*/ 812202 h 1108037"/>
              <a:gd name="connsiteX3" fmla="*/ 392654 w 1059628"/>
              <a:gd name="connsiteY3" fmla="*/ 1108037 h 1108037"/>
              <a:gd name="connsiteX4" fmla="*/ 935915 w 1059628"/>
              <a:gd name="connsiteY4" fmla="*/ 892884 h 1108037"/>
              <a:gd name="connsiteX5" fmla="*/ 1059628 w 1059628"/>
              <a:gd name="connsiteY5" fmla="*/ 398032 h 1108037"/>
              <a:gd name="connsiteX6" fmla="*/ 962810 w 1059628"/>
              <a:gd name="connsiteY6" fmla="*/ 177501 h 1108037"/>
              <a:gd name="connsiteX7" fmla="*/ 650838 w 1059628"/>
              <a:gd name="connsiteY7" fmla="*/ 0 h 1108037"/>
              <a:gd name="connsiteX8" fmla="*/ 365760 w 1059628"/>
              <a:gd name="connsiteY8" fmla="*/ 5378 h 1108037"/>
              <a:gd name="connsiteX0" fmla="*/ 365760 w 1059628"/>
              <a:gd name="connsiteY0" fmla="*/ 17655 h 1120314"/>
              <a:gd name="connsiteX1" fmla="*/ 0 w 1059628"/>
              <a:gd name="connsiteY1" fmla="*/ 313491 h 1120314"/>
              <a:gd name="connsiteX2" fmla="*/ 16137 w 1059628"/>
              <a:gd name="connsiteY2" fmla="*/ 824479 h 1120314"/>
              <a:gd name="connsiteX3" fmla="*/ 392654 w 1059628"/>
              <a:gd name="connsiteY3" fmla="*/ 1120314 h 1120314"/>
              <a:gd name="connsiteX4" fmla="*/ 935915 w 1059628"/>
              <a:gd name="connsiteY4" fmla="*/ 905161 h 1120314"/>
              <a:gd name="connsiteX5" fmla="*/ 1059628 w 1059628"/>
              <a:gd name="connsiteY5" fmla="*/ 410309 h 1120314"/>
              <a:gd name="connsiteX6" fmla="*/ 962810 w 1059628"/>
              <a:gd name="connsiteY6" fmla="*/ 189778 h 1120314"/>
              <a:gd name="connsiteX7" fmla="*/ 650838 w 1059628"/>
              <a:gd name="connsiteY7" fmla="*/ 12277 h 1120314"/>
              <a:gd name="connsiteX8" fmla="*/ 365760 w 1059628"/>
              <a:gd name="connsiteY8" fmla="*/ 17655 h 1120314"/>
              <a:gd name="connsiteX0" fmla="*/ 365760 w 1059628"/>
              <a:gd name="connsiteY0" fmla="*/ 5378 h 1108037"/>
              <a:gd name="connsiteX1" fmla="*/ 0 w 1059628"/>
              <a:gd name="connsiteY1" fmla="*/ 301214 h 1108037"/>
              <a:gd name="connsiteX2" fmla="*/ 16137 w 1059628"/>
              <a:gd name="connsiteY2" fmla="*/ 812202 h 1108037"/>
              <a:gd name="connsiteX3" fmla="*/ 392654 w 1059628"/>
              <a:gd name="connsiteY3" fmla="*/ 1108037 h 1108037"/>
              <a:gd name="connsiteX4" fmla="*/ 935915 w 1059628"/>
              <a:gd name="connsiteY4" fmla="*/ 892884 h 1108037"/>
              <a:gd name="connsiteX5" fmla="*/ 1059628 w 1059628"/>
              <a:gd name="connsiteY5" fmla="*/ 398032 h 1108037"/>
              <a:gd name="connsiteX6" fmla="*/ 962810 w 1059628"/>
              <a:gd name="connsiteY6" fmla="*/ 177501 h 1108037"/>
              <a:gd name="connsiteX7" fmla="*/ 650838 w 1059628"/>
              <a:gd name="connsiteY7" fmla="*/ 0 h 1108037"/>
              <a:gd name="connsiteX8" fmla="*/ 365760 w 1059628"/>
              <a:gd name="connsiteY8" fmla="*/ 5378 h 1108037"/>
              <a:gd name="connsiteX0" fmla="*/ 403412 w 1059628"/>
              <a:gd name="connsiteY0" fmla="*/ 0 h 1124175"/>
              <a:gd name="connsiteX1" fmla="*/ 0 w 1059628"/>
              <a:gd name="connsiteY1" fmla="*/ 317352 h 1124175"/>
              <a:gd name="connsiteX2" fmla="*/ 16137 w 1059628"/>
              <a:gd name="connsiteY2" fmla="*/ 828340 h 1124175"/>
              <a:gd name="connsiteX3" fmla="*/ 392654 w 1059628"/>
              <a:gd name="connsiteY3" fmla="*/ 1124175 h 1124175"/>
              <a:gd name="connsiteX4" fmla="*/ 935915 w 1059628"/>
              <a:gd name="connsiteY4" fmla="*/ 909022 h 1124175"/>
              <a:gd name="connsiteX5" fmla="*/ 1059628 w 1059628"/>
              <a:gd name="connsiteY5" fmla="*/ 414170 h 1124175"/>
              <a:gd name="connsiteX6" fmla="*/ 962810 w 1059628"/>
              <a:gd name="connsiteY6" fmla="*/ 193639 h 1124175"/>
              <a:gd name="connsiteX7" fmla="*/ 650838 w 1059628"/>
              <a:gd name="connsiteY7" fmla="*/ 16138 h 1124175"/>
              <a:gd name="connsiteX8" fmla="*/ 403412 w 1059628"/>
              <a:gd name="connsiteY8" fmla="*/ 0 h 1124175"/>
              <a:gd name="connsiteX0" fmla="*/ 403412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03412 w 1059628"/>
              <a:gd name="connsiteY8" fmla="*/ 10756 h 1134931"/>
              <a:gd name="connsiteX0" fmla="*/ 403412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03412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78947 w 1059628"/>
              <a:gd name="connsiteY6" fmla="*/ 209774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78947 w 1059628"/>
              <a:gd name="connsiteY6" fmla="*/ 209774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101589"/>
              <a:gd name="connsiteY0" fmla="*/ 10756 h 1134931"/>
              <a:gd name="connsiteX1" fmla="*/ 0 w 1101589"/>
              <a:gd name="connsiteY1" fmla="*/ 328108 h 1134931"/>
              <a:gd name="connsiteX2" fmla="*/ 16137 w 1101589"/>
              <a:gd name="connsiteY2" fmla="*/ 839096 h 1134931"/>
              <a:gd name="connsiteX3" fmla="*/ 392654 w 1101589"/>
              <a:gd name="connsiteY3" fmla="*/ 1134931 h 1134931"/>
              <a:gd name="connsiteX4" fmla="*/ 935915 w 1101589"/>
              <a:gd name="connsiteY4" fmla="*/ 919778 h 1134931"/>
              <a:gd name="connsiteX5" fmla="*/ 1059628 w 1101589"/>
              <a:gd name="connsiteY5" fmla="*/ 424926 h 1134931"/>
              <a:gd name="connsiteX6" fmla="*/ 978947 w 1101589"/>
              <a:gd name="connsiteY6" fmla="*/ 209774 h 1134931"/>
              <a:gd name="connsiteX7" fmla="*/ 731520 w 1101589"/>
              <a:gd name="connsiteY7" fmla="*/ 0 h 1134931"/>
              <a:gd name="connsiteX8" fmla="*/ 457201 w 1101589"/>
              <a:gd name="connsiteY8" fmla="*/ 10756 h 1134931"/>
              <a:gd name="connsiteX0" fmla="*/ 457201 w 1135732"/>
              <a:gd name="connsiteY0" fmla="*/ 10756 h 1134931"/>
              <a:gd name="connsiteX1" fmla="*/ 0 w 1135732"/>
              <a:gd name="connsiteY1" fmla="*/ 328108 h 1134931"/>
              <a:gd name="connsiteX2" fmla="*/ 16137 w 1135732"/>
              <a:gd name="connsiteY2" fmla="*/ 839096 h 1134931"/>
              <a:gd name="connsiteX3" fmla="*/ 392654 w 1135732"/>
              <a:gd name="connsiteY3" fmla="*/ 1134931 h 1134931"/>
              <a:gd name="connsiteX4" fmla="*/ 935915 w 1135732"/>
              <a:gd name="connsiteY4" fmla="*/ 919778 h 1134931"/>
              <a:gd name="connsiteX5" fmla="*/ 1059628 w 1135732"/>
              <a:gd name="connsiteY5" fmla="*/ 424926 h 1134931"/>
              <a:gd name="connsiteX6" fmla="*/ 978947 w 1135732"/>
              <a:gd name="connsiteY6" fmla="*/ 209774 h 1134931"/>
              <a:gd name="connsiteX7" fmla="*/ 731520 w 1135732"/>
              <a:gd name="connsiteY7" fmla="*/ 0 h 1134931"/>
              <a:gd name="connsiteX8" fmla="*/ 457201 w 1135732"/>
              <a:gd name="connsiteY8" fmla="*/ 10756 h 1134931"/>
              <a:gd name="connsiteX0" fmla="*/ 457201 w 1135732"/>
              <a:gd name="connsiteY0" fmla="*/ 10756 h 1134931"/>
              <a:gd name="connsiteX1" fmla="*/ 0 w 1135732"/>
              <a:gd name="connsiteY1" fmla="*/ 328108 h 1134931"/>
              <a:gd name="connsiteX2" fmla="*/ 16137 w 1135732"/>
              <a:gd name="connsiteY2" fmla="*/ 839096 h 1134931"/>
              <a:gd name="connsiteX3" fmla="*/ 392654 w 1135732"/>
              <a:gd name="connsiteY3" fmla="*/ 1134931 h 1134931"/>
              <a:gd name="connsiteX4" fmla="*/ 935915 w 1135732"/>
              <a:gd name="connsiteY4" fmla="*/ 919778 h 1134931"/>
              <a:gd name="connsiteX5" fmla="*/ 1059628 w 1135732"/>
              <a:gd name="connsiteY5" fmla="*/ 424926 h 1134931"/>
              <a:gd name="connsiteX6" fmla="*/ 978947 w 1135732"/>
              <a:gd name="connsiteY6" fmla="*/ 209774 h 1134931"/>
              <a:gd name="connsiteX7" fmla="*/ 731520 w 1135732"/>
              <a:gd name="connsiteY7" fmla="*/ 0 h 1134931"/>
              <a:gd name="connsiteX8" fmla="*/ 457201 w 1135732"/>
              <a:gd name="connsiteY8" fmla="*/ 10756 h 1134931"/>
              <a:gd name="connsiteX0" fmla="*/ 457201 w 1135732"/>
              <a:gd name="connsiteY0" fmla="*/ 10756 h 1134931"/>
              <a:gd name="connsiteX1" fmla="*/ 0 w 1135732"/>
              <a:gd name="connsiteY1" fmla="*/ 328108 h 1134931"/>
              <a:gd name="connsiteX2" fmla="*/ 16137 w 1135732"/>
              <a:gd name="connsiteY2" fmla="*/ 839096 h 1134931"/>
              <a:gd name="connsiteX3" fmla="*/ 392654 w 1135732"/>
              <a:gd name="connsiteY3" fmla="*/ 1134931 h 1134931"/>
              <a:gd name="connsiteX4" fmla="*/ 935915 w 1135732"/>
              <a:gd name="connsiteY4" fmla="*/ 919778 h 1134931"/>
              <a:gd name="connsiteX5" fmla="*/ 1059628 w 1135732"/>
              <a:gd name="connsiteY5" fmla="*/ 424926 h 1134931"/>
              <a:gd name="connsiteX6" fmla="*/ 978947 w 1135732"/>
              <a:gd name="connsiteY6" fmla="*/ 209774 h 1134931"/>
              <a:gd name="connsiteX7" fmla="*/ 731520 w 1135732"/>
              <a:gd name="connsiteY7" fmla="*/ 0 h 1134931"/>
              <a:gd name="connsiteX8" fmla="*/ 457201 w 1135732"/>
              <a:gd name="connsiteY8" fmla="*/ 10756 h 1134931"/>
              <a:gd name="connsiteX0" fmla="*/ 457201 w 1118920"/>
              <a:gd name="connsiteY0" fmla="*/ 10756 h 1134931"/>
              <a:gd name="connsiteX1" fmla="*/ 0 w 1118920"/>
              <a:gd name="connsiteY1" fmla="*/ 328108 h 1134931"/>
              <a:gd name="connsiteX2" fmla="*/ 16137 w 1118920"/>
              <a:gd name="connsiteY2" fmla="*/ 839096 h 1134931"/>
              <a:gd name="connsiteX3" fmla="*/ 392654 w 1118920"/>
              <a:gd name="connsiteY3" fmla="*/ 1134931 h 1134931"/>
              <a:gd name="connsiteX4" fmla="*/ 935915 w 1118920"/>
              <a:gd name="connsiteY4" fmla="*/ 919778 h 1134931"/>
              <a:gd name="connsiteX5" fmla="*/ 1059628 w 1118920"/>
              <a:gd name="connsiteY5" fmla="*/ 424926 h 1134931"/>
              <a:gd name="connsiteX6" fmla="*/ 978947 w 1118920"/>
              <a:gd name="connsiteY6" fmla="*/ 209774 h 1134931"/>
              <a:gd name="connsiteX7" fmla="*/ 731520 w 1118920"/>
              <a:gd name="connsiteY7" fmla="*/ 0 h 1134931"/>
              <a:gd name="connsiteX8" fmla="*/ 457201 w 1118920"/>
              <a:gd name="connsiteY8" fmla="*/ 10756 h 1134931"/>
              <a:gd name="connsiteX0" fmla="*/ 457201 w 1118920"/>
              <a:gd name="connsiteY0" fmla="*/ 10756 h 1140790"/>
              <a:gd name="connsiteX1" fmla="*/ 0 w 1118920"/>
              <a:gd name="connsiteY1" fmla="*/ 328108 h 1140790"/>
              <a:gd name="connsiteX2" fmla="*/ 16137 w 1118920"/>
              <a:gd name="connsiteY2" fmla="*/ 839096 h 1140790"/>
              <a:gd name="connsiteX3" fmla="*/ 392654 w 1118920"/>
              <a:gd name="connsiteY3" fmla="*/ 1134931 h 1140790"/>
              <a:gd name="connsiteX4" fmla="*/ 935915 w 1118920"/>
              <a:gd name="connsiteY4" fmla="*/ 919778 h 1140790"/>
              <a:gd name="connsiteX5" fmla="*/ 1059628 w 1118920"/>
              <a:gd name="connsiteY5" fmla="*/ 424926 h 1140790"/>
              <a:gd name="connsiteX6" fmla="*/ 978947 w 1118920"/>
              <a:gd name="connsiteY6" fmla="*/ 209774 h 1140790"/>
              <a:gd name="connsiteX7" fmla="*/ 731520 w 1118920"/>
              <a:gd name="connsiteY7" fmla="*/ 0 h 1140790"/>
              <a:gd name="connsiteX8" fmla="*/ 457201 w 1118920"/>
              <a:gd name="connsiteY8" fmla="*/ 10756 h 1140790"/>
              <a:gd name="connsiteX0" fmla="*/ 457201 w 1118920"/>
              <a:gd name="connsiteY0" fmla="*/ 10756 h 1140581"/>
              <a:gd name="connsiteX1" fmla="*/ 0 w 1118920"/>
              <a:gd name="connsiteY1" fmla="*/ 328108 h 1140581"/>
              <a:gd name="connsiteX2" fmla="*/ 16137 w 1118920"/>
              <a:gd name="connsiteY2" fmla="*/ 839096 h 1140581"/>
              <a:gd name="connsiteX3" fmla="*/ 392654 w 1118920"/>
              <a:gd name="connsiteY3" fmla="*/ 1134931 h 1140581"/>
              <a:gd name="connsiteX4" fmla="*/ 935915 w 1118920"/>
              <a:gd name="connsiteY4" fmla="*/ 919778 h 1140581"/>
              <a:gd name="connsiteX5" fmla="*/ 1059628 w 1118920"/>
              <a:gd name="connsiteY5" fmla="*/ 424926 h 1140581"/>
              <a:gd name="connsiteX6" fmla="*/ 978947 w 1118920"/>
              <a:gd name="connsiteY6" fmla="*/ 209774 h 1140581"/>
              <a:gd name="connsiteX7" fmla="*/ 731520 w 1118920"/>
              <a:gd name="connsiteY7" fmla="*/ 0 h 1140581"/>
              <a:gd name="connsiteX8" fmla="*/ 457201 w 1118920"/>
              <a:gd name="connsiteY8" fmla="*/ 10756 h 1140581"/>
              <a:gd name="connsiteX0" fmla="*/ 469096 w 1130815"/>
              <a:gd name="connsiteY0" fmla="*/ 10756 h 1140581"/>
              <a:gd name="connsiteX1" fmla="*/ 11895 w 1130815"/>
              <a:gd name="connsiteY1" fmla="*/ 328108 h 1140581"/>
              <a:gd name="connsiteX2" fmla="*/ 28032 w 1130815"/>
              <a:gd name="connsiteY2" fmla="*/ 839096 h 1140581"/>
              <a:gd name="connsiteX3" fmla="*/ 404549 w 1130815"/>
              <a:gd name="connsiteY3" fmla="*/ 1134931 h 1140581"/>
              <a:gd name="connsiteX4" fmla="*/ 947810 w 1130815"/>
              <a:gd name="connsiteY4" fmla="*/ 919778 h 1140581"/>
              <a:gd name="connsiteX5" fmla="*/ 1071523 w 1130815"/>
              <a:gd name="connsiteY5" fmla="*/ 424926 h 1140581"/>
              <a:gd name="connsiteX6" fmla="*/ 990842 w 1130815"/>
              <a:gd name="connsiteY6" fmla="*/ 209774 h 1140581"/>
              <a:gd name="connsiteX7" fmla="*/ 743415 w 1130815"/>
              <a:gd name="connsiteY7" fmla="*/ 0 h 1140581"/>
              <a:gd name="connsiteX8" fmla="*/ 469096 w 1130815"/>
              <a:gd name="connsiteY8" fmla="*/ 10756 h 1140581"/>
              <a:gd name="connsiteX0" fmla="*/ 469096 w 1130815"/>
              <a:gd name="connsiteY0" fmla="*/ 10756 h 1140581"/>
              <a:gd name="connsiteX1" fmla="*/ 11895 w 1130815"/>
              <a:gd name="connsiteY1" fmla="*/ 328108 h 1140581"/>
              <a:gd name="connsiteX2" fmla="*/ 28032 w 1130815"/>
              <a:gd name="connsiteY2" fmla="*/ 839096 h 1140581"/>
              <a:gd name="connsiteX3" fmla="*/ 404549 w 1130815"/>
              <a:gd name="connsiteY3" fmla="*/ 1134931 h 1140581"/>
              <a:gd name="connsiteX4" fmla="*/ 947810 w 1130815"/>
              <a:gd name="connsiteY4" fmla="*/ 919778 h 1140581"/>
              <a:gd name="connsiteX5" fmla="*/ 1071523 w 1130815"/>
              <a:gd name="connsiteY5" fmla="*/ 424926 h 1140581"/>
              <a:gd name="connsiteX6" fmla="*/ 990842 w 1130815"/>
              <a:gd name="connsiteY6" fmla="*/ 209774 h 1140581"/>
              <a:gd name="connsiteX7" fmla="*/ 743415 w 1130815"/>
              <a:gd name="connsiteY7" fmla="*/ 0 h 1140581"/>
              <a:gd name="connsiteX8" fmla="*/ 469096 w 1130815"/>
              <a:gd name="connsiteY8" fmla="*/ 10756 h 1140581"/>
              <a:gd name="connsiteX0" fmla="*/ 449875 w 1111594"/>
              <a:gd name="connsiteY0" fmla="*/ 10756 h 1140581"/>
              <a:gd name="connsiteX1" fmla="*/ 19568 w 1111594"/>
              <a:gd name="connsiteY1" fmla="*/ 274320 h 1140581"/>
              <a:gd name="connsiteX2" fmla="*/ 8811 w 1111594"/>
              <a:gd name="connsiteY2" fmla="*/ 839096 h 1140581"/>
              <a:gd name="connsiteX3" fmla="*/ 385328 w 1111594"/>
              <a:gd name="connsiteY3" fmla="*/ 1134931 h 1140581"/>
              <a:gd name="connsiteX4" fmla="*/ 928589 w 1111594"/>
              <a:gd name="connsiteY4" fmla="*/ 919778 h 1140581"/>
              <a:gd name="connsiteX5" fmla="*/ 1052302 w 1111594"/>
              <a:gd name="connsiteY5" fmla="*/ 424926 h 1140581"/>
              <a:gd name="connsiteX6" fmla="*/ 971621 w 1111594"/>
              <a:gd name="connsiteY6" fmla="*/ 209774 h 1140581"/>
              <a:gd name="connsiteX7" fmla="*/ 724194 w 1111594"/>
              <a:gd name="connsiteY7" fmla="*/ 0 h 1140581"/>
              <a:gd name="connsiteX8" fmla="*/ 449875 w 1111594"/>
              <a:gd name="connsiteY8" fmla="*/ 10756 h 1140581"/>
              <a:gd name="connsiteX0" fmla="*/ 460595 w 1122314"/>
              <a:gd name="connsiteY0" fmla="*/ 10756 h 1140581"/>
              <a:gd name="connsiteX1" fmla="*/ 14151 w 1122314"/>
              <a:gd name="connsiteY1" fmla="*/ 317351 h 1140581"/>
              <a:gd name="connsiteX2" fmla="*/ 19531 w 1122314"/>
              <a:gd name="connsiteY2" fmla="*/ 839096 h 1140581"/>
              <a:gd name="connsiteX3" fmla="*/ 396048 w 1122314"/>
              <a:gd name="connsiteY3" fmla="*/ 1134931 h 1140581"/>
              <a:gd name="connsiteX4" fmla="*/ 939309 w 1122314"/>
              <a:gd name="connsiteY4" fmla="*/ 919778 h 1140581"/>
              <a:gd name="connsiteX5" fmla="*/ 1063022 w 1122314"/>
              <a:gd name="connsiteY5" fmla="*/ 424926 h 1140581"/>
              <a:gd name="connsiteX6" fmla="*/ 982341 w 1122314"/>
              <a:gd name="connsiteY6" fmla="*/ 209774 h 1140581"/>
              <a:gd name="connsiteX7" fmla="*/ 734914 w 1122314"/>
              <a:gd name="connsiteY7" fmla="*/ 0 h 1140581"/>
              <a:gd name="connsiteX8" fmla="*/ 460595 w 1122314"/>
              <a:gd name="connsiteY8" fmla="*/ 10756 h 1140581"/>
              <a:gd name="connsiteX0" fmla="*/ 460595 w 1122314"/>
              <a:gd name="connsiteY0" fmla="*/ 10756 h 1140581"/>
              <a:gd name="connsiteX1" fmla="*/ 14151 w 1122314"/>
              <a:gd name="connsiteY1" fmla="*/ 317351 h 1140581"/>
              <a:gd name="connsiteX2" fmla="*/ 19531 w 1122314"/>
              <a:gd name="connsiteY2" fmla="*/ 839096 h 1140581"/>
              <a:gd name="connsiteX3" fmla="*/ 396048 w 1122314"/>
              <a:gd name="connsiteY3" fmla="*/ 1134931 h 1140581"/>
              <a:gd name="connsiteX4" fmla="*/ 939309 w 1122314"/>
              <a:gd name="connsiteY4" fmla="*/ 919778 h 1140581"/>
              <a:gd name="connsiteX5" fmla="*/ 1063022 w 1122314"/>
              <a:gd name="connsiteY5" fmla="*/ 424926 h 1140581"/>
              <a:gd name="connsiteX6" fmla="*/ 982341 w 1122314"/>
              <a:gd name="connsiteY6" fmla="*/ 209774 h 1140581"/>
              <a:gd name="connsiteX7" fmla="*/ 734914 w 1122314"/>
              <a:gd name="connsiteY7" fmla="*/ 0 h 1140581"/>
              <a:gd name="connsiteX8" fmla="*/ 460595 w 1122314"/>
              <a:gd name="connsiteY8" fmla="*/ 10756 h 1140581"/>
              <a:gd name="connsiteX0" fmla="*/ 468125 w 1129844"/>
              <a:gd name="connsiteY0" fmla="*/ 10756 h 1140581"/>
              <a:gd name="connsiteX1" fmla="*/ 21681 w 1129844"/>
              <a:gd name="connsiteY1" fmla="*/ 317351 h 1140581"/>
              <a:gd name="connsiteX2" fmla="*/ 27061 w 1129844"/>
              <a:gd name="connsiteY2" fmla="*/ 839096 h 1140581"/>
              <a:gd name="connsiteX3" fmla="*/ 403578 w 1129844"/>
              <a:gd name="connsiteY3" fmla="*/ 1134931 h 1140581"/>
              <a:gd name="connsiteX4" fmla="*/ 946839 w 1129844"/>
              <a:gd name="connsiteY4" fmla="*/ 919778 h 1140581"/>
              <a:gd name="connsiteX5" fmla="*/ 1070552 w 1129844"/>
              <a:gd name="connsiteY5" fmla="*/ 424926 h 1140581"/>
              <a:gd name="connsiteX6" fmla="*/ 989871 w 1129844"/>
              <a:gd name="connsiteY6" fmla="*/ 209774 h 1140581"/>
              <a:gd name="connsiteX7" fmla="*/ 742444 w 1129844"/>
              <a:gd name="connsiteY7" fmla="*/ 0 h 1140581"/>
              <a:gd name="connsiteX8" fmla="*/ 468125 w 1129844"/>
              <a:gd name="connsiteY8" fmla="*/ 10756 h 1140581"/>
              <a:gd name="connsiteX0" fmla="*/ 468125 w 1129844"/>
              <a:gd name="connsiteY0" fmla="*/ 10756 h 1140790"/>
              <a:gd name="connsiteX1" fmla="*/ 21681 w 1129844"/>
              <a:gd name="connsiteY1" fmla="*/ 317351 h 1140790"/>
              <a:gd name="connsiteX2" fmla="*/ 27061 w 1129844"/>
              <a:gd name="connsiteY2" fmla="*/ 839096 h 1140790"/>
              <a:gd name="connsiteX3" fmla="*/ 403578 w 1129844"/>
              <a:gd name="connsiteY3" fmla="*/ 1134931 h 1140790"/>
              <a:gd name="connsiteX4" fmla="*/ 946839 w 1129844"/>
              <a:gd name="connsiteY4" fmla="*/ 919778 h 1140790"/>
              <a:gd name="connsiteX5" fmla="*/ 1070552 w 1129844"/>
              <a:gd name="connsiteY5" fmla="*/ 424926 h 1140790"/>
              <a:gd name="connsiteX6" fmla="*/ 989871 w 1129844"/>
              <a:gd name="connsiteY6" fmla="*/ 209774 h 1140790"/>
              <a:gd name="connsiteX7" fmla="*/ 742444 w 1129844"/>
              <a:gd name="connsiteY7" fmla="*/ 0 h 1140790"/>
              <a:gd name="connsiteX8" fmla="*/ 468125 w 1129844"/>
              <a:gd name="connsiteY8" fmla="*/ 10756 h 1140790"/>
              <a:gd name="connsiteX0" fmla="*/ 468125 w 1129844"/>
              <a:gd name="connsiteY0" fmla="*/ 10756 h 1140901"/>
              <a:gd name="connsiteX1" fmla="*/ 21681 w 1129844"/>
              <a:gd name="connsiteY1" fmla="*/ 317351 h 1140901"/>
              <a:gd name="connsiteX2" fmla="*/ 27061 w 1129844"/>
              <a:gd name="connsiteY2" fmla="*/ 839096 h 1140901"/>
              <a:gd name="connsiteX3" fmla="*/ 403578 w 1129844"/>
              <a:gd name="connsiteY3" fmla="*/ 1134931 h 1140901"/>
              <a:gd name="connsiteX4" fmla="*/ 946839 w 1129844"/>
              <a:gd name="connsiteY4" fmla="*/ 919778 h 1140901"/>
              <a:gd name="connsiteX5" fmla="*/ 1070552 w 1129844"/>
              <a:gd name="connsiteY5" fmla="*/ 424926 h 1140901"/>
              <a:gd name="connsiteX6" fmla="*/ 989871 w 1129844"/>
              <a:gd name="connsiteY6" fmla="*/ 209774 h 1140901"/>
              <a:gd name="connsiteX7" fmla="*/ 742444 w 1129844"/>
              <a:gd name="connsiteY7" fmla="*/ 0 h 1140901"/>
              <a:gd name="connsiteX8" fmla="*/ 468125 w 1129844"/>
              <a:gd name="connsiteY8" fmla="*/ 10756 h 1140901"/>
              <a:gd name="connsiteX0" fmla="*/ 468125 w 1129844"/>
              <a:gd name="connsiteY0" fmla="*/ 10756 h 1140901"/>
              <a:gd name="connsiteX1" fmla="*/ 21681 w 1129844"/>
              <a:gd name="connsiteY1" fmla="*/ 317351 h 1140901"/>
              <a:gd name="connsiteX2" fmla="*/ 27061 w 1129844"/>
              <a:gd name="connsiteY2" fmla="*/ 839096 h 1140901"/>
              <a:gd name="connsiteX3" fmla="*/ 403578 w 1129844"/>
              <a:gd name="connsiteY3" fmla="*/ 1134931 h 1140901"/>
              <a:gd name="connsiteX4" fmla="*/ 946839 w 1129844"/>
              <a:gd name="connsiteY4" fmla="*/ 919778 h 1140901"/>
              <a:gd name="connsiteX5" fmla="*/ 1070552 w 1129844"/>
              <a:gd name="connsiteY5" fmla="*/ 424926 h 1140901"/>
              <a:gd name="connsiteX6" fmla="*/ 989871 w 1129844"/>
              <a:gd name="connsiteY6" fmla="*/ 209774 h 1140901"/>
              <a:gd name="connsiteX7" fmla="*/ 742444 w 1129844"/>
              <a:gd name="connsiteY7" fmla="*/ 0 h 1140901"/>
              <a:gd name="connsiteX8" fmla="*/ 468125 w 1129844"/>
              <a:gd name="connsiteY8" fmla="*/ 10756 h 1140901"/>
              <a:gd name="connsiteX0" fmla="*/ 468125 w 1142327"/>
              <a:gd name="connsiteY0" fmla="*/ 10756 h 1140901"/>
              <a:gd name="connsiteX1" fmla="*/ 21681 w 1142327"/>
              <a:gd name="connsiteY1" fmla="*/ 317351 h 1140901"/>
              <a:gd name="connsiteX2" fmla="*/ 27061 w 1142327"/>
              <a:gd name="connsiteY2" fmla="*/ 839096 h 1140901"/>
              <a:gd name="connsiteX3" fmla="*/ 403578 w 1142327"/>
              <a:gd name="connsiteY3" fmla="*/ 1134931 h 1140901"/>
              <a:gd name="connsiteX4" fmla="*/ 946839 w 1142327"/>
              <a:gd name="connsiteY4" fmla="*/ 919778 h 1140901"/>
              <a:gd name="connsiteX5" fmla="*/ 1086689 w 1142327"/>
              <a:gd name="connsiteY5" fmla="*/ 435684 h 1140901"/>
              <a:gd name="connsiteX6" fmla="*/ 989871 w 1142327"/>
              <a:gd name="connsiteY6" fmla="*/ 209774 h 1140901"/>
              <a:gd name="connsiteX7" fmla="*/ 742444 w 1142327"/>
              <a:gd name="connsiteY7" fmla="*/ 0 h 1140901"/>
              <a:gd name="connsiteX8" fmla="*/ 468125 w 1142327"/>
              <a:gd name="connsiteY8" fmla="*/ 10756 h 1140901"/>
              <a:gd name="connsiteX0" fmla="*/ 468125 w 1142327"/>
              <a:gd name="connsiteY0" fmla="*/ 10756 h 1140901"/>
              <a:gd name="connsiteX1" fmla="*/ 21681 w 1142327"/>
              <a:gd name="connsiteY1" fmla="*/ 317351 h 1140901"/>
              <a:gd name="connsiteX2" fmla="*/ 27061 w 1142327"/>
              <a:gd name="connsiteY2" fmla="*/ 839096 h 1140901"/>
              <a:gd name="connsiteX3" fmla="*/ 403578 w 1142327"/>
              <a:gd name="connsiteY3" fmla="*/ 1134931 h 1140901"/>
              <a:gd name="connsiteX4" fmla="*/ 946839 w 1142327"/>
              <a:gd name="connsiteY4" fmla="*/ 919778 h 1140901"/>
              <a:gd name="connsiteX5" fmla="*/ 1086689 w 1142327"/>
              <a:gd name="connsiteY5" fmla="*/ 435684 h 1140901"/>
              <a:gd name="connsiteX6" fmla="*/ 989871 w 1142327"/>
              <a:gd name="connsiteY6" fmla="*/ 209774 h 1140901"/>
              <a:gd name="connsiteX7" fmla="*/ 742444 w 1142327"/>
              <a:gd name="connsiteY7" fmla="*/ 0 h 1140901"/>
              <a:gd name="connsiteX8" fmla="*/ 468125 w 1142327"/>
              <a:gd name="connsiteY8" fmla="*/ 10756 h 1140901"/>
              <a:gd name="connsiteX0" fmla="*/ 468125 w 1142327"/>
              <a:gd name="connsiteY0" fmla="*/ 21514 h 1151659"/>
              <a:gd name="connsiteX1" fmla="*/ 21681 w 1142327"/>
              <a:gd name="connsiteY1" fmla="*/ 328109 h 1151659"/>
              <a:gd name="connsiteX2" fmla="*/ 27061 w 1142327"/>
              <a:gd name="connsiteY2" fmla="*/ 849854 h 1151659"/>
              <a:gd name="connsiteX3" fmla="*/ 403578 w 1142327"/>
              <a:gd name="connsiteY3" fmla="*/ 1145689 h 1151659"/>
              <a:gd name="connsiteX4" fmla="*/ 946839 w 1142327"/>
              <a:gd name="connsiteY4" fmla="*/ 930536 h 1151659"/>
              <a:gd name="connsiteX5" fmla="*/ 1086689 w 1142327"/>
              <a:gd name="connsiteY5" fmla="*/ 446442 h 1151659"/>
              <a:gd name="connsiteX6" fmla="*/ 989871 w 1142327"/>
              <a:gd name="connsiteY6" fmla="*/ 220532 h 1151659"/>
              <a:gd name="connsiteX7" fmla="*/ 710171 w 1142327"/>
              <a:gd name="connsiteY7" fmla="*/ 0 h 1151659"/>
              <a:gd name="connsiteX8" fmla="*/ 468125 w 1142327"/>
              <a:gd name="connsiteY8" fmla="*/ 21514 h 1151659"/>
              <a:gd name="connsiteX0" fmla="*/ 468125 w 1142327"/>
              <a:gd name="connsiteY0" fmla="*/ 21514 h 1151659"/>
              <a:gd name="connsiteX1" fmla="*/ 21681 w 1142327"/>
              <a:gd name="connsiteY1" fmla="*/ 328109 h 1151659"/>
              <a:gd name="connsiteX2" fmla="*/ 27061 w 1142327"/>
              <a:gd name="connsiteY2" fmla="*/ 849854 h 1151659"/>
              <a:gd name="connsiteX3" fmla="*/ 403578 w 1142327"/>
              <a:gd name="connsiteY3" fmla="*/ 1145689 h 1151659"/>
              <a:gd name="connsiteX4" fmla="*/ 946839 w 1142327"/>
              <a:gd name="connsiteY4" fmla="*/ 930536 h 1151659"/>
              <a:gd name="connsiteX5" fmla="*/ 1086689 w 1142327"/>
              <a:gd name="connsiteY5" fmla="*/ 446442 h 1151659"/>
              <a:gd name="connsiteX6" fmla="*/ 989871 w 1142327"/>
              <a:gd name="connsiteY6" fmla="*/ 220532 h 1151659"/>
              <a:gd name="connsiteX7" fmla="*/ 710171 w 1142327"/>
              <a:gd name="connsiteY7" fmla="*/ 0 h 1151659"/>
              <a:gd name="connsiteX8" fmla="*/ 468125 w 1142327"/>
              <a:gd name="connsiteY8" fmla="*/ 21514 h 1151659"/>
              <a:gd name="connsiteX0" fmla="*/ 468125 w 1142327"/>
              <a:gd name="connsiteY0" fmla="*/ 0 h 1130145"/>
              <a:gd name="connsiteX1" fmla="*/ 21681 w 1142327"/>
              <a:gd name="connsiteY1" fmla="*/ 306595 h 1130145"/>
              <a:gd name="connsiteX2" fmla="*/ 27061 w 1142327"/>
              <a:gd name="connsiteY2" fmla="*/ 828340 h 1130145"/>
              <a:gd name="connsiteX3" fmla="*/ 403578 w 1142327"/>
              <a:gd name="connsiteY3" fmla="*/ 1124175 h 1130145"/>
              <a:gd name="connsiteX4" fmla="*/ 946839 w 1142327"/>
              <a:gd name="connsiteY4" fmla="*/ 909022 h 1130145"/>
              <a:gd name="connsiteX5" fmla="*/ 1086689 w 1142327"/>
              <a:gd name="connsiteY5" fmla="*/ 424928 h 1130145"/>
              <a:gd name="connsiteX6" fmla="*/ 989871 w 1142327"/>
              <a:gd name="connsiteY6" fmla="*/ 199018 h 1130145"/>
              <a:gd name="connsiteX7" fmla="*/ 720928 w 1142327"/>
              <a:gd name="connsiteY7" fmla="*/ 5380 h 1130145"/>
              <a:gd name="connsiteX8" fmla="*/ 468125 w 1142327"/>
              <a:gd name="connsiteY8" fmla="*/ 0 h 113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327" h="1130145">
                <a:moveTo>
                  <a:pt x="468125" y="0"/>
                </a:moveTo>
                <a:cubicBezTo>
                  <a:pt x="211735" y="17929"/>
                  <a:pt x="73676" y="-7170"/>
                  <a:pt x="21681" y="306595"/>
                </a:cubicBezTo>
                <a:cubicBezTo>
                  <a:pt x="-10591" y="541470"/>
                  <a:pt x="-5212" y="631117"/>
                  <a:pt x="27061" y="828340"/>
                </a:cubicBezTo>
                <a:cubicBezTo>
                  <a:pt x="55748" y="932331"/>
                  <a:pt x="84435" y="1170792"/>
                  <a:pt x="403578" y="1124175"/>
                </a:cubicBezTo>
                <a:cubicBezTo>
                  <a:pt x="665347" y="1084730"/>
                  <a:pt x="765752" y="1013013"/>
                  <a:pt x="946839" y="909022"/>
                </a:cubicBezTo>
                <a:cubicBezTo>
                  <a:pt x="1095653" y="803238"/>
                  <a:pt x="1217573" y="756623"/>
                  <a:pt x="1086689" y="424928"/>
                </a:cubicBezTo>
                <a:lnTo>
                  <a:pt x="989871" y="199018"/>
                </a:lnTo>
                <a:cubicBezTo>
                  <a:pt x="928910" y="93234"/>
                  <a:pt x="900223" y="14345"/>
                  <a:pt x="720928" y="5380"/>
                </a:cubicBezTo>
                <a:lnTo>
                  <a:pt x="468125" y="0"/>
                </a:lnTo>
                <a:close/>
              </a:path>
            </a:pathLst>
          </a:custGeom>
          <a:solidFill>
            <a:srgbClr val="DB4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39"/>
          <p:cNvSpPr txBox="1"/>
          <p:nvPr/>
        </p:nvSpPr>
        <p:spPr>
          <a:xfrm>
            <a:off x="5567681" y="986531"/>
            <a:ext cx="856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02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2644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3454"/>
            <a:ext cx="11433082" cy="59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57800" y="2346960"/>
            <a:ext cx="5195464" cy="2998679"/>
          </a:xfrm>
          <a:prstGeom prst="rect">
            <a:avLst/>
          </a:prstGeom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3" b="91590" l="0" r="95435">
                        <a14:foregroundMark x1="40217" y1="84513" x2="80000" y2="79385"/>
                        <a14:foregroundMark x1="69130" y1="20513" x2="72391" y2="18256"/>
                        <a14:foregroundMark x1="67609" y1="24410" x2="72174" y2="11692"/>
                        <a14:foregroundMark x1="70217" y1="27692" x2="79130" y2="24821"/>
                        <a14:backgroundMark x1="70435" y1="14769" x2="71957" y2="1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6546" y="3950320"/>
            <a:ext cx="3229584" cy="34226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97661" y="989047"/>
            <a:ext cx="1768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0"/>
              </a:spcBef>
            </a:pPr>
            <a:r>
              <a:rPr lang="en-US" altLang="vi-VN" sz="4000" b="1" spc="300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129,8</a:t>
            </a:r>
          </a:p>
        </p:txBody>
      </p:sp>
      <p:sp>
        <p:nvSpPr>
          <p:cNvPr id="8" name="Rectangle 7"/>
          <p:cNvSpPr/>
          <p:nvPr/>
        </p:nvSpPr>
        <p:spPr>
          <a:xfrm>
            <a:off x="6990028" y="985852"/>
            <a:ext cx="19351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0"/>
              </a:spcBef>
            </a:pP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12,9 </a:t>
            </a:r>
            <a:r>
              <a:rPr lang="en-US" altLang="vi-VN" sz="4000" b="1" spc="300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5413" y="2554431"/>
            <a:ext cx="4076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Nếu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chuyển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dấu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phẩy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của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129,8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từ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phải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sang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trái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1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chữ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9" name="Circular Arrow 28"/>
          <p:cNvSpPr/>
          <p:nvPr/>
        </p:nvSpPr>
        <p:spPr>
          <a:xfrm rot="414361" flipH="1" flipV="1">
            <a:off x="7908314" y="1342990"/>
            <a:ext cx="531418" cy="51129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1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16160" y="1009660"/>
            <a:ext cx="3513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spc="300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,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885347" y="3989531"/>
            <a:ext cx="4076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a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được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12,98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110173" y="666536"/>
            <a:ext cx="4003718" cy="3697367"/>
            <a:chOff x="1767978" y="627325"/>
            <a:chExt cx="4003718" cy="3697367"/>
          </a:xfrm>
        </p:grpSpPr>
        <p:sp>
          <p:nvSpPr>
            <p:cNvPr id="41" name="TextBox 31">
              <a:extLst>
                <a:ext uri="{FF2B5EF4-FFF2-40B4-BE49-F238E27FC236}">
                  <a16:creationId xmlns:a16="http://schemas.microsoft.com/office/drawing/2014/main" xmlns="" id="{C06CF620-C577-48B9-B1C2-10371F6CF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6967" y="627325"/>
              <a:ext cx="2834729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3000"/>
                </a:spcBef>
              </a:pPr>
              <a:r>
                <a:rPr lang="en-US" altLang="vi-VN" sz="4000" b="1" spc="300" dirty="0" smtClean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129,8</a:t>
              </a:r>
            </a:p>
            <a:p>
              <a:pPr eaLnBrk="1" hangingPunct="1">
                <a:spcBef>
                  <a:spcPts val="1200"/>
                </a:spcBef>
              </a:pPr>
              <a:r>
                <a:rPr lang="en-US" altLang="vi-VN" sz="4000" b="1" spc="300" dirty="0" smtClean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   </a:t>
              </a:r>
              <a:r>
                <a:rPr lang="en-US" altLang="vi-VN" sz="4000" b="1" spc="300" dirty="0" smtClean="0">
                  <a:solidFill>
                    <a:schemeClr val="bg1"/>
                  </a:solidFill>
                  <a:latin typeface="UTM Neo Sans Intel" pitchFamily="18" charset="0"/>
                </a:rPr>
                <a:t>]</a:t>
              </a:r>
              <a:r>
                <a:rPr lang="en-US" altLang="vi-VN" sz="4000" b="1" spc="300" dirty="0" smtClean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0,1</a:t>
              </a:r>
              <a:endParaRPr lang="en-US" altLang="vi-VN" sz="4000" b="1" spc="300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endParaRPr>
            </a:p>
          </p:txBody>
        </p:sp>
        <p:sp>
          <p:nvSpPr>
            <p:cNvPr id="42" name="TextBox 32">
              <a:extLst>
                <a:ext uri="{FF2B5EF4-FFF2-40B4-BE49-F238E27FC236}">
                  <a16:creationId xmlns:a16="http://schemas.microsoft.com/office/drawing/2014/main" xmlns="" id="{D1E49E38-82C7-4685-B106-8E721D49E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2429" y="1042823"/>
              <a:ext cx="87222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4000" b="1" dirty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x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56AC39D5-6185-4F52-B6E9-CBE5B647F1A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57559" y="2104653"/>
              <a:ext cx="2839768" cy="0"/>
            </a:xfrm>
            <a:prstGeom prst="line">
              <a:avLst/>
            </a:prstGeom>
            <a:ln w="28575">
              <a:solidFill>
                <a:srgbClr val="DB4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31">
              <a:extLst>
                <a:ext uri="{FF2B5EF4-FFF2-40B4-BE49-F238E27FC236}">
                  <a16:creationId xmlns:a16="http://schemas.microsoft.com/office/drawing/2014/main" xmlns="" id="{C06CF620-C577-48B9-B1C2-10371F6CF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9181" y="2161277"/>
              <a:ext cx="283472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3000"/>
                </a:spcBef>
              </a:pPr>
              <a:r>
                <a:rPr lang="en-US" altLang="vi-VN" sz="4000" b="1" spc="300" dirty="0" smtClean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  12 9 8</a:t>
              </a:r>
            </a:p>
          </p:txBody>
        </p:sp>
        <p:sp>
          <p:nvSpPr>
            <p:cNvPr id="47" name="TextBox 31">
              <a:extLst>
                <a:ext uri="{FF2B5EF4-FFF2-40B4-BE49-F238E27FC236}">
                  <a16:creationId xmlns:a16="http://schemas.microsoft.com/office/drawing/2014/main" xmlns="" id="{C06CF620-C577-48B9-B1C2-10371F6CF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6170" y="2731120"/>
              <a:ext cx="283472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3000"/>
                </a:spcBef>
              </a:pPr>
              <a:r>
                <a:rPr lang="en-US" altLang="vi-VN" sz="4000" b="1" spc="300" dirty="0" smtClean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000 0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56AC39D5-6185-4F52-B6E9-CBE5B647F1A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57559" y="3501653"/>
              <a:ext cx="2838556" cy="0"/>
            </a:xfrm>
            <a:prstGeom prst="line">
              <a:avLst/>
            </a:prstGeom>
            <a:ln w="28575">
              <a:solidFill>
                <a:srgbClr val="DB4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31">
              <a:extLst>
                <a:ext uri="{FF2B5EF4-FFF2-40B4-BE49-F238E27FC236}">
                  <a16:creationId xmlns:a16="http://schemas.microsoft.com/office/drawing/2014/main" xmlns="" id="{C06CF620-C577-48B9-B1C2-10371F6CF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7978" y="3596377"/>
              <a:ext cx="305802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3000"/>
                </a:spcBef>
              </a:pPr>
              <a:r>
                <a:rPr lang="en-US" altLang="vi-VN" sz="4000" b="1" spc="300" dirty="0" smtClean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    012 9 8</a:t>
              </a:r>
            </a:p>
          </p:txBody>
        </p:sp>
        <p:sp>
          <p:nvSpPr>
            <p:cNvPr id="50" name="TextBox 31">
              <a:extLst>
                <a:ext uri="{FF2B5EF4-FFF2-40B4-BE49-F238E27FC236}">
                  <a16:creationId xmlns:a16="http://schemas.microsoft.com/office/drawing/2014/main" xmlns="" id="{C06CF620-C577-48B9-B1C2-10371F6CF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0397" y="3616806"/>
              <a:ext cx="4242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3000"/>
                </a:spcBef>
              </a:pPr>
              <a:r>
                <a:rPr lang="en-US" altLang="vi-VN" sz="4000" b="1" spc="300" dirty="0" smtClean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,</a:t>
              </a:r>
              <a:endPara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73625" y="4652063"/>
            <a:ext cx="50642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pc="3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129,8x0,1= 12,98</a:t>
            </a:r>
            <a:endParaRPr lang="en-US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544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  <p:bldP spid="29" grpId="0" animBg="1"/>
      <p:bldP spid="29" grpId="1" animBg="1"/>
      <p:bldP spid="30" grpId="0"/>
      <p:bldP spid="30" grpId="1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0" y="153454"/>
            <a:ext cx="11136232" cy="59555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3566" y="913076"/>
            <a:ext cx="5195464" cy="3352622"/>
          </a:xfrm>
          <a:prstGeom prst="rect">
            <a:avLst/>
          </a:prstGeom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sp>
        <p:nvSpPr>
          <p:cNvPr id="18" name="TextBox 31">
            <a:extLst>
              <a:ext uri="{FF2B5EF4-FFF2-40B4-BE49-F238E27FC236}">
                <a16:creationId xmlns:a16="http://schemas.microsoft.com/office/drawing/2014/main" xmlns="" id="{C06CF620-C577-48B9-B1C2-10371F6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314" y="1369795"/>
            <a:ext cx="283472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531,75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  </a:t>
            </a:r>
            <a:r>
              <a:rPr lang="en-US" altLang="vi-VN" sz="4000" b="1" spc="300" dirty="0" smtClean="0">
                <a:solidFill>
                  <a:schemeClr val="bg1"/>
                </a:solidFill>
                <a:latin typeface="UTM Neo Sans Intel" pitchFamily="18" charset="0"/>
              </a:rPr>
              <a:t>]</a:t>
            </a: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0,01</a:t>
            </a:r>
            <a:endParaRPr lang="en-US" altLang="vi-VN" sz="4000" b="1" spc="300" dirty="0">
              <a:solidFill>
                <a:schemeClr val="accent2">
                  <a:lumMod val="75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19" name="TextBox 32">
            <a:extLst>
              <a:ext uri="{FF2B5EF4-FFF2-40B4-BE49-F238E27FC236}">
                <a16:creationId xmlns:a16="http://schemas.microsoft.com/office/drawing/2014/main" xmlns="" id="{D1E49E38-82C7-4685-B106-8E721D49E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776" y="1785293"/>
            <a:ext cx="8722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6AC39D5-6185-4F52-B6E9-CBE5B647F1A0}"/>
              </a:ext>
            </a:extLst>
          </p:cNvPr>
          <p:cNvCxnSpPr>
            <a:cxnSpLocks/>
          </p:cNvCxnSpPr>
          <p:nvPr/>
        </p:nvCxnSpPr>
        <p:spPr bwMode="auto">
          <a:xfrm flipH="1">
            <a:off x="2111888" y="2847123"/>
            <a:ext cx="2118786" cy="0"/>
          </a:xfrm>
          <a:prstGeom prst="line">
            <a:avLst/>
          </a:prstGeom>
          <a:ln w="28575">
            <a:solidFill>
              <a:srgbClr val="DB4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1">
            <a:extLst>
              <a:ext uri="{FF2B5EF4-FFF2-40B4-BE49-F238E27FC236}">
                <a16:creationId xmlns:a16="http://schemas.microsoft.com/office/drawing/2014/main" xmlns="" id="{C06CF620-C577-48B9-B1C2-10371F6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288" y="2934227"/>
            <a:ext cx="28347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lang="en-US" altLang="vi-VN" sz="4000" b="1" spc="6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 53175</a:t>
            </a:r>
          </a:p>
        </p:txBody>
      </p:sp>
      <p:sp>
        <p:nvSpPr>
          <p:cNvPr id="24" name="TextBox 31">
            <a:extLst>
              <a:ext uri="{FF2B5EF4-FFF2-40B4-BE49-F238E27FC236}">
                <a16:creationId xmlns:a16="http://schemas.microsoft.com/office/drawing/2014/main" xmlns="" id="{C06CF620-C577-48B9-B1C2-10371F6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888" y="559132"/>
            <a:ext cx="51868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lang="en-US" altLang="vi-VN" sz="4000" b="1" dirty="0" smtClean="0">
                <a:solidFill>
                  <a:srgbClr val="7030A0"/>
                </a:solidFill>
                <a:latin typeface="UTM Neo Sans Intel" pitchFamily="18" charset="0"/>
              </a:rPr>
              <a:t>531,75 x 0,01=?</a:t>
            </a: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xmlns="" id="{C06CF620-C577-48B9-B1C2-10371F6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651" y="2888507"/>
            <a:ext cx="424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,</a:t>
            </a:r>
            <a:endParaRPr lang="en-US" altLang="vi-VN" sz="4000" b="1" spc="300" dirty="0" smtClean="0">
              <a:solidFill>
                <a:schemeClr val="accent2">
                  <a:lumMod val="75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2947" y="1456899"/>
            <a:ext cx="4076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Vị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trí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của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2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dấu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phẩy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của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2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531,75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và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5,3175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gì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đặc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biệt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?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3" b="91590" l="0" r="95435">
                        <a14:foregroundMark x1="40217" y1="84513" x2="80000" y2="79385"/>
                        <a14:foregroundMark x1="69130" y1="20513" x2="72391" y2="18256"/>
                        <a14:foregroundMark x1="67609" y1="24410" x2="72174" y2="11692"/>
                        <a14:foregroundMark x1="70217" y1="27692" x2="79130" y2="24821"/>
                        <a14:backgroundMark x1="70435" y1="14769" x2="71957" y2="1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6546" y="3950320"/>
            <a:ext cx="3229584" cy="342265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95498" y="3940501"/>
            <a:ext cx="5524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531,75 x 0,01=5,3175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65536" y="1327978"/>
            <a:ext cx="4076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Nếu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chuyển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dấu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phẩy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của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531,75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từ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phải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sang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trái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2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chữ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ta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được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531,75.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1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4" grpId="0"/>
      <p:bldP spid="25" grpId="0"/>
      <p:bldP spid="9" grpId="0"/>
      <p:bldP spid="9" grpId="1"/>
      <p:bldP spid="32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667748"/>
            <a:chOff x="9835" y="-455139"/>
            <a:chExt cx="12341727" cy="666774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228968"/>
              <a:ext cx="11188815" cy="5983641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71" y="987455"/>
            <a:ext cx="8096718" cy="4211861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62" y="4525618"/>
            <a:ext cx="650989" cy="6736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2034570" y="691531"/>
            <a:ext cx="1333548" cy="12080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680" y="4426020"/>
            <a:ext cx="951465" cy="10199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885" y="995586"/>
            <a:ext cx="801260" cy="13955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6" y="3264030"/>
            <a:ext cx="1053960" cy="161858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39892" y="1663296"/>
            <a:ext cx="63613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nhân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thập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phân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0,1 ; 0,01 ; 0,001 ; … ta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chỉ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việc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chuyển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dấu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phẩy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đó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lần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lượt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sang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bên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trái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ba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,…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30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01" y="494459"/>
            <a:ext cx="7482802" cy="53893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000233" y="2404318"/>
            <a:ext cx="5369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 smtClean="0">
                <a:solidFill>
                  <a:srgbClr val="1E5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9600" dirty="0" smtClean="0">
                <a:solidFill>
                  <a:srgbClr val="1E5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9600" dirty="0" err="1" smtClean="0">
                <a:solidFill>
                  <a:srgbClr val="1E5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微软雅黑" panose="020B0503020204020204" pitchFamily="34" charset="-122"/>
              </a:rPr>
              <a:t>tập</a:t>
            </a:r>
            <a:endParaRPr lang="zh-CN" altLang="en-US" sz="9600" dirty="0">
              <a:solidFill>
                <a:srgbClr val="1E5A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2"/>
          <p:cNvSpPr/>
          <p:nvPr/>
        </p:nvSpPr>
        <p:spPr>
          <a:xfrm>
            <a:off x="5479227" y="1074337"/>
            <a:ext cx="1158427" cy="1146074"/>
          </a:xfrm>
          <a:custGeom>
            <a:avLst/>
            <a:gdLst>
              <a:gd name="connsiteX0" fmla="*/ 365760 w 1059628"/>
              <a:gd name="connsiteY0" fmla="*/ 5378 h 1108037"/>
              <a:gd name="connsiteX1" fmla="*/ 0 w 1059628"/>
              <a:gd name="connsiteY1" fmla="*/ 301214 h 1108037"/>
              <a:gd name="connsiteX2" fmla="*/ 16137 w 1059628"/>
              <a:gd name="connsiteY2" fmla="*/ 812202 h 1108037"/>
              <a:gd name="connsiteX3" fmla="*/ 392654 w 1059628"/>
              <a:gd name="connsiteY3" fmla="*/ 1108037 h 1108037"/>
              <a:gd name="connsiteX4" fmla="*/ 935915 w 1059628"/>
              <a:gd name="connsiteY4" fmla="*/ 892884 h 1108037"/>
              <a:gd name="connsiteX5" fmla="*/ 1059628 w 1059628"/>
              <a:gd name="connsiteY5" fmla="*/ 398032 h 1108037"/>
              <a:gd name="connsiteX6" fmla="*/ 962810 w 1059628"/>
              <a:gd name="connsiteY6" fmla="*/ 177501 h 1108037"/>
              <a:gd name="connsiteX7" fmla="*/ 650838 w 1059628"/>
              <a:gd name="connsiteY7" fmla="*/ 0 h 1108037"/>
              <a:gd name="connsiteX8" fmla="*/ 365760 w 1059628"/>
              <a:gd name="connsiteY8" fmla="*/ 5378 h 1108037"/>
              <a:gd name="connsiteX0" fmla="*/ 365760 w 1059628"/>
              <a:gd name="connsiteY0" fmla="*/ 5378 h 1108037"/>
              <a:gd name="connsiteX1" fmla="*/ 0 w 1059628"/>
              <a:gd name="connsiteY1" fmla="*/ 301214 h 1108037"/>
              <a:gd name="connsiteX2" fmla="*/ 16137 w 1059628"/>
              <a:gd name="connsiteY2" fmla="*/ 812202 h 1108037"/>
              <a:gd name="connsiteX3" fmla="*/ 392654 w 1059628"/>
              <a:gd name="connsiteY3" fmla="*/ 1108037 h 1108037"/>
              <a:gd name="connsiteX4" fmla="*/ 935915 w 1059628"/>
              <a:gd name="connsiteY4" fmla="*/ 892884 h 1108037"/>
              <a:gd name="connsiteX5" fmla="*/ 1059628 w 1059628"/>
              <a:gd name="connsiteY5" fmla="*/ 398032 h 1108037"/>
              <a:gd name="connsiteX6" fmla="*/ 962810 w 1059628"/>
              <a:gd name="connsiteY6" fmla="*/ 177501 h 1108037"/>
              <a:gd name="connsiteX7" fmla="*/ 650838 w 1059628"/>
              <a:gd name="connsiteY7" fmla="*/ 0 h 1108037"/>
              <a:gd name="connsiteX8" fmla="*/ 365760 w 1059628"/>
              <a:gd name="connsiteY8" fmla="*/ 5378 h 1108037"/>
              <a:gd name="connsiteX0" fmla="*/ 365760 w 1059628"/>
              <a:gd name="connsiteY0" fmla="*/ 17655 h 1120314"/>
              <a:gd name="connsiteX1" fmla="*/ 0 w 1059628"/>
              <a:gd name="connsiteY1" fmla="*/ 313491 h 1120314"/>
              <a:gd name="connsiteX2" fmla="*/ 16137 w 1059628"/>
              <a:gd name="connsiteY2" fmla="*/ 824479 h 1120314"/>
              <a:gd name="connsiteX3" fmla="*/ 392654 w 1059628"/>
              <a:gd name="connsiteY3" fmla="*/ 1120314 h 1120314"/>
              <a:gd name="connsiteX4" fmla="*/ 935915 w 1059628"/>
              <a:gd name="connsiteY4" fmla="*/ 905161 h 1120314"/>
              <a:gd name="connsiteX5" fmla="*/ 1059628 w 1059628"/>
              <a:gd name="connsiteY5" fmla="*/ 410309 h 1120314"/>
              <a:gd name="connsiteX6" fmla="*/ 962810 w 1059628"/>
              <a:gd name="connsiteY6" fmla="*/ 189778 h 1120314"/>
              <a:gd name="connsiteX7" fmla="*/ 650838 w 1059628"/>
              <a:gd name="connsiteY7" fmla="*/ 12277 h 1120314"/>
              <a:gd name="connsiteX8" fmla="*/ 365760 w 1059628"/>
              <a:gd name="connsiteY8" fmla="*/ 17655 h 1120314"/>
              <a:gd name="connsiteX0" fmla="*/ 365760 w 1059628"/>
              <a:gd name="connsiteY0" fmla="*/ 5378 h 1108037"/>
              <a:gd name="connsiteX1" fmla="*/ 0 w 1059628"/>
              <a:gd name="connsiteY1" fmla="*/ 301214 h 1108037"/>
              <a:gd name="connsiteX2" fmla="*/ 16137 w 1059628"/>
              <a:gd name="connsiteY2" fmla="*/ 812202 h 1108037"/>
              <a:gd name="connsiteX3" fmla="*/ 392654 w 1059628"/>
              <a:gd name="connsiteY3" fmla="*/ 1108037 h 1108037"/>
              <a:gd name="connsiteX4" fmla="*/ 935915 w 1059628"/>
              <a:gd name="connsiteY4" fmla="*/ 892884 h 1108037"/>
              <a:gd name="connsiteX5" fmla="*/ 1059628 w 1059628"/>
              <a:gd name="connsiteY5" fmla="*/ 398032 h 1108037"/>
              <a:gd name="connsiteX6" fmla="*/ 962810 w 1059628"/>
              <a:gd name="connsiteY6" fmla="*/ 177501 h 1108037"/>
              <a:gd name="connsiteX7" fmla="*/ 650838 w 1059628"/>
              <a:gd name="connsiteY7" fmla="*/ 0 h 1108037"/>
              <a:gd name="connsiteX8" fmla="*/ 365760 w 1059628"/>
              <a:gd name="connsiteY8" fmla="*/ 5378 h 1108037"/>
              <a:gd name="connsiteX0" fmla="*/ 403412 w 1059628"/>
              <a:gd name="connsiteY0" fmla="*/ 0 h 1124175"/>
              <a:gd name="connsiteX1" fmla="*/ 0 w 1059628"/>
              <a:gd name="connsiteY1" fmla="*/ 317352 h 1124175"/>
              <a:gd name="connsiteX2" fmla="*/ 16137 w 1059628"/>
              <a:gd name="connsiteY2" fmla="*/ 828340 h 1124175"/>
              <a:gd name="connsiteX3" fmla="*/ 392654 w 1059628"/>
              <a:gd name="connsiteY3" fmla="*/ 1124175 h 1124175"/>
              <a:gd name="connsiteX4" fmla="*/ 935915 w 1059628"/>
              <a:gd name="connsiteY4" fmla="*/ 909022 h 1124175"/>
              <a:gd name="connsiteX5" fmla="*/ 1059628 w 1059628"/>
              <a:gd name="connsiteY5" fmla="*/ 414170 h 1124175"/>
              <a:gd name="connsiteX6" fmla="*/ 962810 w 1059628"/>
              <a:gd name="connsiteY6" fmla="*/ 193639 h 1124175"/>
              <a:gd name="connsiteX7" fmla="*/ 650838 w 1059628"/>
              <a:gd name="connsiteY7" fmla="*/ 16138 h 1124175"/>
              <a:gd name="connsiteX8" fmla="*/ 403412 w 1059628"/>
              <a:gd name="connsiteY8" fmla="*/ 0 h 1124175"/>
              <a:gd name="connsiteX0" fmla="*/ 403412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03412 w 1059628"/>
              <a:gd name="connsiteY8" fmla="*/ 10756 h 1134931"/>
              <a:gd name="connsiteX0" fmla="*/ 403412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03412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78947 w 1059628"/>
              <a:gd name="connsiteY6" fmla="*/ 209774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78947 w 1059628"/>
              <a:gd name="connsiteY6" fmla="*/ 209774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101589"/>
              <a:gd name="connsiteY0" fmla="*/ 10756 h 1134931"/>
              <a:gd name="connsiteX1" fmla="*/ 0 w 1101589"/>
              <a:gd name="connsiteY1" fmla="*/ 328108 h 1134931"/>
              <a:gd name="connsiteX2" fmla="*/ 16137 w 1101589"/>
              <a:gd name="connsiteY2" fmla="*/ 839096 h 1134931"/>
              <a:gd name="connsiteX3" fmla="*/ 392654 w 1101589"/>
              <a:gd name="connsiteY3" fmla="*/ 1134931 h 1134931"/>
              <a:gd name="connsiteX4" fmla="*/ 935915 w 1101589"/>
              <a:gd name="connsiteY4" fmla="*/ 919778 h 1134931"/>
              <a:gd name="connsiteX5" fmla="*/ 1059628 w 1101589"/>
              <a:gd name="connsiteY5" fmla="*/ 424926 h 1134931"/>
              <a:gd name="connsiteX6" fmla="*/ 978947 w 1101589"/>
              <a:gd name="connsiteY6" fmla="*/ 209774 h 1134931"/>
              <a:gd name="connsiteX7" fmla="*/ 731520 w 1101589"/>
              <a:gd name="connsiteY7" fmla="*/ 0 h 1134931"/>
              <a:gd name="connsiteX8" fmla="*/ 457201 w 1101589"/>
              <a:gd name="connsiteY8" fmla="*/ 10756 h 1134931"/>
              <a:gd name="connsiteX0" fmla="*/ 457201 w 1135732"/>
              <a:gd name="connsiteY0" fmla="*/ 10756 h 1134931"/>
              <a:gd name="connsiteX1" fmla="*/ 0 w 1135732"/>
              <a:gd name="connsiteY1" fmla="*/ 328108 h 1134931"/>
              <a:gd name="connsiteX2" fmla="*/ 16137 w 1135732"/>
              <a:gd name="connsiteY2" fmla="*/ 839096 h 1134931"/>
              <a:gd name="connsiteX3" fmla="*/ 392654 w 1135732"/>
              <a:gd name="connsiteY3" fmla="*/ 1134931 h 1134931"/>
              <a:gd name="connsiteX4" fmla="*/ 935915 w 1135732"/>
              <a:gd name="connsiteY4" fmla="*/ 919778 h 1134931"/>
              <a:gd name="connsiteX5" fmla="*/ 1059628 w 1135732"/>
              <a:gd name="connsiteY5" fmla="*/ 424926 h 1134931"/>
              <a:gd name="connsiteX6" fmla="*/ 978947 w 1135732"/>
              <a:gd name="connsiteY6" fmla="*/ 209774 h 1134931"/>
              <a:gd name="connsiteX7" fmla="*/ 731520 w 1135732"/>
              <a:gd name="connsiteY7" fmla="*/ 0 h 1134931"/>
              <a:gd name="connsiteX8" fmla="*/ 457201 w 1135732"/>
              <a:gd name="connsiteY8" fmla="*/ 10756 h 1134931"/>
              <a:gd name="connsiteX0" fmla="*/ 457201 w 1135732"/>
              <a:gd name="connsiteY0" fmla="*/ 10756 h 1134931"/>
              <a:gd name="connsiteX1" fmla="*/ 0 w 1135732"/>
              <a:gd name="connsiteY1" fmla="*/ 328108 h 1134931"/>
              <a:gd name="connsiteX2" fmla="*/ 16137 w 1135732"/>
              <a:gd name="connsiteY2" fmla="*/ 839096 h 1134931"/>
              <a:gd name="connsiteX3" fmla="*/ 392654 w 1135732"/>
              <a:gd name="connsiteY3" fmla="*/ 1134931 h 1134931"/>
              <a:gd name="connsiteX4" fmla="*/ 935915 w 1135732"/>
              <a:gd name="connsiteY4" fmla="*/ 919778 h 1134931"/>
              <a:gd name="connsiteX5" fmla="*/ 1059628 w 1135732"/>
              <a:gd name="connsiteY5" fmla="*/ 424926 h 1134931"/>
              <a:gd name="connsiteX6" fmla="*/ 978947 w 1135732"/>
              <a:gd name="connsiteY6" fmla="*/ 209774 h 1134931"/>
              <a:gd name="connsiteX7" fmla="*/ 731520 w 1135732"/>
              <a:gd name="connsiteY7" fmla="*/ 0 h 1134931"/>
              <a:gd name="connsiteX8" fmla="*/ 457201 w 1135732"/>
              <a:gd name="connsiteY8" fmla="*/ 10756 h 1134931"/>
              <a:gd name="connsiteX0" fmla="*/ 457201 w 1135732"/>
              <a:gd name="connsiteY0" fmla="*/ 10756 h 1134931"/>
              <a:gd name="connsiteX1" fmla="*/ 0 w 1135732"/>
              <a:gd name="connsiteY1" fmla="*/ 328108 h 1134931"/>
              <a:gd name="connsiteX2" fmla="*/ 16137 w 1135732"/>
              <a:gd name="connsiteY2" fmla="*/ 839096 h 1134931"/>
              <a:gd name="connsiteX3" fmla="*/ 392654 w 1135732"/>
              <a:gd name="connsiteY3" fmla="*/ 1134931 h 1134931"/>
              <a:gd name="connsiteX4" fmla="*/ 935915 w 1135732"/>
              <a:gd name="connsiteY4" fmla="*/ 919778 h 1134931"/>
              <a:gd name="connsiteX5" fmla="*/ 1059628 w 1135732"/>
              <a:gd name="connsiteY5" fmla="*/ 424926 h 1134931"/>
              <a:gd name="connsiteX6" fmla="*/ 978947 w 1135732"/>
              <a:gd name="connsiteY6" fmla="*/ 209774 h 1134931"/>
              <a:gd name="connsiteX7" fmla="*/ 731520 w 1135732"/>
              <a:gd name="connsiteY7" fmla="*/ 0 h 1134931"/>
              <a:gd name="connsiteX8" fmla="*/ 457201 w 1135732"/>
              <a:gd name="connsiteY8" fmla="*/ 10756 h 1134931"/>
              <a:gd name="connsiteX0" fmla="*/ 457201 w 1118920"/>
              <a:gd name="connsiteY0" fmla="*/ 10756 h 1134931"/>
              <a:gd name="connsiteX1" fmla="*/ 0 w 1118920"/>
              <a:gd name="connsiteY1" fmla="*/ 328108 h 1134931"/>
              <a:gd name="connsiteX2" fmla="*/ 16137 w 1118920"/>
              <a:gd name="connsiteY2" fmla="*/ 839096 h 1134931"/>
              <a:gd name="connsiteX3" fmla="*/ 392654 w 1118920"/>
              <a:gd name="connsiteY3" fmla="*/ 1134931 h 1134931"/>
              <a:gd name="connsiteX4" fmla="*/ 935915 w 1118920"/>
              <a:gd name="connsiteY4" fmla="*/ 919778 h 1134931"/>
              <a:gd name="connsiteX5" fmla="*/ 1059628 w 1118920"/>
              <a:gd name="connsiteY5" fmla="*/ 424926 h 1134931"/>
              <a:gd name="connsiteX6" fmla="*/ 978947 w 1118920"/>
              <a:gd name="connsiteY6" fmla="*/ 209774 h 1134931"/>
              <a:gd name="connsiteX7" fmla="*/ 731520 w 1118920"/>
              <a:gd name="connsiteY7" fmla="*/ 0 h 1134931"/>
              <a:gd name="connsiteX8" fmla="*/ 457201 w 1118920"/>
              <a:gd name="connsiteY8" fmla="*/ 10756 h 1134931"/>
              <a:gd name="connsiteX0" fmla="*/ 457201 w 1118920"/>
              <a:gd name="connsiteY0" fmla="*/ 10756 h 1140790"/>
              <a:gd name="connsiteX1" fmla="*/ 0 w 1118920"/>
              <a:gd name="connsiteY1" fmla="*/ 328108 h 1140790"/>
              <a:gd name="connsiteX2" fmla="*/ 16137 w 1118920"/>
              <a:gd name="connsiteY2" fmla="*/ 839096 h 1140790"/>
              <a:gd name="connsiteX3" fmla="*/ 392654 w 1118920"/>
              <a:gd name="connsiteY3" fmla="*/ 1134931 h 1140790"/>
              <a:gd name="connsiteX4" fmla="*/ 935915 w 1118920"/>
              <a:gd name="connsiteY4" fmla="*/ 919778 h 1140790"/>
              <a:gd name="connsiteX5" fmla="*/ 1059628 w 1118920"/>
              <a:gd name="connsiteY5" fmla="*/ 424926 h 1140790"/>
              <a:gd name="connsiteX6" fmla="*/ 978947 w 1118920"/>
              <a:gd name="connsiteY6" fmla="*/ 209774 h 1140790"/>
              <a:gd name="connsiteX7" fmla="*/ 731520 w 1118920"/>
              <a:gd name="connsiteY7" fmla="*/ 0 h 1140790"/>
              <a:gd name="connsiteX8" fmla="*/ 457201 w 1118920"/>
              <a:gd name="connsiteY8" fmla="*/ 10756 h 1140790"/>
              <a:gd name="connsiteX0" fmla="*/ 457201 w 1118920"/>
              <a:gd name="connsiteY0" fmla="*/ 10756 h 1140581"/>
              <a:gd name="connsiteX1" fmla="*/ 0 w 1118920"/>
              <a:gd name="connsiteY1" fmla="*/ 328108 h 1140581"/>
              <a:gd name="connsiteX2" fmla="*/ 16137 w 1118920"/>
              <a:gd name="connsiteY2" fmla="*/ 839096 h 1140581"/>
              <a:gd name="connsiteX3" fmla="*/ 392654 w 1118920"/>
              <a:gd name="connsiteY3" fmla="*/ 1134931 h 1140581"/>
              <a:gd name="connsiteX4" fmla="*/ 935915 w 1118920"/>
              <a:gd name="connsiteY4" fmla="*/ 919778 h 1140581"/>
              <a:gd name="connsiteX5" fmla="*/ 1059628 w 1118920"/>
              <a:gd name="connsiteY5" fmla="*/ 424926 h 1140581"/>
              <a:gd name="connsiteX6" fmla="*/ 978947 w 1118920"/>
              <a:gd name="connsiteY6" fmla="*/ 209774 h 1140581"/>
              <a:gd name="connsiteX7" fmla="*/ 731520 w 1118920"/>
              <a:gd name="connsiteY7" fmla="*/ 0 h 1140581"/>
              <a:gd name="connsiteX8" fmla="*/ 457201 w 1118920"/>
              <a:gd name="connsiteY8" fmla="*/ 10756 h 1140581"/>
              <a:gd name="connsiteX0" fmla="*/ 469096 w 1130815"/>
              <a:gd name="connsiteY0" fmla="*/ 10756 h 1140581"/>
              <a:gd name="connsiteX1" fmla="*/ 11895 w 1130815"/>
              <a:gd name="connsiteY1" fmla="*/ 328108 h 1140581"/>
              <a:gd name="connsiteX2" fmla="*/ 28032 w 1130815"/>
              <a:gd name="connsiteY2" fmla="*/ 839096 h 1140581"/>
              <a:gd name="connsiteX3" fmla="*/ 404549 w 1130815"/>
              <a:gd name="connsiteY3" fmla="*/ 1134931 h 1140581"/>
              <a:gd name="connsiteX4" fmla="*/ 947810 w 1130815"/>
              <a:gd name="connsiteY4" fmla="*/ 919778 h 1140581"/>
              <a:gd name="connsiteX5" fmla="*/ 1071523 w 1130815"/>
              <a:gd name="connsiteY5" fmla="*/ 424926 h 1140581"/>
              <a:gd name="connsiteX6" fmla="*/ 990842 w 1130815"/>
              <a:gd name="connsiteY6" fmla="*/ 209774 h 1140581"/>
              <a:gd name="connsiteX7" fmla="*/ 743415 w 1130815"/>
              <a:gd name="connsiteY7" fmla="*/ 0 h 1140581"/>
              <a:gd name="connsiteX8" fmla="*/ 469096 w 1130815"/>
              <a:gd name="connsiteY8" fmla="*/ 10756 h 1140581"/>
              <a:gd name="connsiteX0" fmla="*/ 469096 w 1130815"/>
              <a:gd name="connsiteY0" fmla="*/ 10756 h 1140581"/>
              <a:gd name="connsiteX1" fmla="*/ 11895 w 1130815"/>
              <a:gd name="connsiteY1" fmla="*/ 328108 h 1140581"/>
              <a:gd name="connsiteX2" fmla="*/ 28032 w 1130815"/>
              <a:gd name="connsiteY2" fmla="*/ 839096 h 1140581"/>
              <a:gd name="connsiteX3" fmla="*/ 404549 w 1130815"/>
              <a:gd name="connsiteY3" fmla="*/ 1134931 h 1140581"/>
              <a:gd name="connsiteX4" fmla="*/ 947810 w 1130815"/>
              <a:gd name="connsiteY4" fmla="*/ 919778 h 1140581"/>
              <a:gd name="connsiteX5" fmla="*/ 1071523 w 1130815"/>
              <a:gd name="connsiteY5" fmla="*/ 424926 h 1140581"/>
              <a:gd name="connsiteX6" fmla="*/ 990842 w 1130815"/>
              <a:gd name="connsiteY6" fmla="*/ 209774 h 1140581"/>
              <a:gd name="connsiteX7" fmla="*/ 743415 w 1130815"/>
              <a:gd name="connsiteY7" fmla="*/ 0 h 1140581"/>
              <a:gd name="connsiteX8" fmla="*/ 469096 w 1130815"/>
              <a:gd name="connsiteY8" fmla="*/ 10756 h 1140581"/>
              <a:gd name="connsiteX0" fmla="*/ 449875 w 1111594"/>
              <a:gd name="connsiteY0" fmla="*/ 10756 h 1140581"/>
              <a:gd name="connsiteX1" fmla="*/ 19568 w 1111594"/>
              <a:gd name="connsiteY1" fmla="*/ 274320 h 1140581"/>
              <a:gd name="connsiteX2" fmla="*/ 8811 w 1111594"/>
              <a:gd name="connsiteY2" fmla="*/ 839096 h 1140581"/>
              <a:gd name="connsiteX3" fmla="*/ 385328 w 1111594"/>
              <a:gd name="connsiteY3" fmla="*/ 1134931 h 1140581"/>
              <a:gd name="connsiteX4" fmla="*/ 928589 w 1111594"/>
              <a:gd name="connsiteY4" fmla="*/ 919778 h 1140581"/>
              <a:gd name="connsiteX5" fmla="*/ 1052302 w 1111594"/>
              <a:gd name="connsiteY5" fmla="*/ 424926 h 1140581"/>
              <a:gd name="connsiteX6" fmla="*/ 971621 w 1111594"/>
              <a:gd name="connsiteY6" fmla="*/ 209774 h 1140581"/>
              <a:gd name="connsiteX7" fmla="*/ 724194 w 1111594"/>
              <a:gd name="connsiteY7" fmla="*/ 0 h 1140581"/>
              <a:gd name="connsiteX8" fmla="*/ 449875 w 1111594"/>
              <a:gd name="connsiteY8" fmla="*/ 10756 h 1140581"/>
              <a:gd name="connsiteX0" fmla="*/ 460595 w 1122314"/>
              <a:gd name="connsiteY0" fmla="*/ 10756 h 1140581"/>
              <a:gd name="connsiteX1" fmla="*/ 14151 w 1122314"/>
              <a:gd name="connsiteY1" fmla="*/ 317351 h 1140581"/>
              <a:gd name="connsiteX2" fmla="*/ 19531 w 1122314"/>
              <a:gd name="connsiteY2" fmla="*/ 839096 h 1140581"/>
              <a:gd name="connsiteX3" fmla="*/ 396048 w 1122314"/>
              <a:gd name="connsiteY3" fmla="*/ 1134931 h 1140581"/>
              <a:gd name="connsiteX4" fmla="*/ 939309 w 1122314"/>
              <a:gd name="connsiteY4" fmla="*/ 919778 h 1140581"/>
              <a:gd name="connsiteX5" fmla="*/ 1063022 w 1122314"/>
              <a:gd name="connsiteY5" fmla="*/ 424926 h 1140581"/>
              <a:gd name="connsiteX6" fmla="*/ 982341 w 1122314"/>
              <a:gd name="connsiteY6" fmla="*/ 209774 h 1140581"/>
              <a:gd name="connsiteX7" fmla="*/ 734914 w 1122314"/>
              <a:gd name="connsiteY7" fmla="*/ 0 h 1140581"/>
              <a:gd name="connsiteX8" fmla="*/ 460595 w 1122314"/>
              <a:gd name="connsiteY8" fmla="*/ 10756 h 1140581"/>
              <a:gd name="connsiteX0" fmla="*/ 460595 w 1122314"/>
              <a:gd name="connsiteY0" fmla="*/ 10756 h 1140581"/>
              <a:gd name="connsiteX1" fmla="*/ 14151 w 1122314"/>
              <a:gd name="connsiteY1" fmla="*/ 317351 h 1140581"/>
              <a:gd name="connsiteX2" fmla="*/ 19531 w 1122314"/>
              <a:gd name="connsiteY2" fmla="*/ 839096 h 1140581"/>
              <a:gd name="connsiteX3" fmla="*/ 396048 w 1122314"/>
              <a:gd name="connsiteY3" fmla="*/ 1134931 h 1140581"/>
              <a:gd name="connsiteX4" fmla="*/ 939309 w 1122314"/>
              <a:gd name="connsiteY4" fmla="*/ 919778 h 1140581"/>
              <a:gd name="connsiteX5" fmla="*/ 1063022 w 1122314"/>
              <a:gd name="connsiteY5" fmla="*/ 424926 h 1140581"/>
              <a:gd name="connsiteX6" fmla="*/ 982341 w 1122314"/>
              <a:gd name="connsiteY6" fmla="*/ 209774 h 1140581"/>
              <a:gd name="connsiteX7" fmla="*/ 734914 w 1122314"/>
              <a:gd name="connsiteY7" fmla="*/ 0 h 1140581"/>
              <a:gd name="connsiteX8" fmla="*/ 460595 w 1122314"/>
              <a:gd name="connsiteY8" fmla="*/ 10756 h 1140581"/>
              <a:gd name="connsiteX0" fmla="*/ 468125 w 1129844"/>
              <a:gd name="connsiteY0" fmla="*/ 10756 h 1140581"/>
              <a:gd name="connsiteX1" fmla="*/ 21681 w 1129844"/>
              <a:gd name="connsiteY1" fmla="*/ 317351 h 1140581"/>
              <a:gd name="connsiteX2" fmla="*/ 27061 w 1129844"/>
              <a:gd name="connsiteY2" fmla="*/ 839096 h 1140581"/>
              <a:gd name="connsiteX3" fmla="*/ 403578 w 1129844"/>
              <a:gd name="connsiteY3" fmla="*/ 1134931 h 1140581"/>
              <a:gd name="connsiteX4" fmla="*/ 946839 w 1129844"/>
              <a:gd name="connsiteY4" fmla="*/ 919778 h 1140581"/>
              <a:gd name="connsiteX5" fmla="*/ 1070552 w 1129844"/>
              <a:gd name="connsiteY5" fmla="*/ 424926 h 1140581"/>
              <a:gd name="connsiteX6" fmla="*/ 989871 w 1129844"/>
              <a:gd name="connsiteY6" fmla="*/ 209774 h 1140581"/>
              <a:gd name="connsiteX7" fmla="*/ 742444 w 1129844"/>
              <a:gd name="connsiteY7" fmla="*/ 0 h 1140581"/>
              <a:gd name="connsiteX8" fmla="*/ 468125 w 1129844"/>
              <a:gd name="connsiteY8" fmla="*/ 10756 h 1140581"/>
              <a:gd name="connsiteX0" fmla="*/ 468125 w 1129844"/>
              <a:gd name="connsiteY0" fmla="*/ 10756 h 1140790"/>
              <a:gd name="connsiteX1" fmla="*/ 21681 w 1129844"/>
              <a:gd name="connsiteY1" fmla="*/ 317351 h 1140790"/>
              <a:gd name="connsiteX2" fmla="*/ 27061 w 1129844"/>
              <a:gd name="connsiteY2" fmla="*/ 839096 h 1140790"/>
              <a:gd name="connsiteX3" fmla="*/ 403578 w 1129844"/>
              <a:gd name="connsiteY3" fmla="*/ 1134931 h 1140790"/>
              <a:gd name="connsiteX4" fmla="*/ 946839 w 1129844"/>
              <a:gd name="connsiteY4" fmla="*/ 919778 h 1140790"/>
              <a:gd name="connsiteX5" fmla="*/ 1070552 w 1129844"/>
              <a:gd name="connsiteY5" fmla="*/ 424926 h 1140790"/>
              <a:gd name="connsiteX6" fmla="*/ 989871 w 1129844"/>
              <a:gd name="connsiteY6" fmla="*/ 209774 h 1140790"/>
              <a:gd name="connsiteX7" fmla="*/ 742444 w 1129844"/>
              <a:gd name="connsiteY7" fmla="*/ 0 h 1140790"/>
              <a:gd name="connsiteX8" fmla="*/ 468125 w 1129844"/>
              <a:gd name="connsiteY8" fmla="*/ 10756 h 1140790"/>
              <a:gd name="connsiteX0" fmla="*/ 468125 w 1129844"/>
              <a:gd name="connsiteY0" fmla="*/ 10756 h 1140901"/>
              <a:gd name="connsiteX1" fmla="*/ 21681 w 1129844"/>
              <a:gd name="connsiteY1" fmla="*/ 317351 h 1140901"/>
              <a:gd name="connsiteX2" fmla="*/ 27061 w 1129844"/>
              <a:gd name="connsiteY2" fmla="*/ 839096 h 1140901"/>
              <a:gd name="connsiteX3" fmla="*/ 403578 w 1129844"/>
              <a:gd name="connsiteY3" fmla="*/ 1134931 h 1140901"/>
              <a:gd name="connsiteX4" fmla="*/ 946839 w 1129844"/>
              <a:gd name="connsiteY4" fmla="*/ 919778 h 1140901"/>
              <a:gd name="connsiteX5" fmla="*/ 1070552 w 1129844"/>
              <a:gd name="connsiteY5" fmla="*/ 424926 h 1140901"/>
              <a:gd name="connsiteX6" fmla="*/ 989871 w 1129844"/>
              <a:gd name="connsiteY6" fmla="*/ 209774 h 1140901"/>
              <a:gd name="connsiteX7" fmla="*/ 742444 w 1129844"/>
              <a:gd name="connsiteY7" fmla="*/ 0 h 1140901"/>
              <a:gd name="connsiteX8" fmla="*/ 468125 w 1129844"/>
              <a:gd name="connsiteY8" fmla="*/ 10756 h 1140901"/>
              <a:gd name="connsiteX0" fmla="*/ 468125 w 1129844"/>
              <a:gd name="connsiteY0" fmla="*/ 10756 h 1140901"/>
              <a:gd name="connsiteX1" fmla="*/ 21681 w 1129844"/>
              <a:gd name="connsiteY1" fmla="*/ 317351 h 1140901"/>
              <a:gd name="connsiteX2" fmla="*/ 27061 w 1129844"/>
              <a:gd name="connsiteY2" fmla="*/ 839096 h 1140901"/>
              <a:gd name="connsiteX3" fmla="*/ 403578 w 1129844"/>
              <a:gd name="connsiteY3" fmla="*/ 1134931 h 1140901"/>
              <a:gd name="connsiteX4" fmla="*/ 946839 w 1129844"/>
              <a:gd name="connsiteY4" fmla="*/ 919778 h 1140901"/>
              <a:gd name="connsiteX5" fmla="*/ 1070552 w 1129844"/>
              <a:gd name="connsiteY5" fmla="*/ 424926 h 1140901"/>
              <a:gd name="connsiteX6" fmla="*/ 989871 w 1129844"/>
              <a:gd name="connsiteY6" fmla="*/ 209774 h 1140901"/>
              <a:gd name="connsiteX7" fmla="*/ 742444 w 1129844"/>
              <a:gd name="connsiteY7" fmla="*/ 0 h 1140901"/>
              <a:gd name="connsiteX8" fmla="*/ 468125 w 1129844"/>
              <a:gd name="connsiteY8" fmla="*/ 10756 h 1140901"/>
              <a:gd name="connsiteX0" fmla="*/ 468125 w 1142327"/>
              <a:gd name="connsiteY0" fmla="*/ 10756 h 1140901"/>
              <a:gd name="connsiteX1" fmla="*/ 21681 w 1142327"/>
              <a:gd name="connsiteY1" fmla="*/ 317351 h 1140901"/>
              <a:gd name="connsiteX2" fmla="*/ 27061 w 1142327"/>
              <a:gd name="connsiteY2" fmla="*/ 839096 h 1140901"/>
              <a:gd name="connsiteX3" fmla="*/ 403578 w 1142327"/>
              <a:gd name="connsiteY3" fmla="*/ 1134931 h 1140901"/>
              <a:gd name="connsiteX4" fmla="*/ 946839 w 1142327"/>
              <a:gd name="connsiteY4" fmla="*/ 919778 h 1140901"/>
              <a:gd name="connsiteX5" fmla="*/ 1086689 w 1142327"/>
              <a:gd name="connsiteY5" fmla="*/ 435684 h 1140901"/>
              <a:gd name="connsiteX6" fmla="*/ 989871 w 1142327"/>
              <a:gd name="connsiteY6" fmla="*/ 209774 h 1140901"/>
              <a:gd name="connsiteX7" fmla="*/ 742444 w 1142327"/>
              <a:gd name="connsiteY7" fmla="*/ 0 h 1140901"/>
              <a:gd name="connsiteX8" fmla="*/ 468125 w 1142327"/>
              <a:gd name="connsiteY8" fmla="*/ 10756 h 1140901"/>
              <a:gd name="connsiteX0" fmla="*/ 468125 w 1142327"/>
              <a:gd name="connsiteY0" fmla="*/ 10756 h 1140901"/>
              <a:gd name="connsiteX1" fmla="*/ 21681 w 1142327"/>
              <a:gd name="connsiteY1" fmla="*/ 317351 h 1140901"/>
              <a:gd name="connsiteX2" fmla="*/ 27061 w 1142327"/>
              <a:gd name="connsiteY2" fmla="*/ 839096 h 1140901"/>
              <a:gd name="connsiteX3" fmla="*/ 403578 w 1142327"/>
              <a:gd name="connsiteY3" fmla="*/ 1134931 h 1140901"/>
              <a:gd name="connsiteX4" fmla="*/ 946839 w 1142327"/>
              <a:gd name="connsiteY4" fmla="*/ 919778 h 1140901"/>
              <a:gd name="connsiteX5" fmla="*/ 1086689 w 1142327"/>
              <a:gd name="connsiteY5" fmla="*/ 435684 h 1140901"/>
              <a:gd name="connsiteX6" fmla="*/ 989871 w 1142327"/>
              <a:gd name="connsiteY6" fmla="*/ 209774 h 1140901"/>
              <a:gd name="connsiteX7" fmla="*/ 742444 w 1142327"/>
              <a:gd name="connsiteY7" fmla="*/ 0 h 1140901"/>
              <a:gd name="connsiteX8" fmla="*/ 468125 w 1142327"/>
              <a:gd name="connsiteY8" fmla="*/ 10756 h 1140901"/>
              <a:gd name="connsiteX0" fmla="*/ 468125 w 1142327"/>
              <a:gd name="connsiteY0" fmla="*/ 21514 h 1151659"/>
              <a:gd name="connsiteX1" fmla="*/ 21681 w 1142327"/>
              <a:gd name="connsiteY1" fmla="*/ 328109 h 1151659"/>
              <a:gd name="connsiteX2" fmla="*/ 27061 w 1142327"/>
              <a:gd name="connsiteY2" fmla="*/ 849854 h 1151659"/>
              <a:gd name="connsiteX3" fmla="*/ 403578 w 1142327"/>
              <a:gd name="connsiteY3" fmla="*/ 1145689 h 1151659"/>
              <a:gd name="connsiteX4" fmla="*/ 946839 w 1142327"/>
              <a:gd name="connsiteY4" fmla="*/ 930536 h 1151659"/>
              <a:gd name="connsiteX5" fmla="*/ 1086689 w 1142327"/>
              <a:gd name="connsiteY5" fmla="*/ 446442 h 1151659"/>
              <a:gd name="connsiteX6" fmla="*/ 989871 w 1142327"/>
              <a:gd name="connsiteY6" fmla="*/ 220532 h 1151659"/>
              <a:gd name="connsiteX7" fmla="*/ 710171 w 1142327"/>
              <a:gd name="connsiteY7" fmla="*/ 0 h 1151659"/>
              <a:gd name="connsiteX8" fmla="*/ 468125 w 1142327"/>
              <a:gd name="connsiteY8" fmla="*/ 21514 h 1151659"/>
              <a:gd name="connsiteX0" fmla="*/ 468125 w 1142327"/>
              <a:gd name="connsiteY0" fmla="*/ 21514 h 1151659"/>
              <a:gd name="connsiteX1" fmla="*/ 21681 w 1142327"/>
              <a:gd name="connsiteY1" fmla="*/ 328109 h 1151659"/>
              <a:gd name="connsiteX2" fmla="*/ 27061 w 1142327"/>
              <a:gd name="connsiteY2" fmla="*/ 849854 h 1151659"/>
              <a:gd name="connsiteX3" fmla="*/ 403578 w 1142327"/>
              <a:gd name="connsiteY3" fmla="*/ 1145689 h 1151659"/>
              <a:gd name="connsiteX4" fmla="*/ 946839 w 1142327"/>
              <a:gd name="connsiteY4" fmla="*/ 930536 h 1151659"/>
              <a:gd name="connsiteX5" fmla="*/ 1086689 w 1142327"/>
              <a:gd name="connsiteY5" fmla="*/ 446442 h 1151659"/>
              <a:gd name="connsiteX6" fmla="*/ 989871 w 1142327"/>
              <a:gd name="connsiteY6" fmla="*/ 220532 h 1151659"/>
              <a:gd name="connsiteX7" fmla="*/ 710171 w 1142327"/>
              <a:gd name="connsiteY7" fmla="*/ 0 h 1151659"/>
              <a:gd name="connsiteX8" fmla="*/ 468125 w 1142327"/>
              <a:gd name="connsiteY8" fmla="*/ 21514 h 1151659"/>
              <a:gd name="connsiteX0" fmla="*/ 468125 w 1142327"/>
              <a:gd name="connsiteY0" fmla="*/ 0 h 1130145"/>
              <a:gd name="connsiteX1" fmla="*/ 21681 w 1142327"/>
              <a:gd name="connsiteY1" fmla="*/ 306595 h 1130145"/>
              <a:gd name="connsiteX2" fmla="*/ 27061 w 1142327"/>
              <a:gd name="connsiteY2" fmla="*/ 828340 h 1130145"/>
              <a:gd name="connsiteX3" fmla="*/ 403578 w 1142327"/>
              <a:gd name="connsiteY3" fmla="*/ 1124175 h 1130145"/>
              <a:gd name="connsiteX4" fmla="*/ 946839 w 1142327"/>
              <a:gd name="connsiteY4" fmla="*/ 909022 h 1130145"/>
              <a:gd name="connsiteX5" fmla="*/ 1086689 w 1142327"/>
              <a:gd name="connsiteY5" fmla="*/ 424928 h 1130145"/>
              <a:gd name="connsiteX6" fmla="*/ 989871 w 1142327"/>
              <a:gd name="connsiteY6" fmla="*/ 199018 h 1130145"/>
              <a:gd name="connsiteX7" fmla="*/ 720928 w 1142327"/>
              <a:gd name="connsiteY7" fmla="*/ 5380 h 1130145"/>
              <a:gd name="connsiteX8" fmla="*/ 468125 w 1142327"/>
              <a:gd name="connsiteY8" fmla="*/ 0 h 113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327" h="1130145">
                <a:moveTo>
                  <a:pt x="468125" y="0"/>
                </a:moveTo>
                <a:cubicBezTo>
                  <a:pt x="211735" y="17929"/>
                  <a:pt x="73676" y="-7170"/>
                  <a:pt x="21681" y="306595"/>
                </a:cubicBezTo>
                <a:cubicBezTo>
                  <a:pt x="-10591" y="541470"/>
                  <a:pt x="-5212" y="631117"/>
                  <a:pt x="27061" y="828340"/>
                </a:cubicBezTo>
                <a:cubicBezTo>
                  <a:pt x="55748" y="932331"/>
                  <a:pt x="84435" y="1170792"/>
                  <a:pt x="403578" y="1124175"/>
                </a:cubicBezTo>
                <a:cubicBezTo>
                  <a:pt x="665347" y="1084730"/>
                  <a:pt x="765752" y="1013013"/>
                  <a:pt x="946839" y="909022"/>
                </a:cubicBezTo>
                <a:cubicBezTo>
                  <a:pt x="1095653" y="803238"/>
                  <a:pt x="1217573" y="756623"/>
                  <a:pt x="1086689" y="424928"/>
                </a:cubicBezTo>
                <a:lnTo>
                  <a:pt x="989871" y="199018"/>
                </a:lnTo>
                <a:cubicBezTo>
                  <a:pt x="928910" y="93234"/>
                  <a:pt x="900223" y="14345"/>
                  <a:pt x="720928" y="5380"/>
                </a:cubicBezTo>
                <a:lnTo>
                  <a:pt x="468125" y="0"/>
                </a:lnTo>
                <a:close/>
              </a:path>
            </a:pathLst>
          </a:custGeom>
          <a:solidFill>
            <a:srgbClr val="DB4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39"/>
          <p:cNvSpPr txBox="1"/>
          <p:nvPr/>
        </p:nvSpPr>
        <p:spPr>
          <a:xfrm>
            <a:off x="5567681" y="986531"/>
            <a:ext cx="8579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03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494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40"/>
            <a:ext cx="12883205" cy="7134250"/>
            <a:chOff x="9835" y="-455139"/>
            <a:chExt cx="12341727" cy="661273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45306"/>
              <a:ext cx="10166032" cy="6112290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1209709" y="173458"/>
            <a:ext cx="6791291" cy="1396263"/>
            <a:chOff x="4958984" y="2280530"/>
            <a:chExt cx="2559215" cy="744393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8984" y="2280530"/>
              <a:ext cx="2559215" cy="744393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xmlns="" id="{A86A831D-62BD-4F27-A690-E525E487E15B}"/>
                </a:ext>
              </a:extLst>
            </p:cNvPr>
            <p:cNvSpPr/>
            <p:nvPr/>
          </p:nvSpPr>
          <p:spPr>
            <a:xfrm>
              <a:off x="6000627" y="2440698"/>
              <a:ext cx="138923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just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en-US" altLang="zh-CN" sz="4000" b="1" noProof="1" smtClean="0">
                  <a:solidFill>
                    <a:srgbClr val="1E5AA4"/>
                  </a:solidFill>
                  <a:latin typeface="UTM Neo Sans Intel" pitchFamily="18" charset="0"/>
                  <a:ea typeface="微软雅黑" panose="020B0503020204020204" pitchFamily="34" charset="-122"/>
                </a:rPr>
                <a:t>b) Tính nhẩm:</a:t>
              </a:r>
              <a:endParaRPr lang="zh-CN" altLang="en-US" sz="4000" b="1" noProof="1">
                <a:solidFill>
                  <a:srgbClr val="1E5AA4"/>
                </a:solidFill>
                <a:latin typeface="UTM Neo Sans Intel" pitchFamily="18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3282695"/>
            <a:ext cx="2895640" cy="3396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2041" y="1682948"/>
            <a:ext cx="25955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579,8 x 0,1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44844" y="2528876"/>
            <a:ext cx="31662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805,13 x 0,01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63847" y="3374804"/>
            <a:ext cx="31662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362,5 x 0,001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12075" y="3936730"/>
            <a:ext cx="23102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38,7 x 0,1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4878" y="4782658"/>
            <a:ext cx="288091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67,19 x 0,01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73881" y="5628586"/>
            <a:ext cx="31662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20,25 x 0,001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464947" y="1641291"/>
            <a:ext cx="202491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6,7 x 0,1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07750" y="2487219"/>
            <a:ext cx="23102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3,5 x 0,01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26753" y="3333147"/>
            <a:ext cx="25955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5,6 x 0,001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5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8" grpId="0" build="p"/>
      <p:bldP spid="29" grpId="0" build="p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40"/>
            <a:ext cx="12883205" cy="7134250"/>
            <a:chOff x="9835" y="-455139"/>
            <a:chExt cx="12341727" cy="661273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45306"/>
              <a:ext cx="10166032" cy="6112290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1575469" y="590028"/>
            <a:ext cx="6791291" cy="1396263"/>
            <a:chOff x="4958984" y="2280530"/>
            <a:chExt cx="2559215" cy="744393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8984" y="2280530"/>
              <a:ext cx="2559215" cy="744393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xmlns="" id="{A86A831D-62BD-4F27-A690-E525E487E15B}"/>
                </a:ext>
              </a:extLst>
            </p:cNvPr>
            <p:cNvSpPr/>
            <p:nvPr/>
          </p:nvSpPr>
          <p:spPr>
            <a:xfrm>
              <a:off x="6000627" y="2440698"/>
              <a:ext cx="138923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just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en-US" altLang="zh-CN" sz="4000" b="1" noProof="1" smtClean="0">
                  <a:solidFill>
                    <a:srgbClr val="1E5AA4"/>
                  </a:solidFill>
                  <a:latin typeface="UTM Neo Sans Intel" pitchFamily="18" charset="0"/>
                  <a:ea typeface="微软雅黑" panose="020B0503020204020204" pitchFamily="34" charset="-122"/>
                </a:rPr>
                <a:t>b) Tính nhẩm:</a:t>
              </a:r>
              <a:endParaRPr lang="zh-CN" altLang="en-US" sz="4000" b="1" noProof="1">
                <a:solidFill>
                  <a:srgbClr val="1E5AA4"/>
                </a:solidFill>
                <a:latin typeface="UTM Neo Sans Intel" pitchFamily="18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3282695"/>
            <a:ext cx="2895640" cy="3396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73456" y="2329576"/>
            <a:ext cx="25955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579,8 x 0,1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16259" y="3480304"/>
            <a:ext cx="31662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805,13 x 0,01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65742" y="4676752"/>
            <a:ext cx="31662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362,5 x 0,001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6991" y="2337893"/>
            <a:ext cx="182293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= 57,98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34154" y="3488621"/>
            <a:ext cx="21082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= 8,0513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83637" y="4685069"/>
            <a:ext cx="21082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= 0,3625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pic>
        <p:nvPicPr>
          <p:cNvPr id="24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26" y="2248252"/>
            <a:ext cx="791981" cy="790092"/>
          </a:xfrm>
          <a:prstGeom prst="rect">
            <a:avLst/>
          </a:prstGeom>
        </p:spPr>
      </p:pic>
      <p:pic>
        <p:nvPicPr>
          <p:cNvPr id="25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42" y="3393332"/>
            <a:ext cx="791981" cy="790092"/>
          </a:xfrm>
          <a:prstGeom prst="rect">
            <a:avLst/>
          </a:prstGeom>
        </p:spPr>
      </p:pic>
      <p:pic>
        <p:nvPicPr>
          <p:cNvPr id="26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538" y="4584132"/>
            <a:ext cx="791981" cy="79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7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40"/>
            <a:ext cx="12883205" cy="7134250"/>
            <a:chOff x="9835" y="-455139"/>
            <a:chExt cx="12341727" cy="661273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45306"/>
              <a:ext cx="10166032" cy="6112290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1575469" y="590028"/>
            <a:ext cx="6791291" cy="1396263"/>
            <a:chOff x="4958984" y="2280530"/>
            <a:chExt cx="2559215" cy="744393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8984" y="2280530"/>
              <a:ext cx="2559215" cy="744393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xmlns="" id="{A86A831D-62BD-4F27-A690-E525E487E15B}"/>
                </a:ext>
              </a:extLst>
            </p:cNvPr>
            <p:cNvSpPr/>
            <p:nvPr/>
          </p:nvSpPr>
          <p:spPr>
            <a:xfrm>
              <a:off x="6000627" y="2440698"/>
              <a:ext cx="138923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just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en-US" altLang="zh-CN" sz="4000" b="1" noProof="1" smtClean="0">
                  <a:solidFill>
                    <a:srgbClr val="1E5AA4"/>
                  </a:solidFill>
                  <a:latin typeface="UTM Neo Sans Intel" pitchFamily="18" charset="0"/>
                  <a:ea typeface="微软雅黑" panose="020B0503020204020204" pitchFamily="34" charset="-122"/>
                </a:rPr>
                <a:t>b) Tính nhẩm:</a:t>
              </a:r>
              <a:endParaRPr lang="zh-CN" altLang="en-US" sz="4000" b="1" noProof="1">
                <a:solidFill>
                  <a:srgbClr val="1E5AA4"/>
                </a:solidFill>
                <a:latin typeface="UTM Neo Sans Intel" pitchFamily="18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3282695"/>
            <a:ext cx="2895640" cy="339641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90311" y="2368373"/>
            <a:ext cx="15376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= 3,87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20794" y="3610541"/>
            <a:ext cx="21082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= 0,6719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46477" y="4837469"/>
            <a:ext cx="23936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= 0,02025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9176" y="2351674"/>
            <a:ext cx="23102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38,7 x 0,1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91499" y="3609082"/>
            <a:ext cx="288091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67,19 x 0,01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19062" y="4836010"/>
            <a:ext cx="31662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20,25 x 0,001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pic>
        <p:nvPicPr>
          <p:cNvPr id="24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5034" y="2282817"/>
            <a:ext cx="831840" cy="862718"/>
          </a:xfrm>
          <a:prstGeom prst="rect">
            <a:avLst/>
          </a:prstGeom>
        </p:spPr>
      </p:pic>
      <p:pic>
        <p:nvPicPr>
          <p:cNvPr id="25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8699" y="3496055"/>
            <a:ext cx="831840" cy="862718"/>
          </a:xfrm>
          <a:prstGeom prst="rect">
            <a:avLst/>
          </a:prstGeom>
        </p:spPr>
      </p:pic>
      <p:pic>
        <p:nvPicPr>
          <p:cNvPr id="26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3146" y="4739263"/>
            <a:ext cx="831840" cy="86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72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40"/>
            <a:ext cx="12883205" cy="7134250"/>
            <a:chOff x="9835" y="-455139"/>
            <a:chExt cx="12341727" cy="661273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45306"/>
              <a:ext cx="10166032" cy="6112290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1575469" y="590028"/>
            <a:ext cx="6791291" cy="1396263"/>
            <a:chOff x="4958984" y="2280530"/>
            <a:chExt cx="2559215" cy="744393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8984" y="2280530"/>
              <a:ext cx="2559215" cy="744393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xmlns="" id="{A86A831D-62BD-4F27-A690-E525E487E15B}"/>
                </a:ext>
              </a:extLst>
            </p:cNvPr>
            <p:cNvSpPr/>
            <p:nvPr/>
          </p:nvSpPr>
          <p:spPr>
            <a:xfrm>
              <a:off x="6000627" y="2440698"/>
              <a:ext cx="138923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just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en-US" altLang="zh-CN" sz="4000" b="1" noProof="1" smtClean="0">
                  <a:solidFill>
                    <a:srgbClr val="1E5AA4"/>
                  </a:solidFill>
                  <a:latin typeface="UTM Neo Sans Intel" pitchFamily="18" charset="0"/>
                  <a:ea typeface="微软雅黑" panose="020B0503020204020204" pitchFamily="34" charset="-122"/>
                </a:rPr>
                <a:t>b) Tính nhẩm:</a:t>
              </a:r>
              <a:endParaRPr lang="zh-CN" altLang="en-US" sz="4000" b="1" noProof="1">
                <a:solidFill>
                  <a:srgbClr val="1E5AA4"/>
                </a:solidFill>
                <a:latin typeface="UTM Neo Sans Intel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749391" y="2261693"/>
            <a:ext cx="15376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= 0,67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05554" y="3534341"/>
            <a:ext cx="182293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= 0,035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14117" y="4761269"/>
            <a:ext cx="21082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= 0,0056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24478" y="2261693"/>
            <a:ext cx="202491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6,7 x 0,1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67281" y="3519101"/>
            <a:ext cx="23102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3,5 x 0,01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86284" y="4761269"/>
            <a:ext cx="25955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5,6 x 0,001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pic>
        <p:nvPicPr>
          <p:cNvPr id="27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38" y="2104895"/>
            <a:ext cx="804942" cy="816768"/>
          </a:xfrm>
          <a:prstGeom prst="rect">
            <a:avLst/>
          </a:prstGeom>
        </p:spPr>
      </p:pic>
      <p:pic>
        <p:nvPicPr>
          <p:cNvPr id="28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07" y="3376922"/>
            <a:ext cx="804942" cy="816768"/>
          </a:xfrm>
          <a:prstGeom prst="rect">
            <a:avLst/>
          </a:prstGeom>
        </p:spPr>
      </p:pic>
      <p:pic>
        <p:nvPicPr>
          <p:cNvPr id="29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76" y="4603229"/>
            <a:ext cx="804942" cy="816768"/>
          </a:xfrm>
          <a:prstGeom prst="rect">
            <a:avLst/>
          </a:prstGeom>
        </p:spPr>
      </p:pic>
      <p:pic>
        <p:nvPicPr>
          <p:cNvPr id="30" name="图片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3282695"/>
            <a:ext cx="2895640" cy="33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35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01" y="494459"/>
            <a:ext cx="7482802" cy="53893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000233" y="2404318"/>
            <a:ext cx="5369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 smtClean="0">
                <a:solidFill>
                  <a:srgbClr val="1E5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微软雅黑" panose="020B0503020204020204" pitchFamily="34" charset="-122"/>
              </a:rPr>
              <a:t>Củng</a:t>
            </a:r>
            <a:r>
              <a:rPr lang="en-US" altLang="zh-CN" sz="9600" dirty="0" smtClean="0">
                <a:solidFill>
                  <a:srgbClr val="1E5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9600" dirty="0" err="1" smtClean="0">
                <a:solidFill>
                  <a:srgbClr val="1E5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微软雅黑" panose="020B0503020204020204" pitchFamily="34" charset="-122"/>
              </a:rPr>
              <a:t>cố</a:t>
            </a:r>
            <a:endParaRPr lang="zh-CN" altLang="en-US" sz="9600" dirty="0">
              <a:solidFill>
                <a:srgbClr val="1E5A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2"/>
          <p:cNvSpPr/>
          <p:nvPr/>
        </p:nvSpPr>
        <p:spPr>
          <a:xfrm>
            <a:off x="5479227" y="1074337"/>
            <a:ext cx="1158427" cy="1146074"/>
          </a:xfrm>
          <a:custGeom>
            <a:avLst/>
            <a:gdLst>
              <a:gd name="connsiteX0" fmla="*/ 365760 w 1059628"/>
              <a:gd name="connsiteY0" fmla="*/ 5378 h 1108037"/>
              <a:gd name="connsiteX1" fmla="*/ 0 w 1059628"/>
              <a:gd name="connsiteY1" fmla="*/ 301214 h 1108037"/>
              <a:gd name="connsiteX2" fmla="*/ 16137 w 1059628"/>
              <a:gd name="connsiteY2" fmla="*/ 812202 h 1108037"/>
              <a:gd name="connsiteX3" fmla="*/ 392654 w 1059628"/>
              <a:gd name="connsiteY3" fmla="*/ 1108037 h 1108037"/>
              <a:gd name="connsiteX4" fmla="*/ 935915 w 1059628"/>
              <a:gd name="connsiteY4" fmla="*/ 892884 h 1108037"/>
              <a:gd name="connsiteX5" fmla="*/ 1059628 w 1059628"/>
              <a:gd name="connsiteY5" fmla="*/ 398032 h 1108037"/>
              <a:gd name="connsiteX6" fmla="*/ 962810 w 1059628"/>
              <a:gd name="connsiteY6" fmla="*/ 177501 h 1108037"/>
              <a:gd name="connsiteX7" fmla="*/ 650838 w 1059628"/>
              <a:gd name="connsiteY7" fmla="*/ 0 h 1108037"/>
              <a:gd name="connsiteX8" fmla="*/ 365760 w 1059628"/>
              <a:gd name="connsiteY8" fmla="*/ 5378 h 1108037"/>
              <a:gd name="connsiteX0" fmla="*/ 365760 w 1059628"/>
              <a:gd name="connsiteY0" fmla="*/ 5378 h 1108037"/>
              <a:gd name="connsiteX1" fmla="*/ 0 w 1059628"/>
              <a:gd name="connsiteY1" fmla="*/ 301214 h 1108037"/>
              <a:gd name="connsiteX2" fmla="*/ 16137 w 1059628"/>
              <a:gd name="connsiteY2" fmla="*/ 812202 h 1108037"/>
              <a:gd name="connsiteX3" fmla="*/ 392654 w 1059628"/>
              <a:gd name="connsiteY3" fmla="*/ 1108037 h 1108037"/>
              <a:gd name="connsiteX4" fmla="*/ 935915 w 1059628"/>
              <a:gd name="connsiteY4" fmla="*/ 892884 h 1108037"/>
              <a:gd name="connsiteX5" fmla="*/ 1059628 w 1059628"/>
              <a:gd name="connsiteY5" fmla="*/ 398032 h 1108037"/>
              <a:gd name="connsiteX6" fmla="*/ 962810 w 1059628"/>
              <a:gd name="connsiteY6" fmla="*/ 177501 h 1108037"/>
              <a:gd name="connsiteX7" fmla="*/ 650838 w 1059628"/>
              <a:gd name="connsiteY7" fmla="*/ 0 h 1108037"/>
              <a:gd name="connsiteX8" fmla="*/ 365760 w 1059628"/>
              <a:gd name="connsiteY8" fmla="*/ 5378 h 1108037"/>
              <a:gd name="connsiteX0" fmla="*/ 365760 w 1059628"/>
              <a:gd name="connsiteY0" fmla="*/ 17655 h 1120314"/>
              <a:gd name="connsiteX1" fmla="*/ 0 w 1059628"/>
              <a:gd name="connsiteY1" fmla="*/ 313491 h 1120314"/>
              <a:gd name="connsiteX2" fmla="*/ 16137 w 1059628"/>
              <a:gd name="connsiteY2" fmla="*/ 824479 h 1120314"/>
              <a:gd name="connsiteX3" fmla="*/ 392654 w 1059628"/>
              <a:gd name="connsiteY3" fmla="*/ 1120314 h 1120314"/>
              <a:gd name="connsiteX4" fmla="*/ 935915 w 1059628"/>
              <a:gd name="connsiteY4" fmla="*/ 905161 h 1120314"/>
              <a:gd name="connsiteX5" fmla="*/ 1059628 w 1059628"/>
              <a:gd name="connsiteY5" fmla="*/ 410309 h 1120314"/>
              <a:gd name="connsiteX6" fmla="*/ 962810 w 1059628"/>
              <a:gd name="connsiteY6" fmla="*/ 189778 h 1120314"/>
              <a:gd name="connsiteX7" fmla="*/ 650838 w 1059628"/>
              <a:gd name="connsiteY7" fmla="*/ 12277 h 1120314"/>
              <a:gd name="connsiteX8" fmla="*/ 365760 w 1059628"/>
              <a:gd name="connsiteY8" fmla="*/ 17655 h 1120314"/>
              <a:gd name="connsiteX0" fmla="*/ 365760 w 1059628"/>
              <a:gd name="connsiteY0" fmla="*/ 5378 h 1108037"/>
              <a:gd name="connsiteX1" fmla="*/ 0 w 1059628"/>
              <a:gd name="connsiteY1" fmla="*/ 301214 h 1108037"/>
              <a:gd name="connsiteX2" fmla="*/ 16137 w 1059628"/>
              <a:gd name="connsiteY2" fmla="*/ 812202 h 1108037"/>
              <a:gd name="connsiteX3" fmla="*/ 392654 w 1059628"/>
              <a:gd name="connsiteY3" fmla="*/ 1108037 h 1108037"/>
              <a:gd name="connsiteX4" fmla="*/ 935915 w 1059628"/>
              <a:gd name="connsiteY4" fmla="*/ 892884 h 1108037"/>
              <a:gd name="connsiteX5" fmla="*/ 1059628 w 1059628"/>
              <a:gd name="connsiteY5" fmla="*/ 398032 h 1108037"/>
              <a:gd name="connsiteX6" fmla="*/ 962810 w 1059628"/>
              <a:gd name="connsiteY6" fmla="*/ 177501 h 1108037"/>
              <a:gd name="connsiteX7" fmla="*/ 650838 w 1059628"/>
              <a:gd name="connsiteY7" fmla="*/ 0 h 1108037"/>
              <a:gd name="connsiteX8" fmla="*/ 365760 w 1059628"/>
              <a:gd name="connsiteY8" fmla="*/ 5378 h 1108037"/>
              <a:gd name="connsiteX0" fmla="*/ 403412 w 1059628"/>
              <a:gd name="connsiteY0" fmla="*/ 0 h 1124175"/>
              <a:gd name="connsiteX1" fmla="*/ 0 w 1059628"/>
              <a:gd name="connsiteY1" fmla="*/ 317352 h 1124175"/>
              <a:gd name="connsiteX2" fmla="*/ 16137 w 1059628"/>
              <a:gd name="connsiteY2" fmla="*/ 828340 h 1124175"/>
              <a:gd name="connsiteX3" fmla="*/ 392654 w 1059628"/>
              <a:gd name="connsiteY3" fmla="*/ 1124175 h 1124175"/>
              <a:gd name="connsiteX4" fmla="*/ 935915 w 1059628"/>
              <a:gd name="connsiteY4" fmla="*/ 909022 h 1124175"/>
              <a:gd name="connsiteX5" fmla="*/ 1059628 w 1059628"/>
              <a:gd name="connsiteY5" fmla="*/ 414170 h 1124175"/>
              <a:gd name="connsiteX6" fmla="*/ 962810 w 1059628"/>
              <a:gd name="connsiteY6" fmla="*/ 193639 h 1124175"/>
              <a:gd name="connsiteX7" fmla="*/ 650838 w 1059628"/>
              <a:gd name="connsiteY7" fmla="*/ 16138 h 1124175"/>
              <a:gd name="connsiteX8" fmla="*/ 403412 w 1059628"/>
              <a:gd name="connsiteY8" fmla="*/ 0 h 1124175"/>
              <a:gd name="connsiteX0" fmla="*/ 403412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03412 w 1059628"/>
              <a:gd name="connsiteY8" fmla="*/ 10756 h 1134931"/>
              <a:gd name="connsiteX0" fmla="*/ 403412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03412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78947 w 1059628"/>
              <a:gd name="connsiteY6" fmla="*/ 209774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78947 w 1059628"/>
              <a:gd name="connsiteY6" fmla="*/ 209774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101589"/>
              <a:gd name="connsiteY0" fmla="*/ 10756 h 1134931"/>
              <a:gd name="connsiteX1" fmla="*/ 0 w 1101589"/>
              <a:gd name="connsiteY1" fmla="*/ 328108 h 1134931"/>
              <a:gd name="connsiteX2" fmla="*/ 16137 w 1101589"/>
              <a:gd name="connsiteY2" fmla="*/ 839096 h 1134931"/>
              <a:gd name="connsiteX3" fmla="*/ 392654 w 1101589"/>
              <a:gd name="connsiteY3" fmla="*/ 1134931 h 1134931"/>
              <a:gd name="connsiteX4" fmla="*/ 935915 w 1101589"/>
              <a:gd name="connsiteY4" fmla="*/ 919778 h 1134931"/>
              <a:gd name="connsiteX5" fmla="*/ 1059628 w 1101589"/>
              <a:gd name="connsiteY5" fmla="*/ 424926 h 1134931"/>
              <a:gd name="connsiteX6" fmla="*/ 978947 w 1101589"/>
              <a:gd name="connsiteY6" fmla="*/ 209774 h 1134931"/>
              <a:gd name="connsiteX7" fmla="*/ 731520 w 1101589"/>
              <a:gd name="connsiteY7" fmla="*/ 0 h 1134931"/>
              <a:gd name="connsiteX8" fmla="*/ 457201 w 1101589"/>
              <a:gd name="connsiteY8" fmla="*/ 10756 h 1134931"/>
              <a:gd name="connsiteX0" fmla="*/ 457201 w 1135732"/>
              <a:gd name="connsiteY0" fmla="*/ 10756 h 1134931"/>
              <a:gd name="connsiteX1" fmla="*/ 0 w 1135732"/>
              <a:gd name="connsiteY1" fmla="*/ 328108 h 1134931"/>
              <a:gd name="connsiteX2" fmla="*/ 16137 w 1135732"/>
              <a:gd name="connsiteY2" fmla="*/ 839096 h 1134931"/>
              <a:gd name="connsiteX3" fmla="*/ 392654 w 1135732"/>
              <a:gd name="connsiteY3" fmla="*/ 1134931 h 1134931"/>
              <a:gd name="connsiteX4" fmla="*/ 935915 w 1135732"/>
              <a:gd name="connsiteY4" fmla="*/ 919778 h 1134931"/>
              <a:gd name="connsiteX5" fmla="*/ 1059628 w 1135732"/>
              <a:gd name="connsiteY5" fmla="*/ 424926 h 1134931"/>
              <a:gd name="connsiteX6" fmla="*/ 978947 w 1135732"/>
              <a:gd name="connsiteY6" fmla="*/ 209774 h 1134931"/>
              <a:gd name="connsiteX7" fmla="*/ 731520 w 1135732"/>
              <a:gd name="connsiteY7" fmla="*/ 0 h 1134931"/>
              <a:gd name="connsiteX8" fmla="*/ 457201 w 1135732"/>
              <a:gd name="connsiteY8" fmla="*/ 10756 h 1134931"/>
              <a:gd name="connsiteX0" fmla="*/ 457201 w 1135732"/>
              <a:gd name="connsiteY0" fmla="*/ 10756 h 1134931"/>
              <a:gd name="connsiteX1" fmla="*/ 0 w 1135732"/>
              <a:gd name="connsiteY1" fmla="*/ 328108 h 1134931"/>
              <a:gd name="connsiteX2" fmla="*/ 16137 w 1135732"/>
              <a:gd name="connsiteY2" fmla="*/ 839096 h 1134931"/>
              <a:gd name="connsiteX3" fmla="*/ 392654 w 1135732"/>
              <a:gd name="connsiteY3" fmla="*/ 1134931 h 1134931"/>
              <a:gd name="connsiteX4" fmla="*/ 935915 w 1135732"/>
              <a:gd name="connsiteY4" fmla="*/ 919778 h 1134931"/>
              <a:gd name="connsiteX5" fmla="*/ 1059628 w 1135732"/>
              <a:gd name="connsiteY5" fmla="*/ 424926 h 1134931"/>
              <a:gd name="connsiteX6" fmla="*/ 978947 w 1135732"/>
              <a:gd name="connsiteY6" fmla="*/ 209774 h 1134931"/>
              <a:gd name="connsiteX7" fmla="*/ 731520 w 1135732"/>
              <a:gd name="connsiteY7" fmla="*/ 0 h 1134931"/>
              <a:gd name="connsiteX8" fmla="*/ 457201 w 1135732"/>
              <a:gd name="connsiteY8" fmla="*/ 10756 h 1134931"/>
              <a:gd name="connsiteX0" fmla="*/ 457201 w 1135732"/>
              <a:gd name="connsiteY0" fmla="*/ 10756 h 1134931"/>
              <a:gd name="connsiteX1" fmla="*/ 0 w 1135732"/>
              <a:gd name="connsiteY1" fmla="*/ 328108 h 1134931"/>
              <a:gd name="connsiteX2" fmla="*/ 16137 w 1135732"/>
              <a:gd name="connsiteY2" fmla="*/ 839096 h 1134931"/>
              <a:gd name="connsiteX3" fmla="*/ 392654 w 1135732"/>
              <a:gd name="connsiteY3" fmla="*/ 1134931 h 1134931"/>
              <a:gd name="connsiteX4" fmla="*/ 935915 w 1135732"/>
              <a:gd name="connsiteY4" fmla="*/ 919778 h 1134931"/>
              <a:gd name="connsiteX5" fmla="*/ 1059628 w 1135732"/>
              <a:gd name="connsiteY5" fmla="*/ 424926 h 1134931"/>
              <a:gd name="connsiteX6" fmla="*/ 978947 w 1135732"/>
              <a:gd name="connsiteY6" fmla="*/ 209774 h 1134931"/>
              <a:gd name="connsiteX7" fmla="*/ 731520 w 1135732"/>
              <a:gd name="connsiteY7" fmla="*/ 0 h 1134931"/>
              <a:gd name="connsiteX8" fmla="*/ 457201 w 1135732"/>
              <a:gd name="connsiteY8" fmla="*/ 10756 h 1134931"/>
              <a:gd name="connsiteX0" fmla="*/ 457201 w 1118920"/>
              <a:gd name="connsiteY0" fmla="*/ 10756 h 1134931"/>
              <a:gd name="connsiteX1" fmla="*/ 0 w 1118920"/>
              <a:gd name="connsiteY1" fmla="*/ 328108 h 1134931"/>
              <a:gd name="connsiteX2" fmla="*/ 16137 w 1118920"/>
              <a:gd name="connsiteY2" fmla="*/ 839096 h 1134931"/>
              <a:gd name="connsiteX3" fmla="*/ 392654 w 1118920"/>
              <a:gd name="connsiteY3" fmla="*/ 1134931 h 1134931"/>
              <a:gd name="connsiteX4" fmla="*/ 935915 w 1118920"/>
              <a:gd name="connsiteY4" fmla="*/ 919778 h 1134931"/>
              <a:gd name="connsiteX5" fmla="*/ 1059628 w 1118920"/>
              <a:gd name="connsiteY5" fmla="*/ 424926 h 1134931"/>
              <a:gd name="connsiteX6" fmla="*/ 978947 w 1118920"/>
              <a:gd name="connsiteY6" fmla="*/ 209774 h 1134931"/>
              <a:gd name="connsiteX7" fmla="*/ 731520 w 1118920"/>
              <a:gd name="connsiteY7" fmla="*/ 0 h 1134931"/>
              <a:gd name="connsiteX8" fmla="*/ 457201 w 1118920"/>
              <a:gd name="connsiteY8" fmla="*/ 10756 h 1134931"/>
              <a:gd name="connsiteX0" fmla="*/ 457201 w 1118920"/>
              <a:gd name="connsiteY0" fmla="*/ 10756 h 1140790"/>
              <a:gd name="connsiteX1" fmla="*/ 0 w 1118920"/>
              <a:gd name="connsiteY1" fmla="*/ 328108 h 1140790"/>
              <a:gd name="connsiteX2" fmla="*/ 16137 w 1118920"/>
              <a:gd name="connsiteY2" fmla="*/ 839096 h 1140790"/>
              <a:gd name="connsiteX3" fmla="*/ 392654 w 1118920"/>
              <a:gd name="connsiteY3" fmla="*/ 1134931 h 1140790"/>
              <a:gd name="connsiteX4" fmla="*/ 935915 w 1118920"/>
              <a:gd name="connsiteY4" fmla="*/ 919778 h 1140790"/>
              <a:gd name="connsiteX5" fmla="*/ 1059628 w 1118920"/>
              <a:gd name="connsiteY5" fmla="*/ 424926 h 1140790"/>
              <a:gd name="connsiteX6" fmla="*/ 978947 w 1118920"/>
              <a:gd name="connsiteY6" fmla="*/ 209774 h 1140790"/>
              <a:gd name="connsiteX7" fmla="*/ 731520 w 1118920"/>
              <a:gd name="connsiteY7" fmla="*/ 0 h 1140790"/>
              <a:gd name="connsiteX8" fmla="*/ 457201 w 1118920"/>
              <a:gd name="connsiteY8" fmla="*/ 10756 h 1140790"/>
              <a:gd name="connsiteX0" fmla="*/ 457201 w 1118920"/>
              <a:gd name="connsiteY0" fmla="*/ 10756 h 1140581"/>
              <a:gd name="connsiteX1" fmla="*/ 0 w 1118920"/>
              <a:gd name="connsiteY1" fmla="*/ 328108 h 1140581"/>
              <a:gd name="connsiteX2" fmla="*/ 16137 w 1118920"/>
              <a:gd name="connsiteY2" fmla="*/ 839096 h 1140581"/>
              <a:gd name="connsiteX3" fmla="*/ 392654 w 1118920"/>
              <a:gd name="connsiteY3" fmla="*/ 1134931 h 1140581"/>
              <a:gd name="connsiteX4" fmla="*/ 935915 w 1118920"/>
              <a:gd name="connsiteY4" fmla="*/ 919778 h 1140581"/>
              <a:gd name="connsiteX5" fmla="*/ 1059628 w 1118920"/>
              <a:gd name="connsiteY5" fmla="*/ 424926 h 1140581"/>
              <a:gd name="connsiteX6" fmla="*/ 978947 w 1118920"/>
              <a:gd name="connsiteY6" fmla="*/ 209774 h 1140581"/>
              <a:gd name="connsiteX7" fmla="*/ 731520 w 1118920"/>
              <a:gd name="connsiteY7" fmla="*/ 0 h 1140581"/>
              <a:gd name="connsiteX8" fmla="*/ 457201 w 1118920"/>
              <a:gd name="connsiteY8" fmla="*/ 10756 h 1140581"/>
              <a:gd name="connsiteX0" fmla="*/ 469096 w 1130815"/>
              <a:gd name="connsiteY0" fmla="*/ 10756 h 1140581"/>
              <a:gd name="connsiteX1" fmla="*/ 11895 w 1130815"/>
              <a:gd name="connsiteY1" fmla="*/ 328108 h 1140581"/>
              <a:gd name="connsiteX2" fmla="*/ 28032 w 1130815"/>
              <a:gd name="connsiteY2" fmla="*/ 839096 h 1140581"/>
              <a:gd name="connsiteX3" fmla="*/ 404549 w 1130815"/>
              <a:gd name="connsiteY3" fmla="*/ 1134931 h 1140581"/>
              <a:gd name="connsiteX4" fmla="*/ 947810 w 1130815"/>
              <a:gd name="connsiteY4" fmla="*/ 919778 h 1140581"/>
              <a:gd name="connsiteX5" fmla="*/ 1071523 w 1130815"/>
              <a:gd name="connsiteY5" fmla="*/ 424926 h 1140581"/>
              <a:gd name="connsiteX6" fmla="*/ 990842 w 1130815"/>
              <a:gd name="connsiteY6" fmla="*/ 209774 h 1140581"/>
              <a:gd name="connsiteX7" fmla="*/ 743415 w 1130815"/>
              <a:gd name="connsiteY7" fmla="*/ 0 h 1140581"/>
              <a:gd name="connsiteX8" fmla="*/ 469096 w 1130815"/>
              <a:gd name="connsiteY8" fmla="*/ 10756 h 1140581"/>
              <a:gd name="connsiteX0" fmla="*/ 469096 w 1130815"/>
              <a:gd name="connsiteY0" fmla="*/ 10756 h 1140581"/>
              <a:gd name="connsiteX1" fmla="*/ 11895 w 1130815"/>
              <a:gd name="connsiteY1" fmla="*/ 328108 h 1140581"/>
              <a:gd name="connsiteX2" fmla="*/ 28032 w 1130815"/>
              <a:gd name="connsiteY2" fmla="*/ 839096 h 1140581"/>
              <a:gd name="connsiteX3" fmla="*/ 404549 w 1130815"/>
              <a:gd name="connsiteY3" fmla="*/ 1134931 h 1140581"/>
              <a:gd name="connsiteX4" fmla="*/ 947810 w 1130815"/>
              <a:gd name="connsiteY4" fmla="*/ 919778 h 1140581"/>
              <a:gd name="connsiteX5" fmla="*/ 1071523 w 1130815"/>
              <a:gd name="connsiteY5" fmla="*/ 424926 h 1140581"/>
              <a:gd name="connsiteX6" fmla="*/ 990842 w 1130815"/>
              <a:gd name="connsiteY6" fmla="*/ 209774 h 1140581"/>
              <a:gd name="connsiteX7" fmla="*/ 743415 w 1130815"/>
              <a:gd name="connsiteY7" fmla="*/ 0 h 1140581"/>
              <a:gd name="connsiteX8" fmla="*/ 469096 w 1130815"/>
              <a:gd name="connsiteY8" fmla="*/ 10756 h 1140581"/>
              <a:gd name="connsiteX0" fmla="*/ 449875 w 1111594"/>
              <a:gd name="connsiteY0" fmla="*/ 10756 h 1140581"/>
              <a:gd name="connsiteX1" fmla="*/ 19568 w 1111594"/>
              <a:gd name="connsiteY1" fmla="*/ 274320 h 1140581"/>
              <a:gd name="connsiteX2" fmla="*/ 8811 w 1111594"/>
              <a:gd name="connsiteY2" fmla="*/ 839096 h 1140581"/>
              <a:gd name="connsiteX3" fmla="*/ 385328 w 1111594"/>
              <a:gd name="connsiteY3" fmla="*/ 1134931 h 1140581"/>
              <a:gd name="connsiteX4" fmla="*/ 928589 w 1111594"/>
              <a:gd name="connsiteY4" fmla="*/ 919778 h 1140581"/>
              <a:gd name="connsiteX5" fmla="*/ 1052302 w 1111594"/>
              <a:gd name="connsiteY5" fmla="*/ 424926 h 1140581"/>
              <a:gd name="connsiteX6" fmla="*/ 971621 w 1111594"/>
              <a:gd name="connsiteY6" fmla="*/ 209774 h 1140581"/>
              <a:gd name="connsiteX7" fmla="*/ 724194 w 1111594"/>
              <a:gd name="connsiteY7" fmla="*/ 0 h 1140581"/>
              <a:gd name="connsiteX8" fmla="*/ 449875 w 1111594"/>
              <a:gd name="connsiteY8" fmla="*/ 10756 h 1140581"/>
              <a:gd name="connsiteX0" fmla="*/ 460595 w 1122314"/>
              <a:gd name="connsiteY0" fmla="*/ 10756 h 1140581"/>
              <a:gd name="connsiteX1" fmla="*/ 14151 w 1122314"/>
              <a:gd name="connsiteY1" fmla="*/ 317351 h 1140581"/>
              <a:gd name="connsiteX2" fmla="*/ 19531 w 1122314"/>
              <a:gd name="connsiteY2" fmla="*/ 839096 h 1140581"/>
              <a:gd name="connsiteX3" fmla="*/ 396048 w 1122314"/>
              <a:gd name="connsiteY3" fmla="*/ 1134931 h 1140581"/>
              <a:gd name="connsiteX4" fmla="*/ 939309 w 1122314"/>
              <a:gd name="connsiteY4" fmla="*/ 919778 h 1140581"/>
              <a:gd name="connsiteX5" fmla="*/ 1063022 w 1122314"/>
              <a:gd name="connsiteY5" fmla="*/ 424926 h 1140581"/>
              <a:gd name="connsiteX6" fmla="*/ 982341 w 1122314"/>
              <a:gd name="connsiteY6" fmla="*/ 209774 h 1140581"/>
              <a:gd name="connsiteX7" fmla="*/ 734914 w 1122314"/>
              <a:gd name="connsiteY7" fmla="*/ 0 h 1140581"/>
              <a:gd name="connsiteX8" fmla="*/ 460595 w 1122314"/>
              <a:gd name="connsiteY8" fmla="*/ 10756 h 1140581"/>
              <a:gd name="connsiteX0" fmla="*/ 460595 w 1122314"/>
              <a:gd name="connsiteY0" fmla="*/ 10756 h 1140581"/>
              <a:gd name="connsiteX1" fmla="*/ 14151 w 1122314"/>
              <a:gd name="connsiteY1" fmla="*/ 317351 h 1140581"/>
              <a:gd name="connsiteX2" fmla="*/ 19531 w 1122314"/>
              <a:gd name="connsiteY2" fmla="*/ 839096 h 1140581"/>
              <a:gd name="connsiteX3" fmla="*/ 396048 w 1122314"/>
              <a:gd name="connsiteY3" fmla="*/ 1134931 h 1140581"/>
              <a:gd name="connsiteX4" fmla="*/ 939309 w 1122314"/>
              <a:gd name="connsiteY4" fmla="*/ 919778 h 1140581"/>
              <a:gd name="connsiteX5" fmla="*/ 1063022 w 1122314"/>
              <a:gd name="connsiteY5" fmla="*/ 424926 h 1140581"/>
              <a:gd name="connsiteX6" fmla="*/ 982341 w 1122314"/>
              <a:gd name="connsiteY6" fmla="*/ 209774 h 1140581"/>
              <a:gd name="connsiteX7" fmla="*/ 734914 w 1122314"/>
              <a:gd name="connsiteY7" fmla="*/ 0 h 1140581"/>
              <a:gd name="connsiteX8" fmla="*/ 460595 w 1122314"/>
              <a:gd name="connsiteY8" fmla="*/ 10756 h 1140581"/>
              <a:gd name="connsiteX0" fmla="*/ 468125 w 1129844"/>
              <a:gd name="connsiteY0" fmla="*/ 10756 h 1140581"/>
              <a:gd name="connsiteX1" fmla="*/ 21681 w 1129844"/>
              <a:gd name="connsiteY1" fmla="*/ 317351 h 1140581"/>
              <a:gd name="connsiteX2" fmla="*/ 27061 w 1129844"/>
              <a:gd name="connsiteY2" fmla="*/ 839096 h 1140581"/>
              <a:gd name="connsiteX3" fmla="*/ 403578 w 1129844"/>
              <a:gd name="connsiteY3" fmla="*/ 1134931 h 1140581"/>
              <a:gd name="connsiteX4" fmla="*/ 946839 w 1129844"/>
              <a:gd name="connsiteY4" fmla="*/ 919778 h 1140581"/>
              <a:gd name="connsiteX5" fmla="*/ 1070552 w 1129844"/>
              <a:gd name="connsiteY5" fmla="*/ 424926 h 1140581"/>
              <a:gd name="connsiteX6" fmla="*/ 989871 w 1129844"/>
              <a:gd name="connsiteY6" fmla="*/ 209774 h 1140581"/>
              <a:gd name="connsiteX7" fmla="*/ 742444 w 1129844"/>
              <a:gd name="connsiteY7" fmla="*/ 0 h 1140581"/>
              <a:gd name="connsiteX8" fmla="*/ 468125 w 1129844"/>
              <a:gd name="connsiteY8" fmla="*/ 10756 h 1140581"/>
              <a:gd name="connsiteX0" fmla="*/ 468125 w 1129844"/>
              <a:gd name="connsiteY0" fmla="*/ 10756 h 1140790"/>
              <a:gd name="connsiteX1" fmla="*/ 21681 w 1129844"/>
              <a:gd name="connsiteY1" fmla="*/ 317351 h 1140790"/>
              <a:gd name="connsiteX2" fmla="*/ 27061 w 1129844"/>
              <a:gd name="connsiteY2" fmla="*/ 839096 h 1140790"/>
              <a:gd name="connsiteX3" fmla="*/ 403578 w 1129844"/>
              <a:gd name="connsiteY3" fmla="*/ 1134931 h 1140790"/>
              <a:gd name="connsiteX4" fmla="*/ 946839 w 1129844"/>
              <a:gd name="connsiteY4" fmla="*/ 919778 h 1140790"/>
              <a:gd name="connsiteX5" fmla="*/ 1070552 w 1129844"/>
              <a:gd name="connsiteY5" fmla="*/ 424926 h 1140790"/>
              <a:gd name="connsiteX6" fmla="*/ 989871 w 1129844"/>
              <a:gd name="connsiteY6" fmla="*/ 209774 h 1140790"/>
              <a:gd name="connsiteX7" fmla="*/ 742444 w 1129844"/>
              <a:gd name="connsiteY7" fmla="*/ 0 h 1140790"/>
              <a:gd name="connsiteX8" fmla="*/ 468125 w 1129844"/>
              <a:gd name="connsiteY8" fmla="*/ 10756 h 1140790"/>
              <a:gd name="connsiteX0" fmla="*/ 468125 w 1129844"/>
              <a:gd name="connsiteY0" fmla="*/ 10756 h 1140901"/>
              <a:gd name="connsiteX1" fmla="*/ 21681 w 1129844"/>
              <a:gd name="connsiteY1" fmla="*/ 317351 h 1140901"/>
              <a:gd name="connsiteX2" fmla="*/ 27061 w 1129844"/>
              <a:gd name="connsiteY2" fmla="*/ 839096 h 1140901"/>
              <a:gd name="connsiteX3" fmla="*/ 403578 w 1129844"/>
              <a:gd name="connsiteY3" fmla="*/ 1134931 h 1140901"/>
              <a:gd name="connsiteX4" fmla="*/ 946839 w 1129844"/>
              <a:gd name="connsiteY4" fmla="*/ 919778 h 1140901"/>
              <a:gd name="connsiteX5" fmla="*/ 1070552 w 1129844"/>
              <a:gd name="connsiteY5" fmla="*/ 424926 h 1140901"/>
              <a:gd name="connsiteX6" fmla="*/ 989871 w 1129844"/>
              <a:gd name="connsiteY6" fmla="*/ 209774 h 1140901"/>
              <a:gd name="connsiteX7" fmla="*/ 742444 w 1129844"/>
              <a:gd name="connsiteY7" fmla="*/ 0 h 1140901"/>
              <a:gd name="connsiteX8" fmla="*/ 468125 w 1129844"/>
              <a:gd name="connsiteY8" fmla="*/ 10756 h 1140901"/>
              <a:gd name="connsiteX0" fmla="*/ 468125 w 1129844"/>
              <a:gd name="connsiteY0" fmla="*/ 10756 h 1140901"/>
              <a:gd name="connsiteX1" fmla="*/ 21681 w 1129844"/>
              <a:gd name="connsiteY1" fmla="*/ 317351 h 1140901"/>
              <a:gd name="connsiteX2" fmla="*/ 27061 w 1129844"/>
              <a:gd name="connsiteY2" fmla="*/ 839096 h 1140901"/>
              <a:gd name="connsiteX3" fmla="*/ 403578 w 1129844"/>
              <a:gd name="connsiteY3" fmla="*/ 1134931 h 1140901"/>
              <a:gd name="connsiteX4" fmla="*/ 946839 w 1129844"/>
              <a:gd name="connsiteY4" fmla="*/ 919778 h 1140901"/>
              <a:gd name="connsiteX5" fmla="*/ 1070552 w 1129844"/>
              <a:gd name="connsiteY5" fmla="*/ 424926 h 1140901"/>
              <a:gd name="connsiteX6" fmla="*/ 989871 w 1129844"/>
              <a:gd name="connsiteY6" fmla="*/ 209774 h 1140901"/>
              <a:gd name="connsiteX7" fmla="*/ 742444 w 1129844"/>
              <a:gd name="connsiteY7" fmla="*/ 0 h 1140901"/>
              <a:gd name="connsiteX8" fmla="*/ 468125 w 1129844"/>
              <a:gd name="connsiteY8" fmla="*/ 10756 h 1140901"/>
              <a:gd name="connsiteX0" fmla="*/ 468125 w 1142327"/>
              <a:gd name="connsiteY0" fmla="*/ 10756 h 1140901"/>
              <a:gd name="connsiteX1" fmla="*/ 21681 w 1142327"/>
              <a:gd name="connsiteY1" fmla="*/ 317351 h 1140901"/>
              <a:gd name="connsiteX2" fmla="*/ 27061 w 1142327"/>
              <a:gd name="connsiteY2" fmla="*/ 839096 h 1140901"/>
              <a:gd name="connsiteX3" fmla="*/ 403578 w 1142327"/>
              <a:gd name="connsiteY3" fmla="*/ 1134931 h 1140901"/>
              <a:gd name="connsiteX4" fmla="*/ 946839 w 1142327"/>
              <a:gd name="connsiteY4" fmla="*/ 919778 h 1140901"/>
              <a:gd name="connsiteX5" fmla="*/ 1086689 w 1142327"/>
              <a:gd name="connsiteY5" fmla="*/ 435684 h 1140901"/>
              <a:gd name="connsiteX6" fmla="*/ 989871 w 1142327"/>
              <a:gd name="connsiteY6" fmla="*/ 209774 h 1140901"/>
              <a:gd name="connsiteX7" fmla="*/ 742444 w 1142327"/>
              <a:gd name="connsiteY7" fmla="*/ 0 h 1140901"/>
              <a:gd name="connsiteX8" fmla="*/ 468125 w 1142327"/>
              <a:gd name="connsiteY8" fmla="*/ 10756 h 1140901"/>
              <a:gd name="connsiteX0" fmla="*/ 468125 w 1142327"/>
              <a:gd name="connsiteY0" fmla="*/ 10756 h 1140901"/>
              <a:gd name="connsiteX1" fmla="*/ 21681 w 1142327"/>
              <a:gd name="connsiteY1" fmla="*/ 317351 h 1140901"/>
              <a:gd name="connsiteX2" fmla="*/ 27061 w 1142327"/>
              <a:gd name="connsiteY2" fmla="*/ 839096 h 1140901"/>
              <a:gd name="connsiteX3" fmla="*/ 403578 w 1142327"/>
              <a:gd name="connsiteY3" fmla="*/ 1134931 h 1140901"/>
              <a:gd name="connsiteX4" fmla="*/ 946839 w 1142327"/>
              <a:gd name="connsiteY4" fmla="*/ 919778 h 1140901"/>
              <a:gd name="connsiteX5" fmla="*/ 1086689 w 1142327"/>
              <a:gd name="connsiteY5" fmla="*/ 435684 h 1140901"/>
              <a:gd name="connsiteX6" fmla="*/ 989871 w 1142327"/>
              <a:gd name="connsiteY6" fmla="*/ 209774 h 1140901"/>
              <a:gd name="connsiteX7" fmla="*/ 742444 w 1142327"/>
              <a:gd name="connsiteY7" fmla="*/ 0 h 1140901"/>
              <a:gd name="connsiteX8" fmla="*/ 468125 w 1142327"/>
              <a:gd name="connsiteY8" fmla="*/ 10756 h 1140901"/>
              <a:gd name="connsiteX0" fmla="*/ 468125 w 1142327"/>
              <a:gd name="connsiteY0" fmla="*/ 21514 h 1151659"/>
              <a:gd name="connsiteX1" fmla="*/ 21681 w 1142327"/>
              <a:gd name="connsiteY1" fmla="*/ 328109 h 1151659"/>
              <a:gd name="connsiteX2" fmla="*/ 27061 w 1142327"/>
              <a:gd name="connsiteY2" fmla="*/ 849854 h 1151659"/>
              <a:gd name="connsiteX3" fmla="*/ 403578 w 1142327"/>
              <a:gd name="connsiteY3" fmla="*/ 1145689 h 1151659"/>
              <a:gd name="connsiteX4" fmla="*/ 946839 w 1142327"/>
              <a:gd name="connsiteY4" fmla="*/ 930536 h 1151659"/>
              <a:gd name="connsiteX5" fmla="*/ 1086689 w 1142327"/>
              <a:gd name="connsiteY5" fmla="*/ 446442 h 1151659"/>
              <a:gd name="connsiteX6" fmla="*/ 989871 w 1142327"/>
              <a:gd name="connsiteY6" fmla="*/ 220532 h 1151659"/>
              <a:gd name="connsiteX7" fmla="*/ 710171 w 1142327"/>
              <a:gd name="connsiteY7" fmla="*/ 0 h 1151659"/>
              <a:gd name="connsiteX8" fmla="*/ 468125 w 1142327"/>
              <a:gd name="connsiteY8" fmla="*/ 21514 h 1151659"/>
              <a:gd name="connsiteX0" fmla="*/ 468125 w 1142327"/>
              <a:gd name="connsiteY0" fmla="*/ 21514 h 1151659"/>
              <a:gd name="connsiteX1" fmla="*/ 21681 w 1142327"/>
              <a:gd name="connsiteY1" fmla="*/ 328109 h 1151659"/>
              <a:gd name="connsiteX2" fmla="*/ 27061 w 1142327"/>
              <a:gd name="connsiteY2" fmla="*/ 849854 h 1151659"/>
              <a:gd name="connsiteX3" fmla="*/ 403578 w 1142327"/>
              <a:gd name="connsiteY3" fmla="*/ 1145689 h 1151659"/>
              <a:gd name="connsiteX4" fmla="*/ 946839 w 1142327"/>
              <a:gd name="connsiteY4" fmla="*/ 930536 h 1151659"/>
              <a:gd name="connsiteX5" fmla="*/ 1086689 w 1142327"/>
              <a:gd name="connsiteY5" fmla="*/ 446442 h 1151659"/>
              <a:gd name="connsiteX6" fmla="*/ 989871 w 1142327"/>
              <a:gd name="connsiteY6" fmla="*/ 220532 h 1151659"/>
              <a:gd name="connsiteX7" fmla="*/ 710171 w 1142327"/>
              <a:gd name="connsiteY7" fmla="*/ 0 h 1151659"/>
              <a:gd name="connsiteX8" fmla="*/ 468125 w 1142327"/>
              <a:gd name="connsiteY8" fmla="*/ 21514 h 1151659"/>
              <a:gd name="connsiteX0" fmla="*/ 468125 w 1142327"/>
              <a:gd name="connsiteY0" fmla="*/ 0 h 1130145"/>
              <a:gd name="connsiteX1" fmla="*/ 21681 w 1142327"/>
              <a:gd name="connsiteY1" fmla="*/ 306595 h 1130145"/>
              <a:gd name="connsiteX2" fmla="*/ 27061 w 1142327"/>
              <a:gd name="connsiteY2" fmla="*/ 828340 h 1130145"/>
              <a:gd name="connsiteX3" fmla="*/ 403578 w 1142327"/>
              <a:gd name="connsiteY3" fmla="*/ 1124175 h 1130145"/>
              <a:gd name="connsiteX4" fmla="*/ 946839 w 1142327"/>
              <a:gd name="connsiteY4" fmla="*/ 909022 h 1130145"/>
              <a:gd name="connsiteX5" fmla="*/ 1086689 w 1142327"/>
              <a:gd name="connsiteY5" fmla="*/ 424928 h 1130145"/>
              <a:gd name="connsiteX6" fmla="*/ 989871 w 1142327"/>
              <a:gd name="connsiteY6" fmla="*/ 199018 h 1130145"/>
              <a:gd name="connsiteX7" fmla="*/ 720928 w 1142327"/>
              <a:gd name="connsiteY7" fmla="*/ 5380 h 1130145"/>
              <a:gd name="connsiteX8" fmla="*/ 468125 w 1142327"/>
              <a:gd name="connsiteY8" fmla="*/ 0 h 113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327" h="1130145">
                <a:moveTo>
                  <a:pt x="468125" y="0"/>
                </a:moveTo>
                <a:cubicBezTo>
                  <a:pt x="211735" y="17929"/>
                  <a:pt x="73676" y="-7170"/>
                  <a:pt x="21681" y="306595"/>
                </a:cubicBezTo>
                <a:cubicBezTo>
                  <a:pt x="-10591" y="541470"/>
                  <a:pt x="-5212" y="631117"/>
                  <a:pt x="27061" y="828340"/>
                </a:cubicBezTo>
                <a:cubicBezTo>
                  <a:pt x="55748" y="932331"/>
                  <a:pt x="84435" y="1170792"/>
                  <a:pt x="403578" y="1124175"/>
                </a:cubicBezTo>
                <a:cubicBezTo>
                  <a:pt x="665347" y="1084730"/>
                  <a:pt x="765752" y="1013013"/>
                  <a:pt x="946839" y="909022"/>
                </a:cubicBezTo>
                <a:cubicBezTo>
                  <a:pt x="1095653" y="803238"/>
                  <a:pt x="1217573" y="756623"/>
                  <a:pt x="1086689" y="424928"/>
                </a:cubicBezTo>
                <a:lnTo>
                  <a:pt x="989871" y="199018"/>
                </a:lnTo>
                <a:cubicBezTo>
                  <a:pt x="928910" y="93234"/>
                  <a:pt x="900223" y="14345"/>
                  <a:pt x="720928" y="5380"/>
                </a:cubicBezTo>
                <a:lnTo>
                  <a:pt x="468125" y="0"/>
                </a:lnTo>
                <a:close/>
              </a:path>
            </a:pathLst>
          </a:custGeom>
          <a:solidFill>
            <a:srgbClr val="DB4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39"/>
          <p:cNvSpPr txBox="1"/>
          <p:nvPr/>
        </p:nvSpPr>
        <p:spPr>
          <a:xfrm>
            <a:off x="5567681" y="986531"/>
            <a:ext cx="9188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04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8973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01" y="494459"/>
            <a:ext cx="7482802" cy="53893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000233" y="2404318"/>
            <a:ext cx="5369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 smtClean="0">
                <a:solidFill>
                  <a:srgbClr val="1E5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9600" dirty="0" smtClean="0">
                <a:solidFill>
                  <a:srgbClr val="1E5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9600" dirty="0" err="1" smtClean="0">
                <a:solidFill>
                  <a:srgbClr val="1E5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微软雅黑" panose="020B0503020204020204" pitchFamily="34" charset="-122"/>
              </a:rPr>
              <a:t>động</a:t>
            </a:r>
            <a:endParaRPr lang="zh-CN" altLang="en-US" sz="9600" dirty="0">
              <a:solidFill>
                <a:srgbClr val="1E5A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2"/>
          <p:cNvSpPr/>
          <p:nvPr/>
        </p:nvSpPr>
        <p:spPr>
          <a:xfrm>
            <a:off x="5479227" y="1074337"/>
            <a:ext cx="1158427" cy="1146074"/>
          </a:xfrm>
          <a:custGeom>
            <a:avLst/>
            <a:gdLst>
              <a:gd name="connsiteX0" fmla="*/ 365760 w 1059628"/>
              <a:gd name="connsiteY0" fmla="*/ 5378 h 1108037"/>
              <a:gd name="connsiteX1" fmla="*/ 0 w 1059628"/>
              <a:gd name="connsiteY1" fmla="*/ 301214 h 1108037"/>
              <a:gd name="connsiteX2" fmla="*/ 16137 w 1059628"/>
              <a:gd name="connsiteY2" fmla="*/ 812202 h 1108037"/>
              <a:gd name="connsiteX3" fmla="*/ 392654 w 1059628"/>
              <a:gd name="connsiteY3" fmla="*/ 1108037 h 1108037"/>
              <a:gd name="connsiteX4" fmla="*/ 935915 w 1059628"/>
              <a:gd name="connsiteY4" fmla="*/ 892884 h 1108037"/>
              <a:gd name="connsiteX5" fmla="*/ 1059628 w 1059628"/>
              <a:gd name="connsiteY5" fmla="*/ 398032 h 1108037"/>
              <a:gd name="connsiteX6" fmla="*/ 962810 w 1059628"/>
              <a:gd name="connsiteY6" fmla="*/ 177501 h 1108037"/>
              <a:gd name="connsiteX7" fmla="*/ 650838 w 1059628"/>
              <a:gd name="connsiteY7" fmla="*/ 0 h 1108037"/>
              <a:gd name="connsiteX8" fmla="*/ 365760 w 1059628"/>
              <a:gd name="connsiteY8" fmla="*/ 5378 h 1108037"/>
              <a:gd name="connsiteX0" fmla="*/ 365760 w 1059628"/>
              <a:gd name="connsiteY0" fmla="*/ 5378 h 1108037"/>
              <a:gd name="connsiteX1" fmla="*/ 0 w 1059628"/>
              <a:gd name="connsiteY1" fmla="*/ 301214 h 1108037"/>
              <a:gd name="connsiteX2" fmla="*/ 16137 w 1059628"/>
              <a:gd name="connsiteY2" fmla="*/ 812202 h 1108037"/>
              <a:gd name="connsiteX3" fmla="*/ 392654 w 1059628"/>
              <a:gd name="connsiteY3" fmla="*/ 1108037 h 1108037"/>
              <a:gd name="connsiteX4" fmla="*/ 935915 w 1059628"/>
              <a:gd name="connsiteY4" fmla="*/ 892884 h 1108037"/>
              <a:gd name="connsiteX5" fmla="*/ 1059628 w 1059628"/>
              <a:gd name="connsiteY5" fmla="*/ 398032 h 1108037"/>
              <a:gd name="connsiteX6" fmla="*/ 962810 w 1059628"/>
              <a:gd name="connsiteY6" fmla="*/ 177501 h 1108037"/>
              <a:gd name="connsiteX7" fmla="*/ 650838 w 1059628"/>
              <a:gd name="connsiteY7" fmla="*/ 0 h 1108037"/>
              <a:gd name="connsiteX8" fmla="*/ 365760 w 1059628"/>
              <a:gd name="connsiteY8" fmla="*/ 5378 h 1108037"/>
              <a:gd name="connsiteX0" fmla="*/ 365760 w 1059628"/>
              <a:gd name="connsiteY0" fmla="*/ 17655 h 1120314"/>
              <a:gd name="connsiteX1" fmla="*/ 0 w 1059628"/>
              <a:gd name="connsiteY1" fmla="*/ 313491 h 1120314"/>
              <a:gd name="connsiteX2" fmla="*/ 16137 w 1059628"/>
              <a:gd name="connsiteY2" fmla="*/ 824479 h 1120314"/>
              <a:gd name="connsiteX3" fmla="*/ 392654 w 1059628"/>
              <a:gd name="connsiteY3" fmla="*/ 1120314 h 1120314"/>
              <a:gd name="connsiteX4" fmla="*/ 935915 w 1059628"/>
              <a:gd name="connsiteY4" fmla="*/ 905161 h 1120314"/>
              <a:gd name="connsiteX5" fmla="*/ 1059628 w 1059628"/>
              <a:gd name="connsiteY5" fmla="*/ 410309 h 1120314"/>
              <a:gd name="connsiteX6" fmla="*/ 962810 w 1059628"/>
              <a:gd name="connsiteY6" fmla="*/ 189778 h 1120314"/>
              <a:gd name="connsiteX7" fmla="*/ 650838 w 1059628"/>
              <a:gd name="connsiteY7" fmla="*/ 12277 h 1120314"/>
              <a:gd name="connsiteX8" fmla="*/ 365760 w 1059628"/>
              <a:gd name="connsiteY8" fmla="*/ 17655 h 1120314"/>
              <a:gd name="connsiteX0" fmla="*/ 365760 w 1059628"/>
              <a:gd name="connsiteY0" fmla="*/ 5378 h 1108037"/>
              <a:gd name="connsiteX1" fmla="*/ 0 w 1059628"/>
              <a:gd name="connsiteY1" fmla="*/ 301214 h 1108037"/>
              <a:gd name="connsiteX2" fmla="*/ 16137 w 1059628"/>
              <a:gd name="connsiteY2" fmla="*/ 812202 h 1108037"/>
              <a:gd name="connsiteX3" fmla="*/ 392654 w 1059628"/>
              <a:gd name="connsiteY3" fmla="*/ 1108037 h 1108037"/>
              <a:gd name="connsiteX4" fmla="*/ 935915 w 1059628"/>
              <a:gd name="connsiteY4" fmla="*/ 892884 h 1108037"/>
              <a:gd name="connsiteX5" fmla="*/ 1059628 w 1059628"/>
              <a:gd name="connsiteY5" fmla="*/ 398032 h 1108037"/>
              <a:gd name="connsiteX6" fmla="*/ 962810 w 1059628"/>
              <a:gd name="connsiteY6" fmla="*/ 177501 h 1108037"/>
              <a:gd name="connsiteX7" fmla="*/ 650838 w 1059628"/>
              <a:gd name="connsiteY7" fmla="*/ 0 h 1108037"/>
              <a:gd name="connsiteX8" fmla="*/ 365760 w 1059628"/>
              <a:gd name="connsiteY8" fmla="*/ 5378 h 1108037"/>
              <a:gd name="connsiteX0" fmla="*/ 403412 w 1059628"/>
              <a:gd name="connsiteY0" fmla="*/ 0 h 1124175"/>
              <a:gd name="connsiteX1" fmla="*/ 0 w 1059628"/>
              <a:gd name="connsiteY1" fmla="*/ 317352 h 1124175"/>
              <a:gd name="connsiteX2" fmla="*/ 16137 w 1059628"/>
              <a:gd name="connsiteY2" fmla="*/ 828340 h 1124175"/>
              <a:gd name="connsiteX3" fmla="*/ 392654 w 1059628"/>
              <a:gd name="connsiteY3" fmla="*/ 1124175 h 1124175"/>
              <a:gd name="connsiteX4" fmla="*/ 935915 w 1059628"/>
              <a:gd name="connsiteY4" fmla="*/ 909022 h 1124175"/>
              <a:gd name="connsiteX5" fmla="*/ 1059628 w 1059628"/>
              <a:gd name="connsiteY5" fmla="*/ 414170 h 1124175"/>
              <a:gd name="connsiteX6" fmla="*/ 962810 w 1059628"/>
              <a:gd name="connsiteY6" fmla="*/ 193639 h 1124175"/>
              <a:gd name="connsiteX7" fmla="*/ 650838 w 1059628"/>
              <a:gd name="connsiteY7" fmla="*/ 16138 h 1124175"/>
              <a:gd name="connsiteX8" fmla="*/ 403412 w 1059628"/>
              <a:gd name="connsiteY8" fmla="*/ 0 h 1124175"/>
              <a:gd name="connsiteX0" fmla="*/ 403412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03412 w 1059628"/>
              <a:gd name="connsiteY8" fmla="*/ 10756 h 1134931"/>
              <a:gd name="connsiteX0" fmla="*/ 403412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03412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78947 w 1059628"/>
              <a:gd name="connsiteY6" fmla="*/ 209774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78947 w 1059628"/>
              <a:gd name="connsiteY6" fmla="*/ 209774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101589"/>
              <a:gd name="connsiteY0" fmla="*/ 10756 h 1134931"/>
              <a:gd name="connsiteX1" fmla="*/ 0 w 1101589"/>
              <a:gd name="connsiteY1" fmla="*/ 328108 h 1134931"/>
              <a:gd name="connsiteX2" fmla="*/ 16137 w 1101589"/>
              <a:gd name="connsiteY2" fmla="*/ 839096 h 1134931"/>
              <a:gd name="connsiteX3" fmla="*/ 392654 w 1101589"/>
              <a:gd name="connsiteY3" fmla="*/ 1134931 h 1134931"/>
              <a:gd name="connsiteX4" fmla="*/ 935915 w 1101589"/>
              <a:gd name="connsiteY4" fmla="*/ 919778 h 1134931"/>
              <a:gd name="connsiteX5" fmla="*/ 1059628 w 1101589"/>
              <a:gd name="connsiteY5" fmla="*/ 424926 h 1134931"/>
              <a:gd name="connsiteX6" fmla="*/ 978947 w 1101589"/>
              <a:gd name="connsiteY6" fmla="*/ 209774 h 1134931"/>
              <a:gd name="connsiteX7" fmla="*/ 731520 w 1101589"/>
              <a:gd name="connsiteY7" fmla="*/ 0 h 1134931"/>
              <a:gd name="connsiteX8" fmla="*/ 457201 w 1101589"/>
              <a:gd name="connsiteY8" fmla="*/ 10756 h 1134931"/>
              <a:gd name="connsiteX0" fmla="*/ 457201 w 1135732"/>
              <a:gd name="connsiteY0" fmla="*/ 10756 h 1134931"/>
              <a:gd name="connsiteX1" fmla="*/ 0 w 1135732"/>
              <a:gd name="connsiteY1" fmla="*/ 328108 h 1134931"/>
              <a:gd name="connsiteX2" fmla="*/ 16137 w 1135732"/>
              <a:gd name="connsiteY2" fmla="*/ 839096 h 1134931"/>
              <a:gd name="connsiteX3" fmla="*/ 392654 w 1135732"/>
              <a:gd name="connsiteY3" fmla="*/ 1134931 h 1134931"/>
              <a:gd name="connsiteX4" fmla="*/ 935915 w 1135732"/>
              <a:gd name="connsiteY4" fmla="*/ 919778 h 1134931"/>
              <a:gd name="connsiteX5" fmla="*/ 1059628 w 1135732"/>
              <a:gd name="connsiteY5" fmla="*/ 424926 h 1134931"/>
              <a:gd name="connsiteX6" fmla="*/ 978947 w 1135732"/>
              <a:gd name="connsiteY6" fmla="*/ 209774 h 1134931"/>
              <a:gd name="connsiteX7" fmla="*/ 731520 w 1135732"/>
              <a:gd name="connsiteY7" fmla="*/ 0 h 1134931"/>
              <a:gd name="connsiteX8" fmla="*/ 457201 w 1135732"/>
              <a:gd name="connsiteY8" fmla="*/ 10756 h 1134931"/>
              <a:gd name="connsiteX0" fmla="*/ 457201 w 1135732"/>
              <a:gd name="connsiteY0" fmla="*/ 10756 h 1134931"/>
              <a:gd name="connsiteX1" fmla="*/ 0 w 1135732"/>
              <a:gd name="connsiteY1" fmla="*/ 328108 h 1134931"/>
              <a:gd name="connsiteX2" fmla="*/ 16137 w 1135732"/>
              <a:gd name="connsiteY2" fmla="*/ 839096 h 1134931"/>
              <a:gd name="connsiteX3" fmla="*/ 392654 w 1135732"/>
              <a:gd name="connsiteY3" fmla="*/ 1134931 h 1134931"/>
              <a:gd name="connsiteX4" fmla="*/ 935915 w 1135732"/>
              <a:gd name="connsiteY4" fmla="*/ 919778 h 1134931"/>
              <a:gd name="connsiteX5" fmla="*/ 1059628 w 1135732"/>
              <a:gd name="connsiteY5" fmla="*/ 424926 h 1134931"/>
              <a:gd name="connsiteX6" fmla="*/ 978947 w 1135732"/>
              <a:gd name="connsiteY6" fmla="*/ 209774 h 1134931"/>
              <a:gd name="connsiteX7" fmla="*/ 731520 w 1135732"/>
              <a:gd name="connsiteY7" fmla="*/ 0 h 1134931"/>
              <a:gd name="connsiteX8" fmla="*/ 457201 w 1135732"/>
              <a:gd name="connsiteY8" fmla="*/ 10756 h 1134931"/>
              <a:gd name="connsiteX0" fmla="*/ 457201 w 1135732"/>
              <a:gd name="connsiteY0" fmla="*/ 10756 h 1134931"/>
              <a:gd name="connsiteX1" fmla="*/ 0 w 1135732"/>
              <a:gd name="connsiteY1" fmla="*/ 328108 h 1134931"/>
              <a:gd name="connsiteX2" fmla="*/ 16137 w 1135732"/>
              <a:gd name="connsiteY2" fmla="*/ 839096 h 1134931"/>
              <a:gd name="connsiteX3" fmla="*/ 392654 w 1135732"/>
              <a:gd name="connsiteY3" fmla="*/ 1134931 h 1134931"/>
              <a:gd name="connsiteX4" fmla="*/ 935915 w 1135732"/>
              <a:gd name="connsiteY4" fmla="*/ 919778 h 1134931"/>
              <a:gd name="connsiteX5" fmla="*/ 1059628 w 1135732"/>
              <a:gd name="connsiteY5" fmla="*/ 424926 h 1134931"/>
              <a:gd name="connsiteX6" fmla="*/ 978947 w 1135732"/>
              <a:gd name="connsiteY6" fmla="*/ 209774 h 1134931"/>
              <a:gd name="connsiteX7" fmla="*/ 731520 w 1135732"/>
              <a:gd name="connsiteY7" fmla="*/ 0 h 1134931"/>
              <a:gd name="connsiteX8" fmla="*/ 457201 w 1135732"/>
              <a:gd name="connsiteY8" fmla="*/ 10756 h 1134931"/>
              <a:gd name="connsiteX0" fmla="*/ 457201 w 1118920"/>
              <a:gd name="connsiteY0" fmla="*/ 10756 h 1134931"/>
              <a:gd name="connsiteX1" fmla="*/ 0 w 1118920"/>
              <a:gd name="connsiteY1" fmla="*/ 328108 h 1134931"/>
              <a:gd name="connsiteX2" fmla="*/ 16137 w 1118920"/>
              <a:gd name="connsiteY2" fmla="*/ 839096 h 1134931"/>
              <a:gd name="connsiteX3" fmla="*/ 392654 w 1118920"/>
              <a:gd name="connsiteY3" fmla="*/ 1134931 h 1134931"/>
              <a:gd name="connsiteX4" fmla="*/ 935915 w 1118920"/>
              <a:gd name="connsiteY4" fmla="*/ 919778 h 1134931"/>
              <a:gd name="connsiteX5" fmla="*/ 1059628 w 1118920"/>
              <a:gd name="connsiteY5" fmla="*/ 424926 h 1134931"/>
              <a:gd name="connsiteX6" fmla="*/ 978947 w 1118920"/>
              <a:gd name="connsiteY6" fmla="*/ 209774 h 1134931"/>
              <a:gd name="connsiteX7" fmla="*/ 731520 w 1118920"/>
              <a:gd name="connsiteY7" fmla="*/ 0 h 1134931"/>
              <a:gd name="connsiteX8" fmla="*/ 457201 w 1118920"/>
              <a:gd name="connsiteY8" fmla="*/ 10756 h 1134931"/>
              <a:gd name="connsiteX0" fmla="*/ 457201 w 1118920"/>
              <a:gd name="connsiteY0" fmla="*/ 10756 h 1140790"/>
              <a:gd name="connsiteX1" fmla="*/ 0 w 1118920"/>
              <a:gd name="connsiteY1" fmla="*/ 328108 h 1140790"/>
              <a:gd name="connsiteX2" fmla="*/ 16137 w 1118920"/>
              <a:gd name="connsiteY2" fmla="*/ 839096 h 1140790"/>
              <a:gd name="connsiteX3" fmla="*/ 392654 w 1118920"/>
              <a:gd name="connsiteY3" fmla="*/ 1134931 h 1140790"/>
              <a:gd name="connsiteX4" fmla="*/ 935915 w 1118920"/>
              <a:gd name="connsiteY4" fmla="*/ 919778 h 1140790"/>
              <a:gd name="connsiteX5" fmla="*/ 1059628 w 1118920"/>
              <a:gd name="connsiteY5" fmla="*/ 424926 h 1140790"/>
              <a:gd name="connsiteX6" fmla="*/ 978947 w 1118920"/>
              <a:gd name="connsiteY6" fmla="*/ 209774 h 1140790"/>
              <a:gd name="connsiteX7" fmla="*/ 731520 w 1118920"/>
              <a:gd name="connsiteY7" fmla="*/ 0 h 1140790"/>
              <a:gd name="connsiteX8" fmla="*/ 457201 w 1118920"/>
              <a:gd name="connsiteY8" fmla="*/ 10756 h 1140790"/>
              <a:gd name="connsiteX0" fmla="*/ 457201 w 1118920"/>
              <a:gd name="connsiteY0" fmla="*/ 10756 h 1140581"/>
              <a:gd name="connsiteX1" fmla="*/ 0 w 1118920"/>
              <a:gd name="connsiteY1" fmla="*/ 328108 h 1140581"/>
              <a:gd name="connsiteX2" fmla="*/ 16137 w 1118920"/>
              <a:gd name="connsiteY2" fmla="*/ 839096 h 1140581"/>
              <a:gd name="connsiteX3" fmla="*/ 392654 w 1118920"/>
              <a:gd name="connsiteY3" fmla="*/ 1134931 h 1140581"/>
              <a:gd name="connsiteX4" fmla="*/ 935915 w 1118920"/>
              <a:gd name="connsiteY4" fmla="*/ 919778 h 1140581"/>
              <a:gd name="connsiteX5" fmla="*/ 1059628 w 1118920"/>
              <a:gd name="connsiteY5" fmla="*/ 424926 h 1140581"/>
              <a:gd name="connsiteX6" fmla="*/ 978947 w 1118920"/>
              <a:gd name="connsiteY6" fmla="*/ 209774 h 1140581"/>
              <a:gd name="connsiteX7" fmla="*/ 731520 w 1118920"/>
              <a:gd name="connsiteY7" fmla="*/ 0 h 1140581"/>
              <a:gd name="connsiteX8" fmla="*/ 457201 w 1118920"/>
              <a:gd name="connsiteY8" fmla="*/ 10756 h 1140581"/>
              <a:gd name="connsiteX0" fmla="*/ 469096 w 1130815"/>
              <a:gd name="connsiteY0" fmla="*/ 10756 h 1140581"/>
              <a:gd name="connsiteX1" fmla="*/ 11895 w 1130815"/>
              <a:gd name="connsiteY1" fmla="*/ 328108 h 1140581"/>
              <a:gd name="connsiteX2" fmla="*/ 28032 w 1130815"/>
              <a:gd name="connsiteY2" fmla="*/ 839096 h 1140581"/>
              <a:gd name="connsiteX3" fmla="*/ 404549 w 1130815"/>
              <a:gd name="connsiteY3" fmla="*/ 1134931 h 1140581"/>
              <a:gd name="connsiteX4" fmla="*/ 947810 w 1130815"/>
              <a:gd name="connsiteY4" fmla="*/ 919778 h 1140581"/>
              <a:gd name="connsiteX5" fmla="*/ 1071523 w 1130815"/>
              <a:gd name="connsiteY5" fmla="*/ 424926 h 1140581"/>
              <a:gd name="connsiteX6" fmla="*/ 990842 w 1130815"/>
              <a:gd name="connsiteY6" fmla="*/ 209774 h 1140581"/>
              <a:gd name="connsiteX7" fmla="*/ 743415 w 1130815"/>
              <a:gd name="connsiteY7" fmla="*/ 0 h 1140581"/>
              <a:gd name="connsiteX8" fmla="*/ 469096 w 1130815"/>
              <a:gd name="connsiteY8" fmla="*/ 10756 h 1140581"/>
              <a:gd name="connsiteX0" fmla="*/ 469096 w 1130815"/>
              <a:gd name="connsiteY0" fmla="*/ 10756 h 1140581"/>
              <a:gd name="connsiteX1" fmla="*/ 11895 w 1130815"/>
              <a:gd name="connsiteY1" fmla="*/ 328108 h 1140581"/>
              <a:gd name="connsiteX2" fmla="*/ 28032 w 1130815"/>
              <a:gd name="connsiteY2" fmla="*/ 839096 h 1140581"/>
              <a:gd name="connsiteX3" fmla="*/ 404549 w 1130815"/>
              <a:gd name="connsiteY3" fmla="*/ 1134931 h 1140581"/>
              <a:gd name="connsiteX4" fmla="*/ 947810 w 1130815"/>
              <a:gd name="connsiteY4" fmla="*/ 919778 h 1140581"/>
              <a:gd name="connsiteX5" fmla="*/ 1071523 w 1130815"/>
              <a:gd name="connsiteY5" fmla="*/ 424926 h 1140581"/>
              <a:gd name="connsiteX6" fmla="*/ 990842 w 1130815"/>
              <a:gd name="connsiteY6" fmla="*/ 209774 h 1140581"/>
              <a:gd name="connsiteX7" fmla="*/ 743415 w 1130815"/>
              <a:gd name="connsiteY7" fmla="*/ 0 h 1140581"/>
              <a:gd name="connsiteX8" fmla="*/ 469096 w 1130815"/>
              <a:gd name="connsiteY8" fmla="*/ 10756 h 1140581"/>
              <a:gd name="connsiteX0" fmla="*/ 449875 w 1111594"/>
              <a:gd name="connsiteY0" fmla="*/ 10756 h 1140581"/>
              <a:gd name="connsiteX1" fmla="*/ 19568 w 1111594"/>
              <a:gd name="connsiteY1" fmla="*/ 274320 h 1140581"/>
              <a:gd name="connsiteX2" fmla="*/ 8811 w 1111594"/>
              <a:gd name="connsiteY2" fmla="*/ 839096 h 1140581"/>
              <a:gd name="connsiteX3" fmla="*/ 385328 w 1111594"/>
              <a:gd name="connsiteY3" fmla="*/ 1134931 h 1140581"/>
              <a:gd name="connsiteX4" fmla="*/ 928589 w 1111594"/>
              <a:gd name="connsiteY4" fmla="*/ 919778 h 1140581"/>
              <a:gd name="connsiteX5" fmla="*/ 1052302 w 1111594"/>
              <a:gd name="connsiteY5" fmla="*/ 424926 h 1140581"/>
              <a:gd name="connsiteX6" fmla="*/ 971621 w 1111594"/>
              <a:gd name="connsiteY6" fmla="*/ 209774 h 1140581"/>
              <a:gd name="connsiteX7" fmla="*/ 724194 w 1111594"/>
              <a:gd name="connsiteY7" fmla="*/ 0 h 1140581"/>
              <a:gd name="connsiteX8" fmla="*/ 449875 w 1111594"/>
              <a:gd name="connsiteY8" fmla="*/ 10756 h 1140581"/>
              <a:gd name="connsiteX0" fmla="*/ 460595 w 1122314"/>
              <a:gd name="connsiteY0" fmla="*/ 10756 h 1140581"/>
              <a:gd name="connsiteX1" fmla="*/ 14151 w 1122314"/>
              <a:gd name="connsiteY1" fmla="*/ 317351 h 1140581"/>
              <a:gd name="connsiteX2" fmla="*/ 19531 w 1122314"/>
              <a:gd name="connsiteY2" fmla="*/ 839096 h 1140581"/>
              <a:gd name="connsiteX3" fmla="*/ 396048 w 1122314"/>
              <a:gd name="connsiteY3" fmla="*/ 1134931 h 1140581"/>
              <a:gd name="connsiteX4" fmla="*/ 939309 w 1122314"/>
              <a:gd name="connsiteY4" fmla="*/ 919778 h 1140581"/>
              <a:gd name="connsiteX5" fmla="*/ 1063022 w 1122314"/>
              <a:gd name="connsiteY5" fmla="*/ 424926 h 1140581"/>
              <a:gd name="connsiteX6" fmla="*/ 982341 w 1122314"/>
              <a:gd name="connsiteY6" fmla="*/ 209774 h 1140581"/>
              <a:gd name="connsiteX7" fmla="*/ 734914 w 1122314"/>
              <a:gd name="connsiteY7" fmla="*/ 0 h 1140581"/>
              <a:gd name="connsiteX8" fmla="*/ 460595 w 1122314"/>
              <a:gd name="connsiteY8" fmla="*/ 10756 h 1140581"/>
              <a:gd name="connsiteX0" fmla="*/ 460595 w 1122314"/>
              <a:gd name="connsiteY0" fmla="*/ 10756 h 1140581"/>
              <a:gd name="connsiteX1" fmla="*/ 14151 w 1122314"/>
              <a:gd name="connsiteY1" fmla="*/ 317351 h 1140581"/>
              <a:gd name="connsiteX2" fmla="*/ 19531 w 1122314"/>
              <a:gd name="connsiteY2" fmla="*/ 839096 h 1140581"/>
              <a:gd name="connsiteX3" fmla="*/ 396048 w 1122314"/>
              <a:gd name="connsiteY3" fmla="*/ 1134931 h 1140581"/>
              <a:gd name="connsiteX4" fmla="*/ 939309 w 1122314"/>
              <a:gd name="connsiteY4" fmla="*/ 919778 h 1140581"/>
              <a:gd name="connsiteX5" fmla="*/ 1063022 w 1122314"/>
              <a:gd name="connsiteY5" fmla="*/ 424926 h 1140581"/>
              <a:gd name="connsiteX6" fmla="*/ 982341 w 1122314"/>
              <a:gd name="connsiteY6" fmla="*/ 209774 h 1140581"/>
              <a:gd name="connsiteX7" fmla="*/ 734914 w 1122314"/>
              <a:gd name="connsiteY7" fmla="*/ 0 h 1140581"/>
              <a:gd name="connsiteX8" fmla="*/ 460595 w 1122314"/>
              <a:gd name="connsiteY8" fmla="*/ 10756 h 1140581"/>
              <a:gd name="connsiteX0" fmla="*/ 468125 w 1129844"/>
              <a:gd name="connsiteY0" fmla="*/ 10756 h 1140581"/>
              <a:gd name="connsiteX1" fmla="*/ 21681 w 1129844"/>
              <a:gd name="connsiteY1" fmla="*/ 317351 h 1140581"/>
              <a:gd name="connsiteX2" fmla="*/ 27061 w 1129844"/>
              <a:gd name="connsiteY2" fmla="*/ 839096 h 1140581"/>
              <a:gd name="connsiteX3" fmla="*/ 403578 w 1129844"/>
              <a:gd name="connsiteY3" fmla="*/ 1134931 h 1140581"/>
              <a:gd name="connsiteX4" fmla="*/ 946839 w 1129844"/>
              <a:gd name="connsiteY4" fmla="*/ 919778 h 1140581"/>
              <a:gd name="connsiteX5" fmla="*/ 1070552 w 1129844"/>
              <a:gd name="connsiteY5" fmla="*/ 424926 h 1140581"/>
              <a:gd name="connsiteX6" fmla="*/ 989871 w 1129844"/>
              <a:gd name="connsiteY6" fmla="*/ 209774 h 1140581"/>
              <a:gd name="connsiteX7" fmla="*/ 742444 w 1129844"/>
              <a:gd name="connsiteY7" fmla="*/ 0 h 1140581"/>
              <a:gd name="connsiteX8" fmla="*/ 468125 w 1129844"/>
              <a:gd name="connsiteY8" fmla="*/ 10756 h 1140581"/>
              <a:gd name="connsiteX0" fmla="*/ 468125 w 1129844"/>
              <a:gd name="connsiteY0" fmla="*/ 10756 h 1140790"/>
              <a:gd name="connsiteX1" fmla="*/ 21681 w 1129844"/>
              <a:gd name="connsiteY1" fmla="*/ 317351 h 1140790"/>
              <a:gd name="connsiteX2" fmla="*/ 27061 w 1129844"/>
              <a:gd name="connsiteY2" fmla="*/ 839096 h 1140790"/>
              <a:gd name="connsiteX3" fmla="*/ 403578 w 1129844"/>
              <a:gd name="connsiteY3" fmla="*/ 1134931 h 1140790"/>
              <a:gd name="connsiteX4" fmla="*/ 946839 w 1129844"/>
              <a:gd name="connsiteY4" fmla="*/ 919778 h 1140790"/>
              <a:gd name="connsiteX5" fmla="*/ 1070552 w 1129844"/>
              <a:gd name="connsiteY5" fmla="*/ 424926 h 1140790"/>
              <a:gd name="connsiteX6" fmla="*/ 989871 w 1129844"/>
              <a:gd name="connsiteY6" fmla="*/ 209774 h 1140790"/>
              <a:gd name="connsiteX7" fmla="*/ 742444 w 1129844"/>
              <a:gd name="connsiteY7" fmla="*/ 0 h 1140790"/>
              <a:gd name="connsiteX8" fmla="*/ 468125 w 1129844"/>
              <a:gd name="connsiteY8" fmla="*/ 10756 h 1140790"/>
              <a:gd name="connsiteX0" fmla="*/ 468125 w 1129844"/>
              <a:gd name="connsiteY0" fmla="*/ 10756 h 1140901"/>
              <a:gd name="connsiteX1" fmla="*/ 21681 w 1129844"/>
              <a:gd name="connsiteY1" fmla="*/ 317351 h 1140901"/>
              <a:gd name="connsiteX2" fmla="*/ 27061 w 1129844"/>
              <a:gd name="connsiteY2" fmla="*/ 839096 h 1140901"/>
              <a:gd name="connsiteX3" fmla="*/ 403578 w 1129844"/>
              <a:gd name="connsiteY3" fmla="*/ 1134931 h 1140901"/>
              <a:gd name="connsiteX4" fmla="*/ 946839 w 1129844"/>
              <a:gd name="connsiteY4" fmla="*/ 919778 h 1140901"/>
              <a:gd name="connsiteX5" fmla="*/ 1070552 w 1129844"/>
              <a:gd name="connsiteY5" fmla="*/ 424926 h 1140901"/>
              <a:gd name="connsiteX6" fmla="*/ 989871 w 1129844"/>
              <a:gd name="connsiteY6" fmla="*/ 209774 h 1140901"/>
              <a:gd name="connsiteX7" fmla="*/ 742444 w 1129844"/>
              <a:gd name="connsiteY7" fmla="*/ 0 h 1140901"/>
              <a:gd name="connsiteX8" fmla="*/ 468125 w 1129844"/>
              <a:gd name="connsiteY8" fmla="*/ 10756 h 1140901"/>
              <a:gd name="connsiteX0" fmla="*/ 468125 w 1129844"/>
              <a:gd name="connsiteY0" fmla="*/ 10756 h 1140901"/>
              <a:gd name="connsiteX1" fmla="*/ 21681 w 1129844"/>
              <a:gd name="connsiteY1" fmla="*/ 317351 h 1140901"/>
              <a:gd name="connsiteX2" fmla="*/ 27061 w 1129844"/>
              <a:gd name="connsiteY2" fmla="*/ 839096 h 1140901"/>
              <a:gd name="connsiteX3" fmla="*/ 403578 w 1129844"/>
              <a:gd name="connsiteY3" fmla="*/ 1134931 h 1140901"/>
              <a:gd name="connsiteX4" fmla="*/ 946839 w 1129844"/>
              <a:gd name="connsiteY4" fmla="*/ 919778 h 1140901"/>
              <a:gd name="connsiteX5" fmla="*/ 1070552 w 1129844"/>
              <a:gd name="connsiteY5" fmla="*/ 424926 h 1140901"/>
              <a:gd name="connsiteX6" fmla="*/ 989871 w 1129844"/>
              <a:gd name="connsiteY6" fmla="*/ 209774 h 1140901"/>
              <a:gd name="connsiteX7" fmla="*/ 742444 w 1129844"/>
              <a:gd name="connsiteY7" fmla="*/ 0 h 1140901"/>
              <a:gd name="connsiteX8" fmla="*/ 468125 w 1129844"/>
              <a:gd name="connsiteY8" fmla="*/ 10756 h 1140901"/>
              <a:gd name="connsiteX0" fmla="*/ 468125 w 1142327"/>
              <a:gd name="connsiteY0" fmla="*/ 10756 h 1140901"/>
              <a:gd name="connsiteX1" fmla="*/ 21681 w 1142327"/>
              <a:gd name="connsiteY1" fmla="*/ 317351 h 1140901"/>
              <a:gd name="connsiteX2" fmla="*/ 27061 w 1142327"/>
              <a:gd name="connsiteY2" fmla="*/ 839096 h 1140901"/>
              <a:gd name="connsiteX3" fmla="*/ 403578 w 1142327"/>
              <a:gd name="connsiteY3" fmla="*/ 1134931 h 1140901"/>
              <a:gd name="connsiteX4" fmla="*/ 946839 w 1142327"/>
              <a:gd name="connsiteY4" fmla="*/ 919778 h 1140901"/>
              <a:gd name="connsiteX5" fmla="*/ 1086689 w 1142327"/>
              <a:gd name="connsiteY5" fmla="*/ 435684 h 1140901"/>
              <a:gd name="connsiteX6" fmla="*/ 989871 w 1142327"/>
              <a:gd name="connsiteY6" fmla="*/ 209774 h 1140901"/>
              <a:gd name="connsiteX7" fmla="*/ 742444 w 1142327"/>
              <a:gd name="connsiteY7" fmla="*/ 0 h 1140901"/>
              <a:gd name="connsiteX8" fmla="*/ 468125 w 1142327"/>
              <a:gd name="connsiteY8" fmla="*/ 10756 h 1140901"/>
              <a:gd name="connsiteX0" fmla="*/ 468125 w 1142327"/>
              <a:gd name="connsiteY0" fmla="*/ 10756 h 1140901"/>
              <a:gd name="connsiteX1" fmla="*/ 21681 w 1142327"/>
              <a:gd name="connsiteY1" fmla="*/ 317351 h 1140901"/>
              <a:gd name="connsiteX2" fmla="*/ 27061 w 1142327"/>
              <a:gd name="connsiteY2" fmla="*/ 839096 h 1140901"/>
              <a:gd name="connsiteX3" fmla="*/ 403578 w 1142327"/>
              <a:gd name="connsiteY3" fmla="*/ 1134931 h 1140901"/>
              <a:gd name="connsiteX4" fmla="*/ 946839 w 1142327"/>
              <a:gd name="connsiteY4" fmla="*/ 919778 h 1140901"/>
              <a:gd name="connsiteX5" fmla="*/ 1086689 w 1142327"/>
              <a:gd name="connsiteY5" fmla="*/ 435684 h 1140901"/>
              <a:gd name="connsiteX6" fmla="*/ 989871 w 1142327"/>
              <a:gd name="connsiteY6" fmla="*/ 209774 h 1140901"/>
              <a:gd name="connsiteX7" fmla="*/ 742444 w 1142327"/>
              <a:gd name="connsiteY7" fmla="*/ 0 h 1140901"/>
              <a:gd name="connsiteX8" fmla="*/ 468125 w 1142327"/>
              <a:gd name="connsiteY8" fmla="*/ 10756 h 1140901"/>
              <a:gd name="connsiteX0" fmla="*/ 468125 w 1142327"/>
              <a:gd name="connsiteY0" fmla="*/ 21514 h 1151659"/>
              <a:gd name="connsiteX1" fmla="*/ 21681 w 1142327"/>
              <a:gd name="connsiteY1" fmla="*/ 328109 h 1151659"/>
              <a:gd name="connsiteX2" fmla="*/ 27061 w 1142327"/>
              <a:gd name="connsiteY2" fmla="*/ 849854 h 1151659"/>
              <a:gd name="connsiteX3" fmla="*/ 403578 w 1142327"/>
              <a:gd name="connsiteY3" fmla="*/ 1145689 h 1151659"/>
              <a:gd name="connsiteX4" fmla="*/ 946839 w 1142327"/>
              <a:gd name="connsiteY4" fmla="*/ 930536 h 1151659"/>
              <a:gd name="connsiteX5" fmla="*/ 1086689 w 1142327"/>
              <a:gd name="connsiteY5" fmla="*/ 446442 h 1151659"/>
              <a:gd name="connsiteX6" fmla="*/ 989871 w 1142327"/>
              <a:gd name="connsiteY6" fmla="*/ 220532 h 1151659"/>
              <a:gd name="connsiteX7" fmla="*/ 710171 w 1142327"/>
              <a:gd name="connsiteY7" fmla="*/ 0 h 1151659"/>
              <a:gd name="connsiteX8" fmla="*/ 468125 w 1142327"/>
              <a:gd name="connsiteY8" fmla="*/ 21514 h 1151659"/>
              <a:gd name="connsiteX0" fmla="*/ 468125 w 1142327"/>
              <a:gd name="connsiteY0" fmla="*/ 21514 h 1151659"/>
              <a:gd name="connsiteX1" fmla="*/ 21681 w 1142327"/>
              <a:gd name="connsiteY1" fmla="*/ 328109 h 1151659"/>
              <a:gd name="connsiteX2" fmla="*/ 27061 w 1142327"/>
              <a:gd name="connsiteY2" fmla="*/ 849854 h 1151659"/>
              <a:gd name="connsiteX3" fmla="*/ 403578 w 1142327"/>
              <a:gd name="connsiteY3" fmla="*/ 1145689 h 1151659"/>
              <a:gd name="connsiteX4" fmla="*/ 946839 w 1142327"/>
              <a:gd name="connsiteY4" fmla="*/ 930536 h 1151659"/>
              <a:gd name="connsiteX5" fmla="*/ 1086689 w 1142327"/>
              <a:gd name="connsiteY5" fmla="*/ 446442 h 1151659"/>
              <a:gd name="connsiteX6" fmla="*/ 989871 w 1142327"/>
              <a:gd name="connsiteY6" fmla="*/ 220532 h 1151659"/>
              <a:gd name="connsiteX7" fmla="*/ 710171 w 1142327"/>
              <a:gd name="connsiteY7" fmla="*/ 0 h 1151659"/>
              <a:gd name="connsiteX8" fmla="*/ 468125 w 1142327"/>
              <a:gd name="connsiteY8" fmla="*/ 21514 h 1151659"/>
              <a:gd name="connsiteX0" fmla="*/ 468125 w 1142327"/>
              <a:gd name="connsiteY0" fmla="*/ 0 h 1130145"/>
              <a:gd name="connsiteX1" fmla="*/ 21681 w 1142327"/>
              <a:gd name="connsiteY1" fmla="*/ 306595 h 1130145"/>
              <a:gd name="connsiteX2" fmla="*/ 27061 w 1142327"/>
              <a:gd name="connsiteY2" fmla="*/ 828340 h 1130145"/>
              <a:gd name="connsiteX3" fmla="*/ 403578 w 1142327"/>
              <a:gd name="connsiteY3" fmla="*/ 1124175 h 1130145"/>
              <a:gd name="connsiteX4" fmla="*/ 946839 w 1142327"/>
              <a:gd name="connsiteY4" fmla="*/ 909022 h 1130145"/>
              <a:gd name="connsiteX5" fmla="*/ 1086689 w 1142327"/>
              <a:gd name="connsiteY5" fmla="*/ 424928 h 1130145"/>
              <a:gd name="connsiteX6" fmla="*/ 989871 w 1142327"/>
              <a:gd name="connsiteY6" fmla="*/ 199018 h 1130145"/>
              <a:gd name="connsiteX7" fmla="*/ 720928 w 1142327"/>
              <a:gd name="connsiteY7" fmla="*/ 5380 h 1130145"/>
              <a:gd name="connsiteX8" fmla="*/ 468125 w 1142327"/>
              <a:gd name="connsiteY8" fmla="*/ 0 h 113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327" h="1130145">
                <a:moveTo>
                  <a:pt x="468125" y="0"/>
                </a:moveTo>
                <a:cubicBezTo>
                  <a:pt x="211735" y="17929"/>
                  <a:pt x="73676" y="-7170"/>
                  <a:pt x="21681" y="306595"/>
                </a:cubicBezTo>
                <a:cubicBezTo>
                  <a:pt x="-10591" y="541470"/>
                  <a:pt x="-5212" y="631117"/>
                  <a:pt x="27061" y="828340"/>
                </a:cubicBezTo>
                <a:cubicBezTo>
                  <a:pt x="55748" y="932331"/>
                  <a:pt x="84435" y="1170792"/>
                  <a:pt x="403578" y="1124175"/>
                </a:cubicBezTo>
                <a:cubicBezTo>
                  <a:pt x="665347" y="1084730"/>
                  <a:pt x="765752" y="1013013"/>
                  <a:pt x="946839" y="909022"/>
                </a:cubicBezTo>
                <a:cubicBezTo>
                  <a:pt x="1095653" y="803238"/>
                  <a:pt x="1217573" y="756623"/>
                  <a:pt x="1086689" y="424928"/>
                </a:cubicBezTo>
                <a:lnTo>
                  <a:pt x="989871" y="199018"/>
                </a:lnTo>
                <a:cubicBezTo>
                  <a:pt x="928910" y="93234"/>
                  <a:pt x="900223" y="14345"/>
                  <a:pt x="720928" y="5380"/>
                </a:cubicBezTo>
                <a:lnTo>
                  <a:pt x="468125" y="0"/>
                </a:lnTo>
                <a:close/>
              </a:path>
            </a:pathLst>
          </a:custGeom>
          <a:solidFill>
            <a:srgbClr val="DB4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39"/>
          <p:cNvSpPr txBox="1"/>
          <p:nvPr/>
        </p:nvSpPr>
        <p:spPr>
          <a:xfrm>
            <a:off x="5567681" y="986531"/>
            <a:ext cx="881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01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6658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3" y="228968"/>
              <a:ext cx="10709231" cy="5727165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19" name="TextBox 8">
            <a:extLst>
              <a:ext uri="{FF2B5EF4-FFF2-40B4-BE49-F238E27FC236}">
                <a16:creationId xmlns:a16="http://schemas.microsoft.com/office/drawing/2014/main" xmlns="" id="{AF624B1B-5D28-40C3-B1E3-FB8186F0C655}"/>
              </a:ext>
            </a:extLst>
          </p:cNvPr>
          <p:cNvSpPr txBox="1"/>
          <p:nvPr/>
        </p:nvSpPr>
        <p:spPr>
          <a:xfrm>
            <a:off x="2478662" y="762146"/>
            <a:ext cx="2785194" cy="596322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1E5AA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0" name="TextBox 9">
            <a:extLst>
              <a:ext uri="{FF2B5EF4-FFF2-40B4-BE49-F238E27FC236}">
                <a16:creationId xmlns:a16="http://schemas.microsoft.com/office/drawing/2014/main" xmlns="" id="{CCC40765-77F5-4FCC-89FF-F0F774A23710}"/>
              </a:ext>
            </a:extLst>
          </p:cNvPr>
          <p:cNvSpPr txBox="1">
            <a:spLocks/>
          </p:cNvSpPr>
          <p:nvPr/>
        </p:nvSpPr>
        <p:spPr>
          <a:xfrm>
            <a:off x="2585342" y="1564559"/>
            <a:ext cx="3321026" cy="2184481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0,1 ; 0,01 ; 0,001 ; … ta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phẩy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lượt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sang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bên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trái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13" name="TextBox 8">
            <a:extLst>
              <a:ext uri="{FF2B5EF4-FFF2-40B4-BE49-F238E27FC236}">
                <a16:creationId xmlns:a16="http://schemas.microsoft.com/office/drawing/2014/main" xmlns="" id="{AF624B1B-5D28-40C3-B1E3-FB8186F0C655}"/>
              </a:ext>
            </a:extLst>
          </p:cNvPr>
          <p:cNvSpPr txBox="1"/>
          <p:nvPr/>
        </p:nvSpPr>
        <p:spPr>
          <a:xfrm>
            <a:off x="7268089" y="1266398"/>
            <a:ext cx="2785194" cy="596322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1E5AA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4" name="TextBox 9">
            <a:extLst>
              <a:ext uri="{FF2B5EF4-FFF2-40B4-BE49-F238E27FC236}">
                <a16:creationId xmlns:a16="http://schemas.microsoft.com/office/drawing/2014/main" xmlns="" id="{CCC40765-77F5-4FCC-89FF-F0F774A23710}"/>
              </a:ext>
            </a:extLst>
          </p:cNvPr>
          <p:cNvSpPr txBox="1">
            <a:spLocks/>
          </p:cNvSpPr>
          <p:nvPr/>
        </p:nvSpPr>
        <p:spPr>
          <a:xfrm>
            <a:off x="7271263" y="2607411"/>
            <a:ext cx="2968641" cy="2052477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CN" sz="2400" b="1" noProof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Lưu ý làm bài cẩn thận, thực hiện chuyển dấu phẩy từ phải sang trái. </a:t>
            </a:r>
            <a:endParaRPr lang="zh-CN" altLang="en-US" sz="2400" b="1" noProof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815949" y="1469268"/>
            <a:ext cx="4119983" cy="3751203"/>
            <a:chOff x="6281530" y="1497546"/>
            <a:chExt cx="4119983" cy="3751203"/>
          </a:xfrm>
        </p:grpSpPr>
        <p:grpSp>
          <p:nvGrpSpPr>
            <p:cNvPr id="215" name="组合 214"/>
            <p:cNvGrpSpPr/>
            <p:nvPr/>
          </p:nvGrpSpPr>
          <p:grpSpPr>
            <a:xfrm>
              <a:off x="6281530" y="1788799"/>
              <a:ext cx="4119983" cy="3459950"/>
              <a:chOff x="1918357" y="1491175"/>
              <a:chExt cx="4119983" cy="3459950"/>
            </a:xfrm>
          </p:grpSpPr>
          <p:sp>
            <p:nvSpPr>
              <p:cNvPr id="216" name="任意多边形 215"/>
              <p:cNvSpPr/>
              <p:nvPr/>
            </p:nvSpPr>
            <p:spPr>
              <a:xfrm>
                <a:off x="1918357" y="1491175"/>
                <a:ext cx="4119983" cy="3459950"/>
              </a:xfrm>
              <a:custGeom>
                <a:avLst/>
                <a:gdLst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10193 h 3407412"/>
                  <a:gd name="connsiteX1" fmla="*/ 817581 w 3808207"/>
                  <a:gd name="connsiteY1" fmla="*/ 228527 h 3407412"/>
                  <a:gd name="connsiteX2" fmla="*/ 564776 w 3808207"/>
                  <a:gd name="connsiteY2" fmla="*/ 728757 h 3407412"/>
                  <a:gd name="connsiteX3" fmla="*/ 107576 w 3808207"/>
                  <a:gd name="connsiteY3" fmla="*/ 1277397 h 3407412"/>
                  <a:gd name="connsiteX4" fmla="*/ 0 w 3808207"/>
                  <a:gd name="connsiteY4" fmla="*/ 2078842 h 3407412"/>
                  <a:gd name="connsiteX5" fmla="*/ 699247 w 3808207"/>
                  <a:gd name="connsiteY5" fmla="*/ 2740437 h 3407412"/>
                  <a:gd name="connsiteX6" fmla="*/ 1360842 w 3808207"/>
                  <a:gd name="connsiteY6" fmla="*/ 3391275 h 3407412"/>
                  <a:gd name="connsiteX7" fmla="*/ 2366682 w 3808207"/>
                  <a:gd name="connsiteY7" fmla="*/ 3310593 h 3407412"/>
                  <a:gd name="connsiteX8" fmla="*/ 3200400 w 3808207"/>
                  <a:gd name="connsiteY8" fmla="*/ 3407412 h 3407412"/>
                  <a:gd name="connsiteX9" fmla="*/ 3598433 w 3808207"/>
                  <a:gd name="connsiteY9" fmla="*/ 3063167 h 3407412"/>
                  <a:gd name="connsiteX10" fmla="*/ 3593054 w 3808207"/>
                  <a:gd name="connsiteY10" fmla="*/ 2498390 h 3407412"/>
                  <a:gd name="connsiteX11" fmla="*/ 3808207 w 3808207"/>
                  <a:gd name="connsiteY11" fmla="*/ 2025054 h 3407412"/>
                  <a:gd name="connsiteX12" fmla="*/ 3689873 w 3808207"/>
                  <a:gd name="connsiteY12" fmla="*/ 1379595 h 3407412"/>
                  <a:gd name="connsiteX13" fmla="*/ 3447826 w 3808207"/>
                  <a:gd name="connsiteY13" fmla="*/ 857849 h 3407412"/>
                  <a:gd name="connsiteX14" fmla="*/ 3458584 w 3808207"/>
                  <a:gd name="connsiteY14" fmla="*/ 454437 h 3407412"/>
                  <a:gd name="connsiteX15" fmla="*/ 2770094 w 3808207"/>
                  <a:gd name="connsiteY15" fmla="*/ 7995 h 3407412"/>
                  <a:gd name="connsiteX16" fmla="*/ 2264485 w 3808207"/>
                  <a:gd name="connsiteY16" fmla="*/ 163981 h 3407412"/>
                  <a:gd name="connsiteX17" fmla="*/ 1721224 w 3808207"/>
                  <a:gd name="connsiteY17" fmla="*/ 110193 h 3407412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37701"/>
                  <a:gd name="connsiteY0" fmla="*/ 110956 h 3408175"/>
                  <a:gd name="connsiteX1" fmla="*/ 817581 w 3837701"/>
                  <a:gd name="connsiteY1" fmla="*/ 229290 h 3408175"/>
                  <a:gd name="connsiteX2" fmla="*/ 564776 w 3837701"/>
                  <a:gd name="connsiteY2" fmla="*/ 729520 h 3408175"/>
                  <a:gd name="connsiteX3" fmla="*/ 107576 w 3837701"/>
                  <a:gd name="connsiteY3" fmla="*/ 1278160 h 3408175"/>
                  <a:gd name="connsiteX4" fmla="*/ 0 w 3837701"/>
                  <a:gd name="connsiteY4" fmla="*/ 2079605 h 3408175"/>
                  <a:gd name="connsiteX5" fmla="*/ 699247 w 3837701"/>
                  <a:gd name="connsiteY5" fmla="*/ 2741200 h 3408175"/>
                  <a:gd name="connsiteX6" fmla="*/ 1360842 w 3837701"/>
                  <a:gd name="connsiteY6" fmla="*/ 3392038 h 3408175"/>
                  <a:gd name="connsiteX7" fmla="*/ 2366682 w 3837701"/>
                  <a:gd name="connsiteY7" fmla="*/ 3311356 h 3408175"/>
                  <a:gd name="connsiteX8" fmla="*/ 3200400 w 3837701"/>
                  <a:gd name="connsiteY8" fmla="*/ 3408175 h 3408175"/>
                  <a:gd name="connsiteX9" fmla="*/ 3598433 w 3837701"/>
                  <a:gd name="connsiteY9" fmla="*/ 3063930 h 3408175"/>
                  <a:gd name="connsiteX10" fmla="*/ 3593054 w 3837701"/>
                  <a:gd name="connsiteY10" fmla="*/ 2499153 h 3408175"/>
                  <a:gd name="connsiteX11" fmla="*/ 3808207 w 3837701"/>
                  <a:gd name="connsiteY11" fmla="*/ 2025817 h 3408175"/>
                  <a:gd name="connsiteX12" fmla="*/ 3689873 w 3837701"/>
                  <a:gd name="connsiteY12" fmla="*/ 1380358 h 3408175"/>
                  <a:gd name="connsiteX13" fmla="*/ 3447826 w 3837701"/>
                  <a:gd name="connsiteY13" fmla="*/ 858612 h 3408175"/>
                  <a:gd name="connsiteX14" fmla="*/ 3458584 w 3837701"/>
                  <a:gd name="connsiteY14" fmla="*/ 455200 h 3408175"/>
                  <a:gd name="connsiteX15" fmla="*/ 2770094 w 3837701"/>
                  <a:gd name="connsiteY15" fmla="*/ 8758 h 3408175"/>
                  <a:gd name="connsiteX16" fmla="*/ 2264485 w 3837701"/>
                  <a:gd name="connsiteY16" fmla="*/ 164744 h 3408175"/>
                  <a:gd name="connsiteX17" fmla="*/ 1721224 w 3837701"/>
                  <a:gd name="connsiteY17" fmla="*/ 110956 h 3408175"/>
                  <a:gd name="connsiteX0" fmla="*/ 1721224 w 3874332"/>
                  <a:gd name="connsiteY0" fmla="*/ 110956 h 3408175"/>
                  <a:gd name="connsiteX1" fmla="*/ 817581 w 3874332"/>
                  <a:gd name="connsiteY1" fmla="*/ 229290 h 3408175"/>
                  <a:gd name="connsiteX2" fmla="*/ 564776 w 3874332"/>
                  <a:gd name="connsiteY2" fmla="*/ 729520 h 3408175"/>
                  <a:gd name="connsiteX3" fmla="*/ 107576 w 3874332"/>
                  <a:gd name="connsiteY3" fmla="*/ 1278160 h 3408175"/>
                  <a:gd name="connsiteX4" fmla="*/ 0 w 3874332"/>
                  <a:gd name="connsiteY4" fmla="*/ 2079605 h 3408175"/>
                  <a:gd name="connsiteX5" fmla="*/ 699247 w 3874332"/>
                  <a:gd name="connsiteY5" fmla="*/ 2741200 h 3408175"/>
                  <a:gd name="connsiteX6" fmla="*/ 1360842 w 3874332"/>
                  <a:gd name="connsiteY6" fmla="*/ 3392038 h 3408175"/>
                  <a:gd name="connsiteX7" fmla="*/ 2366682 w 3874332"/>
                  <a:gd name="connsiteY7" fmla="*/ 3311356 h 3408175"/>
                  <a:gd name="connsiteX8" fmla="*/ 3200400 w 3874332"/>
                  <a:gd name="connsiteY8" fmla="*/ 3408175 h 3408175"/>
                  <a:gd name="connsiteX9" fmla="*/ 3598433 w 3874332"/>
                  <a:gd name="connsiteY9" fmla="*/ 3063930 h 3408175"/>
                  <a:gd name="connsiteX10" fmla="*/ 3593054 w 3874332"/>
                  <a:gd name="connsiteY10" fmla="*/ 2499153 h 3408175"/>
                  <a:gd name="connsiteX11" fmla="*/ 3808207 w 3874332"/>
                  <a:gd name="connsiteY11" fmla="*/ 2025817 h 3408175"/>
                  <a:gd name="connsiteX12" fmla="*/ 3689873 w 3874332"/>
                  <a:gd name="connsiteY12" fmla="*/ 1380358 h 3408175"/>
                  <a:gd name="connsiteX13" fmla="*/ 3447826 w 3874332"/>
                  <a:gd name="connsiteY13" fmla="*/ 858612 h 3408175"/>
                  <a:gd name="connsiteX14" fmla="*/ 3458584 w 3874332"/>
                  <a:gd name="connsiteY14" fmla="*/ 455200 h 3408175"/>
                  <a:gd name="connsiteX15" fmla="*/ 2770094 w 3874332"/>
                  <a:gd name="connsiteY15" fmla="*/ 8758 h 3408175"/>
                  <a:gd name="connsiteX16" fmla="*/ 2264485 w 3874332"/>
                  <a:gd name="connsiteY16" fmla="*/ 164744 h 3408175"/>
                  <a:gd name="connsiteX17" fmla="*/ 1721224 w 3874332"/>
                  <a:gd name="connsiteY17" fmla="*/ 110956 h 3408175"/>
                  <a:gd name="connsiteX0" fmla="*/ 1721224 w 3877234"/>
                  <a:gd name="connsiteY0" fmla="*/ 110956 h 3408175"/>
                  <a:gd name="connsiteX1" fmla="*/ 817581 w 3877234"/>
                  <a:gd name="connsiteY1" fmla="*/ 229290 h 3408175"/>
                  <a:gd name="connsiteX2" fmla="*/ 564776 w 3877234"/>
                  <a:gd name="connsiteY2" fmla="*/ 729520 h 3408175"/>
                  <a:gd name="connsiteX3" fmla="*/ 107576 w 3877234"/>
                  <a:gd name="connsiteY3" fmla="*/ 1278160 h 3408175"/>
                  <a:gd name="connsiteX4" fmla="*/ 0 w 3877234"/>
                  <a:gd name="connsiteY4" fmla="*/ 2079605 h 3408175"/>
                  <a:gd name="connsiteX5" fmla="*/ 699247 w 3877234"/>
                  <a:gd name="connsiteY5" fmla="*/ 2741200 h 3408175"/>
                  <a:gd name="connsiteX6" fmla="*/ 1360842 w 3877234"/>
                  <a:gd name="connsiteY6" fmla="*/ 3392038 h 3408175"/>
                  <a:gd name="connsiteX7" fmla="*/ 2366682 w 3877234"/>
                  <a:gd name="connsiteY7" fmla="*/ 3311356 h 3408175"/>
                  <a:gd name="connsiteX8" fmla="*/ 3200400 w 3877234"/>
                  <a:gd name="connsiteY8" fmla="*/ 3408175 h 3408175"/>
                  <a:gd name="connsiteX9" fmla="*/ 3598433 w 3877234"/>
                  <a:gd name="connsiteY9" fmla="*/ 3063930 h 3408175"/>
                  <a:gd name="connsiteX10" fmla="*/ 3593054 w 3877234"/>
                  <a:gd name="connsiteY10" fmla="*/ 2499153 h 3408175"/>
                  <a:gd name="connsiteX11" fmla="*/ 3813586 w 3877234"/>
                  <a:gd name="connsiteY11" fmla="*/ 2063468 h 3408175"/>
                  <a:gd name="connsiteX12" fmla="*/ 3689873 w 3877234"/>
                  <a:gd name="connsiteY12" fmla="*/ 1380358 h 3408175"/>
                  <a:gd name="connsiteX13" fmla="*/ 3447826 w 3877234"/>
                  <a:gd name="connsiteY13" fmla="*/ 858612 h 3408175"/>
                  <a:gd name="connsiteX14" fmla="*/ 3458584 w 3877234"/>
                  <a:gd name="connsiteY14" fmla="*/ 455200 h 3408175"/>
                  <a:gd name="connsiteX15" fmla="*/ 2770094 w 3877234"/>
                  <a:gd name="connsiteY15" fmla="*/ 8758 h 3408175"/>
                  <a:gd name="connsiteX16" fmla="*/ 2264485 w 3877234"/>
                  <a:gd name="connsiteY16" fmla="*/ 164744 h 3408175"/>
                  <a:gd name="connsiteX17" fmla="*/ 1721224 w 3877234"/>
                  <a:gd name="connsiteY17" fmla="*/ 110956 h 3408175"/>
                  <a:gd name="connsiteX0" fmla="*/ 1721224 w 3879373"/>
                  <a:gd name="connsiteY0" fmla="*/ 110956 h 3408175"/>
                  <a:gd name="connsiteX1" fmla="*/ 817581 w 3879373"/>
                  <a:gd name="connsiteY1" fmla="*/ 229290 h 3408175"/>
                  <a:gd name="connsiteX2" fmla="*/ 564776 w 3879373"/>
                  <a:gd name="connsiteY2" fmla="*/ 729520 h 3408175"/>
                  <a:gd name="connsiteX3" fmla="*/ 107576 w 3879373"/>
                  <a:gd name="connsiteY3" fmla="*/ 1278160 h 3408175"/>
                  <a:gd name="connsiteX4" fmla="*/ 0 w 3879373"/>
                  <a:gd name="connsiteY4" fmla="*/ 2079605 h 3408175"/>
                  <a:gd name="connsiteX5" fmla="*/ 699247 w 3879373"/>
                  <a:gd name="connsiteY5" fmla="*/ 2741200 h 3408175"/>
                  <a:gd name="connsiteX6" fmla="*/ 1360842 w 3879373"/>
                  <a:gd name="connsiteY6" fmla="*/ 3392038 h 3408175"/>
                  <a:gd name="connsiteX7" fmla="*/ 2366682 w 3879373"/>
                  <a:gd name="connsiteY7" fmla="*/ 3311356 h 3408175"/>
                  <a:gd name="connsiteX8" fmla="*/ 3200400 w 3879373"/>
                  <a:gd name="connsiteY8" fmla="*/ 3408175 h 3408175"/>
                  <a:gd name="connsiteX9" fmla="*/ 3598433 w 3879373"/>
                  <a:gd name="connsiteY9" fmla="*/ 3063930 h 3408175"/>
                  <a:gd name="connsiteX10" fmla="*/ 3593054 w 3879373"/>
                  <a:gd name="connsiteY10" fmla="*/ 2499153 h 3408175"/>
                  <a:gd name="connsiteX11" fmla="*/ 3813586 w 3879373"/>
                  <a:gd name="connsiteY11" fmla="*/ 2063468 h 3408175"/>
                  <a:gd name="connsiteX12" fmla="*/ 3689873 w 3879373"/>
                  <a:gd name="connsiteY12" fmla="*/ 1380358 h 3408175"/>
                  <a:gd name="connsiteX13" fmla="*/ 3447826 w 3879373"/>
                  <a:gd name="connsiteY13" fmla="*/ 858612 h 3408175"/>
                  <a:gd name="connsiteX14" fmla="*/ 3458584 w 3879373"/>
                  <a:gd name="connsiteY14" fmla="*/ 455200 h 3408175"/>
                  <a:gd name="connsiteX15" fmla="*/ 2770094 w 3879373"/>
                  <a:gd name="connsiteY15" fmla="*/ 8758 h 3408175"/>
                  <a:gd name="connsiteX16" fmla="*/ 2264485 w 3879373"/>
                  <a:gd name="connsiteY16" fmla="*/ 164744 h 3408175"/>
                  <a:gd name="connsiteX17" fmla="*/ 1721224 w 38793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13275"/>
                  <a:gd name="connsiteX1" fmla="*/ 817581 w 3895073"/>
                  <a:gd name="connsiteY1" fmla="*/ 229290 h 3413275"/>
                  <a:gd name="connsiteX2" fmla="*/ 564776 w 3895073"/>
                  <a:gd name="connsiteY2" fmla="*/ 729520 h 3413275"/>
                  <a:gd name="connsiteX3" fmla="*/ 107576 w 3895073"/>
                  <a:gd name="connsiteY3" fmla="*/ 1278160 h 3413275"/>
                  <a:gd name="connsiteX4" fmla="*/ 0 w 3895073"/>
                  <a:gd name="connsiteY4" fmla="*/ 2079605 h 3413275"/>
                  <a:gd name="connsiteX5" fmla="*/ 699247 w 3895073"/>
                  <a:gd name="connsiteY5" fmla="*/ 2741200 h 3413275"/>
                  <a:gd name="connsiteX6" fmla="*/ 1360842 w 3895073"/>
                  <a:gd name="connsiteY6" fmla="*/ 3392038 h 3413275"/>
                  <a:gd name="connsiteX7" fmla="*/ 2366682 w 3895073"/>
                  <a:gd name="connsiteY7" fmla="*/ 3311356 h 3413275"/>
                  <a:gd name="connsiteX8" fmla="*/ 3200400 w 3895073"/>
                  <a:gd name="connsiteY8" fmla="*/ 3408175 h 3413275"/>
                  <a:gd name="connsiteX9" fmla="*/ 3598433 w 3895073"/>
                  <a:gd name="connsiteY9" fmla="*/ 3133854 h 3413275"/>
                  <a:gd name="connsiteX10" fmla="*/ 3593054 w 3895073"/>
                  <a:gd name="connsiteY10" fmla="*/ 2499153 h 3413275"/>
                  <a:gd name="connsiteX11" fmla="*/ 3840480 w 3895073"/>
                  <a:gd name="connsiteY11" fmla="*/ 2063468 h 3413275"/>
                  <a:gd name="connsiteX12" fmla="*/ 3689873 w 3895073"/>
                  <a:gd name="connsiteY12" fmla="*/ 1380358 h 3413275"/>
                  <a:gd name="connsiteX13" fmla="*/ 3447826 w 3895073"/>
                  <a:gd name="connsiteY13" fmla="*/ 858612 h 3413275"/>
                  <a:gd name="connsiteX14" fmla="*/ 3458584 w 3895073"/>
                  <a:gd name="connsiteY14" fmla="*/ 455200 h 3413275"/>
                  <a:gd name="connsiteX15" fmla="*/ 2770094 w 3895073"/>
                  <a:gd name="connsiteY15" fmla="*/ 8758 h 3413275"/>
                  <a:gd name="connsiteX16" fmla="*/ 2264485 w 3895073"/>
                  <a:gd name="connsiteY16" fmla="*/ 164744 h 3413275"/>
                  <a:gd name="connsiteX17" fmla="*/ 1721224 w 3895073"/>
                  <a:gd name="connsiteY17" fmla="*/ 110956 h 3413275"/>
                  <a:gd name="connsiteX0" fmla="*/ 1721224 w 3895073"/>
                  <a:gd name="connsiteY0" fmla="*/ 110956 h 3428654"/>
                  <a:gd name="connsiteX1" fmla="*/ 817581 w 3895073"/>
                  <a:gd name="connsiteY1" fmla="*/ 229290 h 3428654"/>
                  <a:gd name="connsiteX2" fmla="*/ 564776 w 3895073"/>
                  <a:gd name="connsiteY2" fmla="*/ 729520 h 3428654"/>
                  <a:gd name="connsiteX3" fmla="*/ 107576 w 3895073"/>
                  <a:gd name="connsiteY3" fmla="*/ 1278160 h 3428654"/>
                  <a:gd name="connsiteX4" fmla="*/ 0 w 3895073"/>
                  <a:gd name="connsiteY4" fmla="*/ 2079605 h 3428654"/>
                  <a:gd name="connsiteX5" fmla="*/ 699247 w 3895073"/>
                  <a:gd name="connsiteY5" fmla="*/ 2741200 h 3428654"/>
                  <a:gd name="connsiteX6" fmla="*/ 1360842 w 3895073"/>
                  <a:gd name="connsiteY6" fmla="*/ 3392038 h 3428654"/>
                  <a:gd name="connsiteX7" fmla="*/ 2366682 w 3895073"/>
                  <a:gd name="connsiteY7" fmla="*/ 3311356 h 3428654"/>
                  <a:gd name="connsiteX8" fmla="*/ 3200400 w 3895073"/>
                  <a:gd name="connsiteY8" fmla="*/ 3408175 h 3428654"/>
                  <a:gd name="connsiteX9" fmla="*/ 3598433 w 3895073"/>
                  <a:gd name="connsiteY9" fmla="*/ 3133854 h 3428654"/>
                  <a:gd name="connsiteX10" fmla="*/ 3593054 w 3895073"/>
                  <a:gd name="connsiteY10" fmla="*/ 2499153 h 3428654"/>
                  <a:gd name="connsiteX11" fmla="*/ 3840480 w 3895073"/>
                  <a:gd name="connsiteY11" fmla="*/ 2063468 h 3428654"/>
                  <a:gd name="connsiteX12" fmla="*/ 3689873 w 3895073"/>
                  <a:gd name="connsiteY12" fmla="*/ 1380358 h 3428654"/>
                  <a:gd name="connsiteX13" fmla="*/ 3447826 w 3895073"/>
                  <a:gd name="connsiteY13" fmla="*/ 858612 h 3428654"/>
                  <a:gd name="connsiteX14" fmla="*/ 3458584 w 3895073"/>
                  <a:gd name="connsiteY14" fmla="*/ 455200 h 3428654"/>
                  <a:gd name="connsiteX15" fmla="*/ 2770094 w 3895073"/>
                  <a:gd name="connsiteY15" fmla="*/ 8758 h 3428654"/>
                  <a:gd name="connsiteX16" fmla="*/ 2264485 w 3895073"/>
                  <a:gd name="connsiteY16" fmla="*/ 164744 h 3428654"/>
                  <a:gd name="connsiteX17" fmla="*/ 1721224 w 3895073"/>
                  <a:gd name="connsiteY17" fmla="*/ 110956 h 3428654"/>
                  <a:gd name="connsiteX0" fmla="*/ 1721224 w 3895073"/>
                  <a:gd name="connsiteY0" fmla="*/ 110956 h 3423733"/>
                  <a:gd name="connsiteX1" fmla="*/ 817581 w 3895073"/>
                  <a:gd name="connsiteY1" fmla="*/ 229290 h 3423733"/>
                  <a:gd name="connsiteX2" fmla="*/ 564776 w 3895073"/>
                  <a:gd name="connsiteY2" fmla="*/ 729520 h 3423733"/>
                  <a:gd name="connsiteX3" fmla="*/ 107576 w 3895073"/>
                  <a:gd name="connsiteY3" fmla="*/ 1278160 h 3423733"/>
                  <a:gd name="connsiteX4" fmla="*/ 0 w 3895073"/>
                  <a:gd name="connsiteY4" fmla="*/ 2079605 h 3423733"/>
                  <a:gd name="connsiteX5" fmla="*/ 699247 w 3895073"/>
                  <a:gd name="connsiteY5" fmla="*/ 2741200 h 3423733"/>
                  <a:gd name="connsiteX6" fmla="*/ 1376979 w 3895073"/>
                  <a:gd name="connsiteY6" fmla="*/ 3386659 h 3423733"/>
                  <a:gd name="connsiteX7" fmla="*/ 2366682 w 3895073"/>
                  <a:gd name="connsiteY7" fmla="*/ 3311356 h 3423733"/>
                  <a:gd name="connsiteX8" fmla="*/ 3200400 w 3895073"/>
                  <a:gd name="connsiteY8" fmla="*/ 3408175 h 3423733"/>
                  <a:gd name="connsiteX9" fmla="*/ 3598433 w 3895073"/>
                  <a:gd name="connsiteY9" fmla="*/ 3133854 h 3423733"/>
                  <a:gd name="connsiteX10" fmla="*/ 3593054 w 3895073"/>
                  <a:gd name="connsiteY10" fmla="*/ 2499153 h 3423733"/>
                  <a:gd name="connsiteX11" fmla="*/ 3840480 w 3895073"/>
                  <a:gd name="connsiteY11" fmla="*/ 2063468 h 3423733"/>
                  <a:gd name="connsiteX12" fmla="*/ 3689873 w 3895073"/>
                  <a:gd name="connsiteY12" fmla="*/ 1380358 h 3423733"/>
                  <a:gd name="connsiteX13" fmla="*/ 3447826 w 3895073"/>
                  <a:gd name="connsiteY13" fmla="*/ 858612 h 3423733"/>
                  <a:gd name="connsiteX14" fmla="*/ 3458584 w 3895073"/>
                  <a:gd name="connsiteY14" fmla="*/ 455200 h 3423733"/>
                  <a:gd name="connsiteX15" fmla="*/ 2770094 w 3895073"/>
                  <a:gd name="connsiteY15" fmla="*/ 8758 h 3423733"/>
                  <a:gd name="connsiteX16" fmla="*/ 2264485 w 3895073"/>
                  <a:gd name="connsiteY16" fmla="*/ 164744 h 3423733"/>
                  <a:gd name="connsiteX17" fmla="*/ 1721224 w 3895073"/>
                  <a:gd name="connsiteY17" fmla="*/ 110956 h 3423733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859872 w 4033721"/>
                  <a:gd name="connsiteY0" fmla="*/ 110956 h 3450277"/>
                  <a:gd name="connsiteX1" fmla="*/ 956229 w 4033721"/>
                  <a:gd name="connsiteY1" fmla="*/ 229290 h 3450277"/>
                  <a:gd name="connsiteX2" fmla="*/ 703424 w 4033721"/>
                  <a:gd name="connsiteY2" fmla="*/ 729520 h 3450277"/>
                  <a:gd name="connsiteX3" fmla="*/ 246224 w 4033721"/>
                  <a:gd name="connsiteY3" fmla="*/ 1278160 h 3450277"/>
                  <a:gd name="connsiteX4" fmla="*/ 138648 w 4033721"/>
                  <a:gd name="connsiteY4" fmla="*/ 2079605 h 3450277"/>
                  <a:gd name="connsiteX5" fmla="*/ 837895 w 4033721"/>
                  <a:gd name="connsiteY5" fmla="*/ 2741200 h 3450277"/>
                  <a:gd name="connsiteX6" fmla="*/ 1515627 w 4033721"/>
                  <a:gd name="connsiteY6" fmla="*/ 3386659 h 3450277"/>
                  <a:gd name="connsiteX7" fmla="*/ 2505330 w 4033721"/>
                  <a:gd name="connsiteY7" fmla="*/ 3311356 h 3450277"/>
                  <a:gd name="connsiteX8" fmla="*/ 3339048 w 4033721"/>
                  <a:gd name="connsiteY8" fmla="*/ 3408175 h 3450277"/>
                  <a:gd name="connsiteX9" fmla="*/ 3737081 w 4033721"/>
                  <a:gd name="connsiteY9" fmla="*/ 3133854 h 3450277"/>
                  <a:gd name="connsiteX10" fmla="*/ 3731702 w 4033721"/>
                  <a:gd name="connsiteY10" fmla="*/ 2499153 h 3450277"/>
                  <a:gd name="connsiteX11" fmla="*/ 3979128 w 4033721"/>
                  <a:gd name="connsiteY11" fmla="*/ 2063468 h 3450277"/>
                  <a:gd name="connsiteX12" fmla="*/ 3828521 w 4033721"/>
                  <a:gd name="connsiteY12" fmla="*/ 1380358 h 3450277"/>
                  <a:gd name="connsiteX13" fmla="*/ 3586474 w 4033721"/>
                  <a:gd name="connsiteY13" fmla="*/ 858612 h 3450277"/>
                  <a:gd name="connsiteX14" fmla="*/ 3597232 w 4033721"/>
                  <a:gd name="connsiteY14" fmla="*/ 455200 h 3450277"/>
                  <a:gd name="connsiteX15" fmla="*/ 2908742 w 4033721"/>
                  <a:gd name="connsiteY15" fmla="*/ 8758 h 3450277"/>
                  <a:gd name="connsiteX16" fmla="*/ 2403133 w 4033721"/>
                  <a:gd name="connsiteY16" fmla="*/ 164744 h 3450277"/>
                  <a:gd name="connsiteX17" fmla="*/ 1859872 w 4033721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47085 w 4020934"/>
                  <a:gd name="connsiteY0" fmla="*/ 110956 h 3450277"/>
                  <a:gd name="connsiteX1" fmla="*/ 943442 w 4020934"/>
                  <a:gd name="connsiteY1" fmla="*/ 229290 h 3450277"/>
                  <a:gd name="connsiteX2" fmla="*/ 690637 w 4020934"/>
                  <a:gd name="connsiteY2" fmla="*/ 729520 h 3450277"/>
                  <a:gd name="connsiteX3" fmla="*/ 233437 w 4020934"/>
                  <a:gd name="connsiteY3" fmla="*/ 1278160 h 3450277"/>
                  <a:gd name="connsiteX4" fmla="*/ 125861 w 4020934"/>
                  <a:gd name="connsiteY4" fmla="*/ 2079605 h 3450277"/>
                  <a:gd name="connsiteX5" fmla="*/ 825108 w 4020934"/>
                  <a:gd name="connsiteY5" fmla="*/ 2741200 h 3450277"/>
                  <a:gd name="connsiteX6" fmla="*/ 1502840 w 4020934"/>
                  <a:gd name="connsiteY6" fmla="*/ 3386659 h 3450277"/>
                  <a:gd name="connsiteX7" fmla="*/ 2492543 w 4020934"/>
                  <a:gd name="connsiteY7" fmla="*/ 3311356 h 3450277"/>
                  <a:gd name="connsiteX8" fmla="*/ 3326261 w 4020934"/>
                  <a:gd name="connsiteY8" fmla="*/ 3408175 h 3450277"/>
                  <a:gd name="connsiteX9" fmla="*/ 3724294 w 4020934"/>
                  <a:gd name="connsiteY9" fmla="*/ 3133854 h 3450277"/>
                  <a:gd name="connsiteX10" fmla="*/ 3718915 w 4020934"/>
                  <a:gd name="connsiteY10" fmla="*/ 2499153 h 3450277"/>
                  <a:gd name="connsiteX11" fmla="*/ 3966341 w 4020934"/>
                  <a:gd name="connsiteY11" fmla="*/ 2063468 h 3450277"/>
                  <a:gd name="connsiteX12" fmla="*/ 3815734 w 4020934"/>
                  <a:gd name="connsiteY12" fmla="*/ 1380358 h 3450277"/>
                  <a:gd name="connsiteX13" fmla="*/ 3573687 w 4020934"/>
                  <a:gd name="connsiteY13" fmla="*/ 858612 h 3450277"/>
                  <a:gd name="connsiteX14" fmla="*/ 3584445 w 4020934"/>
                  <a:gd name="connsiteY14" fmla="*/ 455200 h 3450277"/>
                  <a:gd name="connsiteX15" fmla="*/ 2895955 w 4020934"/>
                  <a:gd name="connsiteY15" fmla="*/ 8758 h 3450277"/>
                  <a:gd name="connsiteX16" fmla="*/ 2390346 w 4020934"/>
                  <a:gd name="connsiteY16" fmla="*/ 164744 h 3450277"/>
                  <a:gd name="connsiteX17" fmla="*/ 1847085 w 4020934"/>
                  <a:gd name="connsiteY17" fmla="*/ 110956 h 345027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2598 h 3511919"/>
                  <a:gd name="connsiteX1" fmla="*/ 943442 w 4020934"/>
                  <a:gd name="connsiteY1" fmla="*/ 290932 h 3511919"/>
                  <a:gd name="connsiteX2" fmla="*/ 690637 w 4020934"/>
                  <a:gd name="connsiteY2" fmla="*/ 791162 h 3511919"/>
                  <a:gd name="connsiteX3" fmla="*/ 233437 w 4020934"/>
                  <a:gd name="connsiteY3" fmla="*/ 1339802 h 3511919"/>
                  <a:gd name="connsiteX4" fmla="*/ 125861 w 4020934"/>
                  <a:gd name="connsiteY4" fmla="*/ 2141247 h 3511919"/>
                  <a:gd name="connsiteX5" fmla="*/ 825108 w 4020934"/>
                  <a:gd name="connsiteY5" fmla="*/ 2802842 h 3511919"/>
                  <a:gd name="connsiteX6" fmla="*/ 1502840 w 4020934"/>
                  <a:gd name="connsiteY6" fmla="*/ 3448301 h 3511919"/>
                  <a:gd name="connsiteX7" fmla="*/ 2492543 w 4020934"/>
                  <a:gd name="connsiteY7" fmla="*/ 3372998 h 3511919"/>
                  <a:gd name="connsiteX8" fmla="*/ 3326261 w 4020934"/>
                  <a:gd name="connsiteY8" fmla="*/ 3469817 h 3511919"/>
                  <a:gd name="connsiteX9" fmla="*/ 3724294 w 4020934"/>
                  <a:gd name="connsiteY9" fmla="*/ 3195496 h 3511919"/>
                  <a:gd name="connsiteX10" fmla="*/ 3718915 w 4020934"/>
                  <a:gd name="connsiteY10" fmla="*/ 2560795 h 3511919"/>
                  <a:gd name="connsiteX11" fmla="*/ 3966341 w 4020934"/>
                  <a:gd name="connsiteY11" fmla="*/ 2125110 h 3511919"/>
                  <a:gd name="connsiteX12" fmla="*/ 3815734 w 4020934"/>
                  <a:gd name="connsiteY12" fmla="*/ 1442000 h 3511919"/>
                  <a:gd name="connsiteX13" fmla="*/ 3573687 w 4020934"/>
                  <a:gd name="connsiteY13" fmla="*/ 920254 h 3511919"/>
                  <a:gd name="connsiteX14" fmla="*/ 3584445 w 4020934"/>
                  <a:gd name="connsiteY14" fmla="*/ 516842 h 3511919"/>
                  <a:gd name="connsiteX15" fmla="*/ 2895955 w 4020934"/>
                  <a:gd name="connsiteY15" fmla="*/ 70400 h 3511919"/>
                  <a:gd name="connsiteX16" fmla="*/ 2390346 w 4020934"/>
                  <a:gd name="connsiteY16" fmla="*/ 226386 h 3511919"/>
                  <a:gd name="connsiteX17" fmla="*/ 1847085 w 4020934"/>
                  <a:gd name="connsiteY17" fmla="*/ 172598 h 3511919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57390 h 3496711"/>
                  <a:gd name="connsiteX1" fmla="*/ 938063 w 4020934"/>
                  <a:gd name="connsiteY1" fmla="*/ 286482 h 3496711"/>
                  <a:gd name="connsiteX2" fmla="*/ 690637 w 4020934"/>
                  <a:gd name="connsiteY2" fmla="*/ 775954 h 3496711"/>
                  <a:gd name="connsiteX3" fmla="*/ 233437 w 4020934"/>
                  <a:gd name="connsiteY3" fmla="*/ 1324594 h 3496711"/>
                  <a:gd name="connsiteX4" fmla="*/ 125861 w 4020934"/>
                  <a:gd name="connsiteY4" fmla="*/ 2126039 h 3496711"/>
                  <a:gd name="connsiteX5" fmla="*/ 825108 w 4020934"/>
                  <a:gd name="connsiteY5" fmla="*/ 2787634 h 3496711"/>
                  <a:gd name="connsiteX6" fmla="*/ 1502840 w 4020934"/>
                  <a:gd name="connsiteY6" fmla="*/ 3433093 h 3496711"/>
                  <a:gd name="connsiteX7" fmla="*/ 2492543 w 4020934"/>
                  <a:gd name="connsiteY7" fmla="*/ 3357790 h 3496711"/>
                  <a:gd name="connsiteX8" fmla="*/ 3326261 w 4020934"/>
                  <a:gd name="connsiteY8" fmla="*/ 3454609 h 3496711"/>
                  <a:gd name="connsiteX9" fmla="*/ 3724294 w 4020934"/>
                  <a:gd name="connsiteY9" fmla="*/ 3180288 h 3496711"/>
                  <a:gd name="connsiteX10" fmla="*/ 3718915 w 4020934"/>
                  <a:gd name="connsiteY10" fmla="*/ 2545587 h 3496711"/>
                  <a:gd name="connsiteX11" fmla="*/ 3966341 w 4020934"/>
                  <a:gd name="connsiteY11" fmla="*/ 2109902 h 3496711"/>
                  <a:gd name="connsiteX12" fmla="*/ 3815734 w 4020934"/>
                  <a:gd name="connsiteY12" fmla="*/ 1426792 h 3496711"/>
                  <a:gd name="connsiteX13" fmla="*/ 3573687 w 4020934"/>
                  <a:gd name="connsiteY13" fmla="*/ 905046 h 3496711"/>
                  <a:gd name="connsiteX14" fmla="*/ 3584445 w 4020934"/>
                  <a:gd name="connsiteY14" fmla="*/ 501634 h 3496711"/>
                  <a:gd name="connsiteX15" fmla="*/ 2895955 w 4020934"/>
                  <a:gd name="connsiteY15" fmla="*/ 55192 h 3496711"/>
                  <a:gd name="connsiteX16" fmla="*/ 2390346 w 4020934"/>
                  <a:gd name="connsiteY16" fmla="*/ 211178 h 3496711"/>
                  <a:gd name="connsiteX17" fmla="*/ 1847085 w 4020934"/>
                  <a:gd name="connsiteY17" fmla="*/ 157390 h 3496711"/>
                  <a:gd name="connsiteX0" fmla="*/ 1847085 w 4020934"/>
                  <a:gd name="connsiteY0" fmla="*/ 170587 h 3509908"/>
                  <a:gd name="connsiteX1" fmla="*/ 938063 w 4020934"/>
                  <a:gd name="connsiteY1" fmla="*/ 299679 h 3509908"/>
                  <a:gd name="connsiteX2" fmla="*/ 690637 w 4020934"/>
                  <a:gd name="connsiteY2" fmla="*/ 789151 h 3509908"/>
                  <a:gd name="connsiteX3" fmla="*/ 233437 w 4020934"/>
                  <a:gd name="connsiteY3" fmla="*/ 1337791 h 3509908"/>
                  <a:gd name="connsiteX4" fmla="*/ 125861 w 4020934"/>
                  <a:gd name="connsiteY4" fmla="*/ 2139236 h 3509908"/>
                  <a:gd name="connsiteX5" fmla="*/ 825108 w 4020934"/>
                  <a:gd name="connsiteY5" fmla="*/ 2800831 h 3509908"/>
                  <a:gd name="connsiteX6" fmla="*/ 1502840 w 4020934"/>
                  <a:gd name="connsiteY6" fmla="*/ 3446290 h 3509908"/>
                  <a:gd name="connsiteX7" fmla="*/ 2492543 w 4020934"/>
                  <a:gd name="connsiteY7" fmla="*/ 3370987 h 3509908"/>
                  <a:gd name="connsiteX8" fmla="*/ 3326261 w 4020934"/>
                  <a:gd name="connsiteY8" fmla="*/ 3467806 h 3509908"/>
                  <a:gd name="connsiteX9" fmla="*/ 3724294 w 4020934"/>
                  <a:gd name="connsiteY9" fmla="*/ 3193485 h 3509908"/>
                  <a:gd name="connsiteX10" fmla="*/ 3718915 w 4020934"/>
                  <a:gd name="connsiteY10" fmla="*/ 2558784 h 3509908"/>
                  <a:gd name="connsiteX11" fmla="*/ 3966341 w 4020934"/>
                  <a:gd name="connsiteY11" fmla="*/ 2123099 h 3509908"/>
                  <a:gd name="connsiteX12" fmla="*/ 3815734 w 4020934"/>
                  <a:gd name="connsiteY12" fmla="*/ 1439989 h 3509908"/>
                  <a:gd name="connsiteX13" fmla="*/ 3573687 w 4020934"/>
                  <a:gd name="connsiteY13" fmla="*/ 918243 h 3509908"/>
                  <a:gd name="connsiteX14" fmla="*/ 3584445 w 4020934"/>
                  <a:gd name="connsiteY14" fmla="*/ 514831 h 3509908"/>
                  <a:gd name="connsiteX15" fmla="*/ 2895955 w 4020934"/>
                  <a:gd name="connsiteY15" fmla="*/ 68389 h 3509908"/>
                  <a:gd name="connsiteX16" fmla="*/ 2390346 w 4020934"/>
                  <a:gd name="connsiteY16" fmla="*/ 224375 h 3509908"/>
                  <a:gd name="connsiteX17" fmla="*/ 1847085 w 4020934"/>
                  <a:gd name="connsiteY17" fmla="*/ 170587 h 3509908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4216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63409 w 4048900"/>
                  <a:gd name="connsiteY0" fmla="*/ 143816 h 3483137"/>
                  <a:gd name="connsiteX1" fmla="*/ 949008 w 4048900"/>
                  <a:gd name="connsiteY1" fmla="*/ 305181 h 3483137"/>
                  <a:gd name="connsiteX2" fmla="*/ 706961 w 4048900"/>
                  <a:gd name="connsiteY2" fmla="*/ 762380 h 3483137"/>
                  <a:gd name="connsiteX3" fmla="*/ 249761 w 4048900"/>
                  <a:gd name="connsiteY3" fmla="*/ 1311020 h 3483137"/>
                  <a:gd name="connsiteX4" fmla="*/ 121084 w 4048900"/>
                  <a:gd name="connsiteY4" fmla="*/ 2119498 h 3483137"/>
                  <a:gd name="connsiteX5" fmla="*/ 841432 w 4048900"/>
                  <a:gd name="connsiteY5" fmla="*/ 2774060 h 3483137"/>
                  <a:gd name="connsiteX6" fmla="*/ 1519164 w 4048900"/>
                  <a:gd name="connsiteY6" fmla="*/ 3419519 h 3483137"/>
                  <a:gd name="connsiteX7" fmla="*/ 2508867 w 4048900"/>
                  <a:gd name="connsiteY7" fmla="*/ 3349595 h 3483137"/>
                  <a:gd name="connsiteX8" fmla="*/ 3342585 w 4048900"/>
                  <a:gd name="connsiteY8" fmla="*/ 3441035 h 3483137"/>
                  <a:gd name="connsiteX9" fmla="*/ 3740618 w 4048900"/>
                  <a:gd name="connsiteY9" fmla="*/ 3166714 h 3483137"/>
                  <a:gd name="connsiteX10" fmla="*/ 3708345 w 4048900"/>
                  <a:gd name="connsiteY10" fmla="*/ 2526634 h 3483137"/>
                  <a:gd name="connsiteX11" fmla="*/ 3982665 w 4048900"/>
                  <a:gd name="connsiteY11" fmla="*/ 2096328 h 3483137"/>
                  <a:gd name="connsiteX12" fmla="*/ 3832058 w 4048900"/>
                  <a:gd name="connsiteY12" fmla="*/ 1413218 h 3483137"/>
                  <a:gd name="connsiteX13" fmla="*/ 3590011 w 4048900"/>
                  <a:gd name="connsiteY13" fmla="*/ 891472 h 3483137"/>
                  <a:gd name="connsiteX14" fmla="*/ 3600769 w 4048900"/>
                  <a:gd name="connsiteY14" fmla="*/ 488060 h 3483137"/>
                  <a:gd name="connsiteX15" fmla="*/ 2912279 w 4048900"/>
                  <a:gd name="connsiteY15" fmla="*/ 41618 h 3483137"/>
                  <a:gd name="connsiteX16" fmla="*/ 2406670 w 4048900"/>
                  <a:gd name="connsiteY16" fmla="*/ 197604 h 3483137"/>
                  <a:gd name="connsiteX17" fmla="*/ 1863409 w 4048900"/>
                  <a:gd name="connsiteY17" fmla="*/ 143816 h 3483137"/>
                  <a:gd name="connsiteX0" fmla="*/ 1835513 w 4021004"/>
                  <a:gd name="connsiteY0" fmla="*/ 143816 h 3483137"/>
                  <a:gd name="connsiteX1" fmla="*/ 921112 w 4021004"/>
                  <a:gd name="connsiteY1" fmla="*/ 305181 h 3483137"/>
                  <a:gd name="connsiteX2" fmla="*/ 679065 w 4021004"/>
                  <a:gd name="connsiteY2" fmla="*/ 762380 h 3483137"/>
                  <a:gd name="connsiteX3" fmla="*/ 221865 w 4021004"/>
                  <a:gd name="connsiteY3" fmla="*/ 1311020 h 3483137"/>
                  <a:gd name="connsiteX4" fmla="*/ 93188 w 4021004"/>
                  <a:gd name="connsiteY4" fmla="*/ 2119498 h 3483137"/>
                  <a:gd name="connsiteX5" fmla="*/ 813536 w 4021004"/>
                  <a:gd name="connsiteY5" fmla="*/ 2774060 h 3483137"/>
                  <a:gd name="connsiteX6" fmla="*/ 1491268 w 4021004"/>
                  <a:gd name="connsiteY6" fmla="*/ 3419519 h 3483137"/>
                  <a:gd name="connsiteX7" fmla="*/ 2480971 w 4021004"/>
                  <a:gd name="connsiteY7" fmla="*/ 3349595 h 3483137"/>
                  <a:gd name="connsiteX8" fmla="*/ 3314689 w 4021004"/>
                  <a:gd name="connsiteY8" fmla="*/ 3441035 h 3483137"/>
                  <a:gd name="connsiteX9" fmla="*/ 3712722 w 4021004"/>
                  <a:gd name="connsiteY9" fmla="*/ 3166714 h 3483137"/>
                  <a:gd name="connsiteX10" fmla="*/ 3680449 w 4021004"/>
                  <a:gd name="connsiteY10" fmla="*/ 2526634 h 3483137"/>
                  <a:gd name="connsiteX11" fmla="*/ 3954769 w 4021004"/>
                  <a:gd name="connsiteY11" fmla="*/ 2096328 h 3483137"/>
                  <a:gd name="connsiteX12" fmla="*/ 3804162 w 4021004"/>
                  <a:gd name="connsiteY12" fmla="*/ 1413218 h 3483137"/>
                  <a:gd name="connsiteX13" fmla="*/ 3562115 w 4021004"/>
                  <a:gd name="connsiteY13" fmla="*/ 891472 h 3483137"/>
                  <a:gd name="connsiteX14" fmla="*/ 3572873 w 4021004"/>
                  <a:gd name="connsiteY14" fmla="*/ 488060 h 3483137"/>
                  <a:gd name="connsiteX15" fmla="*/ 2884383 w 4021004"/>
                  <a:gd name="connsiteY15" fmla="*/ 41618 h 3483137"/>
                  <a:gd name="connsiteX16" fmla="*/ 2378774 w 4021004"/>
                  <a:gd name="connsiteY16" fmla="*/ 197604 h 3483137"/>
                  <a:gd name="connsiteX17" fmla="*/ 1835513 w 4021004"/>
                  <a:gd name="connsiteY17" fmla="*/ 143816 h 3483137"/>
                  <a:gd name="connsiteX0" fmla="*/ 1847898 w 4033389"/>
                  <a:gd name="connsiteY0" fmla="*/ 143816 h 3483137"/>
                  <a:gd name="connsiteX1" fmla="*/ 933497 w 4033389"/>
                  <a:gd name="connsiteY1" fmla="*/ 305181 h 3483137"/>
                  <a:gd name="connsiteX2" fmla="*/ 691450 w 4033389"/>
                  <a:gd name="connsiteY2" fmla="*/ 762380 h 3483137"/>
                  <a:gd name="connsiteX3" fmla="*/ 234250 w 4033389"/>
                  <a:gd name="connsiteY3" fmla="*/ 1311020 h 3483137"/>
                  <a:gd name="connsiteX4" fmla="*/ 105573 w 4033389"/>
                  <a:gd name="connsiteY4" fmla="*/ 2119498 h 3483137"/>
                  <a:gd name="connsiteX5" fmla="*/ 825921 w 4033389"/>
                  <a:gd name="connsiteY5" fmla="*/ 2774060 h 3483137"/>
                  <a:gd name="connsiteX6" fmla="*/ 1503653 w 4033389"/>
                  <a:gd name="connsiteY6" fmla="*/ 3419519 h 3483137"/>
                  <a:gd name="connsiteX7" fmla="*/ 2493356 w 4033389"/>
                  <a:gd name="connsiteY7" fmla="*/ 3349595 h 3483137"/>
                  <a:gd name="connsiteX8" fmla="*/ 3327074 w 4033389"/>
                  <a:gd name="connsiteY8" fmla="*/ 3441035 h 3483137"/>
                  <a:gd name="connsiteX9" fmla="*/ 3725107 w 4033389"/>
                  <a:gd name="connsiteY9" fmla="*/ 3166714 h 3483137"/>
                  <a:gd name="connsiteX10" fmla="*/ 3692834 w 4033389"/>
                  <a:gd name="connsiteY10" fmla="*/ 2526634 h 3483137"/>
                  <a:gd name="connsiteX11" fmla="*/ 3967154 w 4033389"/>
                  <a:gd name="connsiteY11" fmla="*/ 2096328 h 3483137"/>
                  <a:gd name="connsiteX12" fmla="*/ 3816547 w 4033389"/>
                  <a:gd name="connsiteY12" fmla="*/ 1413218 h 3483137"/>
                  <a:gd name="connsiteX13" fmla="*/ 3574500 w 4033389"/>
                  <a:gd name="connsiteY13" fmla="*/ 891472 h 3483137"/>
                  <a:gd name="connsiteX14" fmla="*/ 3585258 w 4033389"/>
                  <a:gd name="connsiteY14" fmla="*/ 488060 h 3483137"/>
                  <a:gd name="connsiteX15" fmla="*/ 2896768 w 4033389"/>
                  <a:gd name="connsiteY15" fmla="*/ 41618 h 3483137"/>
                  <a:gd name="connsiteX16" fmla="*/ 2391159 w 4033389"/>
                  <a:gd name="connsiteY16" fmla="*/ 197604 h 3483137"/>
                  <a:gd name="connsiteX17" fmla="*/ 1847898 w 4033389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27074 w 4045737"/>
                  <a:gd name="connsiteY8" fmla="*/ 3441035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34108 w 4045737"/>
                  <a:gd name="connsiteY8" fmla="*/ 3462137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74114 w 4071953"/>
                  <a:gd name="connsiteY0" fmla="*/ 143816 h 3483137"/>
                  <a:gd name="connsiteX1" fmla="*/ 959713 w 4071953"/>
                  <a:gd name="connsiteY1" fmla="*/ 305181 h 3483137"/>
                  <a:gd name="connsiteX2" fmla="*/ 717666 w 4071953"/>
                  <a:gd name="connsiteY2" fmla="*/ 762380 h 3483137"/>
                  <a:gd name="connsiteX3" fmla="*/ 260466 w 4071953"/>
                  <a:gd name="connsiteY3" fmla="*/ 1311020 h 3483137"/>
                  <a:gd name="connsiteX4" fmla="*/ 131789 w 4071953"/>
                  <a:gd name="connsiteY4" fmla="*/ 2119498 h 3483137"/>
                  <a:gd name="connsiteX5" fmla="*/ 852137 w 4071953"/>
                  <a:gd name="connsiteY5" fmla="*/ 2774060 h 3483137"/>
                  <a:gd name="connsiteX6" fmla="*/ 1529869 w 4071953"/>
                  <a:gd name="connsiteY6" fmla="*/ 3419519 h 3483137"/>
                  <a:gd name="connsiteX7" fmla="*/ 2519572 w 4071953"/>
                  <a:gd name="connsiteY7" fmla="*/ 3349595 h 3483137"/>
                  <a:gd name="connsiteX8" fmla="*/ 3360324 w 4071953"/>
                  <a:gd name="connsiteY8" fmla="*/ 3462137 h 3483137"/>
                  <a:gd name="connsiteX9" fmla="*/ 3751323 w 4071953"/>
                  <a:gd name="connsiteY9" fmla="*/ 3166714 h 3483137"/>
                  <a:gd name="connsiteX10" fmla="*/ 3719050 w 4071953"/>
                  <a:gd name="connsiteY10" fmla="*/ 2526634 h 3483137"/>
                  <a:gd name="connsiteX11" fmla="*/ 3993370 w 4071953"/>
                  <a:gd name="connsiteY11" fmla="*/ 2096328 h 3483137"/>
                  <a:gd name="connsiteX12" fmla="*/ 3842763 w 4071953"/>
                  <a:gd name="connsiteY12" fmla="*/ 1413218 h 3483137"/>
                  <a:gd name="connsiteX13" fmla="*/ 3600716 w 4071953"/>
                  <a:gd name="connsiteY13" fmla="*/ 891472 h 3483137"/>
                  <a:gd name="connsiteX14" fmla="*/ 3611474 w 4071953"/>
                  <a:gd name="connsiteY14" fmla="*/ 488060 h 3483137"/>
                  <a:gd name="connsiteX15" fmla="*/ 2922984 w 4071953"/>
                  <a:gd name="connsiteY15" fmla="*/ 41618 h 3483137"/>
                  <a:gd name="connsiteX16" fmla="*/ 2417375 w 4071953"/>
                  <a:gd name="connsiteY16" fmla="*/ 197604 h 3483137"/>
                  <a:gd name="connsiteX17" fmla="*/ 1874114 w 4071953"/>
                  <a:gd name="connsiteY17" fmla="*/ 143816 h 3483137"/>
                  <a:gd name="connsiteX0" fmla="*/ 1887847 w 4085686"/>
                  <a:gd name="connsiteY0" fmla="*/ 143816 h 3483137"/>
                  <a:gd name="connsiteX1" fmla="*/ 973446 w 4085686"/>
                  <a:gd name="connsiteY1" fmla="*/ 305181 h 3483137"/>
                  <a:gd name="connsiteX2" fmla="*/ 731399 w 4085686"/>
                  <a:gd name="connsiteY2" fmla="*/ 762380 h 3483137"/>
                  <a:gd name="connsiteX3" fmla="*/ 231996 w 4085686"/>
                  <a:gd name="connsiteY3" fmla="*/ 1275851 h 3483137"/>
                  <a:gd name="connsiteX4" fmla="*/ 145522 w 4085686"/>
                  <a:gd name="connsiteY4" fmla="*/ 2119498 h 3483137"/>
                  <a:gd name="connsiteX5" fmla="*/ 865870 w 4085686"/>
                  <a:gd name="connsiteY5" fmla="*/ 2774060 h 3483137"/>
                  <a:gd name="connsiteX6" fmla="*/ 1543602 w 4085686"/>
                  <a:gd name="connsiteY6" fmla="*/ 3419519 h 3483137"/>
                  <a:gd name="connsiteX7" fmla="*/ 2533305 w 4085686"/>
                  <a:gd name="connsiteY7" fmla="*/ 3349595 h 3483137"/>
                  <a:gd name="connsiteX8" fmla="*/ 3374057 w 4085686"/>
                  <a:gd name="connsiteY8" fmla="*/ 3462137 h 3483137"/>
                  <a:gd name="connsiteX9" fmla="*/ 3765056 w 4085686"/>
                  <a:gd name="connsiteY9" fmla="*/ 3166714 h 3483137"/>
                  <a:gd name="connsiteX10" fmla="*/ 3732783 w 4085686"/>
                  <a:gd name="connsiteY10" fmla="*/ 2526634 h 3483137"/>
                  <a:gd name="connsiteX11" fmla="*/ 4007103 w 4085686"/>
                  <a:gd name="connsiteY11" fmla="*/ 2096328 h 3483137"/>
                  <a:gd name="connsiteX12" fmla="*/ 3856496 w 4085686"/>
                  <a:gd name="connsiteY12" fmla="*/ 1413218 h 3483137"/>
                  <a:gd name="connsiteX13" fmla="*/ 3614449 w 4085686"/>
                  <a:gd name="connsiteY13" fmla="*/ 891472 h 3483137"/>
                  <a:gd name="connsiteX14" fmla="*/ 3625207 w 4085686"/>
                  <a:gd name="connsiteY14" fmla="*/ 488060 h 3483137"/>
                  <a:gd name="connsiteX15" fmla="*/ 2936717 w 4085686"/>
                  <a:gd name="connsiteY15" fmla="*/ 41618 h 3483137"/>
                  <a:gd name="connsiteX16" fmla="*/ 2431108 w 4085686"/>
                  <a:gd name="connsiteY16" fmla="*/ 197604 h 3483137"/>
                  <a:gd name="connsiteX17" fmla="*/ 1887847 w 4085686"/>
                  <a:gd name="connsiteY17" fmla="*/ 143816 h 3483137"/>
                  <a:gd name="connsiteX0" fmla="*/ 1879987 w 4077826"/>
                  <a:gd name="connsiteY0" fmla="*/ 143816 h 3483137"/>
                  <a:gd name="connsiteX1" fmla="*/ 965586 w 4077826"/>
                  <a:gd name="connsiteY1" fmla="*/ 305181 h 3483137"/>
                  <a:gd name="connsiteX2" fmla="*/ 723539 w 4077826"/>
                  <a:gd name="connsiteY2" fmla="*/ 762380 h 3483137"/>
                  <a:gd name="connsiteX3" fmla="*/ 224136 w 4077826"/>
                  <a:gd name="connsiteY3" fmla="*/ 1275851 h 3483137"/>
                  <a:gd name="connsiteX4" fmla="*/ 137662 w 4077826"/>
                  <a:gd name="connsiteY4" fmla="*/ 2119498 h 3483137"/>
                  <a:gd name="connsiteX5" fmla="*/ 858010 w 4077826"/>
                  <a:gd name="connsiteY5" fmla="*/ 2774060 h 3483137"/>
                  <a:gd name="connsiteX6" fmla="*/ 1535742 w 4077826"/>
                  <a:gd name="connsiteY6" fmla="*/ 3419519 h 3483137"/>
                  <a:gd name="connsiteX7" fmla="*/ 2525445 w 4077826"/>
                  <a:gd name="connsiteY7" fmla="*/ 3349595 h 3483137"/>
                  <a:gd name="connsiteX8" fmla="*/ 3366197 w 4077826"/>
                  <a:gd name="connsiteY8" fmla="*/ 3462137 h 3483137"/>
                  <a:gd name="connsiteX9" fmla="*/ 3757196 w 4077826"/>
                  <a:gd name="connsiteY9" fmla="*/ 3166714 h 3483137"/>
                  <a:gd name="connsiteX10" fmla="*/ 3724923 w 4077826"/>
                  <a:gd name="connsiteY10" fmla="*/ 2526634 h 3483137"/>
                  <a:gd name="connsiteX11" fmla="*/ 3999243 w 4077826"/>
                  <a:gd name="connsiteY11" fmla="*/ 2096328 h 3483137"/>
                  <a:gd name="connsiteX12" fmla="*/ 3848636 w 4077826"/>
                  <a:gd name="connsiteY12" fmla="*/ 1413218 h 3483137"/>
                  <a:gd name="connsiteX13" fmla="*/ 3606589 w 4077826"/>
                  <a:gd name="connsiteY13" fmla="*/ 891472 h 3483137"/>
                  <a:gd name="connsiteX14" fmla="*/ 3617347 w 4077826"/>
                  <a:gd name="connsiteY14" fmla="*/ 488060 h 3483137"/>
                  <a:gd name="connsiteX15" fmla="*/ 2928857 w 4077826"/>
                  <a:gd name="connsiteY15" fmla="*/ 41618 h 3483137"/>
                  <a:gd name="connsiteX16" fmla="*/ 2423248 w 4077826"/>
                  <a:gd name="connsiteY16" fmla="*/ 197604 h 3483137"/>
                  <a:gd name="connsiteX17" fmla="*/ 1879987 w 4077826"/>
                  <a:gd name="connsiteY17" fmla="*/ 143816 h 3483137"/>
                  <a:gd name="connsiteX0" fmla="*/ 1870766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870766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512501 w 4068605"/>
                  <a:gd name="connsiteY16" fmla="*/ 148367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512501 w 4068605"/>
                  <a:gd name="connsiteY16" fmla="*/ 17736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22736 w 4068605"/>
                  <a:gd name="connsiteY10" fmla="*/ 2498514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78256 w 4119983"/>
                  <a:gd name="connsiteY0" fmla="*/ 172815 h 3512136"/>
                  <a:gd name="connsiteX1" fmla="*/ 979449 w 4119983"/>
                  <a:gd name="connsiteY1" fmla="*/ 334180 h 3512136"/>
                  <a:gd name="connsiteX2" fmla="*/ 737402 w 4119983"/>
                  <a:gd name="connsiteY2" fmla="*/ 791379 h 3512136"/>
                  <a:gd name="connsiteX3" fmla="*/ 237999 w 4119983"/>
                  <a:gd name="connsiteY3" fmla="*/ 1304850 h 3512136"/>
                  <a:gd name="connsiteX4" fmla="*/ 151525 w 4119983"/>
                  <a:gd name="connsiteY4" fmla="*/ 2148497 h 3512136"/>
                  <a:gd name="connsiteX5" fmla="*/ 871873 w 4119983"/>
                  <a:gd name="connsiteY5" fmla="*/ 2803059 h 3512136"/>
                  <a:gd name="connsiteX6" fmla="*/ 1549605 w 4119983"/>
                  <a:gd name="connsiteY6" fmla="*/ 3448518 h 3512136"/>
                  <a:gd name="connsiteX7" fmla="*/ 2539308 w 4119983"/>
                  <a:gd name="connsiteY7" fmla="*/ 3378594 h 3512136"/>
                  <a:gd name="connsiteX8" fmla="*/ 3380060 w 4119983"/>
                  <a:gd name="connsiteY8" fmla="*/ 3491136 h 3512136"/>
                  <a:gd name="connsiteX9" fmla="*/ 3771059 w 4119983"/>
                  <a:gd name="connsiteY9" fmla="*/ 3195713 h 3512136"/>
                  <a:gd name="connsiteX10" fmla="*/ 3745820 w 4119983"/>
                  <a:gd name="connsiteY10" fmla="*/ 2498514 h 3512136"/>
                  <a:gd name="connsiteX11" fmla="*/ 4062342 w 4119983"/>
                  <a:gd name="connsiteY11" fmla="*/ 2082487 h 3512136"/>
                  <a:gd name="connsiteX12" fmla="*/ 3862499 w 4119983"/>
                  <a:gd name="connsiteY12" fmla="*/ 1442217 h 3512136"/>
                  <a:gd name="connsiteX13" fmla="*/ 3620452 w 4119983"/>
                  <a:gd name="connsiteY13" fmla="*/ 920471 h 3512136"/>
                  <a:gd name="connsiteX14" fmla="*/ 3631210 w 4119983"/>
                  <a:gd name="connsiteY14" fmla="*/ 517059 h 3512136"/>
                  <a:gd name="connsiteX15" fmla="*/ 2977889 w 4119983"/>
                  <a:gd name="connsiteY15" fmla="*/ 14346 h 3512136"/>
                  <a:gd name="connsiteX16" fmla="*/ 2521517 w 4119983"/>
                  <a:gd name="connsiteY16" fmla="*/ 191646 h 3512136"/>
                  <a:gd name="connsiteX17" fmla="*/ 1978256 w 4119983"/>
                  <a:gd name="connsiteY17" fmla="*/ 172815 h 351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9983" h="3512136">
                    <a:moveTo>
                      <a:pt x="1978256" y="172815"/>
                    </a:moveTo>
                    <a:cubicBezTo>
                      <a:pt x="1779240" y="67031"/>
                      <a:pt x="1382861" y="-157086"/>
                      <a:pt x="979449" y="334180"/>
                    </a:cubicBezTo>
                    <a:cubicBezTo>
                      <a:pt x="895181" y="436377"/>
                      <a:pt x="816291" y="549333"/>
                      <a:pt x="737402" y="791379"/>
                    </a:cubicBezTo>
                    <a:cubicBezTo>
                      <a:pt x="671064" y="963501"/>
                      <a:pt x="627067" y="1052045"/>
                      <a:pt x="237999" y="1304850"/>
                    </a:cubicBezTo>
                    <a:cubicBezTo>
                      <a:pt x="-36597" y="1490488"/>
                      <a:pt x="-84453" y="1840387"/>
                      <a:pt x="151525" y="2148497"/>
                    </a:cubicBezTo>
                    <a:cubicBezTo>
                      <a:pt x="309304" y="2390544"/>
                      <a:pt x="853944" y="2501845"/>
                      <a:pt x="871873" y="2803059"/>
                    </a:cubicBezTo>
                    <a:cubicBezTo>
                      <a:pt x="920282" y="3331976"/>
                      <a:pt x="931040" y="3656498"/>
                      <a:pt x="1549605" y="3448518"/>
                    </a:cubicBezTo>
                    <a:cubicBezTo>
                      <a:pt x="1863369" y="3346320"/>
                      <a:pt x="2053421" y="3222608"/>
                      <a:pt x="2539308" y="3378594"/>
                    </a:cubicBezTo>
                    <a:cubicBezTo>
                      <a:pt x="2919412" y="3489757"/>
                      <a:pt x="3161321" y="3514444"/>
                      <a:pt x="3380060" y="3491136"/>
                    </a:cubicBezTo>
                    <a:cubicBezTo>
                      <a:pt x="3534253" y="3464242"/>
                      <a:pt x="3643759" y="3421623"/>
                      <a:pt x="3771059" y="3195713"/>
                    </a:cubicBezTo>
                    <a:cubicBezTo>
                      <a:pt x="3882221" y="2948287"/>
                      <a:pt x="3715341" y="2659879"/>
                      <a:pt x="3745820" y="2498514"/>
                    </a:cubicBezTo>
                    <a:cubicBezTo>
                      <a:pt x="3822916" y="2277983"/>
                      <a:pt x="3979867" y="2256274"/>
                      <a:pt x="4062342" y="2082487"/>
                    </a:cubicBezTo>
                    <a:cubicBezTo>
                      <a:pt x="4130474" y="1942638"/>
                      <a:pt x="4204261" y="1723065"/>
                      <a:pt x="3862499" y="1442217"/>
                    </a:cubicBezTo>
                    <a:cubicBezTo>
                      <a:pt x="3756716" y="1317309"/>
                      <a:pt x="3604316" y="1325675"/>
                      <a:pt x="3620452" y="920471"/>
                    </a:cubicBezTo>
                    <a:lnTo>
                      <a:pt x="3631210" y="517059"/>
                    </a:lnTo>
                    <a:cubicBezTo>
                      <a:pt x="3627624" y="330593"/>
                      <a:pt x="3457202" y="-81875"/>
                      <a:pt x="2977889" y="14346"/>
                    </a:cubicBezTo>
                    <a:cubicBezTo>
                      <a:pt x="2793216" y="55583"/>
                      <a:pt x="2690053" y="139651"/>
                      <a:pt x="2521517" y="191646"/>
                    </a:cubicBezTo>
                    <a:cubicBezTo>
                      <a:pt x="2300296" y="254592"/>
                      <a:pt x="2094796" y="223017"/>
                      <a:pt x="1978256" y="172815"/>
                    </a:cubicBezTo>
                    <a:close/>
                  </a:path>
                </a:pathLst>
              </a:custGeom>
              <a:noFill/>
              <a:ln w="28575">
                <a:solidFill>
                  <a:srgbClr val="1E5A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任意多边形 216"/>
              <p:cNvSpPr/>
              <p:nvPr/>
            </p:nvSpPr>
            <p:spPr>
              <a:xfrm>
                <a:off x="2190941" y="1701991"/>
                <a:ext cx="3547136" cy="3034919"/>
              </a:xfrm>
              <a:custGeom>
                <a:avLst/>
                <a:gdLst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39707"/>
                  <a:gd name="connsiteX1" fmla="*/ 733759 w 3493095"/>
                  <a:gd name="connsiteY1" fmla="*/ 467957 h 2939707"/>
                  <a:gd name="connsiteX2" fmla="*/ 206634 w 3493095"/>
                  <a:gd name="connsiteY2" fmla="*/ 1145689 h 2939707"/>
                  <a:gd name="connsiteX3" fmla="*/ 298074 w 3493095"/>
                  <a:gd name="connsiteY3" fmla="*/ 1936376 h 2939707"/>
                  <a:gd name="connsiteX4" fmla="*/ 792926 w 3493095"/>
                  <a:gd name="connsiteY4" fmla="*/ 2630244 h 2939707"/>
                  <a:gd name="connsiteX5" fmla="*/ 1470657 w 3493095"/>
                  <a:gd name="connsiteY5" fmla="*/ 2899186 h 2939707"/>
                  <a:gd name="connsiteX6" fmla="*/ 2175283 w 3493095"/>
                  <a:gd name="connsiteY6" fmla="*/ 2904564 h 2939707"/>
                  <a:gd name="connsiteX7" fmla="*/ 3111199 w 3493095"/>
                  <a:gd name="connsiteY7" fmla="*/ 2775473 h 2939707"/>
                  <a:gd name="connsiteX8" fmla="*/ 3251048 w 3493095"/>
                  <a:gd name="connsiteY8" fmla="*/ 2366682 h 2939707"/>
                  <a:gd name="connsiteX9" fmla="*/ 3493095 w 3493095"/>
                  <a:gd name="connsiteY9" fmla="*/ 1715844 h 2939707"/>
                  <a:gd name="connsiteX10" fmla="*/ 3294079 w 3493095"/>
                  <a:gd name="connsiteY10" fmla="*/ 1226371 h 2939707"/>
                  <a:gd name="connsiteX11" fmla="*/ 3164987 w 3493095"/>
                  <a:gd name="connsiteY11" fmla="*/ 365760 h 2939707"/>
                  <a:gd name="connsiteX12" fmla="*/ 2562559 w 3493095"/>
                  <a:gd name="connsiteY12" fmla="*/ 0 h 2939707"/>
                  <a:gd name="connsiteX13" fmla="*/ 1594370 w 3493095"/>
                  <a:gd name="connsiteY13" fmla="*/ 102197 h 2939707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70657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78989"/>
                  <a:gd name="connsiteX1" fmla="*/ 733759 w 3493095"/>
                  <a:gd name="connsiteY1" fmla="*/ 467957 h 2978989"/>
                  <a:gd name="connsiteX2" fmla="*/ 206634 w 3493095"/>
                  <a:gd name="connsiteY2" fmla="*/ 1145689 h 2978989"/>
                  <a:gd name="connsiteX3" fmla="*/ 298074 w 3493095"/>
                  <a:gd name="connsiteY3" fmla="*/ 1936376 h 2978989"/>
                  <a:gd name="connsiteX4" fmla="*/ 792926 w 3493095"/>
                  <a:gd name="connsiteY4" fmla="*/ 2630244 h 2978989"/>
                  <a:gd name="connsiteX5" fmla="*/ 1449142 w 3493095"/>
                  <a:gd name="connsiteY5" fmla="*/ 2899186 h 2978989"/>
                  <a:gd name="connsiteX6" fmla="*/ 2175283 w 3493095"/>
                  <a:gd name="connsiteY6" fmla="*/ 2904564 h 2978989"/>
                  <a:gd name="connsiteX7" fmla="*/ 3111199 w 3493095"/>
                  <a:gd name="connsiteY7" fmla="*/ 2775473 h 2978989"/>
                  <a:gd name="connsiteX8" fmla="*/ 3251048 w 3493095"/>
                  <a:gd name="connsiteY8" fmla="*/ 2366682 h 2978989"/>
                  <a:gd name="connsiteX9" fmla="*/ 3493095 w 3493095"/>
                  <a:gd name="connsiteY9" fmla="*/ 1715844 h 2978989"/>
                  <a:gd name="connsiteX10" fmla="*/ 3294079 w 3493095"/>
                  <a:gd name="connsiteY10" fmla="*/ 1226371 h 2978989"/>
                  <a:gd name="connsiteX11" fmla="*/ 3164987 w 3493095"/>
                  <a:gd name="connsiteY11" fmla="*/ 365760 h 2978989"/>
                  <a:gd name="connsiteX12" fmla="*/ 2562559 w 3493095"/>
                  <a:gd name="connsiteY12" fmla="*/ 0 h 2978989"/>
                  <a:gd name="connsiteX13" fmla="*/ 1594370 w 3493095"/>
                  <a:gd name="connsiteY13" fmla="*/ 102197 h 2978989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111199 w 3493095"/>
                  <a:gd name="connsiteY7" fmla="*/ 2775473 h 3001392"/>
                  <a:gd name="connsiteX8" fmla="*/ 3251048 w 3493095"/>
                  <a:gd name="connsiteY8" fmla="*/ 2366682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51048 w 3493095"/>
                  <a:gd name="connsiteY8" fmla="*/ 2366682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72563 w 3493095"/>
                  <a:gd name="connsiteY8" fmla="*/ 2237590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8177"/>
                  <a:gd name="connsiteY0" fmla="*/ 135724 h 3034919"/>
                  <a:gd name="connsiteX1" fmla="*/ 733759 w 3498177"/>
                  <a:gd name="connsiteY1" fmla="*/ 501484 h 3034919"/>
                  <a:gd name="connsiteX2" fmla="*/ 206634 w 3498177"/>
                  <a:gd name="connsiteY2" fmla="*/ 1179216 h 3034919"/>
                  <a:gd name="connsiteX3" fmla="*/ 298074 w 3498177"/>
                  <a:gd name="connsiteY3" fmla="*/ 1969903 h 3034919"/>
                  <a:gd name="connsiteX4" fmla="*/ 792926 w 3498177"/>
                  <a:gd name="connsiteY4" fmla="*/ 2663771 h 3034919"/>
                  <a:gd name="connsiteX5" fmla="*/ 1449142 w 3498177"/>
                  <a:gd name="connsiteY5" fmla="*/ 2932713 h 3034919"/>
                  <a:gd name="connsiteX6" fmla="*/ 2175283 w 3498177"/>
                  <a:gd name="connsiteY6" fmla="*/ 2938091 h 3034919"/>
                  <a:gd name="connsiteX7" fmla="*/ 3245670 w 3498177"/>
                  <a:gd name="connsiteY7" fmla="*/ 2809000 h 3034919"/>
                  <a:gd name="connsiteX8" fmla="*/ 3267184 w 3498177"/>
                  <a:gd name="connsiteY8" fmla="*/ 2238845 h 3034919"/>
                  <a:gd name="connsiteX9" fmla="*/ 3493095 w 3498177"/>
                  <a:gd name="connsiteY9" fmla="*/ 1749371 h 3034919"/>
                  <a:gd name="connsiteX10" fmla="*/ 3294079 w 3498177"/>
                  <a:gd name="connsiteY10" fmla="*/ 1259898 h 3034919"/>
                  <a:gd name="connsiteX11" fmla="*/ 3164987 w 3498177"/>
                  <a:gd name="connsiteY11" fmla="*/ 399287 h 3034919"/>
                  <a:gd name="connsiteX12" fmla="*/ 2562559 w 3498177"/>
                  <a:gd name="connsiteY12" fmla="*/ 33527 h 3034919"/>
                  <a:gd name="connsiteX13" fmla="*/ 1594370 w 3498177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49654"/>
                  <a:gd name="connsiteY0" fmla="*/ 135724 h 3034919"/>
                  <a:gd name="connsiteX1" fmla="*/ 733759 w 3549654"/>
                  <a:gd name="connsiteY1" fmla="*/ 501484 h 3034919"/>
                  <a:gd name="connsiteX2" fmla="*/ 206634 w 3549654"/>
                  <a:gd name="connsiteY2" fmla="*/ 1179216 h 3034919"/>
                  <a:gd name="connsiteX3" fmla="*/ 298074 w 3549654"/>
                  <a:gd name="connsiteY3" fmla="*/ 1969903 h 3034919"/>
                  <a:gd name="connsiteX4" fmla="*/ 792926 w 3549654"/>
                  <a:gd name="connsiteY4" fmla="*/ 2663771 h 3034919"/>
                  <a:gd name="connsiteX5" fmla="*/ 1449142 w 3549654"/>
                  <a:gd name="connsiteY5" fmla="*/ 2932713 h 3034919"/>
                  <a:gd name="connsiteX6" fmla="*/ 2175283 w 3549654"/>
                  <a:gd name="connsiteY6" fmla="*/ 2938091 h 3034919"/>
                  <a:gd name="connsiteX7" fmla="*/ 3245670 w 3549654"/>
                  <a:gd name="connsiteY7" fmla="*/ 2809000 h 3034919"/>
                  <a:gd name="connsiteX8" fmla="*/ 3267184 w 3549654"/>
                  <a:gd name="connsiteY8" fmla="*/ 2238845 h 3034919"/>
                  <a:gd name="connsiteX9" fmla="*/ 3541505 w 3549654"/>
                  <a:gd name="connsiteY9" fmla="*/ 1738614 h 3034919"/>
                  <a:gd name="connsiteX10" fmla="*/ 3294079 w 3549654"/>
                  <a:gd name="connsiteY10" fmla="*/ 1259898 h 3034919"/>
                  <a:gd name="connsiteX11" fmla="*/ 3164987 w 3549654"/>
                  <a:gd name="connsiteY11" fmla="*/ 399287 h 3034919"/>
                  <a:gd name="connsiteX12" fmla="*/ 2562559 w 3549654"/>
                  <a:gd name="connsiteY12" fmla="*/ 33527 h 3034919"/>
                  <a:gd name="connsiteX13" fmla="*/ 1594370 w 3549654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47136" h="3034919">
                    <a:moveTo>
                      <a:pt x="1594370" y="135724"/>
                    </a:moveTo>
                    <a:cubicBezTo>
                      <a:pt x="1043938" y="4840"/>
                      <a:pt x="832370" y="261230"/>
                      <a:pt x="733759" y="501484"/>
                    </a:cubicBezTo>
                    <a:cubicBezTo>
                      <a:pt x="611839" y="872624"/>
                      <a:pt x="409236" y="953305"/>
                      <a:pt x="206634" y="1179216"/>
                    </a:cubicBezTo>
                    <a:cubicBezTo>
                      <a:pt x="-160919" y="1523460"/>
                      <a:pt x="20168" y="1792402"/>
                      <a:pt x="298074" y="1969903"/>
                    </a:cubicBezTo>
                    <a:cubicBezTo>
                      <a:pt x="791133" y="2190435"/>
                      <a:pt x="762446" y="2362557"/>
                      <a:pt x="792926" y="2663771"/>
                    </a:cubicBezTo>
                    <a:cubicBezTo>
                      <a:pt x="868230" y="3038495"/>
                      <a:pt x="1147928" y="3004430"/>
                      <a:pt x="1449142" y="2932713"/>
                    </a:cubicBezTo>
                    <a:cubicBezTo>
                      <a:pt x="1879448" y="2762383"/>
                      <a:pt x="2003160" y="2909404"/>
                      <a:pt x="2175283" y="2938091"/>
                    </a:cubicBezTo>
                    <a:cubicBezTo>
                      <a:pt x="3035895" y="3147866"/>
                      <a:pt x="3164988" y="2975743"/>
                      <a:pt x="3245670" y="2809000"/>
                    </a:cubicBezTo>
                    <a:cubicBezTo>
                      <a:pt x="3319180" y="2575917"/>
                      <a:pt x="3258220" y="2418139"/>
                      <a:pt x="3267184" y="2238845"/>
                    </a:cubicBezTo>
                    <a:cubicBezTo>
                      <a:pt x="3320973" y="2043415"/>
                      <a:pt x="3482338" y="1934045"/>
                      <a:pt x="3541505" y="1738614"/>
                    </a:cubicBezTo>
                    <a:cubicBezTo>
                      <a:pt x="3577364" y="1500152"/>
                      <a:pt x="3435721" y="1385403"/>
                      <a:pt x="3294079" y="1259898"/>
                    </a:cubicBezTo>
                    <a:cubicBezTo>
                      <a:pt x="3089683" y="1032195"/>
                      <a:pt x="3208018" y="686157"/>
                      <a:pt x="3164987" y="399287"/>
                    </a:cubicBezTo>
                    <a:cubicBezTo>
                      <a:pt x="3028723" y="-99150"/>
                      <a:pt x="2693443" y="-5918"/>
                      <a:pt x="2562559" y="33527"/>
                    </a:cubicBezTo>
                    <a:cubicBezTo>
                      <a:pt x="2046191" y="271989"/>
                      <a:pt x="1857933" y="203856"/>
                      <a:pt x="1594370" y="135724"/>
                    </a:cubicBezTo>
                    <a:close/>
                  </a:path>
                </a:pathLst>
              </a:custGeom>
              <a:noFill/>
              <a:ln w="12700">
                <a:solidFill>
                  <a:srgbClr val="1E5AA4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611" y="1497546"/>
              <a:ext cx="985693" cy="1513743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1679766" y="762146"/>
            <a:ext cx="5085770" cy="4728997"/>
            <a:chOff x="1679766" y="1358468"/>
            <a:chExt cx="4119983" cy="4132675"/>
          </a:xfrm>
        </p:grpSpPr>
        <p:grpSp>
          <p:nvGrpSpPr>
            <p:cNvPr id="11" name="组合 10"/>
            <p:cNvGrpSpPr/>
            <p:nvPr/>
          </p:nvGrpSpPr>
          <p:grpSpPr>
            <a:xfrm>
              <a:off x="1679766" y="1358468"/>
              <a:ext cx="4119983" cy="3459950"/>
              <a:chOff x="1918357" y="1491175"/>
              <a:chExt cx="4119983" cy="3459950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1918357" y="1491175"/>
                <a:ext cx="4119983" cy="3459950"/>
              </a:xfrm>
              <a:custGeom>
                <a:avLst/>
                <a:gdLst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10193 h 3407412"/>
                  <a:gd name="connsiteX1" fmla="*/ 817581 w 3808207"/>
                  <a:gd name="connsiteY1" fmla="*/ 228527 h 3407412"/>
                  <a:gd name="connsiteX2" fmla="*/ 564776 w 3808207"/>
                  <a:gd name="connsiteY2" fmla="*/ 728757 h 3407412"/>
                  <a:gd name="connsiteX3" fmla="*/ 107576 w 3808207"/>
                  <a:gd name="connsiteY3" fmla="*/ 1277397 h 3407412"/>
                  <a:gd name="connsiteX4" fmla="*/ 0 w 3808207"/>
                  <a:gd name="connsiteY4" fmla="*/ 2078842 h 3407412"/>
                  <a:gd name="connsiteX5" fmla="*/ 699247 w 3808207"/>
                  <a:gd name="connsiteY5" fmla="*/ 2740437 h 3407412"/>
                  <a:gd name="connsiteX6" fmla="*/ 1360842 w 3808207"/>
                  <a:gd name="connsiteY6" fmla="*/ 3391275 h 3407412"/>
                  <a:gd name="connsiteX7" fmla="*/ 2366682 w 3808207"/>
                  <a:gd name="connsiteY7" fmla="*/ 3310593 h 3407412"/>
                  <a:gd name="connsiteX8" fmla="*/ 3200400 w 3808207"/>
                  <a:gd name="connsiteY8" fmla="*/ 3407412 h 3407412"/>
                  <a:gd name="connsiteX9" fmla="*/ 3598433 w 3808207"/>
                  <a:gd name="connsiteY9" fmla="*/ 3063167 h 3407412"/>
                  <a:gd name="connsiteX10" fmla="*/ 3593054 w 3808207"/>
                  <a:gd name="connsiteY10" fmla="*/ 2498390 h 3407412"/>
                  <a:gd name="connsiteX11" fmla="*/ 3808207 w 3808207"/>
                  <a:gd name="connsiteY11" fmla="*/ 2025054 h 3407412"/>
                  <a:gd name="connsiteX12" fmla="*/ 3689873 w 3808207"/>
                  <a:gd name="connsiteY12" fmla="*/ 1379595 h 3407412"/>
                  <a:gd name="connsiteX13" fmla="*/ 3447826 w 3808207"/>
                  <a:gd name="connsiteY13" fmla="*/ 857849 h 3407412"/>
                  <a:gd name="connsiteX14" fmla="*/ 3458584 w 3808207"/>
                  <a:gd name="connsiteY14" fmla="*/ 454437 h 3407412"/>
                  <a:gd name="connsiteX15" fmla="*/ 2770094 w 3808207"/>
                  <a:gd name="connsiteY15" fmla="*/ 7995 h 3407412"/>
                  <a:gd name="connsiteX16" fmla="*/ 2264485 w 3808207"/>
                  <a:gd name="connsiteY16" fmla="*/ 163981 h 3407412"/>
                  <a:gd name="connsiteX17" fmla="*/ 1721224 w 3808207"/>
                  <a:gd name="connsiteY17" fmla="*/ 110193 h 3407412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37701"/>
                  <a:gd name="connsiteY0" fmla="*/ 110956 h 3408175"/>
                  <a:gd name="connsiteX1" fmla="*/ 817581 w 3837701"/>
                  <a:gd name="connsiteY1" fmla="*/ 229290 h 3408175"/>
                  <a:gd name="connsiteX2" fmla="*/ 564776 w 3837701"/>
                  <a:gd name="connsiteY2" fmla="*/ 729520 h 3408175"/>
                  <a:gd name="connsiteX3" fmla="*/ 107576 w 3837701"/>
                  <a:gd name="connsiteY3" fmla="*/ 1278160 h 3408175"/>
                  <a:gd name="connsiteX4" fmla="*/ 0 w 3837701"/>
                  <a:gd name="connsiteY4" fmla="*/ 2079605 h 3408175"/>
                  <a:gd name="connsiteX5" fmla="*/ 699247 w 3837701"/>
                  <a:gd name="connsiteY5" fmla="*/ 2741200 h 3408175"/>
                  <a:gd name="connsiteX6" fmla="*/ 1360842 w 3837701"/>
                  <a:gd name="connsiteY6" fmla="*/ 3392038 h 3408175"/>
                  <a:gd name="connsiteX7" fmla="*/ 2366682 w 3837701"/>
                  <a:gd name="connsiteY7" fmla="*/ 3311356 h 3408175"/>
                  <a:gd name="connsiteX8" fmla="*/ 3200400 w 3837701"/>
                  <a:gd name="connsiteY8" fmla="*/ 3408175 h 3408175"/>
                  <a:gd name="connsiteX9" fmla="*/ 3598433 w 3837701"/>
                  <a:gd name="connsiteY9" fmla="*/ 3063930 h 3408175"/>
                  <a:gd name="connsiteX10" fmla="*/ 3593054 w 3837701"/>
                  <a:gd name="connsiteY10" fmla="*/ 2499153 h 3408175"/>
                  <a:gd name="connsiteX11" fmla="*/ 3808207 w 3837701"/>
                  <a:gd name="connsiteY11" fmla="*/ 2025817 h 3408175"/>
                  <a:gd name="connsiteX12" fmla="*/ 3689873 w 3837701"/>
                  <a:gd name="connsiteY12" fmla="*/ 1380358 h 3408175"/>
                  <a:gd name="connsiteX13" fmla="*/ 3447826 w 3837701"/>
                  <a:gd name="connsiteY13" fmla="*/ 858612 h 3408175"/>
                  <a:gd name="connsiteX14" fmla="*/ 3458584 w 3837701"/>
                  <a:gd name="connsiteY14" fmla="*/ 455200 h 3408175"/>
                  <a:gd name="connsiteX15" fmla="*/ 2770094 w 3837701"/>
                  <a:gd name="connsiteY15" fmla="*/ 8758 h 3408175"/>
                  <a:gd name="connsiteX16" fmla="*/ 2264485 w 3837701"/>
                  <a:gd name="connsiteY16" fmla="*/ 164744 h 3408175"/>
                  <a:gd name="connsiteX17" fmla="*/ 1721224 w 3837701"/>
                  <a:gd name="connsiteY17" fmla="*/ 110956 h 3408175"/>
                  <a:gd name="connsiteX0" fmla="*/ 1721224 w 3874332"/>
                  <a:gd name="connsiteY0" fmla="*/ 110956 h 3408175"/>
                  <a:gd name="connsiteX1" fmla="*/ 817581 w 3874332"/>
                  <a:gd name="connsiteY1" fmla="*/ 229290 h 3408175"/>
                  <a:gd name="connsiteX2" fmla="*/ 564776 w 3874332"/>
                  <a:gd name="connsiteY2" fmla="*/ 729520 h 3408175"/>
                  <a:gd name="connsiteX3" fmla="*/ 107576 w 3874332"/>
                  <a:gd name="connsiteY3" fmla="*/ 1278160 h 3408175"/>
                  <a:gd name="connsiteX4" fmla="*/ 0 w 3874332"/>
                  <a:gd name="connsiteY4" fmla="*/ 2079605 h 3408175"/>
                  <a:gd name="connsiteX5" fmla="*/ 699247 w 3874332"/>
                  <a:gd name="connsiteY5" fmla="*/ 2741200 h 3408175"/>
                  <a:gd name="connsiteX6" fmla="*/ 1360842 w 3874332"/>
                  <a:gd name="connsiteY6" fmla="*/ 3392038 h 3408175"/>
                  <a:gd name="connsiteX7" fmla="*/ 2366682 w 3874332"/>
                  <a:gd name="connsiteY7" fmla="*/ 3311356 h 3408175"/>
                  <a:gd name="connsiteX8" fmla="*/ 3200400 w 3874332"/>
                  <a:gd name="connsiteY8" fmla="*/ 3408175 h 3408175"/>
                  <a:gd name="connsiteX9" fmla="*/ 3598433 w 3874332"/>
                  <a:gd name="connsiteY9" fmla="*/ 3063930 h 3408175"/>
                  <a:gd name="connsiteX10" fmla="*/ 3593054 w 3874332"/>
                  <a:gd name="connsiteY10" fmla="*/ 2499153 h 3408175"/>
                  <a:gd name="connsiteX11" fmla="*/ 3808207 w 3874332"/>
                  <a:gd name="connsiteY11" fmla="*/ 2025817 h 3408175"/>
                  <a:gd name="connsiteX12" fmla="*/ 3689873 w 3874332"/>
                  <a:gd name="connsiteY12" fmla="*/ 1380358 h 3408175"/>
                  <a:gd name="connsiteX13" fmla="*/ 3447826 w 3874332"/>
                  <a:gd name="connsiteY13" fmla="*/ 858612 h 3408175"/>
                  <a:gd name="connsiteX14" fmla="*/ 3458584 w 3874332"/>
                  <a:gd name="connsiteY14" fmla="*/ 455200 h 3408175"/>
                  <a:gd name="connsiteX15" fmla="*/ 2770094 w 3874332"/>
                  <a:gd name="connsiteY15" fmla="*/ 8758 h 3408175"/>
                  <a:gd name="connsiteX16" fmla="*/ 2264485 w 3874332"/>
                  <a:gd name="connsiteY16" fmla="*/ 164744 h 3408175"/>
                  <a:gd name="connsiteX17" fmla="*/ 1721224 w 3874332"/>
                  <a:gd name="connsiteY17" fmla="*/ 110956 h 3408175"/>
                  <a:gd name="connsiteX0" fmla="*/ 1721224 w 3877234"/>
                  <a:gd name="connsiteY0" fmla="*/ 110956 h 3408175"/>
                  <a:gd name="connsiteX1" fmla="*/ 817581 w 3877234"/>
                  <a:gd name="connsiteY1" fmla="*/ 229290 h 3408175"/>
                  <a:gd name="connsiteX2" fmla="*/ 564776 w 3877234"/>
                  <a:gd name="connsiteY2" fmla="*/ 729520 h 3408175"/>
                  <a:gd name="connsiteX3" fmla="*/ 107576 w 3877234"/>
                  <a:gd name="connsiteY3" fmla="*/ 1278160 h 3408175"/>
                  <a:gd name="connsiteX4" fmla="*/ 0 w 3877234"/>
                  <a:gd name="connsiteY4" fmla="*/ 2079605 h 3408175"/>
                  <a:gd name="connsiteX5" fmla="*/ 699247 w 3877234"/>
                  <a:gd name="connsiteY5" fmla="*/ 2741200 h 3408175"/>
                  <a:gd name="connsiteX6" fmla="*/ 1360842 w 3877234"/>
                  <a:gd name="connsiteY6" fmla="*/ 3392038 h 3408175"/>
                  <a:gd name="connsiteX7" fmla="*/ 2366682 w 3877234"/>
                  <a:gd name="connsiteY7" fmla="*/ 3311356 h 3408175"/>
                  <a:gd name="connsiteX8" fmla="*/ 3200400 w 3877234"/>
                  <a:gd name="connsiteY8" fmla="*/ 3408175 h 3408175"/>
                  <a:gd name="connsiteX9" fmla="*/ 3598433 w 3877234"/>
                  <a:gd name="connsiteY9" fmla="*/ 3063930 h 3408175"/>
                  <a:gd name="connsiteX10" fmla="*/ 3593054 w 3877234"/>
                  <a:gd name="connsiteY10" fmla="*/ 2499153 h 3408175"/>
                  <a:gd name="connsiteX11" fmla="*/ 3813586 w 3877234"/>
                  <a:gd name="connsiteY11" fmla="*/ 2063468 h 3408175"/>
                  <a:gd name="connsiteX12" fmla="*/ 3689873 w 3877234"/>
                  <a:gd name="connsiteY12" fmla="*/ 1380358 h 3408175"/>
                  <a:gd name="connsiteX13" fmla="*/ 3447826 w 3877234"/>
                  <a:gd name="connsiteY13" fmla="*/ 858612 h 3408175"/>
                  <a:gd name="connsiteX14" fmla="*/ 3458584 w 3877234"/>
                  <a:gd name="connsiteY14" fmla="*/ 455200 h 3408175"/>
                  <a:gd name="connsiteX15" fmla="*/ 2770094 w 3877234"/>
                  <a:gd name="connsiteY15" fmla="*/ 8758 h 3408175"/>
                  <a:gd name="connsiteX16" fmla="*/ 2264485 w 3877234"/>
                  <a:gd name="connsiteY16" fmla="*/ 164744 h 3408175"/>
                  <a:gd name="connsiteX17" fmla="*/ 1721224 w 3877234"/>
                  <a:gd name="connsiteY17" fmla="*/ 110956 h 3408175"/>
                  <a:gd name="connsiteX0" fmla="*/ 1721224 w 3879373"/>
                  <a:gd name="connsiteY0" fmla="*/ 110956 h 3408175"/>
                  <a:gd name="connsiteX1" fmla="*/ 817581 w 3879373"/>
                  <a:gd name="connsiteY1" fmla="*/ 229290 h 3408175"/>
                  <a:gd name="connsiteX2" fmla="*/ 564776 w 3879373"/>
                  <a:gd name="connsiteY2" fmla="*/ 729520 h 3408175"/>
                  <a:gd name="connsiteX3" fmla="*/ 107576 w 3879373"/>
                  <a:gd name="connsiteY3" fmla="*/ 1278160 h 3408175"/>
                  <a:gd name="connsiteX4" fmla="*/ 0 w 3879373"/>
                  <a:gd name="connsiteY4" fmla="*/ 2079605 h 3408175"/>
                  <a:gd name="connsiteX5" fmla="*/ 699247 w 3879373"/>
                  <a:gd name="connsiteY5" fmla="*/ 2741200 h 3408175"/>
                  <a:gd name="connsiteX6" fmla="*/ 1360842 w 3879373"/>
                  <a:gd name="connsiteY6" fmla="*/ 3392038 h 3408175"/>
                  <a:gd name="connsiteX7" fmla="*/ 2366682 w 3879373"/>
                  <a:gd name="connsiteY7" fmla="*/ 3311356 h 3408175"/>
                  <a:gd name="connsiteX8" fmla="*/ 3200400 w 3879373"/>
                  <a:gd name="connsiteY8" fmla="*/ 3408175 h 3408175"/>
                  <a:gd name="connsiteX9" fmla="*/ 3598433 w 3879373"/>
                  <a:gd name="connsiteY9" fmla="*/ 3063930 h 3408175"/>
                  <a:gd name="connsiteX10" fmla="*/ 3593054 w 3879373"/>
                  <a:gd name="connsiteY10" fmla="*/ 2499153 h 3408175"/>
                  <a:gd name="connsiteX11" fmla="*/ 3813586 w 3879373"/>
                  <a:gd name="connsiteY11" fmla="*/ 2063468 h 3408175"/>
                  <a:gd name="connsiteX12" fmla="*/ 3689873 w 3879373"/>
                  <a:gd name="connsiteY12" fmla="*/ 1380358 h 3408175"/>
                  <a:gd name="connsiteX13" fmla="*/ 3447826 w 3879373"/>
                  <a:gd name="connsiteY13" fmla="*/ 858612 h 3408175"/>
                  <a:gd name="connsiteX14" fmla="*/ 3458584 w 3879373"/>
                  <a:gd name="connsiteY14" fmla="*/ 455200 h 3408175"/>
                  <a:gd name="connsiteX15" fmla="*/ 2770094 w 3879373"/>
                  <a:gd name="connsiteY15" fmla="*/ 8758 h 3408175"/>
                  <a:gd name="connsiteX16" fmla="*/ 2264485 w 3879373"/>
                  <a:gd name="connsiteY16" fmla="*/ 164744 h 3408175"/>
                  <a:gd name="connsiteX17" fmla="*/ 1721224 w 38793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13275"/>
                  <a:gd name="connsiteX1" fmla="*/ 817581 w 3895073"/>
                  <a:gd name="connsiteY1" fmla="*/ 229290 h 3413275"/>
                  <a:gd name="connsiteX2" fmla="*/ 564776 w 3895073"/>
                  <a:gd name="connsiteY2" fmla="*/ 729520 h 3413275"/>
                  <a:gd name="connsiteX3" fmla="*/ 107576 w 3895073"/>
                  <a:gd name="connsiteY3" fmla="*/ 1278160 h 3413275"/>
                  <a:gd name="connsiteX4" fmla="*/ 0 w 3895073"/>
                  <a:gd name="connsiteY4" fmla="*/ 2079605 h 3413275"/>
                  <a:gd name="connsiteX5" fmla="*/ 699247 w 3895073"/>
                  <a:gd name="connsiteY5" fmla="*/ 2741200 h 3413275"/>
                  <a:gd name="connsiteX6" fmla="*/ 1360842 w 3895073"/>
                  <a:gd name="connsiteY6" fmla="*/ 3392038 h 3413275"/>
                  <a:gd name="connsiteX7" fmla="*/ 2366682 w 3895073"/>
                  <a:gd name="connsiteY7" fmla="*/ 3311356 h 3413275"/>
                  <a:gd name="connsiteX8" fmla="*/ 3200400 w 3895073"/>
                  <a:gd name="connsiteY8" fmla="*/ 3408175 h 3413275"/>
                  <a:gd name="connsiteX9" fmla="*/ 3598433 w 3895073"/>
                  <a:gd name="connsiteY9" fmla="*/ 3133854 h 3413275"/>
                  <a:gd name="connsiteX10" fmla="*/ 3593054 w 3895073"/>
                  <a:gd name="connsiteY10" fmla="*/ 2499153 h 3413275"/>
                  <a:gd name="connsiteX11" fmla="*/ 3840480 w 3895073"/>
                  <a:gd name="connsiteY11" fmla="*/ 2063468 h 3413275"/>
                  <a:gd name="connsiteX12" fmla="*/ 3689873 w 3895073"/>
                  <a:gd name="connsiteY12" fmla="*/ 1380358 h 3413275"/>
                  <a:gd name="connsiteX13" fmla="*/ 3447826 w 3895073"/>
                  <a:gd name="connsiteY13" fmla="*/ 858612 h 3413275"/>
                  <a:gd name="connsiteX14" fmla="*/ 3458584 w 3895073"/>
                  <a:gd name="connsiteY14" fmla="*/ 455200 h 3413275"/>
                  <a:gd name="connsiteX15" fmla="*/ 2770094 w 3895073"/>
                  <a:gd name="connsiteY15" fmla="*/ 8758 h 3413275"/>
                  <a:gd name="connsiteX16" fmla="*/ 2264485 w 3895073"/>
                  <a:gd name="connsiteY16" fmla="*/ 164744 h 3413275"/>
                  <a:gd name="connsiteX17" fmla="*/ 1721224 w 3895073"/>
                  <a:gd name="connsiteY17" fmla="*/ 110956 h 3413275"/>
                  <a:gd name="connsiteX0" fmla="*/ 1721224 w 3895073"/>
                  <a:gd name="connsiteY0" fmla="*/ 110956 h 3428654"/>
                  <a:gd name="connsiteX1" fmla="*/ 817581 w 3895073"/>
                  <a:gd name="connsiteY1" fmla="*/ 229290 h 3428654"/>
                  <a:gd name="connsiteX2" fmla="*/ 564776 w 3895073"/>
                  <a:gd name="connsiteY2" fmla="*/ 729520 h 3428654"/>
                  <a:gd name="connsiteX3" fmla="*/ 107576 w 3895073"/>
                  <a:gd name="connsiteY3" fmla="*/ 1278160 h 3428654"/>
                  <a:gd name="connsiteX4" fmla="*/ 0 w 3895073"/>
                  <a:gd name="connsiteY4" fmla="*/ 2079605 h 3428654"/>
                  <a:gd name="connsiteX5" fmla="*/ 699247 w 3895073"/>
                  <a:gd name="connsiteY5" fmla="*/ 2741200 h 3428654"/>
                  <a:gd name="connsiteX6" fmla="*/ 1360842 w 3895073"/>
                  <a:gd name="connsiteY6" fmla="*/ 3392038 h 3428654"/>
                  <a:gd name="connsiteX7" fmla="*/ 2366682 w 3895073"/>
                  <a:gd name="connsiteY7" fmla="*/ 3311356 h 3428654"/>
                  <a:gd name="connsiteX8" fmla="*/ 3200400 w 3895073"/>
                  <a:gd name="connsiteY8" fmla="*/ 3408175 h 3428654"/>
                  <a:gd name="connsiteX9" fmla="*/ 3598433 w 3895073"/>
                  <a:gd name="connsiteY9" fmla="*/ 3133854 h 3428654"/>
                  <a:gd name="connsiteX10" fmla="*/ 3593054 w 3895073"/>
                  <a:gd name="connsiteY10" fmla="*/ 2499153 h 3428654"/>
                  <a:gd name="connsiteX11" fmla="*/ 3840480 w 3895073"/>
                  <a:gd name="connsiteY11" fmla="*/ 2063468 h 3428654"/>
                  <a:gd name="connsiteX12" fmla="*/ 3689873 w 3895073"/>
                  <a:gd name="connsiteY12" fmla="*/ 1380358 h 3428654"/>
                  <a:gd name="connsiteX13" fmla="*/ 3447826 w 3895073"/>
                  <a:gd name="connsiteY13" fmla="*/ 858612 h 3428654"/>
                  <a:gd name="connsiteX14" fmla="*/ 3458584 w 3895073"/>
                  <a:gd name="connsiteY14" fmla="*/ 455200 h 3428654"/>
                  <a:gd name="connsiteX15" fmla="*/ 2770094 w 3895073"/>
                  <a:gd name="connsiteY15" fmla="*/ 8758 h 3428654"/>
                  <a:gd name="connsiteX16" fmla="*/ 2264485 w 3895073"/>
                  <a:gd name="connsiteY16" fmla="*/ 164744 h 3428654"/>
                  <a:gd name="connsiteX17" fmla="*/ 1721224 w 3895073"/>
                  <a:gd name="connsiteY17" fmla="*/ 110956 h 3428654"/>
                  <a:gd name="connsiteX0" fmla="*/ 1721224 w 3895073"/>
                  <a:gd name="connsiteY0" fmla="*/ 110956 h 3423733"/>
                  <a:gd name="connsiteX1" fmla="*/ 817581 w 3895073"/>
                  <a:gd name="connsiteY1" fmla="*/ 229290 h 3423733"/>
                  <a:gd name="connsiteX2" fmla="*/ 564776 w 3895073"/>
                  <a:gd name="connsiteY2" fmla="*/ 729520 h 3423733"/>
                  <a:gd name="connsiteX3" fmla="*/ 107576 w 3895073"/>
                  <a:gd name="connsiteY3" fmla="*/ 1278160 h 3423733"/>
                  <a:gd name="connsiteX4" fmla="*/ 0 w 3895073"/>
                  <a:gd name="connsiteY4" fmla="*/ 2079605 h 3423733"/>
                  <a:gd name="connsiteX5" fmla="*/ 699247 w 3895073"/>
                  <a:gd name="connsiteY5" fmla="*/ 2741200 h 3423733"/>
                  <a:gd name="connsiteX6" fmla="*/ 1376979 w 3895073"/>
                  <a:gd name="connsiteY6" fmla="*/ 3386659 h 3423733"/>
                  <a:gd name="connsiteX7" fmla="*/ 2366682 w 3895073"/>
                  <a:gd name="connsiteY7" fmla="*/ 3311356 h 3423733"/>
                  <a:gd name="connsiteX8" fmla="*/ 3200400 w 3895073"/>
                  <a:gd name="connsiteY8" fmla="*/ 3408175 h 3423733"/>
                  <a:gd name="connsiteX9" fmla="*/ 3598433 w 3895073"/>
                  <a:gd name="connsiteY9" fmla="*/ 3133854 h 3423733"/>
                  <a:gd name="connsiteX10" fmla="*/ 3593054 w 3895073"/>
                  <a:gd name="connsiteY10" fmla="*/ 2499153 h 3423733"/>
                  <a:gd name="connsiteX11" fmla="*/ 3840480 w 3895073"/>
                  <a:gd name="connsiteY11" fmla="*/ 2063468 h 3423733"/>
                  <a:gd name="connsiteX12" fmla="*/ 3689873 w 3895073"/>
                  <a:gd name="connsiteY12" fmla="*/ 1380358 h 3423733"/>
                  <a:gd name="connsiteX13" fmla="*/ 3447826 w 3895073"/>
                  <a:gd name="connsiteY13" fmla="*/ 858612 h 3423733"/>
                  <a:gd name="connsiteX14" fmla="*/ 3458584 w 3895073"/>
                  <a:gd name="connsiteY14" fmla="*/ 455200 h 3423733"/>
                  <a:gd name="connsiteX15" fmla="*/ 2770094 w 3895073"/>
                  <a:gd name="connsiteY15" fmla="*/ 8758 h 3423733"/>
                  <a:gd name="connsiteX16" fmla="*/ 2264485 w 3895073"/>
                  <a:gd name="connsiteY16" fmla="*/ 164744 h 3423733"/>
                  <a:gd name="connsiteX17" fmla="*/ 1721224 w 3895073"/>
                  <a:gd name="connsiteY17" fmla="*/ 110956 h 3423733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859872 w 4033721"/>
                  <a:gd name="connsiteY0" fmla="*/ 110956 h 3450277"/>
                  <a:gd name="connsiteX1" fmla="*/ 956229 w 4033721"/>
                  <a:gd name="connsiteY1" fmla="*/ 229290 h 3450277"/>
                  <a:gd name="connsiteX2" fmla="*/ 703424 w 4033721"/>
                  <a:gd name="connsiteY2" fmla="*/ 729520 h 3450277"/>
                  <a:gd name="connsiteX3" fmla="*/ 246224 w 4033721"/>
                  <a:gd name="connsiteY3" fmla="*/ 1278160 h 3450277"/>
                  <a:gd name="connsiteX4" fmla="*/ 138648 w 4033721"/>
                  <a:gd name="connsiteY4" fmla="*/ 2079605 h 3450277"/>
                  <a:gd name="connsiteX5" fmla="*/ 837895 w 4033721"/>
                  <a:gd name="connsiteY5" fmla="*/ 2741200 h 3450277"/>
                  <a:gd name="connsiteX6" fmla="*/ 1515627 w 4033721"/>
                  <a:gd name="connsiteY6" fmla="*/ 3386659 h 3450277"/>
                  <a:gd name="connsiteX7" fmla="*/ 2505330 w 4033721"/>
                  <a:gd name="connsiteY7" fmla="*/ 3311356 h 3450277"/>
                  <a:gd name="connsiteX8" fmla="*/ 3339048 w 4033721"/>
                  <a:gd name="connsiteY8" fmla="*/ 3408175 h 3450277"/>
                  <a:gd name="connsiteX9" fmla="*/ 3737081 w 4033721"/>
                  <a:gd name="connsiteY9" fmla="*/ 3133854 h 3450277"/>
                  <a:gd name="connsiteX10" fmla="*/ 3731702 w 4033721"/>
                  <a:gd name="connsiteY10" fmla="*/ 2499153 h 3450277"/>
                  <a:gd name="connsiteX11" fmla="*/ 3979128 w 4033721"/>
                  <a:gd name="connsiteY11" fmla="*/ 2063468 h 3450277"/>
                  <a:gd name="connsiteX12" fmla="*/ 3828521 w 4033721"/>
                  <a:gd name="connsiteY12" fmla="*/ 1380358 h 3450277"/>
                  <a:gd name="connsiteX13" fmla="*/ 3586474 w 4033721"/>
                  <a:gd name="connsiteY13" fmla="*/ 858612 h 3450277"/>
                  <a:gd name="connsiteX14" fmla="*/ 3597232 w 4033721"/>
                  <a:gd name="connsiteY14" fmla="*/ 455200 h 3450277"/>
                  <a:gd name="connsiteX15" fmla="*/ 2908742 w 4033721"/>
                  <a:gd name="connsiteY15" fmla="*/ 8758 h 3450277"/>
                  <a:gd name="connsiteX16" fmla="*/ 2403133 w 4033721"/>
                  <a:gd name="connsiteY16" fmla="*/ 164744 h 3450277"/>
                  <a:gd name="connsiteX17" fmla="*/ 1859872 w 4033721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47085 w 4020934"/>
                  <a:gd name="connsiteY0" fmla="*/ 110956 h 3450277"/>
                  <a:gd name="connsiteX1" fmla="*/ 943442 w 4020934"/>
                  <a:gd name="connsiteY1" fmla="*/ 229290 h 3450277"/>
                  <a:gd name="connsiteX2" fmla="*/ 690637 w 4020934"/>
                  <a:gd name="connsiteY2" fmla="*/ 729520 h 3450277"/>
                  <a:gd name="connsiteX3" fmla="*/ 233437 w 4020934"/>
                  <a:gd name="connsiteY3" fmla="*/ 1278160 h 3450277"/>
                  <a:gd name="connsiteX4" fmla="*/ 125861 w 4020934"/>
                  <a:gd name="connsiteY4" fmla="*/ 2079605 h 3450277"/>
                  <a:gd name="connsiteX5" fmla="*/ 825108 w 4020934"/>
                  <a:gd name="connsiteY5" fmla="*/ 2741200 h 3450277"/>
                  <a:gd name="connsiteX6" fmla="*/ 1502840 w 4020934"/>
                  <a:gd name="connsiteY6" fmla="*/ 3386659 h 3450277"/>
                  <a:gd name="connsiteX7" fmla="*/ 2492543 w 4020934"/>
                  <a:gd name="connsiteY7" fmla="*/ 3311356 h 3450277"/>
                  <a:gd name="connsiteX8" fmla="*/ 3326261 w 4020934"/>
                  <a:gd name="connsiteY8" fmla="*/ 3408175 h 3450277"/>
                  <a:gd name="connsiteX9" fmla="*/ 3724294 w 4020934"/>
                  <a:gd name="connsiteY9" fmla="*/ 3133854 h 3450277"/>
                  <a:gd name="connsiteX10" fmla="*/ 3718915 w 4020934"/>
                  <a:gd name="connsiteY10" fmla="*/ 2499153 h 3450277"/>
                  <a:gd name="connsiteX11" fmla="*/ 3966341 w 4020934"/>
                  <a:gd name="connsiteY11" fmla="*/ 2063468 h 3450277"/>
                  <a:gd name="connsiteX12" fmla="*/ 3815734 w 4020934"/>
                  <a:gd name="connsiteY12" fmla="*/ 1380358 h 3450277"/>
                  <a:gd name="connsiteX13" fmla="*/ 3573687 w 4020934"/>
                  <a:gd name="connsiteY13" fmla="*/ 858612 h 3450277"/>
                  <a:gd name="connsiteX14" fmla="*/ 3584445 w 4020934"/>
                  <a:gd name="connsiteY14" fmla="*/ 455200 h 3450277"/>
                  <a:gd name="connsiteX15" fmla="*/ 2895955 w 4020934"/>
                  <a:gd name="connsiteY15" fmla="*/ 8758 h 3450277"/>
                  <a:gd name="connsiteX16" fmla="*/ 2390346 w 4020934"/>
                  <a:gd name="connsiteY16" fmla="*/ 164744 h 3450277"/>
                  <a:gd name="connsiteX17" fmla="*/ 1847085 w 4020934"/>
                  <a:gd name="connsiteY17" fmla="*/ 110956 h 345027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2598 h 3511919"/>
                  <a:gd name="connsiteX1" fmla="*/ 943442 w 4020934"/>
                  <a:gd name="connsiteY1" fmla="*/ 290932 h 3511919"/>
                  <a:gd name="connsiteX2" fmla="*/ 690637 w 4020934"/>
                  <a:gd name="connsiteY2" fmla="*/ 791162 h 3511919"/>
                  <a:gd name="connsiteX3" fmla="*/ 233437 w 4020934"/>
                  <a:gd name="connsiteY3" fmla="*/ 1339802 h 3511919"/>
                  <a:gd name="connsiteX4" fmla="*/ 125861 w 4020934"/>
                  <a:gd name="connsiteY4" fmla="*/ 2141247 h 3511919"/>
                  <a:gd name="connsiteX5" fmla="*/ 825108 w 4020934"/>
                  <a:gd name="connsiteY5" fmla="*/ 2802842 h 3511919"/>
                  <a:gd name="connsiteX6" fmla="*/ 1502840 w 4020934"/>
                  <a:gd name="connsiteY6" fmla="*/ 3448301 h 3511919"/>
                  <a:gd name="connsiteX7" fmla="*/ 2492543 w 4020934"/>
                  <a:gd name="connsiteY7" fmla="*/ 3372998 h 3511919"/>
                  <a:gd name="connsiteX8" fmla="*/ 3326261 w 4020934"/>
                  <a:gd name="connsiteY8" fmla="*/ 3469817 h 3511919"/>
                  <a:gd name="connsiteX9" fmla="*/ 3724294 w 4020934"/>
                  <a:gd name="connsiteY9" fmla="*/ 3195496 h 3511919"/>
                  <a:gd name="connsiteX10" fmla="*/ 3718915 w 4020934"/>
                  <a:gd name="connsiteY10" fmla="*/ 2560795 h 3511919"/>
                  <a:gd name="connsiteX11" fmla="*/ 3966341 w 4020934"/>
                  <a:gd name="connsiteY11" fmla="*/ 2125110 h 3511919"/>
                  <a:gd name="connsiteX12" fmla="*/ 3815734 w 4020934"/>
                  <a:gd name="connsiteY12" fmla="*/ 1442000 h 3511919"/>
                  <a:gd name="connsiteX13" fmla="*/ 3573687 w 4020934"/>
                  <a:gd name="connsiteY13" fmla="*/ 920254 h 3511919"/>
                  <a:gd name="connsiteX14" fmla="*/ 3584445 w 4020934"/>
                  <a:gd name="connsiteY14" fmla="*/ 516842 h 3511919"/>
                  <a:gd name="connsiteX15" fmla="*/ 2895955 w 4020934"/>
                  <a:gd name="connsiteY15" fmla="*/ 70400 h 3511919"/>
                  <a:gd name="connsiteX16" fmla="*/ 2390346 w 4020934"/>
                  <a:gd name="connsiteY16" fmla="*/ 226386 h 3511919"/>
                  <a:gd name="connsiteX17" fmla="*/ 1847085 w 4020934"/>
                  <a:gd name="connsiteY17" fmla="*/ 172598 h 3511919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57390 h 3496711"/>
                  <a:gd name="connsiteX1" fmla="*/ 938063 w 4020934"/>
                  <a:gd name="connsiteY1" fmla="*/ 286482 h 3496711"/>
                  <a:gd name="connsiteX2" fmla="*/ 690637 w 4020934"/>
                  <a:gd name="connsiteY2" fmla="*/ 775954 h 3496711"/>
                  <a:gd name="connsiteX3" fmla="*/ 233437 w 4020934"/>
                  <a:gd name="connsiteY3" fmla="*/ 1324594 h 3496711"/>
                  <a:gd name="connsiteX4" fmla="*/ 125861 w 4020934"/>
                  <a:gd name="connsiteY4" fmla="*/ 2126039 h 3496711"/>
                  <a:gd name="connsiteX5" fmla="*/ 825108 w 4020934"/>
                  <a:gd name="connsiteY5" fmla="*/ 2787634 h 3496711"/>
                  <a:gd name="connsiteX6" fmla="*/ 1502840 w 4020934"/>
                  <a:gd name="connsiteY6" fmla="*/ 3433093 h 3496711"/>
                  <a:gd name="connsiteX7" fmla="*/ 2492543 w 4020934"/>
                  <a:gd name="connsiteY7" fmla="*/ 3357790 h 3496711"/>
                  <a:gd name="connsiteX8" fmla="*/ 3326261 w 4020934"/>
                  <a:gd name="connsiteY8" fmla="*/ 3454609 h 3496711"/>
                  <a:gd name="connsiteX9" fmla="*/ 3724294 w 4020934"/>
                  <a:gd name="connsiteY9" fmla="*/ 3180288 h 3496711"/>
                  <a:gd name="connsiteX10" fmla="*/ 3718915 w 4020934"/>
                  <a:gd name="connsiteY10" fmla="*/ 2545587 h 3496711"/>
                  <a:gd name="connsiteX11" fmla="*/ 3966341 w 4020934"/>
                  <a:gd name="connsiteY11" fmla="*/ 2109902 h 3496711"/>
                  <a:gd name="connsiteX12" fmla="*/ 3815734 w 4020934"/>
                  <a:gd name="connsiteY12" fmla="*/ 1426792 h 3496711"/>
                  <a:gd name="connsiteX13" fmla="*/ 3573687 w 4020934"/>
                  <a:gd name="connsiteY13" fmla="*/ 905046 h 3496711"/>
                  <a:gd name="connsiteX14" fmla="*/ 3584445 w 4020934"/>
                  <a:gd name="connsiteY14" fmla="*/ 501634 h 3496711"/>
                  <a:gd name="connsiteX15" fmla="*/ 2895955 w 4020934"/>
                  <a:gd name="connsiteY15" fmla="*/ 55192 h 3496711"/>
                  <a:gd name="connsiteX16" fmla="*/ 2390346 w 4020934"/>
                  <a:gd name="connsiteY16" fmla="*/ 211178 h 3496711"/>
                  <a:gd name="connsiteX17" fmla="*/ 1847085 w 4020934"/>
                  <a:gd name="connsiteY17" fmla="*/ 157390 h 3496711"/>
                  <a:gd name="connsiteX0" fmla="*/ 1847085 w 4020934"/>
                  <a:gd name="connsiteY0" fmla="*/ 170587 h 3509908"/>
                  <a:gd name="connsiteX1" fmla="*/ 938063 w 4020934"/>
                  <a:gd name="connsiteY1" fmla="*/ 299679 h 3509908"/>
                  <a:gd name="connsiteX2" fmla="*/ 690637 w 4020934"/>
                  <a:gd name="connsiteY2" fmla="*/ 789151 h 3509908"/>
                  <a:gd name="connsiteX3" fmla="*/ 233437 w 4020934"/>
                  <a:gd name="connsiteY3" fmla="*/ 1337791 h 3509908"/>
                  <a:gd name="connsiteX4" fmla="*/ 125861 w 4020934"/>
                  <a:gd name="connsiteY4" fmla="*/ 2139236 h 3509908"/>
                  <a:gd name="connsiteX5" fmla="*/ 825108 w 4020934"/>
                  <a:gd name="connsiteY5" fmla="*/ 2800831 h 3509908"/>
                  <a:gd name="connsiteX6" fmla="*/ 1502840 w 4020934"/>
                  <a:gd name="connsiteY6" fmla="*/ 3446290 h 3509908"/>
                  <a:gd name="connsiteX7" fmla="*/ 2492543 w 4020934"/>
                  <a:gd name="connsiteY7" fmla="*/ 3370987 h 3509908"/>
                  <a:gd name="connsiteX8" fmla="*/ 3326261 w 4020934"/>
                  <a:gd name="connsiteY8" fmla="*/ 3467806 h 3509908"/>
                  <a:gd name="connsiteX9" fmla="*/ 3724294 w 4020934"/>
                  <a:gd name="connsiteY9" fmla="*/ 3193485 h 3509908"/>
                  <a:gd name="connsiteX10" fmla="*/ 3718915 w 4020934"/>
                  <a:gd name="connsiteY10" fmla="*/ 2558784 h 3509908"/>
                  <a:gd name="connsiteX11" fmla="*/ 3966341 w 4020934"/>
                  <a:gd name="connsiteY11" fmla="*/ 2123099 h 3509908"/>
                  <a:gd name="connsiteX12" fmla="*/ 3815734 w 4020934"/>
                  <a:gd name="connsiteY12" fmla="*/ 1439989 h 3509908"/>
                  <a:gd name="connsiteX13" fmla="*/ 3573687 w 4020934"/>
                  <a:gd name="connsiteY13" fmla="*/ 918243 h 3509908"/>
                  <a:gd name="connsiteX14" fmla="*/ 3584445 w 4020934"/>
                  <a:gd name="connsiteY14" fmla="*/ 514831 h 3509908"/>
                  <a:gd name="connsiteX15" fmla="*/ 2895955 w 4020934"/>
                  <a:gd name="connsiteY15" fmla="*/ 68389 h 3509908"/>
                  <a:gd name="connsiteX16" fmla="*/ 2390346 w 4020934"/>
                  <a:gd name="connsiteY16" fmla="*/ 224375 h 3509908"/>
                  <a:gd name="connsiteX17" fmla="*/ 1847085 w 4020934"/>
                  <a:gd name="connsiteY17" fmla="*/ 170587 h 3509908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4216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63409 w 4048900"/>
                  <a:gd name="connsiteY0" fmla="*/ 143816 h 3483137"/>
                  <a:gd name="connsiteX1" fmla="*/ 949008 w 4048900"/>
                  <a:gd name="connsiteY1" fmla="*/ 305181 h 3483137"/>
                  <a:gd name="connsiteX2" fmla="*/ 706961 w 4048900"/>
                  <a:gd name="connsiteY2" fmla="*/ 762380 h 3483137"/>
                  <a:gd name="connsiteX3" fmla="*/ 249761 w 4048900"/>
                  <a:gd name="connsiteY3" fmla="*/ 1311020 h 3483137"/>
                  <a:gd name="connsiteX4" fmla="*/ 121084 w 4048900"/>
                  <a:gd name="connsiteY4" fmla="*/ 2119498 h 3483137"/>
                  <a:gd name="connsiteX5" fmla="*/ 841432 w 4048900"/>
                  <a:gd name="connsiteY5" fmla="*/ 2774060 h 3483137"/>
                  <a:gd name="connsiteX6" fmla="*/ 1519164 w 4048900"/>
                  <a:gd name="connsiteY6" fmla="*/ 3419519 h 3483137"/>
                  <a:gd name="connsiteX7" fmla="*/ 2508867 w 4048900"/>
                  <a:gd name="connsiteY7" fmla="*/ 3349595 h 3483137"/>
                  <a:gd name="connsiteX8" fmla="*/ 3342585 w 4048900"/>
                  <a:gd name="connsiteY8" fmla="*/ 3441035 h 3483137"/>
                  <a:gd name="connsiteX9" fmla="*/ 3740618 w 4048900"/>
                  <a:gd name="connsiteY9" fmla="*/ 3166714 h 3483137"/>
                  <a:gd name="connsiteX10" fmla="*/ 3708345 w 4048900"/>
                  <a:gd name="connsiteY10" fmla="*/ 2526634 h 3483137"/>
                  <a:gd name="connsiteX11" fmla="*/ 3982665 w 4048900"/>
                  <a:gd name="connsiteY11" fmla="*/ 2096328 h 3483137"/>
                  <a:gd name="connsiteX12" fmla="*/ 3832058 w 4048900"/>
                  <a:gd name="connsiteY12" fmla="*/ 1413218 h 3483137"/>
                  <a:gd name="connsiteX13" fmla="*/ 3590011 w 4048900"/>
                  <a:gd name="connsiteY13" fmla="*/ 891472 h 3483137"/>
                  <a:gd name="connsiteX14" fmla="*/ 3600769 w 4048900"/>
                  <a:gd name="connsiteY14" fmla="*/ 488060 h 3483137"/>
                  <a:gd name="connsiteX15" fmla="*/ 2912279 w 4048900"/>
                  <a:gd name="connsiteY15" fmla="*/ 41618 h 3483137"/>
                  <a:gd name="connsiteX16" fmla="*/ 2406670 w 4048900"/>
                  <a:gd name="connsiteY16" fmla="*/ 197604 h 3483137"/>
                  <a:gd name="connsiteX17" fmla="*/ 1863409 w 4048900"/>
                  <a:gd name="connsiteY17" fmla="*/ 143816 h 3483137"/>
                  <a:gd name="connsiteX0" fmla="*/ 1835513 w 4021004"/>
                  <a:gd name="connsiteY0" fmla="*/ 143816 h 3483137"/>
                  <a:gd name="connsiteX1" fmla="*/ 921112 w 4021004"/>
                  <a:gd name="connsiteY1" fmla="*/ 305181 h 3483137"/>
                  <a:gd name="connsiteX2" fmla="*/ 679065 w 4021004"/>
                  <a:gd name="connsiteY2" fmla="*/ 762380 h 3483137"/>
                  <a:gd name="connsiteX3" fmla="*/ 221865 w 4021004"/>
                  <a:gd name="connsiteY3" fmla="*/ 1311020 h 3483137"/>
                  <a:gd name="connsiteX4" fmla="*/ 93188 w 4021004"/>
                  <a:gd name="connsiteY4" fmla="*/ 2119498 h 3483137"/>
                  <a:gd name="connsiteX5" fmla="*/ 813536 w 4021004"/>
                  <a:gd name="connsiteY5" fmla="*/ 2774060 h 3483137"/>
                  <a:gd name="connsiteX6" fmla="*/ 1491268 w 4021004"/>
                  <a:gd name="connsiteY6" fmla="*/ 3419519 h 3483137"/>
                  <a:gd name="connsiteX7" fmla="*/ 2480971 w 4021004"/>
                  <a:gd name="connsiteY7" fmla="*/ 3349595 h 3483137"/>
                  <a:gd name="connsiteX8" fmla="*/ 3314689 w 4021004"/>
                  <a:gd name="connsiteY8" fmla="*/ 3441035 h 3483137"/>
                  <a:gd name="connsiteX9" fmla="*/ 3712722 w 4021004"/>
                  <a:gd name="connsiteY9" fmla="*/ 3166714 h 3483137"/>
                  <a:gd name="connsiteX10" fmla="*/ 3680449 w 4021004"/>
                  <a:gd name="connsiteY10" fmla="*/ 2526634 h 3483137"/>
                  <a:gd name="connsiteX11" fmla="*/ 3954769 w 4021004"/>
                  <a:gd name="connsiteY11" fmla="*/ 2096328 h 3483137"/>
                  <a:gd name="connsiteX12" fmla="*/ 3804162 w 4021004"/>
                  <a:gd name="connsiteY12" fmla="*/ 1413218 h 3483137"/>
                  <a:gd name="connsiteX13" fmla="*/ 3562115 w 4021004"/>
                  <a:gd name="connsiteY13" fmla="*/ 891472 h 3483137"/>
                  <a:gd name="connsiteX14" fmla="*/ 3572873 w 4021004"/>
                  <a:gd name="connsiteY14" fmla="*/ 488060 h 3483137"/>
                  <a:gd name="connsiteX15" fmla="*/ 2884383 w 4021004"/>
                  <a:gd name="connsiteY15" fmla="*/ 41618 h 3483137"/>
                  <a:gd name="connsiteX16" fmla="*/ 2378774 w 4021004"/>
                  <a:gd name="connsiteY16" fmla="*/ 197604 h 3483137"/>
                  <a:gd name="connsiteX17" fmla="*/ 1835513 w 4021004"/>
                  <a:gd name="connsiteY17" fmla="*/ 143816 h 3483137"/>
                  <a:gd name="connsiteX0" fmla="*/ 1847898 w 4033389"/>
                  <a:gd name="connsiteY0" fmla="*/ 143816 h 3483137"/>
                  <a:gd name="connsiteX1" fmla="*/ 933497 w 4033389"/>
                  <a:gd name="connsiteY1" fmla="*/ 305181 h 3483137"/>
                  <a:gd name="connsiteX2" fmla="*/ 691450 w 4033389"/>
                  <a:gd name="connsiteY2" fmla="*/ 762380 h 3483137"/>
                  <a:gd name="connsiteX3" fmla="*/ 234250 w 4033389"/>
                  <a:gd name="connsiteY3" fmla="*/ 1311020 h 3483137"/>
                  <a:gd name="connsiteX4" fmla="*/ 105573 w 4033389"/>
                  <a:gd name="connsiteY4" fmla="*/ 2119498 h 3483137"/>
                  <a:gd name="connsiteX5" fmla="*/ 825921 w 4033389"/>
                  <a:gd name="connsiteY5" fmla="*/ 2774060 h 3483137"/>
                  <a:gd name="connsiteX6" fmla="*/ 1503653 w 4033389"/>
                  <a:gd name="connsiteY6" fmla="*/ 3419519 h 3483137"/>
                  <a:gd name="connsiteX7" fmla="*/ 2493356 w 4033389"/>
                  <a:gd name="connsiteY7" fmla="*/ 3349595 h 3483137"/>
                  <a:gd name="connsiteX8" fmla="*/ 3327074 w 4033389"/>
                  <a:gd name="connsiteY8" fmla="*/ 3441035 h 3483137"/>
                  <a:gd name="connsiteX9" fmla="*/ 3725107 w 4033389"/>
                  <a:gd name="connsiteY9" fmla="*/ 3166714 h 3483137"/>
                  <a:gd name="connsiteX10" fmla="*/ 3692834 w 4033389"/>
                  <a:gd name="connsiteY10" fmla="*/ 2526634 h 3483137"/>
                  <a:gd name="connsiteX11" fmla="*/ 3967154 w 4033389"/>
                  <a:gd name="connsiteY11" fmla="*/ 2096328 h 3483137"/>
                  <a:gd name="connsiteX12" fmla="*/ 3816547 w 4033389"/>
                  <a:gd name="connsiteY12" fmla="*/ 1413218 h 3483137"/>
                  <a:gd name="connsiteX13" fmla="*/ 3574500 w 4033389"/>
                  <a:gd name="connsiteY13" fmla="*/ 891472 h 3483137"/>
                  <a:gd name="connsiteX14" fmla="*/ 3585258 w 4033389"/>
                  <a:gd name="connsiteY14" fmla="*/ 488060 h 3483137"/>
                  <a:gd name="connsiteX15" fmla="*/ 2896768 w 4033389"/>
                  <a:gd name="connsiteY15" fmla="*/ 41618 h 3483137"/>
                  <a:gd name="connsiteX16" fmla="*/ 2391159 w 4033389"/>
                  <a:gd name="connsiteY16" fmla="*/ 197604 h 3483137"/>
                  <a:gd name="connsiteX17" fmla="*/ 1847898 w 4033389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27074 w 4045737"/>
                  <a:gd name="connsiteY8" fmla="*/ 3441035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34108 w 4045737"/>
                  <a:gd name="connsiteY8" fmla="*/ 3462137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74114 w 4071953"/>
                  <a:gd name="connsiteY0" fmla="*/ 143816 h 3483137"/>
                  <a:gd name="connsiteX1" fmla="*/ 959713 w 4071953"/>
                  <a:gd name="connsiteY1" fmla="*/ 305181 h 3483137"/>
                  <a:gd name="connsiteX2" fmla="*/ 717666 w 4071953"/>
                  <a:gd name="connsiteY2" fmla="*/ 762380 h 3483137"/>
                  <a:gd name="connsiteX3" fmla="*/ 260466 w 4071953"/>
                  <a:gd name="connsiteY3" fmla="*/ 1311020 h 3483137"/>
                  <a:gd name="connsiteX4" fmla="*/ 131789 w 4071953"/>
                  <a:gd name="connsiteY4" fmla="*/ 2119498 h 3483137"/>
                  <a:gd name="connsiteX5" fmla="*/ 852137 w 4071953"/>
                  <a:gd name="connsiteY5" fmla="*/ 2774060 h 3483137"/>
                  <a:gd name="connsiteX6" fmla="*/ 1529869 w 4071953"/>
                  <a:gd name="connsiteY6" fmla="*/ 3419519 h 3483137"/>
                  <a:gd name="connsiteX7" fmla="*/ 2519572 w 4071953"/>
                  <a:gd name="connsiteY7" fmla="*/ 3349595 h 3483137"/>
                  <a:gd name="connsiteX8" fmla="*/ 3360324 w 4071953"/>
                  <a:gd name="connsiteY8" fmla="*/ 3462137 h 3483137"/>
                  <a:gd name="connsiteX9" fmla="*/ 3751323 w 4071953"/>
                  <a:gd name="connsiteY9" fmla="*/ 3166714 h 3483137"/>
                  <a:gd name="connsiteX10" fmla="*/ 3719050 w 4071953"/>
                  <a:gd name="connsiteY10" fmla="*/ 2526634 h 3483137"/>
                  <a:gd name="connsiteX11" fmla="*/ 3993370 w 4071953"/>
                  <a:gd name="connsiteY11" fmla="*/ 2096328 h 3483137"/>
                  <a:gd name="connsiteX12" fmla="*/ 3842763 w 4071953"/>
                  <a:gd name="connsiteY12" fmla="*/ 1413218 h 3483137"/>
                  <a:gd name="connsiteX13" fmla="*/ 3600716 w 4071953"/>
                  <a:gd name="connsiteY13" fmla="*/ 891472 h 3483137"/>
                  <a:gd name="connsiteX14" fmla="*/ 3611474 w 4071953"/>
                  <a:gd name="connsiteY14" fmla="*/ 488060 h 3483137"/>
                  <a:gd name="connsiteX15" fmla="*/ 2922984 w 4071953"/>
                  <a:gd name="connsiteY15" fmla="*/ 41618 h 3483137"/>
                  <a:gd name="connsiteX16" fmla="*/ 2417375 w 4071953"/>
                  <a:gd name="connsiteY16" fmla="*/ 197604 h 3483137"/>
                  <a:gd name="connsiteX17" fmla="*/ 1874114 w 4071953"/>
                  <a:gd name="connsiteY17" fmla="*/ 143816 h 3483137"/>
                  <a:gd name="connsiteX0" fmla="*/ 1887847 w 4085686"/>
                  <a:gd name="connsiteY0" fmla="*/ 143816 h 3483137"/>
                  <a:gd name="connsiteX1" fmla="*/ 973446 w 4085686"/>
                  <a:gd name="connsiteY1" fmla="*/ 305181 h 3483137"/>
                  <a:gd name="connsiteX2" fmla="*/ 731399 w 4085686"/>
                  <a:gd name="connsiteY2" fmla="*/ 762380 h 3483137"/>
                  <a:gd name="connsiteX3" fmla="*/ 231996 w 4085686"/>
                  <a:gd name="connsiteY3" fmla="*/ 1275851 h 3483137"/>
                  <a:gd name="connsiteX4" fmla="*/ 145522 w 4085686"/>
                  <a:gd name="connsiteY4" fmla="*/ 2119498 h 3483137"/>
                  <a:gd name="connsiteX5" fmla="*/ 865870 w 4085686"/>
                  <a:gd name="connsiteY5" fmla="*/ 2774060 h 3483137"/>
                  <a:gd name="connsiteX6" fmla="*/ 1543602 w 4085686"/>
                  <a:gd name="connsiteY6" fmla="*/ 3419519 h 3483137"/>
                  <a:gd name="connsiteX7" fmla="*/ 2533305 w 4085686"/>
                  <a:gd name="connsiteY7" fmla="*/ 3349595 h 3483137"/>
                  <a:gd name="connsiteX8" fmla="*/ 3374057 w 4085686"/>
                  <a:gd name="connsiteY8" fmla="*/ 3462137 h 3483137"/>
                  <a:gd name="connsiteX9" fmla="*/ 3765056 w 4085686"/>
                  <a:gd name="connsiteY9" fmla="*/ 3166714 h 3483137"/>
                  <a:gd name="connsiteX10" fmla="*/ 3732783 w 4085686"/>
                  <a:gd name="connsiteY10" fmla="*/ 2526634 h 3483137"/>
                  <a:gd name="connsiteX11" fmla="*/ 4007103 w 4085686"/>
                  <a:gd name="connsiteY11" fmla="*/ 2096328 h 3483137"/>
                  <a:gd name="connsiteX12" fmla="*/ 3856496 w 4085686"/>
                  <a:gd name="connsiteY12" fmla="*/ 1413218 h 3483137"/>
                  <a:gd name="connsiteX13" fmla="*/ 3614449 w 4085686"/>
                  <a:gd name="connsiteY13" fmla="*/ 891472 h 3483137"/>
                  <a:gd name="connsiteX14" fmla="*/ 3625207 w 4085686"/>
                  <a:gd name="connsiteY14" fmla="*/ 488060 h 3483137"/>
                  <a:gd name="connsiteX15" fmla="*/ 2936717 w 4085686"/>
                  <a:gd name="connsiteY15" fmla="*/ 41618 h 3483137"/>
                  <a:gd name="connsiteX16" fmla="*/ 2431108 w 4085686"/>
                  <a:gd name="connsiteY16" fmla="*/ 197604 h 3483137"/>
                  <a:gd name="connsiteX17" fmla="*/ 1887847 w 4085686"/>
                  <a:gd name="connsiteY17" fmla="*/ 143816 h 3483137"/>
                  <a:gd name="connsiteX0" fmla="*/ 1879987 w 4077826"/>
                  <a:gd name="connsiteY0" fmla="*/ 143816 h 3483137"/>
                  <a:gd name="connsiteX1" fmla="*/ 965586 w 4077826"/>
                  <a:gd name="connsiteY1" fmla="*/ 305181 h 3483137"/>
                  <a:gd name="connsiteX2" fmla="*/ 723539 w 4077826"/>
                  <a:gd name="connsiteY2" fmla="*/ 762380 h 3483137"/>
                  <a:gd name="connsiteX3" fmla="*/ 224136 w 4077826"/>
                  <a:gd name="connsiteY3" fmla="*/ 1275851 h 3483137"/>
                  <a:gd name="connsiteX4" fmla="*/ 137662 w 4077826"/>
                  <a:gd name="connsiteY4" fmla="*/ 2119498 h 3483137"/>
                  <a:gd name="connsiteX5" fmla="*/ 858010 w 4077826"/>
                  <a:gd name="connsiteY5" fmla="*/ 2774060 h 3483137"/>
                  <a:gd name="connsiteX6" fmla="*/ 1535742 w 4077826"/>
                  <a:gd name="connsiteY6" fmla="*/ 3419519 h 3483137"/>
                  <a:gd name="connsiteX7" fmla="*/ 2525445 w 4077826"/>
                  <a:gd name="connsiteY7" fmla="*/ 3349595 h 3483137"/>
                  <a:gd name="connsiteX8" fmla="*/ 3366197 w 4077826"/>
                  <a:gd name="connsiteY8" fmla="*/ 3462137 h 3483137"/>
                  <a:gd name="connsiteX9" fmla="*/ 3757196 w 4077826"/>
                  <a:gd name="connsiteY9" fmla="*/ 3166714 h 3483137"/>
                  <a:gd name="connsiteX10" fmla="*/ 3724923 w 4077826"/>
                  <a:gd name="connsiteY10" fmla="*/ 2526634 h 3483137"/>
                  <a:gd name="connsiteX11" fmla="*/ 3999243 w 4077826"/>
                  <a:gd name="connsiteY11" fmla="*/ 2096328 h 3483137"/>
                  <a:gd name="connsiteX12" fmla="*/ 3848636 w 4077826"/>
                  <a:gd name="connsiteY12" fmla="*/ 1413218 h 3483137"/>
                  <a:gd name="connsiteX13" fmla="*/ 3606589 w 4077826"/>
                  <a:gd name="connsiteY13" fmla="*/ 891472 h 3483137"/>
                  <a:gd name="connsiteX14" fmla="*/ 3617347 w 4077826"/>
                  <a:gd name="connsiteY14" fmla="*/ 488060 h 3483137"/>
                  <a:gd name="connsiteX15" fmla="*/ 2928857 w 4077826"/>
                  <a:gd name="connsiteY15" fmla="*/ 41618 h 3483137"/>
                  <a:gd name="connsiteX16" fmla="*/ 2423248 w 4077826"/>
                  <a:gd name="connsiteY16" fmla="*/ 197604 h 3483137"/>
                  <a:gd name="connsiteX17" fmla="*/ 1879987 w 4077826"/>
                  <a:gd name="connsiteY17" fmla="*/ 143816 h 3483137"/>
                  <a:gd name="connsiteX0" fmla="*/ 1870766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870766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512501 w 4068605"/>
                  <a:gd name="connsiteY16" fmla="*/ 148367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512501 w 4068605"/>
                  <a:gd name="connsiteY16" fmla="*/ 17736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22736 w 4068605"/>
                  <a:gd name="connsiteY10" fmla="*/ 2498514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78256 w 4119983"/>
                  <a:gd name="connsiteY0" fmla="*/ 172815 h 3512136"/>
                  <a:gd name="connsiteX1" fmla="*/ 979449 w 4119983"/>
                  <a:gd name="connsiteY1" fmla="*/ 334180 h 3512136"/>
                  <a:gd name="connsiteX2" fmla="*/ 737402 w 4119983"/>
                  <a:gd name="connsiteY2" fmla="*/ 791379 h 3512136"/>
                  <a:gd name="connsiteX3" fmla="*/ 237999 w 4119983"/>
                  <a:gd name="connsiteY3" fmla="*/ 1304850 h 3512136"/>
                  <a:gd name="connsiteX4" fmla="*/ 151525 w 4119983"/>
                  <a:gd name="connsiteY4" fmla="*/ 2148497 h 3512136"/>
                  <a:gd name="connsiteX5" fmla="*/ 871873 w 4119983"/>
                  <a:gd name="connsiteY5" fmla="*/ 2803059 h 3512136"/>
                  <a:gd name="connsiteX6" fmla="*/ 1549605 w 4119983"/>
                  <a:gd name="connsiteY6" fmla="*/ 3448518 h 3512136"/>
                  <a:gd name="connsiteX7" fmla="*/ 2539308 w 4119983"/>
                  <a:gd name="connsiteY7" fmla="*/ 3378594 h 3512136"/>
                  <a:gd name="connsiteX8" fmla="*/ 3380060 w 4119983"/>
                  <a:gd name="connsiteY8" fmla="*/ 3491136 h 3512136"/>
                  <a:gd name="connsiteX9" fmla="*/ 3771059 w 4119983"/>
                  <a:gd name="connsiteY9" fmla="*/ 3195713 h 3512136"/>
                  <a:gd name="connsiteX10" fmla="*/ 3745820 w 4119983"/>
                  <a:gd name="connsiteY10" fmla="*/ 2498514 h 3512136"/>
                  <a:gd name="connsiteX11" fmla="*/ 4062342 w 4119983"/>
                  <a:gd name="connsiteY11" fmla="*/ 2082487 h 3512136"/>
                  <a:gd name="connsiteX12" fmla="*/ 3862499 w 4119983"/>
                  <a:gd name="connsiteY12" fmla="*/ 1442217 h 3512136"/>
                  <a:gd name="connsiteX13" fmla="*/ 3620452 w 4119983"/>
                  <a:gd name="connsiteY13" fmla="*/ 920471 h 3512136"/>
                  <a:gd name="connsiteX14" fmla="*/ 3631210 w 4119983"/>
                  <a:gd name="connsiteY14" fmla="*/ 517059 h 3512136"/>
                  <a:gd name="connsiteX15" fmla="*/ 2977889 w 4119983"/>
                  <a:gd name="connsiteY15" fmla="*/ 14346 h 3512136"/>
                  <a:gd name="connsiteX16" fmla="*/ 2521517 w 4119983"/>
                  <a:gd name="connsiteY16" fmla="*/ 191646 h 3512136"/>
                  <a:gd name="connsiteX17" fmla="*/ 1978256 w 4119983"/>
                  <a:gd name="connsiteY17" fmla="*/ 172815 h 351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9983" h="3512136">
                    <a:moveTo>
                      <a:pt x="1978256" y="172815"/>
                    </a:moveTo>
                    <a:cubicBezTo>
                      <a:pt x="1779240" y="67031"/>
                      <a:pt x="1382861" y="-157086"/>
                      <a:pt x="979449" y="334180"/>
                    </a:cubicBezTo>
                    <a:cubicBezTo>
                      <a:pt x="895181" y="436377"/>
                      <a:pt x="816291" y="549333"/>
                      <a:pt x="737402" y="791379"/>
                    </a:cubicBezTo>
                    <a:cubicBezTo>
                      <a:pt x="671064" y="963501"/>
                      <a:pt x="627067" y="1052045"/>
                      <a:pt x="237999" y="1304850"/>
                    </a:cubicBezTo>
                    <a:cubicBezTo>
                      <a:pt x="-36597" y="1490488"/>
                      <a:pt x="-84453" y="1840387"/>
                      <a:pt x="151525" y="2148497"/>
                    </a:cubicBezTo>
                    <a:cubicBezTo>
                      <a:pt x="309304" y="2390544"/>
                      <a:pt x="853944" y="2501845"/>
                      <a:pt x="871873" y="2803059"/>
                    </a:cubicBezTo>
                    <a:cubicBezTo>
                      <a:pt x="920282" y="3331976"/>
                      <a:pt x="931040" y="3656498"/>
                      <a:pt x="1549605" y="3448518"/>
                    </a:cubicBezTo>
                    <a:cubicBezTo>
                      <a:pt x="1863369" y="3346320"/>
                      <a:pt x="2053421" y="3222608"/>
                      <a:pt x="2539308" y="3378594"/>
                    </a:cubicBezTo>
                    <a:cubicBezTo>
                      <a:pt x="2919412" y="3489757"/>
                      <a:pt x="3161321" y="3514444"/>
                      <a:pt x="3380060" y="3491136"/>
                    </a:cubicBezTo>
                    <a:cubicBezTo>
                      <a:pt x="3534253" y="3464242"/>
                      <a:pt x="3643759" y="3421623"/>
                      <a:pt x="3771059" y="3195713"/>
                    </a:cubicBezTo>
                    <a:cubicBezTo>
                      <a:pt x="3882221" y="2948287"/>
                      <a:pt x="3715341" y="2659879"/>
                      <a:pt x="3745820" y="2498514"/>
                    </a:cubicBezTo>
                    <a:cubicBezTo>
                      <a:pt x="3822916" y="2277983"/>
                      <a:pt x="3979867" y="2256274"/>
                      <a:pt x="4062342" y="2082487"/>
                    </a:cubicBezTo>
                    <a:cubicBezTo>
                      <a:pt x="4130474" y="1942638"/>
                      <a:pt x="4204261" y="1723065"/>
                      <a:pt x="3862499" y="1442217"/>
                    </a:cubicBezTo>
                    <a:cubicBezTo>
                      <a:pt x="3756716" y="1317309"/>
                      <a:pt x="3604316" y="1325675"/>
                      <a:pt x="3620452" y="920471"/>
                    </a:cubicBezTo>
                    <a:lnTo>
                      <a:pt x="3631210" y="517059"/>
                    </a:lnTo>
                    <a:cubicBezTo>
                      <a:pt x="3627624" y="330593"/>
                      <a:pt x="3457202" y="-81875"/>
                      <a:pt x="2977889" y="14346"/>
                    </a:cubicBezTo>
                    <a:cubicBezTo>
                      <a:pt x="2793216" y="55583"/>
                      <a:pt x="2690053" y="139651"/>
                      <a:pt x="2521517" y="191646"/>
                    </a:cubicBezTo>
                    <a:cubicBezTo>
                      <a:pt x="2300296" y="254592"/>
                      <a:pt x="2094796" y="223017"/>
                      <a:pt x="1978256" y="172815"/>
                    </a:cubicBezTo>
                    <a:close/>
                  </a:path>
                </a:pathLst>
              </a:custGeom>
              <a:noFill/>
              <a:ln w="28575">
                <a:solidFill>
                  <a:srgbClr val="1E5A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任意多边形 6"/>
              <p:cNvSpPr/>
              <p:nvPr/>
            </p:nvSpPr>
            <p:spPr>
              <a:xfrm>
                <a:off x="2190941" y="1701991"/>
                <a:ext cx="3547136" cy="3034919"/>
              </a:xfrm>
              <a:custGeom>
                <a:avLst/>
                <a:gdLst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39707"/>
                  <a:gd name="connsiteX1" fmla="*/ 733759 w 3493095"/>
                  <a:gd name="connsiteY1" fmla="*/ 467957 h 2939707"/>
                  <a:gd name="connsiteX2" fmla="*/ 206634 w 3493095"/>
                  <a:gd name="connsiteY2" fmla="*/ 1145689 h 2939707"/>
                  <a:gd name="connsiteX3" fmla="*/ 298074 w 3493095"/>
                  <a:gd name="connsiteY3" fmla="*/ 1936376 h 2939707"/>
                  <a:gd name="connsiteX4" fmla="*/ 792926 w 3493095"/>
                  <a:gd name="connsiteY4" fmla="*/ 2630244 h 2939707"/>
                  <a:gd name="connsiteX5" fmla="*/ 1470657 w 3493095"/>
                  <a:gd name="connsiteY5" fmla="*/ 2899186 h 2939707"/>
                  <a:gd name="connsiteX6" fmla="*/ 2175283 w 3493095"/>
                  <a:gd name="connsiteY6" fmla="*/ 2904564 h 2939707"/>
                  <a:gd name="connsiteX7" fmla="*/ 3111199 w 3493095"/>
                  <a:gd name="connsiteY7" fmla="*/ 2775473 h 2939707"/>
                  <a:gd name="connsiteX8" fmla="*/ 3251048 w 3493095"/>
                  <a:gd name="connsiteY8" fmla="*/ 2366682 h 2939707"/>
                  <a:gd name="connsiteX9" fmla="*/ 3493095 w 3493095"/>
                  <a:gd name="connsiteY9" fmla="*/ 1715844 h 2939707"/>
                  <a:gd name="connsiteX10" fmla="*/ 3294079 w 3493095"/>
                  <a:gd name="connsiteY10" fmla="*/ 1226371 h 2939707"/>
                  <a:gd name="connsiteX11" fmla="*/ 3164987 w 3493095"/>
                  <a:gd name="connsiteY11" fmla="*/ 365760 h 2939707"/>
                  <a:gd name="connsiteX12" fmla="*/ 2562559 w 3493095"/>
                  <a:gd name="connsiteY12" fmla="*/ 0 h 2939707"/>
                  <a:gd name="connsiteX13" fmla="*/ 1594370 w 3493095"/>
                  <a:gd name="connsiteY13" fmla="*/ 102197 h 2939707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70657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78989"/>
                  <a:gd name="connsiteX1" fmla="*/ 733759 w 3493095"/>
                  <a:gd name="connsiteY1" fmla="*/ 467957 h 2978989"/>
                  <a:gd name="connsiteX2" fmla="*/ 206634 w 3493095"/>
                  <a:gd name="connsiteY2" fmla="*/ 1145689 h 2978989"/>
                  <a:gd name="connsiteX3" fmla="*/ 298074 w 3493095"/>
                  <a:gd name="connsiteY3" fmla="*/ 1936376 h 2978989"/>
                  <a:gd name="connsiteX4" fmla="*/ 792926 w 3493095"/>
                  <a:gd name="connsiteY4" fmla="*/ 2630244 h 2978989"/>
                  <a:gd name="connsiteX5" fmla="*/ 1449142 w 3493095"/>
                  <a:gd name="connsiteY5" fmla="*/ 2899186 h 2978989"/>
                  <a:gd name="connsiteX6" fmla="*/ 2175283 w 3493095"/>
                  <a:gd name="connsiteY6" fmla="*/ 2904564 h 2978989"/>
                  <a:gd name="connsiteX7" fmla="*/ 3111199 w 3493095"/>
                  <a:gd name="connsiteY7" fmla="*/ 2775473 h 2978989"/>
                  <a:gd name="connsiteX8" fmla="*/ 3251048 w 3493095"/>
                  <a:gd name="connsiteY8" fmla="*/ 2366682 h 2978989"/>
                  <a:gd name="connsiteX9" fmla="*/ 3493095 w 3493095"/>
                  <a:gd name="connsiteY9" fmla="*/ 1715844 h 2978989"/>
                  <a:gd name="connsiteX10" fmla="*/ 3294079 w 3493095"/>
                  <a:gd name="connsiteY10" fmla="*/ 1226371 h 2978989"/>
                  <a:gd name="connsiteX11" fmla="*/ 3164987 w 3493095"/>
                  <a:gd name="connsiteY11" fmla="*/ 365760 h 2978989"/>
                  <a:gd name="connsiteX12" fmla="*/ 2562559 w 3493095"/>
                  <a:gd name="connsiteY12" fmla="*/ 0 h 2978989"/>
                  <a:gd name="connsiteX13" fmla="*/ 1594370 w 3493095"/>
                  <a:gd name="connsiteY13" fmla="*/ 102197 h 2978989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111199 w 3493095"/>
                  <a:gd name="connsiteY7" fmla="*/ 2775473 h 3001392"/>
                  <a:gd name="connsiteX8" fmla="*/ 3251048 w 3493095"/>
                  <a:gd name="connsiteY8" fmla="*/ 2366682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51048 w 3493095"/>
                  <a:gd name="connsiteY8" fmla="*/ 2366682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72563 w 3493095"/>
                  <a:gd name="connsiteY8" fmla="*/ 2237590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8177"/>
                  <a:gd name="connsiteY0" fmla="*/ 135724 h 3034919"/>
                  <a:gd name="connsiteX1" fmla="*/ 733759 w 3498177"/>
                  <a:gd name="connsiteY1" fmla="*/ 501484 h 3034919"/>
                  <a:gd name="connsiteX2" fmla="*/ 206634 w 3498177"/>
                  <a:gd name="connsiteY2" fmla="*/ 1179216 h 3034919"/>
                  <a:gd name="connsiteX3" fmla="*/ 298074 w 3498177"/>
                  <a:gd name="connsiteY3" fmla="*/ 1969903 h 3034919"/>
                  <a:gd name="connsiteX4" fmla="*/ 792926 w 3498177"/>
                  <a:gd name="connsiteY4" fmla="*/ 2663771 h 3034919"/>
                  <a:gd name="connsiteX5" fmla="*/ 1449142 w 3498177"/>
                  <a:gd name="connsiteY5" fmla="*/ 2932713 h 3034919"/>
                  <a:gd name="connsiteX6" fmla="*/ 2175283 w 3498177"/>
                  <a:gd name="connsiteY6" fmla="*/ 2938091 h 3034919"/>
                  <a:gd name="connsiteX7" fmla="*/ 3245670 w 3498177"/>
                  <a:gd name="connsiteY7" fmla="*/ 2809000 h 3034919"/>
                  <a:gd name="connsiteX8" fmla="*/ 3267184 w 3498177"/>
                  <a:gd name="connsiteY8" fmla="*/ 2238845 h 3034919"/>
                  <a:gd name="connsiteX9" fmla="*/ 3493095 w 3498177"/>
                  <a:gd name="connsiteY9" fmla="*/ 1749371 h 3034919"/>
                  <a:gd name="connsiteX10" fmla="*/ 3294079 w 3498177"/>
                  <a:gd name="connsiteY10" fmla="*/ 1259898 h 3034919"/>
                  <a:gd name="connsiteX11" fmla="*/ 3164987 w 3498177"/>
                  <a:gd name="connsiteY11" fmla="*/ 399287 h 3034919"/>
                  <a:gd name="connsiteX12" fmla="*/ 2562559 w 3498177"/>
                  <a:gd name="connsiteY12" fmla="*/ 33527 h 3034919"/>
                  <a:gd name="connsiteX13" fmla="*/ 1594370 w 3498177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49654"/>
                  <a:gd name="connsiteY0" fmla="*/ 135724 h 3034919"/>
                  <a:gd name="connsiteX1" fmla="*/ 733759 w 3549654"/>
                  <a:gd name="connsiteY1" fmla="*/ 501484 h 3034919"/>
                  <a:gd name="connsiteX2" fmla="*/ 206634 w 3549654"/>
                  <a:gd name="connsiteY2" fmla="*/ 1179216 h 3034919"/>
                  <a:gd name="connsiteX3" fmla="*/ 298074 w 3549654"/>
                  <a:gd name="connsiteY3" fmla="*/ 1969903 h 3034919"/>
                  <a:gd name="connsiteX4" fmla="*/ 792926 w 3549654"/>
                  <a:gd name="connsiteY4" fmla="*/ 2663771 h 3034919"/>
                  <a:gd name="connsiteX5" fmla="*/ 1449142 w 3549654"/>
                  <a:gd name="connsiteY5" fmla="*/ 2932713 h 3034919"/>
                  <a:gd name="connsiteX6" fmla="*/ 2175283 w 3549654"/>
                  <a:gd name="connsiteY6" fmla="*/ 2938091 h 3034919"/>
                  <a:gd name="connsiteX7" fmla="*/ 3245670 w 3549654"/>
                  <a:gd name="connsiteY7" fmla="*/ 2809000 h 3034919"/>
                  <a:gd name="connsiteX8" fmla="*/ 3267184 w 3549654"/>
                  <a:gd name="connsiteY8" fmla="*/ 2238845 h 3034919"/>
                  <a:gd name="connsiteX9" fmla="*/ 3541505 w 3549654"/>
                  <a:gd name="connsiteY9" fmla="*/ 1738614 h 3034919"/>
                  <a:gd name="connsiteX10" fmla="*/ 3294079 w 3549654"/>
                  <a:gd name="connsiteY10" fmla="*/ 1259898 h 3034919"/>
                  <a:gd name="connsiteX11" fmla="*/ 3164987 w 3549654"/>
                  <a:gd name="connsiteY11" fmla="*/ 399287 h 3034919"/>
                  <a:gd name="connsiteX12" fmla="*/ 2562559 w 3549654"/>
                  <a:gd name="connsiteY12" fmla="*/ 33527 h 3034919"/>
                  <a:gd name="connsiteX13" fmla="*/ 1594370 w 3549654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47136" h="3034919">
                    <a:moveTo>
                      <a:pt x="1594370" y="135724"/>
                    </a:moveTo>
                    <a:cubicBezTo>
                      <a:pt x="1043938" y="4840"/>
                      <a:pt x="832370" y="261230"/>
                      <a:pt x="733759" y="501484"/>
                    </a:cubicBezTo>
                    <a:cubicBezTo>
                      <a:pt x="611839" y="872624"/>
                      <a:pt x="409236" y="953305"/>
                      <a:pt x="206634" y="1179216"/>
                    </a:cubicBezTo>
                    <a:cubicBezTo>
                      <a:pt x="-160919" y="1523460"/>
                      <a:pt x="20168" y="1792402"/>
                      <a:pt x="298074" y="1969903"/>
                    </a:cubicBezTo>
                    <a:cubicBezTo>
                      <a:pt x="791133" y="2190435"/>
                      <a:pt x="762446" y="2362557"/>
                      <a:pt x="792926" y="2663771"/>
                    </a:cubicBezTo>
                    <a:cubicBezTo>
                      <a:pt x="868230" y="3038495"/>
                      <a:pt x="1147928" y="3004430"/>
                      <a:pt x="1449142" y="2932713"/>
                    </a:cubicBezTo>
                    <a:cubicBezTo>
                      <a:pt x="1879448" y="2762383"/>
                      <a:pt x="2003160" y="2909404"/>
                      <a:pt x="2175283" y="2938091"/>
                    </a:cubicBezTo>
                    <a:cubicBezTo>
                      <a:pt x="3035895" y="3147866"/>
                      <a:pt x="3164988" y="2975743"/>
                      <a:pt x="3245670" y="2809000"/>
                    </a:cubicBezTo>
                    <a:cubicBezTo>
                      <a:pt x="3319180" y="2575917"/>
                      <a:pt x="3258220" y="2418139"/>
                      <a:pt x="3267184" y="2238845"/>
                    </a:cubicBezTo>
                    <a:cubicBezTo>
                      <a:pt x="3320973" y="2043415"/>
                      <a:pt x="3482338" y="1934045"/>
                      <a:pt x="3541505" y="1738614"/>
                    </a:cubicBezTo>
                    <a:cubicBezTo>
                      <a:pt x="3577364" y="1500152"/>
                      <a:pt x="3435721" y="1385403"/>
                      <a:pt x="3294079" y="1259898"/>
                    </a:cubicBezTo>
                    <a:cubicBezTo>
                      <a:pt x="3089683" y="1032195"/>
                      <a:pt x="3208018" y="686157"/>
                      <a:pt x="3164987" y="399287"/>
                    </a:cubicBezTo>
                    <a:cubicBezTo>
                      <a:pt x="3028723" y="-99150"/>
                      <a:pt x="2693443" y="-5918"/>
                      <a:pt x="2562559" y="33527"/>
                    </a:cubicBezTo>
                    <a:cubicBezTo>
                      <a:pt x="2046191" y="271989"/>
                      <a:pt x="1857933" y="203856"/>
                      <a:pt x="1594370" y="135724"/>
                    </a:cubicBezTo>
                    <a:close/>
                  </a:path>
                </a:pathLst>
              </a:custGeom>
              <a:noFill/>
              <a:ln w="12700">
                <a:solidFill>
                  <a:srgbClr val="1E5AA4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603" y="3919950"/>
              <a:ext cx="1370330" cy="1571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213" grpId="0"/>
      <p:bldP spid="2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121479" y="-310617"/>
            <a:ext cx="12341727" cy="6372636"/>
            <a:chOff x="9835" y="-455139"/>
            <a:chExt cx="12341727" cy="637263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64" y="480828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544531" y="2349466"/>
            <a:ext cx="3972426" cy="1283777"/>
            <a:chOff x="3048000" y="1489984"/>
            <a:chExt cx="3365922" cy="1283777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BA470F2E-80F2-4DE8-81CE-707F27B30EC4}"/>
                </a:ext>
              </a:extLst>
            </p:cNvPr>
            <p:cNvSpPr/>
            <p:nvPr/>
          </p:nvSpPr>
          <p:spPr>
            <a:xfrm>
              <a:off x="3048000" y="1913925"/>
              <a:ext cx="3311954" cy="56847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</a:pPr>
              <a:endParaRPr lang="zh-CN" altLang="en-US" sz="1600" noProof="1">
                <a:solidFill>
                  <a:srgbClr val="1E5AA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A86A831D-62BD-4F27-A690-E525E487E15B}"/>
                </a:ext>
              </a:extLst>
            </p:cNvPr>
            <p:cNvSpPr/>
            <p:nvPr/>
          </p:nvSpPr>
          <p:spPr>
            <a:xfrm>
              <a:off x="3101968" y="1489984"/>
              <a:ext cx="3311954" cy="128377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en-US" altLang="zh-CN" sz="2800" noProof="1" smtClean="0">
                  <a:solidFill>
                    <a:srgbClr val="1E5AA4"/>
                  </a:solidFill>
                  <a:latin typeface="UTM Neo Sans Intel" pitchFamily="18" charset="0"/>
                  <a:ea typeface="微软雅黑" panose="020B0503020204020204" pitchFamily="34" charset="-122"/>
                </a:rPr>
                <a:t>Ôn lại cách tính nhẩm </a:t>
              </a:r>
            </a:p>
            <a:p>
              <a:pPr algn="ctr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en-US" altLang="zh-CN" sz="2800" noProof="1" smtClean="0">
                  <a:solidFill>
                    <a:srgbClr val="1E5AA4"/>
                  </a:solidFill>
                  <a:latin typeface="UTM Neo Sans Intel" pitchFamily="18" charset="0"/>
                  <a:ea typeface="微软雅黑" panose="020B0503020204020204" pitchFamily="34" charset="-122"/>
                </a:rPr>
                <a:t>nhân 1 số thập phân với </a:t>
              </a:r>
            </a:p>
            <a:p>
              <a:pPr algn="ctr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en-US" altLang="zh-CN" sz="2800" noProof="1" smtClean="0">
                  <a:solidFill>
                    <a:srgbClr val="1E5AA4"/>
                  </a:solidFill>
                  <a:latin typeface="UTM Neo Sans Intel" pitchFamily="18" charset="0"/>
                  <a:ea typeface="微软雅黑" panose="020B0503020204020204" pitchFamily="34" charset="-122"/>
                </a:rPr>
                <a:t>0,1 ; 0,01 ; 0,001 ; …</a:t>
              </a:r>
              <a:endParaRPr lang="zh-CN" altLang="en-US" sz="2800" noProof="1">
                <a:solidFill>
                  <a:srgbClr val="1E5AA4"/>
                </a:solidFill>
                <a:latin typeface="UTM Neo Sans Intel" pitchFamily="18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544531" y="3982561"/>
            <a:ext cx="3908734" cy="568470"/>
            <a:chOff x="3048000" y="1201007"/>
            <a:chExt cx="3311954" cy="568470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xmlns="" id="{BA470F2E-80F2-4DE8-81CE-707F27B30EC4}"/>
                </a:ext>
              </a:extLst>
            </p:cNvPr>
            <p:cNvSpPr/>
            <p:nvPr/>
          </p:nvSpPr>
          <p:spPr>
            <a:xfrm>
              <a:off x="3048000" y="1201007"/>
              <a:ext cx="3311954" cy="56847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</a:pPr>
              <a:endParaRPr lang="zh-CN" altLang="en-US" sz="1600" noProof="1">
                <a:solidFill>
                  <a:srgbClr val="1E5AA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xmlns="" id="{A86A831D-62BD-4F27-A690-E525E487E15B}"/>
                </a:ext>
              </a:extLst>
            </p:cNvPr>
            <p:cNvSpPr/>
            <p:nvPr/>
          </p:nvSpPr>
          <p:spPr>
            <a:xfrm>
              <a:off x="3048000" y="1336785"/>
              <a:ext cx="331195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en-US" altLang="zh-CN" sz="2800" noProof="1" smtClean="0">
                  <a:solidFill>
                    <a:srgbClr val="1E5AA4"/>
                  </a:solidFill>
                  <a:latin typeface="UTM Neo Sans Intel" pitchFamily="18" charset="0"/>
                  <a:ea typeface="微软雅黑" panose="020B0503020204020204" pitchFamily="34" charset="-122"/>
                </a:rPr>
                <a:t>Chuẩn bị bài tiếp theo: </a:t>
              </a:r>
            </a:p>
            <a:p>
              <a:pPr algn="ctr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en-US" altLang="zh-CN" sz="2800" noProof="1" smtClean="0">
                  <a:solidFill>
                    <a:srgbClr val="1E5AA4"/>
                  </a:solidFill>
                  <a:latin typeface="UTM Neo Sans Intel" pitchFamily="18" charset="0"/>
                  <a:ea typeface="微软雅黑" panose="020B0503020204020204" pitchFamily="34" charset="-122"/>
                </a:rPr>
                <a:t>“Luyện tập”</a:t>
              </a:r>
              <a:endParaRPr lang="zh-CN" altLang="en-US" sz="2800" b="1" noProof="1">
                <a:solidFill>
                  <a:srgbClr val="1E5AA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405" y="2225541"/>
            <a:ext cx="3160891" cy="320647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25" y="1389406"/>
            <a:ext cx="1224976" cy="1002449"/>
          </a:xfrm>
          <a:prstGeom prst="rect">
            <a:avLst/>
          </a:prstGeom>
        </p:spPr>
      </p:pic>
      <p:pic>
        <p:nvPicPr>
          <p:cNvPr id="33" name="图片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531" y="1057597"/>
            <a:ext cx="919456" cy="1039903"/>
          </a:xfrm>
          <a:prstGeom prst="rect">
            <a:avLst/>
          </a:prstGeom>
        </p:spPr>
      </p:pic>
      <p:sp>
        <p:nvSpPr>
          <p:cNvPr id="36" name="矩形 22">
            <a:extLst>
              <a:ext uri="{FF2B5EF4-FFF2-40B4-BE49-F238E27FC236}">
                <a16:creationId xmlns:a16="http://schemas.microsoft.com/office/drawing/2014/main" xmlns="" id="{A86A831D-62BD-4F27-A690-E525E487E15B}"/>
              </a:ext>
            </a:extLst>
          </p:cNvPr>
          <p:cNvSpPr/>
          <p:nvPr/>
        </p:nvSpPr>
        <p:spPr>
          <a:xfrm>
            <a:off x="7610488" y="1258566"/>
            <a:ext cx="3908734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CN" sz="4800" b="1" noProof="1" smtClean="0">
                <a:solidFill>
                  <a:srgbClr val="1E5AA4"/>
                </a:solidFill>
                <a:latin typeface="UTM Silk Script" pitchFamily="18" charset="0"/>
                <a:ea typeface="微软雅黑" panose="020B0503020204020204" pitchFamily="34" charset="-122"/>
              </a:rPr>
              <a:t>Dặn dò</a:t>
            </a:r>
            <a:endParaRPr lang="zh-CN" altLang="en-US" sz="4800" b="1" noProof="1">
              <a:solidFill>
                <a:srgbClr val="1E5AA4"/>
              </a:solidFill>
              <a:latin typeface="UTM Silk Script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913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525366" y="1810403"/>
            <a:ext cx="5227417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smtClean="0">
                <a:solidFill>
                  <a:schemeClr val="bg1"/>
                </a:solidFill>
                <a:latin typeface="造字工房文研（非商用）常规体" pitchFamily="50" charset="-122"/>
                <a:ea typeface="造字工房文研（非商用）常规体" pitchFamily="50" charset="-122"/>
              </a:rPr>
              <a:t>THANKS!</a:t>
            </a:r>
            <a:endParaRPr lang="zh-CN" altLang="en-US" sz="9600" dirty="0">
              <a:solidFill>
                <a:schemeClr val="bg1"/>
              </a:solidFill>
              <a:latin typeface="造字工房文研（非商用）常规体" pitchFamily="50" charset="-122"/>
              <a:ea typeface="造字工房文研（非商用）常规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56985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图片 1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10" name="图片 10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11" name="图片 1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13" name="图片 1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5" name="图片 1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16" name="图片 1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9B11835-6CB1-41C8-8897-DE346B4C60DF}"/>
              </a:ext>
            </a:extLst>
          </p:cNvPr>
          <p:cNvGrpSpPr/>
          <p:nvPr/>
        </p:nvGrpSpPr>
        <p:grpSpPr>
          <a:xfrm>
            <a:off x="5866121" y="1170557"/>
            <a:ext cx="3211638" cy="1143754"/>
            <a:chOff x="4352275" y="1170560"/>
            <a:chExt cx="3211638" cy="1143754"/>
          </a:xfrm>
        </p:grpSpPr>
        <p:sp>
          <p:nvSpPr>
            <p:cNvPr id="3" name="任意多边形 2"/>
            <p:cNvSpPr/>
            <p:nvPr/>
          </p:nvSpPr>
          <p:spPr>
            <a:xfrm>
              <a:off x="4828132" y="1170560"/>
              <a:ext cx="1352359" cy="1143753"/>
            </a:xfrm>
            <a:custGeom>
              <a:avLst/>
              <a:gdLst>
                <a:gd name="connsiteX0" fmla="*/ 365760 w 1059628"/>
                <a:gd name="connsiteY0" fmla="*/ 5378 h 1108037"/>
                <a:gd name="connsiteX1" fmla="*/ 0 w 1059628"/>
                <a:gd name="connsiteY1" fmla="*/ 301214 h 1108037"/>
                <a:gd name="connsiteX2" fmla="*/ 16137 w 1059628"/>
                <a:gd name="connsiteY2" fmla="*/ 812202 h 1108037"/>
                <a:gd name="connsiteX3" fmla="*/ 392654 w 1059628"/>
                <a:gd name="connsiteY3" fmla="*/ 1108037 h 1108037"/>
                <a:gd name="connsiteX4" fmla="*/ 935915 w 1059628"/>
                <a:gd name="connsiteY4" fmla="*/ 892884 h 1108037"/>
                <a:gd name="connsiteX5" fmla="*/ 1059628 w 1059628"/>
                <a:gd name="connsiteY5" fmla="*/ 398032 h 1108037"/>
                <a:gd name="connsiteX6" fmla="*/ 962810 w 1059628"/>
                <a:gd name="connsiteY6" fmla="*/ 177501 h 1108037"/>
                <a:gd name="connsiteX7" fmla="*/ 650838 w 1059628"/>
                <a:gd name="connsiteY7" fmla="*/ 0 h 1108037"/>
                <a:gd name="connsiteX8" fmla="*/ 365760 w 1059628"/>
                <a:gd name="connsiteY8" fmla="*/ 5378 h 1108037"/>
                <a:gd name="connsiteX0" fmla="*/ 365760 w 1059628"/>
                <a:gd name="connsiteY0" fmla="*/ 5378 h 1108037"/>
                <a:gd name="connsiteX1" fmla="*/ 0 w 1059628"/>
                <a:gd name="connsiteY1" fmla="*/ 301214 h 1108037"/>
                <a:gd name="connsiteX2" fmla="*/ 16137 w 1059628"/>
                <a:gd name="connsiteY2" fmla="*/ 812202 h 1108037"/>
                <a:gd name="connsiteX3" fmla="*/ 392654 w 1059628"/>
                <a:gd name="connsiteY3" fmla="*/ 1108037 h 1108037"/>
                <a:gd name="connsiteX4" fmla="*/ 935915 w 1059628"/>
                <a:gd name="connsiteY4" fmla="*/ 892884 h 1108037"/>
                <a:gd name="connsiteX5" fmla="*/ 1059628 w 1059628"/>
                <a:gd name="connsiteY5" fmla="*/ 398032 h 1108037"/>
                <a:gd name="connsiteX6" fmla="*/ 962810 w 1059628"/>
                <a:gd name="connsiteY6" fmla="*/ 177501 h 1108037"/>
                <a:gd name="connsiteX7" fmla="*/ 650838 w 1059628"/>
                <a:gd name="connsiteY7" fmla="*/ 0 h 1108037"/>
                <a:gd name="connsiteX8" fmla="*/ 365760 w 1059628"/>
                <a:gd name="connsiteY8" fmla="*/ 5378 h 1108037"/>
                <a:gd name="connsiteX0" fmla="*/ 365760 w 1059628"/>
                <a:gd name="connsiteY0" fmla="*/ 17655 h 1120314"/>
                <a:gd name="connsiteX1" fmla="*/ 0 w 1059628"/>
                <a:gd name="connsiteY1" fmla="*/ 313491 h 1120314"/>
                <a:gd name="connsiteX2" fmla="*/ 16137 w 1059628"/>
                <a:gd name="connsiteY2" fmla="*/ 824479 h 1120314"/>
                <a:gd name="connsiteX3" fmla="*/ 392654 w 1059628"/>
                <a:gd name="connsiteY3" fmla="*/ 1120314 h 1120314"/>
                <a:gd name="connsiteX4" fmla="*/ 935915 w 1059628"/>
                <a:gd name="connsiteY4" fmla="*/ 905161 h 1120314"/>
                <a:gd name="connsiteX5" fmla="*/ 1059628 w 1059628"/>
                <a:gd name="connsiteY5" fmla="*/ 410309 h 1120314"/>
                <a:gd name="connsiteX6" fmla="*/ 962810 w 1059628"/>
                <a:gd name="connsiteY6" fmla="*/ 189778 h 1120314"/>
                <a:gd name="connsiteX7" fmla="*/ 650838 w 1059628"/>
                <a:gd name="connsiteY7" fmla="*/ 12277 h 1120314"/>
                <a:gd name="connsiteX8" fmla="*/ 365760 w 1059628"/>
                <a:gd name="connsiteY8" fmla="*/ 17655 h 1120314"/>
                <a:gd name="connsiteX0" fmla="*/ 365760 w 1059628"/>
                <a:gd name="connsiteY0" fmla="*/ 5378 h 1108037"/>
                <a:gd name="connsiteX1" fmla="*/ 0 w 1059628"/>
                <a:gd name="connsiteY1" fmla="*/ 301214 h 1108037"/>
                <a:gd name="connsiteX2" fmla="*/ 16137 w 1059628"/>
                <a:gd name="connsiteY2" fmla="*/ 812202 h 1108037"/>
                <a:gd name="connsiteX3" fmla="*/ 392654 w 1059628"/>
                <a:gd name="connsiteY3" fmla="*/ 1108037 h 1108037"/>
                <a:gd name="connsiteX4" fmla="*/ 935915 w 1059628"/>
                <a:gd name="connsiteY4" fmla="*/ 892884 h 1108037"/>
                <a:gd name="connsiteX5" fmla="*/ 1059628 w 1059628"/>
                <a:gd name="connsiteY5" fmla="*/ 398032 h 1108037"/>
                <a:gd name="connsiteX6" fmla="*/ 962810 w 1059628"/>
                <a:gd name="connsiteY6" fmla="*/ 177501 h 1108037"/>
                <a:gd name="connsiteX7" fmla="*/ 650838 w 1059628"/>
                <a:gd name="connsiteY7" fmla="*/ 0 h 1108037"/>
                <a:gd name="connsiteX8" fmla="*/ 365760 w 1059628"/>
                <a:gd name="connsiteY8" fmla="*/ 5378 h 1108037"/>
                <a:gd name="connsiteX0" fmla="*/ 403412 w 1059628"/>
                <a:gd name="connsiteY0" fmla="*/ 0 h 1124175"/>
                <a:gd name="connsiteX1" fmla="*/ 0 w 1059628"/>
                <a:gd name="connsiteY1" fmla="*/ 317352 h 1124175"/>
                <a:gd name="connsiteX2" fmla="*/ 16137 w 1059628"/>
                <a:gd name="connsiteY2" fmla="*/ 828340 h 1124175"/>
                <a:gd name="connsiteX3" fmla="*/ 392654 w 1059628"/>
                <a:gd name="connsiteY3" fmla="*/ 1124175 h 1124175"/>
                <a:gd name="connsiteX4" fmla="*/ 935915 w 1059628"/>
                <a:gd name="connsiteY4" fmla="*/ 909022 h 1124175"/>
                <a:gd name="connsiteX5" fmla="*/ 1059628 w 1059628"/>
                <a:gd name="connsiteY5" fmla="*/ 414170 h 1124175"/>
                <a:gd name="connsiteX6" fmla="*/ 962810 w 1059628"/>
                <a:gd name="connsiteY6" fmla="*/ 193639 h 1124175"/>
                <a:gd name="connsiteX7" fmla="*/ 650838 w 1059628"/>
                <a:gd name="connsiteY7" fmla="*/ 16138 h 1124175"/>
                <a:gd name="connsiteX8" fmla="*/ 403412 w 1059628"/>
                <a:gd name="connsiteY8" fmla="*/ 0 h 1124175"/>
                <a:gd name="connsiteX0" fmla="*/ 403412 w 1059628"/>
                <a:gd name="connsiteY0" fmla="*/ 10756 h 1134931"/>
                <a:gd name="connsiteX1" fmla="*/ 0 w 1059628"/>
                <a:gd name="connsiteY1" fmla="*/ 328108 h 1134931"/>
                <a:gd name="connsiteX2" fmla="*/ 16137 w 1059628"/>
                <a:gd name="connsiteY2" fmla="*/ 839096 h 1134931"/>
                <a:gd name="connsiteX3" fmla="*/ 392654 w 1059628"/>
                <a:gd name="connsiteY3" fmla="*/ 1134931 h 1134931"/>
                <a:gd name="connsiteX4" fmla="*/ 935915 w 1059628"/>
                <a:gd name="connsiteY4" fmla="*/ 919778 h 1134931"/>
                <a:gd name="connsiteX5" fmla="*/ 1059628 w 1059628"/>
                <a:gd name="connsiteY5" fmla="*/ 424926 h 1134931"/>
                <a:gd name="connsiteX6" fmla="*/ 962810 w 1059628"/>
                <a:gd name="connsiteY6" fmla="*/ 204395 h 1134931"/>
                <a:gd name="connsiteX7" fmla="*/ 731520 w 1059628"/>
                <a:gd name="connsiteY7" fmla="*/ 0 h 1134931"/>
                <a:gd name="connsiteX8" fmla="*/ 403412 w 1059628"/>
                <a:gd name="connsiteY8" fmla="*/ 10756 h 1134931"/>
                <a:gd name="connsiteX0" fmla="*/ 403412 w 1059628"/>
                <a:gd name="connsiteY0" fmla="*/ 10756 h 1134931"/>
                <a:gd name="connsiteX1" fmla="*/ 0 w 1059628"/>
                <a:gd name="connsiteY1" fmla="*/ 328108 h 1134931"/>
                <a:gd name="connsiteX2" fmla="*/ 16137 w 1059628"/>
                <a:gd name="connsiteY2" fmla="*/ 839096 h 1134931"/>
                <a:gd name="connsiteX3" fmla="*/ 392654 w 1059628"/>
                <a:gd name="connsiteY3" fmla="*/ 1134931 h 1134931"/>
                <a:gd name="connsiteX4" fmla="*/ 935915 w 1059628"/>
                <a:gd name="connsiteY4" fmla="*/ 919778 h 1134931"/>
                <a:gd name="connsiteX5" fmla="*/ 1059628 w 1059628"/>
                <a:gd name="connsiteY5" fmla="*/ 424926 h 1134931"/>
                <a:gd name="connsiteX6" fmla="*/ 962810 w 1059628"/>
                <a:gd name="connsiteY6" fmla="*/ 204395 h 1134931"/>
                <a:gd name="connsiteX7" fmla="*/ 731520 w 1059628"/>
                <a:gd name="connsiteY7" fmla="*/ 0 h 1134931"/>
                <a:gd name="connsiteX8" fmla="*/ 403412 w 1059628"/>
                <a:gd name="connsiteY8" fmla="*/ 10756 h 1134931"/>
                <a:gd name="connsiteX0" fmla="*/ 457201 w 1059628"/>
                <a:gd name="connsiteY0" fmla="*/ 10756 h 1134931"/>
                <a:gd name="connsiteX1" fmla="*/ 0 w 1059628"/>
                <a:gd name="connsiteY1" fmla="*/ 328108 h 1134931"/>
                <a:gd name="connsiteX2" fmla="*/ 16137 w 1059628"/>
                <a:gd name="connsiteY2" fmla="*/ 839096 h 1134931"/>
                <a:gd name="connsiteX3" fmla="*/ 392654 w 1059628"/>
                <a:gd name="connsiteY3" fmla="*/ 1134931 h 1134931"/>
                <a:gd name="connsiteX4" fmla="*/ 935915 w 1059628"/>
                <a:gd name="connsiteY4" fmla="*/ 919778 h 1134931"/>
                <a:gd name="connsiteX5" fmla="*/ 1059628 w 1059628"/>
                <a:gd name="connsiteY5" fmla="*/ 424926 h 1134931"/>
                <a:gd name="connsiteX6" fmla="*/ 962810 w 1059628"/>
                <a:gd name="connsiteY6" fmla="*/ 204395 h 1134931"/>
                <a:gd name="connsiteX7" fmla="*/ 731520 w 1059628"/>
                <a:gd name="connsiteY7" fmla="*/ 0 h 1134931"/>
                <a:gd name="connsiteX8" fmla="*/ 457201 w 1059628"/>
                <a:gd name="connsiteY8" fmla="*/ 10756 h 1134931"/>
                <a:gd name="connsiteX0" fmla="*/ 457201 w 1059628"/>
                <a:gd name="connsiteY0" fmla="*/ 10756 h 1134931"/>
                <a:gd name="connsiteX1" fmla="*/ 0 w 1059628"/>
                <a:gd name="connsiteY1" fmla="*/ 328108 h 1134931"/>
                <a:gd name="connsiteX2" fmla="*/ 16137 w 1059628"/>
                <a:gd name="connsiteY2" fmla="*/ 839096 h 1134931"/>
                <a:gd name="connsiteX3" fmla="*/ 392654 w 1059628"/>
                <a:gd name="connsiteY3" fmla="*/ 1134931 h 1134931"/>
                <a:gd name="connsiteX4" fmla="*/ 935915 w 1059628"/>
                <a:gd name="connsiteY4" fmla="*/ 919778 h 1134931"/>
                <a:gd name="connsiteX5" fmla="*/ 1059628 w 1059628"/>
                <a:gd name="connsiteY5" fmla="*/ 424926 h 1134931"/>
                <a:gd name="connsiteX6" fmla="*/ 962810 w 1059628"/>
                <a:gd name="connsiteY6" fmla="*/ 204395 h 1134931"/>
                <a:gd name="connsiteX7" fmla="*/ 731520 w 1059628"/>
                <a:gd name="connsiteY7" fmla="*/ 0 h 1134931"/>
                <a:gd name="connsiteX8" fmla="*/ 457201 w 1059628"/>
                <a:gd name="connsiteY8" fmla="*/ 10756 h 1134931"/>
                <a:gd name="connsiteX0" fmla="*/ 457201 w 1059628"/>
                <a:gd name="connsiteY0" fmla="*/ 10756 h 1134931"/>
                <a:gd name="connsiteX1" fmla="*/ 0 w 1059628"/>
                <a:gd name="connsiteY1" fmla="*/ 328108 h 1134931"/>
                <a:gd name="connsiteX2" fmla="*/ 16137 w 1059628"/>
                <a:gd name="connsiteY2" fmla="*/ 839096 h 1134931"/>
                <a:gd name="connsiteX3" fmla="*/ 392654 w 1059628"/>
                <a:gd name="connsiteY3" fmla="*/ 1134931 h 1134931"/>
                <a:gd name="connsiteX4" fmla="*/ 935915 w 1059628"/>
                <a:gd name="connsiteY4" fmla="*/ 919778 h 1134931"/>
                <a:gd name="connsiteX5" fmla="*/ 1059628 w 1059628"/>
                <a:gd name="connsiteY5" fmla="*/ 424926 h 1134931"/>
                <a:gd name="connsiteX6" fmla="*/ 978947 w 1059628"/>
                <a:gd name="connsiteY6" fmla="*/ 209774 h 1134931"/>
                <a:gd name="connsiteX7" fmla="*/ 731520 w 1059628"/>
                <a:gd name="connsiteY7" fmla="*/ 0 h 1134931"/>
                <a:gd name="connsiteX8" fmla="*/ 457201 w 1059628"/>
                <a:gd name="connsiteY8" fmla="*/ 10756 h 1134931"/>
                <a:gd name="connsiteX0" fmla="*/ 457201 w 1059628"/>
                <a:gd name="connsiteY0" fmla="*/ 10756 h 1134931"/>
                <a:gd name="connsiteX1" fmla="*/ 0 w 1059628"/>
                <a:gd name="connsiteY1" fmla="*/ 328108 h 1134931"/>
                <a:gd name="connsiteX2" fmla="*/ 16137 w 1059628"/>
                <a:gd name="connsiteY2" fmla="*/ 839096 h 1134931"/>
                <a:gd name="connsiteX3" fmla="*/ 392654 w 1059628"/>
                <a:gd name="connsiteY3" fmla="*/ 1134931 h 1134931"/>
                <a:gd name="connsiteX4" fmla="*/ 935915 w 1059628"/>
                <a:gd name="connsiteY4" fmla="*/ 919778 h 1134931"/>
                <a:gd name="connsiteX5" fmla="*/ 1059628 w 1059628"/>
                <a:gd name="connsiteY5" fmla="*/ 424926 h 1134931"/>
                <a:gd name="connsiteX6" fmla="*/ 978947 w 1059628"/>
                <a:gd name="connsiteY6" fmla="*/ 209774 h 1134931"/>
                <a:gd name="connsiteX7" fmla="*/ 731520 w 1059628"/>
                <a:gd name="connsiteY7" fmla="*/ 0 h 1134931"/>
                <a:gd name="connsiteX8" fmla="*/ 457201 w 1059628"/>
                <a:gd name="connsiteY8" fmla="*/ 10756 h 1134931"/>
                <a:gd name="connsiteX0" fmla="*/ 457201 w 1101589"/>
                <a:gd name="connsiteY0" fmla="*/ 10756 h 1134931"/>
                <a:gd name="connsiteX1" fmla="*/ 0 w 1101589"/>
                <a:gd name="connsiteY1" fmla="*/ 328108 h 1134931"/>
                <a:gd name="connsiteX2" fmla="*/ 16137 w 1101589"/>
                <a:gd name="connsiteY2" fmla="*/ 839096 h 1134931"/>
                <a:gd name="connsiteX3" fmla="*/ 392654 w 1101589"/>
                <a:gd name="connsiteY3" fmla="*/ 1134931 h 1134931"/>
                <a:gd name="connsiteX4" fmla="*/ 935915 w 1101589"/>
                <a:gd name="connsiteY4" fmla="*/ 919778 h 1134931"/>
                <a:gd name="connsiteX5" fmla="*/ 1059628 w 1101589"/>
                <a:gd name="connsiteY5" fmla="*/ 424926 h 1134931"/>
                <a:gd name="connsiteX6" fmla="*/ 978947 w 1101589"/>
                <a:gd name="connsiteY6" fmla="*/ 209774 h 1134931"/>
                <a:gd name="connsiteX7" fmla="*/ 731520 w 1101589"/>
                <a:gd name="connsiteY7" fmla="*/ 0 h 1134931"/>
                <a:gd name="connsiteX8" fmla="*/ 457201 w 1101589"/>
                <a:gd name="connsiteY8" fmla="*/ 10756 h 1134931"/>
                <a:gd name="connsiteX0" fmla="*/ 457201 w 1135732"/>
                <a:gd name="connsiteY0" fmla="*/ 10756 h 1134931"/>
                <a:gd name="connsiteX1" fmla="*/ 0 w 1135732"/>
                <a:gd name="connsiteY1" fmla="*/ 328108 h 1134931"/>
                <a:gd name="connsiteX2" fmla="*/ 16137 w 1135732"/>
                <a:gd name="connsiteY2" fmla="*/ 839096 h 1134931"/>
                <a:gd name="connsiteX3" fmla="*/ 392654 w 1135732"/>
                <a:gd name="connsiteY3" fmla="*/ 1134931 h 1134931"/>
                <a:gd name="connsiteX4" fmla="*/ 935915 w 1135732"/>
                <a:gd name="connsiteY4" fmla="*/ 919778 h 1134931"/>
                <a:gd name="connsiteX5" fmla="*/ 1059628 w 1135732"/>
                <a:gd name="connsiteY5" fmla="*/ 424926 h 1134931"/>
                <a:gd name="connsiteX6" fmla="*/ 978947 w 1135732"/>
                <a:gd name="connsiteY6" fmla="*/ 209774 h 1134931"/>
                <a:gd name="connsiteX7" fmla="*/ 731520 w 1135732"/>
                <a:gd name="connsiteY7" fmla="*/ 0 h 1134931"/>
                <a:gd name="connsiteX8" fmla="*/ 457201 w 1135732"/>
                <a:gd name="connsiteY8" fmla="*/ 10756 h 1134931"/>
                <a:gd name="connsiteX0" fmla="*/ 457201 w 1135732"/>
                <a:gd name="connsiteY0" fmla="*/ 10756 h 1134931"/>
                <a:gd name="connsiteX1" fmla="*/ 0 w 1135732"/>
                <a:gd name="connsiteY1" fmla="*/ 328108 h 1134931"/>
                <a:gd name="connsiteX2" fmla="*/ 16137 w 1135732"/>
                <a:gd name="connsiteY2" fmla="*/ 839096 h 1134931"/>
                <a:gd name="connsiteX3" fmla="*/ 392654 w 1135732"/>
                <a:gd name="connsiteY3" fmla="*/ 1134931 h 1134931"/>
                <a:gd name="connsiteX4" fmla="*/ 935915 w 1135732"/>
                <a:gd name="connsiteY4" fmla="*/ 919778 h 1134931"/>
                <a:gd name="connsiteX5" fmla="*/ 1059628 w 1135732"/>
                <a:gd name="connsiteY5" fmla="*/ 424926 h 1134931"/>
                <a:gd name="connsiteX6" fmla="*/ 978947 w 1135732"/>
                <a:gd name="connsiteY6" fmla="*/ 209774 h 1134931"/>
                <a:gd name="connsiteX7" fmla="*/ 731520 w 1135732"/>
                <a:gd name="connsiteY7" fmla="*/ 0 h 1134931"/>
                <a:gd name="connsiteX8" fmla="*/ 457201 w 1135732"/>
                <a:gd name="connsiteY8" fmla="*/ 10756 h 1134931"/>
                <a:gd name="connsiteX0" fmla="*/ 457201 w 1135732"/>
                <a:gd name="connsiteY0" fmla="*/ 10756 h 1134931"/>
                <a:gd name="connsiteX1" fmla="*/ 0 w 1135732"/>
                <a:gd name="connsiteY1" fmla="*/ 328108 h 1134931"/>
                <a:gd name="connsiteX2" fmla="*/ 16137 w 1135732"/>
                <a:gd name="connsiteY2" fmla="*/ 839096 h 1134931"/>
                <a:gd name="connsiteX3" fmla="*/ 392654 w 1135732"/>
                <a:gd name="connsiteY3" fmla="*/ 1134931 h 1134931"/>
                <a:gd name="connsiteX4" fmla="*/ 935915 w 1135732"/>
                <a:gd name="connsiteY4" fmla="*/ 919778 h 1134931"/>
                <a:gd name="connsiteX5" fmla="*/ 1059628 w 1135732"/>
                <a:gd name="connsiteY5" fmla="*/ 424926 h 1134931"/>
                <a:gd name="connsiteX6" fmla="*/ 978947 w 1135732"/>
                <a:gd name="connsiteY6" fmla="*/ 209774 h 1134931"/>
                <a:gd name="connsiteX7" fmla="*/ 731520 w 1135732"/>
                <a:gd name="connsiteY7" fmla="*/ 0 h 1134931"/>
                <a:gd name="connsiteX8" fmla="*/ 457201 w 1135732"/>
                <a:gd name="connsiteY8" fmla="*/ 10756 h 1134931"/>
                <a:gd name="connsiteX0" fmla="*/ 457201 w 1118920"/>
                <a:gd name="connsiteY0" fmla="*/ 10756 h 1134931"/>
                <a:gd name="connsiteX1" fmla="*/ 0 w 1118920"/>
                <a:gd name="connsiteY1" fmla="*/ 328108 h 1134931"/>
                <a:gd name="connsiteX2" fmla="*/ 16137 w 1118920"/>
                <a:gd name="connsiteY2" fmla="*/ 839096 h 1134931"/>
                <a:gd name="connsiteX3" fmla="*/ 392654 w 1118920"/>
                <a:gd name="connsiteY3" fmla="*/ 1134931 h 1134931"/>
                <a:gd name="connsiteX4" fmla="*/ 935915 w 1118920"/>
                <a:gd name="connsiteY4" fmla="*/ 919778 h 1134931"/>
                <a:gd name="connsiteX5" fmla="*/ 1059628 w 1118920"/>
                <a:gd name="connsiteY5" fmla="*/ 424926 h 1134931"/>
                <a:gd name="connsiteX6" fmla="*/ 978947 w 1118920"/>
                <a:gd name="connsiteY6" fmla="*/ 209774 h 1134931"/>
                <a:gd name="connsiteX7" fmla="*/ 731520 w 1118920"/>
                <a:gd name="connsiteY7" fmla="*/ 0 h 1134931"/>
                <a:gd name="connsiteX8" fmla="*/ 457201 w 1118920"/>
                <a:gd name="connsiteY8" fmla="*/ 10756 h 1134931"/>
                <a:gd name="connsiteX0" fmla="*/ 457201 w 1118920"/>
                <a:gd name="connsiteY0" fmla="*/ 10756 h 1140790"/>
                <a:gd name="connsiteX1" fmla="*/ 0 w 1118920"/>
                <a:gd name="connsiteY1" fmla="*/ 328108 h 1140790"/>
                <a:gd name="connsiteX2" fmla="*/ 16137 w 1118920"/>
                <a:gd name="connsiteY2" fmla="*/ 839096 h 1140790"/>
                <a:gd name="connsiteX3" fmla="*/ 392654 w 1118920"/>
                <a:gd name="connsiteY3" fmla="*/ 1134931 h 1140790"/>
                <a:gd name="connsiteX4" fmla="*/ 935915 w 1118920"/>
                <a:gd name="connsiteY4" fmla="*/ 919778 h 1140790"/>
                <a:gd name="connsiteX5" fmla="*/ 1059628 w 1118920"/>
                <a:gd name="connsiteY5" fmla="*/ 424926 h 1140790"/>
                <a:gd name="connsiteX6" fmla="*/ 978947 w 1118920"/>
                <a:gd name="connsiteY6" fmla="*/ 209774 h 1140790"/>
                <a:gd name="connsiteX7" fmla="*/ 731520 w 1118920"/>
                <a:gd name="connsiteY7" fmla="*/ 0 h 1140790"/>
                <a:gd name="connsiteX8" fmla="*/ 457201 w 1118920"/>
                <a:gd name="connsiteY8" fmla="*/ 10756 h 1140790"/>
                <a:gd name="connsiteX0" fmla="*/ 457201 w 1118920"/>
                <a:gd name="connsiteY0" fmla="*/ 10756 h 1140581"/>
                <a:gd name="connsiteX1" fmla="*/ 0 w 1118920"/>
                <a:gd name="connsiteY1" fmla="*/ 328108 h 1140581"/>
                <a:gd name="connsiteX2" fmla="*/ 16137 w 1118920"/>
                <a:gd name="connsiteY2" fmla="*/ 839096 h 1140581"/>
                <a:gd name="connsiteX3" fmla="*/ 392654 w 1118920"/>
                <a:gd name="connsiteY3" fmla="*/ 1134931 h 1140581"/>
                <a:gd name="connsiteX4" fmla="*/ 935915 w 1118920"/>
                <a:gd name="connsiteY4" fmla="*/ 919778 h 1140581"/>
                <a:gd name="connsiteX5" fmla="*/ 1059628 w 1118920"/>
                <a:gd name="connsiteY5" fmla="*/ 424926 h 1140581"/>
                <a:gd name="connsiteX6" fmla="*/ 978947 w 1118920"/>
                <a:gd name="connsiteY6" fmla="*/ 209774 h 1140581"/>
                <a:gd name="connsiteX7" fmla="*/ 731520 w 1118920"/>
                <a:gd name="connsiteY7" fmla="*/ 0 h 1140581"/>
                <a:gd name="connsiteX8" fmla="*/ 457201 w 1118920"/>
                <a:gd name="connsiteY8" fmla="*/ 10756 h 1140581"/>
                <a:gd name="connsiteX0" fmla="*/ 469096 w 1130815"/>
                <a:gd name="connsiteY0" fmla="*/ 10756 h 1140581"/>
                <a:gd name="connsiteX1" fmla="*/ 11895 w 1130815"/>
                <a:gd name="connsiteY1" fmla="*/ 328108 h 1140581"/>
                <a:gd name="connsiteX2" fmla="*/ 28032 w 1130815"/>
                <a:gd name="connsiteY2" fmla="*/ 839096 h 1140581"/>
                <a:gd name="connsiteX3" fmla="*/ 404549 w 1130815"/>
                <a:gd name="connsiteY3" fmla="*/ 1134931 h 1140581"/>
                <a:gd name="connsiteX4" fmla="*/ 947810 w 1130815"/>
                <a:gd name="connsiteY4" fmla="*/ 919778 h 1140581"/>
                <a:gd name="connsiteX5" fmla="*/ 1071523 w 1130815"/>
                <a:gd name="connsiteY5" fmla="*/ 424926 h 1140581"/>
                <a:gd name="connsiteX6" fmla="*/ 990842 w 1130815"/>
                <a:gd name="connsiteY6" fmla="*/ 209774 h 1140581"/>
                <a:gd name="connsiteX7" fmla="*/ 743415 w 1130815"/>
                <a:gd name="connsiteY7" fmla="*/ 0 h 1140581"/>
                <a:gd name="connsiteX8" fmla="*/ 469096 w 1130815"/>
                <a:gd name="connsiteY8" fmla="*/ 10756 h 1140581"/>
                <a:gd name="connsiteX0" fmla="*/ 469096 w 1130815"/>
                <a:gd name="connsiteY0" fmla="*/ 10756 h 1140581"/>
                <a:gd name="connsiteX1" fmla="*/ 11895 w 1130815"/>
                <a:gd name="connsiteY1" fmla="*/ 328108 h 1140581"/>
                <a:gd name="connsiteX2" fmla="*/ 28032 w 1130815"/>
                <a:gd name="connsiteY2" fmla="*/ 839096 h 1140581"/>
                <a:gd name="connsiteX3" fmla="*/ 404549 w 1130815"/>
                <a:gd name="connsiteY3" fmla="*/ 1134931 h 1140581"/>
                <a:gd name="connsiteX4" fmla="*/ 947810 w 1130815"/>
                <a:gd name="connsiteY4" fmla="*/ 919778 h 1140581"/>
                <a:gd name="connsiteX5" fmla="*/ 1071523 w 1130815"/>
                <a:gd name="connsiteY5" fmla="*/ 424926 h 1140581"/>
                <a:gd name="connsiteX6" fmla="*/ 990842 w 1130815"/>
                <a:gd name="connsiteY6" fmla="*/ 209774 h 1140581"/>
                <a:gd name="connsiteX7" fmla="*/ 743415 w 1130815"/>
                <a:gd name="connsiteY7" fmla="*/ 0 h 1140581"/>
                <a:gd name="connsiteX8" fmla="*/ 469096 w 1130815"/>
                <a:gd name="connsiteY8" fmla="*/ 10756 h 1140581"/>
                <a:gd name="connsiteX0" fmla="*/ 449875 w 1111594"/>
                <a:gd name="connsiteY0" fmla="*/ 10756 h 1140581"/>
                <a:gd name="connsiteX1" fmla="*/ 19568 w 1111594"/>
                <a:gd name="connsiteY1" fmla="*/ 274320 h 1140581"/>
                <a:gd name="connsiteX2" fmla="*/ 8811 w 1111594"/>
                <a:gd name="connsiteY2" fmla="*/ 839096 h 1140581"/>
                <a:gd name="connsiteX3" fmla="*/ 385328 w 1111594"/>
                <a:gd name="connsiteY3" fmla="*/ 1134931 h 1140581"/>
                <a:gd name="connsiteX4" fmla="*/ 928589 w 1111594"/>
                <a:gd name="connsiteY4" fmla="*/ 919778 h 1140581"/>
                <a:gd name="connsiteX5" fmla="*/ 1052302 w 1111594"/>
                <a:gd name="connsiteY5" fmla="*/ 424926 h 1140581"/>
                <a:gd name="connsiteX6" fmla="*/ 971621 w 1111594"/>
                <a:gd name="connsiteY6" fmla="*/ 209774 h 1140581"/>
                <a:gd name="connsiteX7" fmla="*/ 724194 w 1111594"/>
                <a:gd name="connsiteY7" fmla="*/ 0 h 1140581"/>
                <a:gd name="connsiteX8" fmla="*/ 449875 w 1111594"/>
                <a:gd name="connsiteY8" fmla="*/ 10756 h 1140581"/>
                <a:gd name="connsiteX0" fmla="*/ 460595 w 1122314"/>
                <a:gd name="connsiteY0" fmla="*/ 10756 h 1140581"/>
                <a:gd name="connsiteX1" fmla="*/ 14151 w 1122314"/>
                <a:gd name="connsiteY1" fmla="*/ 317351 h 1140581"/>
                <a:gd name="connsiteX2" fmla="*/ 19531 w 1122314"/>
                <a:gd name="connsiteY2" fmla="*/ 839096 h 1140581"/>
                <a:gd name="connsiteX3" fmla="*/ 396048 w 1122314"/>
                <a:gd name="connsiteY3" fmla="*/ 1134931 h 1140581"/>
                <a:gd name="connsiteX4" fmla="*/ 939309 w 1122314"/>
                <a:gd name="connsiteY4" fmla="*/ 919778 h 1140581"/>
                <a:gd name="connsiteX5" fmla="*/ 1063022 w 1122314"/>
                <a:gd name="connsiteY5" fmla="*/ 424926 h 1140581"/>
                <a:gd name="connsiteX6" fmla="*/ 982341 w 1122314"/>
                <a:gd name="connsiteY6" fmla="*/ 209774 h 1140581"/>
                <a:gd name="connsiteX7" fmla="*/ 734914 w 1122314"/>
                <a:gd name="connsiteY7" fmla="*/ 0 h 1140581"/>
                <a:gd name="connsiteX8" fmla="*/ 460595 w 1122314"/>
                <a:gd name="connsiteY8" fmla="*/ 10756 h 1140581"/>
                <a:gd name="connsiteX0" fmla="*/ 460595 w 1122314"/>
                <a:gd name="connsiteY0" fmla="*/ 10756 h 1140581"/>
                <a:gd name="connsiteX1" fmla="*/ 14151 w 1122314"/>
                <a:gd name="connsiteY1" fmla="*/ 317351 h 1140581"/>
                <a:gd name="connsiteX2" fmla="*/ 19531 w 1122314"/>
                <a:gd name="connsiteY2" fmla="*/ 839096 h 1140581"/>
                <a:gd name="connsiteX3" fmla="*/ 396048 w 1122314"/>
                <a:gd name="connsiteY3" fmla="*/ 1134931 h 1140581"/>
                <a:gd name="connsiteX4" fmla="*/ 939309 w 1122314"/>
                <a:gd name="connsiteY4" fmla="*/ 919778 h 1140581"/>
                <a:gd name="connsiteX5" fmla="*/ 1063022 w 1122314"/>
                <a:gd name="connsiteY5" fmla="*/ 424926 h 1140581"/>
                <a:gd name="connsiteX6" fmla="*/ 982341 w 1122314"/>
                <a:gd name="connsiteY6" fmla="*/ 209774 h 1140581"/>
                <a:gd name="connsiteX7" fmla="*/ 734914 w 1122314"/>
                <a:gd name="connsiteY7" fmla="*/ 0 h 1140581"/>
                <a:gd name="connsiteX8" fmla="*/ 460595 w 1122314"/>
                <a:gd name="connsiteY8" fmla="*/ 10756 h 1140581"/>
                <a:gd name="connsiteX0" fmla="*/ 468125 w 1129844"/>
                <a:gd name="connsiteY0" fmla="*/ 10756 h 1140581"/>
                <a:gd name="connsiteX1" fmla="*/ 21681 w 1129844"/>
                <a:gd name="connsiteY1" fmla="*/ 317351 h 1140581"/>
                <a:gd name="connsiteX2" fmla="*/ 27061 w 1129844"/>
                <a:gd name="connsiteY2" fmla="*/ 839096 h 1140581"/>
                <a:gd name="connsiteX3" fmla="*/ 403578 w 1129844"/>
                <a:gd name="connsiteY3" fmla="*/ 1134931 h 1140581"/>
                <a:gd name="connsiteX4" fmla="*/ 946839 w 1129844"/>
                <a:gd name="connsiteY4" fmla="*/ 919778 h 1140581"/>
                <a:gd name="connsiteX5" fmla="*/ 1070552 w 1129844"/>
                <a:gd name="connsiteY5" fmla="*/ 424926 h 1140581"/>
                <a:gd name="connsiteX6" fmla="*/ 989871 w 1129844"/>
                <a:gd name="connsiteY6" fmla="*/ 209774 h 1140581"/>
                <a:gd name="connsiteX7" fmla="*/ 742444 w 1129844"/>
                <a:gd name="connsiteY7" fmla="*/ 0 h 1140581"/>
                <a:gd name="connsiteX8" fmla="*/ 468125 w 1129844"/>
                <a:gd name="connsiteY8" fmla="*/ 10756 h 1140581"/>
                <a:gd name="connsiteX0" fmla="*/ 468125 w 1129844"/>
                <a:gd name="connsiteY0" fmla="*/ 10756 h 1140790"/>
                <a:gd name="connsiteX1" fmla="*/ 21681 w 1129844"/>
                <a:gd name="connsiteY1" fmla="*/ 317351 h 1140790"/>
                <a:gd name="connsiteX2" fmla="*/ 27061 w 1129844"/>
                <a:gd name="connsiteY2" fmla="*/ 839096 h 1140790"/>
                <a:gd name="connsiteX3" fmla="*/ 403578 w 1129844"/>
                <a:gd name="connsiteY3" fmla="*/ 1134931 h 1140790"/>
                <a:gd name="connsiteX4" fmla="*/ 946839 w 1129844"/>
                <a:gd name="connsiteY4" fmla="*/ 919778 h 1140790"/>
                <a:gd name="connsiteX5" fmla="*/ 1070552 w 1129844"/>
                <a:gd name="connsiteY5" fmla="*/ 424926 h 1140790"/>
                <a:gd name="connsiteX6" fmla="*/ 989871 w 1129844"/>
                <a:gd name="connsiteY6" fmla="*/ 209774 h 1140790"/>
                <a:gd name="connsiteX7" fmla="*/ 742444 w 1129844"/>
                <a:gd name="connsiteY7" fmla="*/ 0 h 1140790"/>
                <a:gd name="connsiteX8" fmla="*/ 468125 w 1129844"/>
                <a:gd name="connsiteY8" fmla="*/ 10756 h 1140790"/>
                <a:gd name="connsiteX0" fmla="*/ 468125 w 1129844"/>
                <a:gd name="connsiteY0" fmla="*/ 10756 h 1140901"/>
                <a:gd name="connsiteX1" fmla="*/ 21681 w 1129844"/>
                <a:gd name="connsiteY1" fmla="*/ 317351 h 1140901"/>
                <a:gd name="connsiteX2" fmla="*/ 27061 w 1129844"/>
                <a:gd name="connsiteY2" fmla="*/ 839096 h 1140901"/>
                <a:gd name="connsiteX3" fmla="*/ 403578 w 1129844"/>
                <a:gd name="connsiteY3" fmla="*/ 1134931 h 1140901"/>
                <a:gd name="connsiteX4" fmla="*/ 946839 w 1129844"/>
                <a:gd name="connsiteY4" fmla="*/ 919778 h 1140901"/>
                <a:gd name="connsiteX5" fmla="*/ 1070552 w 1129844"/>
                <a:gd name="connsiteY5" fmla="*/ 424926 h 1140901"/>
                <a:gd name="connsiteX6" fmla="*/ 989871 w 1129844"/>
                <a:gd name="connsiteY6" fmla="*/ 209774 h 1140901"/>
                <a:gd name="connsiteX7" fmla="*/ 742444 w 1129844"/>
                <a:gd name="connsiteY7" fmla="*/ 0 h 1140901"/>
                <a:gd name="connsiteX8" fmla="*/ 468125 w 1129844"/>
                <a:gd name="connsiteY8" fmla="*/ 10756 h 1140901"/>
                <a:gd name="connsiteX0" fmla="*/ 468125 w 1129844"/>
                <a:gd name="connsiteY0" fmla="*/ 10756 h 1140901"/>
                <a:gd name="connsiteX1" fmla="*/ 21681 w 1129844"/>
                <a:gd name="connsiteY1" fmla="*/ 317351 h 1140901"/>
                <a:gd name="connsiteX2" fmla="*/ 27061 w 1129844"/>
                <a:gd name="connsiteY2" fmla="*/ 839096 h 1140901"/>
                <a:gd name="connsiteX3" fmla="*/ 403578 w 1129844"/>
                <a:gd name="connsiteY3" fmla="*/ 1134931 h 1140901"/>
                <a:gd name="connsiteX4" fmla="*/ 946839 w 1129844"/>
                <a:gd name="connsiteY4" fmla="*/ 919778 h 1140901"/>
                <a:gd name="connsiteX5" fmla="*/ 1070552 w 1129844"/>
                <a:gd name="connsiteY5" fmla="*/ 424926 h 1140901"/>
                <a:gd name="connsiteX6" fmla="*/ 989871 w 1129844"/>
                <a:gd name="connsiteY6" fmla="*/ 209774 h 1140901"/>
                <a:gd name="connsiteX7" fmla="*/ 742444 w 1129844"/>
                <a:gd name="connsiteY7" fmla="*/ 0 h 1140901"/>
                <a:gd name="connsiteX8" fmla="*/ 468125 w 1129844"/>
                <a:gd name="connsiteY8" fmla="*/ 10756 h 1140901"/>
                <a:gd name="connsiteX0" fmla="*/ 468125 w 1142327"/>
                <a:gd name="connsiteY0" fmla="*/ 10756 h 1140901"/>
                <a:gd name="connsiteX1" fmla="*/ 21681 w 1142327"/>
                <a:gd name="connsiteY1" fmla="*/ 317351 h 1140901"/>
                <a:gd name="connsiteX2" fmla="*/ 27061 w 1142327"/>
                <a:gd name="connsiteY2" fmla="*/ 839096 h 1140901"/>
                <a:gd name="connsiteX3" fmla="*/ 403578 w 1142327"/>
                <a:gd name="connsiteY3" fmla="*/ 1134931 h 1140901"/>
                <a:gd name="connsiteX4" fmla="*/ 946839 w 1142327"/>
                <a:gd name="connsiteY4" fmla="*/ 919778 h 1140901"/>
                <a:gd name="connsiteX5" fmla="*/ 1086689 w 1142327"/>
                <a:gd name="connsiteY5" fmla="*/ 435684 h 1140901"/>
                <a:gd name="connsiteX6" fmla="*/ 989871 w 1142327"/>
                <a:gd name="connsiteY6" fmla="*/ 209774 h 1140901"/>
                <a:gd name="connsiteX7" fmla="*/ 742444 w 1142327"/>
                <a:gd name="connsiteY7" fmla="*/ 0 h 1140901"/>
                <a:gd name="connsiteX8" fmla="*/ 468125 w 1142327"/>
                <a:gd name="connsiteY8" fmla="*/ 10756 h 1140901"/>
                <a:gd name="connsiteX0" fmla="*/ 468125 w 1142327"/>
                <a:gd name="connsiteY0" fmla="*/ 10756 h 1140901"/>
                <a:gd name="connsiteX1" fmla="*/ 21681 w 1142327"/>
                <a:gd name="connsiteY1" fmla="*/ 317351 h 1140901"/>
                <a:gd name="connsiteX2" fmla="*/ 27061 w 1142327"/>
                <a:gd name="connsiteY2" fmla="*/ 839096 h 1140901"/>
                <a:gd name="connsiteX3" fmla="*/ 403578 w 1142327"/>
                <a:gd name="connsiteY3" fmla="*/ 1134931 h 1140901"/>
                <a:gd name="connsiteX4" fmla="*/ 946839 w 1142327"/>
                <a:gd name="connsiteY4" fmla="*/ 919778 h 1140901"/>
                <a:gd name="connsiteX5" fmla="*/ 1086689 w 1142327"/>
                <a:gd name="connsiteY5" fmla="*/ 435684 h 1140901"/>
                <a:gd name="connsiteX6" fmla="*/ 989871 w 1142327"/>
                <a:gd name="connsiteY6" fmla="*/ 209774 h 1140901"/>
                <a:gd name="connsiteX7" fmla="*/ 742444 w 1142327"/>
                <a:gd name="connsiteY7" fmla="*/ 0 h 1140901"/>
                <a:gd name="connsiteX8" fmla="*/ 468125 w 1142327"/>
                <a:gd name="connsiteY8" fmla="*/ 10756 h 1140901"/>
                <a:gd name="connsiteX0" fmla="*/ 468125 w 1142327"/>
                <a:gd name="connsiteY0" fmla="*/ 21514 h 1151659"/>
                <a:gd name="connsiteX1" fmla="*/ 21681 w 1142327"/>
                <a:gd name="connsiteY1" fmla="*/ 328109 h 1151659"/>
                <a:gd name="connsiteX2" fmla="*/ 27061 w 1142327"/>
                <a:gd name="connsiteY2" fmla="*/ 849854 h 1151659"/>
                <a:gd name="connsiteX3" fmla="*/ 403578 w 1142327"/>
                <a:gd name="connsiteY3" fmla="*/ 1145689 h 1151659"/>
                <a:gd name="connsiteX4" fmla="*/ 946839 w 1142327"/>
                <a:gd name="connsiteY4" fmla="*/ 930536 h 1151659"/>
                <a:gd name="connsiteX5" fmla="*/ 1086689 w 1142327"/>
                <a:gd name="connsiteY5" fmla="*/ 446442 h 1151659"/>
                <a:gd name="connsiteX6" fmla="*/ 989871 w 1142327"/>
                <a:gd name="connsiteY6" fmla="*/ 220532 h 1151659"/>
                <a:gd name="connsiteX7" fmla="*/ 710171 w 1142327"/>
                <a:gd name="connsiteY7" fmla="*/ 0 h 1151659"/>
                <a:gd name="connsiteX8" fmla="*/ 468125 w 1142327"/>
                <a:gd name="connsiteY8" fmla="*/ 21514 h 1151659"/>
                <a:gd name="connsiteX0" fmla="*/ 468125 w 1142327"/>
                <a:gd name="connsiteY0" fmla="*/ 21514 h 1151659"/>
                <a:gd name="connsiteX1" fmla="*/ 21681 w 1142327"/>
                <a:gd name="connsiteY1" fmla="*/ 328109 h 1151659"/>
                <a:gd name="connsiteX2" fmla="*/ 27061 w 1142327"/>
                <a:gd name="connsiteY2" fmla="*/ 849854 h 1151659"/>
                <a:gd name="connsiteX3" fmla="*/ 403578 w 1142327"/>
                <a:gd name="connsiteY3" fmla="*/ 1145689 h 1151659"/>
                <a:gd name="connsiteX4" fmla="*/ 946839 w 1142327"/>
                <a:gd name="connsiteY4" fmla="*/ 930536 h 1151659"/>
                <a:gd name="connsiteX5" fmla="*/ 1086689 w 1142327"/>
                <a:gd name="connsiteY5" fmla="*/ 446442 h 1151659"/>
                <a:gd name="connsiteX6" fmla="*/ 989871 w 1142327"/>
                <a:gd name="connsiteY6" fmla="*/ 220532 h 1151659"/>
                <a:gd name="connsiteX7" fmla="*/ 710171 w 1142327"/>
                <a:gd name="connsiteY7" fmla="*/ 0 h 1151659"/>
                <a:gd name="connsiteX8" fmla="*/ 468125 w 1142327"/>
                <a:gd name="connsiteY8" fmla="*/ 21514 h 1151659"/>
                <a:gd name="connsiteX0" fmla="*/ 468125 w 1142327"/>
                <a:gd name="connsiteY0" fmla="*/ 0 h 1130145"/>
                <a:gd name="connsiteX1" fmla="*/ 21681 w 1142327"/>
                <a:gd name="connsiteY1" fmla="*/ 306595 h 1130145"/>
                <a:gd name="connsiteX2" fmla="*/ 27061 w 1142327"/>
                <a:gd name="connsiteY2" fmla="*/ 828340 h 1130145"/>
                <a:gd name="connsiteX3" fmla="*/ 403578 w 1142327"/>
                <a:gd name="connsiteY3" fmla="*/ 1124175 h 1130145"/>
                <a:gd name="connsiteX4" fmla="*/ 946839 w 1142327"/>
                <a:gd name="connsiteY4" fmla="*/ 909022 h 1130145"/>
                <a:gd name="connsiteX5" fmla="*/ 1086689 w 1142327"/>
                <a:gd name="connsiteY5" fmla="*/ 424928 h 1130145"/>
                <a:gd name="connsiteX6" fmla="*/ 989871 w 1142327"/>
                <a:gd name="connsiteY6" fmla="*/ 199018 h 1130145"/>
                <a:gd name="connsiteX7" fmla="*/ 720928 w 1142327"/>
                <a:gd name="connsiteY7" fmla="*/ 5380 h 1130145"/>
                <a:gd name="connsiteX8" fmla="*/ 468125 w 1142327"/>
                <a:gd name="connsiteY8" fmla="*/ 0 h 1130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327" h="1130145">
                  <a:moveTo>
                    <a:pt x="468125" y="0"/>
                  </a:moveTo>
                  <a:cubicBezTo>
                    <a:pt x="211735" y="17929"/>
                    <a:pt x="73676" y="-7170"/>
                    <a:pt x="21681" y="306595"/>
                  </a:cubicBezTo>
                  <a:cubicBezTo>
                    <a:pt x="-10591" y="541470"/>
                    <a:pt x="-5212" y="631117"/>
                    <a:pt x="27061" y="828340"/>
                  </a:cubicBezTo>
                  <a:cubicBezTo>
                    <a:pt x="55748" y="932331"/>
                    <a:pt x="84435" y="1170792"/>
                    <a:pt x="403578" y="1124175"/>
                  </a:cubicBezTo>
                  <a:cubicBezTo>
                    <a:pt x="665347" y="1084730"/>
                    <a:pt x="765752" y="1013013"/>
                    <a:pt x="946839" y="909022"/>
                  </a:cubicBezTo>
                  <a:cubicBezTo>
                    <a:pt x="1095653" y="803238"/>
                    <a:pt x="1217573" y="756623"/>
                    <a:pt x="1086689" y="424928"/>
                  </a:cubicBezTo>
                  <a:lnTo>
                    <a:pt x="989871" y="199018"/>
                  </a:lnTo>
                  <a:cubicBezTo>
                    <a:pt x="928910" y="93234"/>
                    <a:pt x="900223" y="14345"/>
                    <a:pt x="720928" y="5380"/>
                  </a:cubicBezTo>
                  <a:lnTo>
                    <a:pt x="468125" y="0"/>
                  </a:lnTo>
                  <a:close/>
                </a:path>
              </a:pathLst>
            </a:custGeom>
            <a:solidFill>
              <a:srgbClr val="93C6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6096000" y="1200446"/>
              <a:ext cx="1331908" cy="1113868"/>
            </a:xfrm>
            <a:custGeom>
              <a:avLst/>
              <a:gdLst>
                <a:gd name="connsiteX0" fmla="*/ 424927 w 1070386"/>
                <a:gd name="connsiteY0" fmla="*/ 0 h 1000461"/>
                <a:gd name="connsiteX1" fmla="*/ 0 w 1070386"/>
                <a:gd name="connsiteY1" fmla="*/ 328108 h 1000461"/>
                <a:gd name="connsiteX2" fmla="*/ 0 w 1070386"/>
                <a:gd name="connsiteY2" fmla="*/ 704626 h 1000461"/>
                <a:gd name="connsiteX3" fmla="*/ 247426 w 1070386"/>
                <a:gd name="connsiteY3" fmla="*/ 984324 h 1000461"/>
                <a:gd name="connsiteX4" fmla="*/ 790687 w 1070386"/>
                <a:gd name="connsiteY4" fmla="*/ 1000461 h 1000461"/>
                <a:gd name="connsiteX5" fmla="*/ 1070386 w 1070386"/>
                <a:gd name="connsiteY5" fmla="*/ 489473 h 1000461"/>
                <a:gd name="connsiteX6" fmla="*/ 806823 w 1070386"/>
                <a:gd name="connsiteY6" fmla="*/ 10757 h 1000461"/>
                <a:gd name="connsiteX7" fmla="*/ 424927 w 1070386"/>
                <a:gd name="connsiteY7" fmla="*/ 0 h 1000461"/>
                <a:gd name="connsiteX0" fmla="*/ 403412 w 1070386"/>
                <a:gd name="connsiteY0" fmla="*/ 5379 h 989704"/>
                <a:gd name="connsiteX1" fmla="*/ 0 w 1070386"/>
                <a:gd name="connsiteY1" fmla="*/ 317351 h 989704"/>
                <a:gd name="connsiteX2" fmla="*/ 0 w 1070386"/>
                <a:gd name="connsiteY2" fmla="*/ 693869 h 989704"/>
                <a:gd name="connsiteX3" fmla="*/ 247426 w 1070386"/>
                <a:gd name="connsiteY3" fmla="*/ 973567 h 989704"/>
                <a:gd name="connsiteX4" fmla="*/ 790687 w 1070386"/>
                <a:gd name="connsiteY4" fmla="*/ 989704 h 989704"/>
                <a:gd name="connsiteX5" fmla="*/ 1070386 w 1070386"/>
                <a:gd name="connsiteY5" fmla="*/ 478716 h 989704"/>
                <a:gd name="connsiteX6" fmla="*/ 806823 w 1070386"/>
                <a:gd name="connsiteY6" fmla="*/ 0 h 989704"/>
                <a:gd name="connsiteX7" fmla="*/ 403412 w 1070386"/>
                <a:gd name="connsiteY7" fmla="*/ 5379 h 989704"/>
                <a:gd name="connsiteX0" fmla="*/ 403412 w 1070386"/>
                <a:gd name="connsiteY0" fmla="*/ 21515 h 1005840"/>
                <a:gd name="connsiteX1" fmla="*/ 0 w 1070386"/>
                <a:gd name="connsiteY1" fmla="*/ 333487 h 1005840"/>
                <a:gd name="connsiteX2" fmla="*/ 0 w 1070386"/>
                <a:gd name="connsiteY2" fmla="*/ 710005 h 1005840"/>
                <a:gd name="connsiteX3" fmla="*/ 247426 w 1070386"/>
                <a:gd name="connsiteY3" fmla="*/ 989703 h 1005840"/>
                <a:gd name="connsiteX4" fmla="*/ 790687 w 1070386"/>
                <a:gd name="connsiteY4" fmla="*/ 1005840 h 1005840"/>
                <a:gd name="connsiteX5" fmla="*/ 1070386 w 1070386"/>
                <a:gd name="connsiteY5" fmla="*/ 494852 h 1005840"/>
                <a:gd name="connsiteX6" fmla="*/ 849853 w 1070386"/>
                <a:gd name="connsiteY6" fmla="*/ 0 h 1005840"/>
                <a:gd name="connsiteX7" fmla="*/ 403412 w 1070386"/>
                <a:gd name="connsiteY7" fmla="*/ 21515 h 1005840"/>
                <a:gd name="connsiteX0" fmla="*/ 403412 w 1070386"/>
                <a:gd name="connsiteY0" fmla="*/ 21515 h 1005840"/>
                <a:gd name="connsiteX1" fmla="*/ 0 w 1070386"/>
                <a:gd name="connsiteY1" fmla="*/ 333487 h 1005840"/>
                <a:gd name="connsiteX2" fmla="*/ 0 w 1070386"/>
                <a:gd name="connsiteY2" fmla="*/ 710005 h 1005840"/>
                <a:gd name="connsiteX3" fmla="*/ 247426 w 1070386"/>
                <a:gd name="connsiteY3" fmla="*/ 989703 h 1005840"/>
                <a:gd name="connsiteX4" fmla="*/ 790687 w 1070386"/>
                <a:gd name="connsiteY4" fmla="*/ 1005840 h 1005840"/>
                <a:gd name="connsiteX5" fmla="*/ 1070386 w 1070386"/>
                <a:gd name="connsiteY5" fmla="*/ 494852 h 1005840"/>
                <a:gd name="connsiteX6" fmla="*/ 849853 w 1070386"/>
                <a:gd name="connsiteY6" fmla="*/ 0 h 1005840"/>
                <a:gd name="connsiteX7" fmla="*/ 403412 w 1070386"/>
                <a:gd name="connsiteY7" fmla="*/ 21515 h 1005840"/>
                <a:gd name="connsiteX0" fmla="*/ 403412 w 1109248"/>
                <a:gd name="connsiteY0" fmla="*/ 21515 h 1005840"/>
                <a:gd name="connsiteX1" fmla="*/ 0 w 1109248"/>
                <a:gd name="connsiteY1" fmla="*/ 333487 h 1005840"/>
                <a:gd name="connsiteX2" fmla="*/ 0 w 1109248"/>
                <a:gd name="connsiteY2" fmla="*/ 710005 h 1005840"/>
                <a:gd name="connsiteX3" fmla="*/ 247426 w 1109248"/>
                <a:gd name="connsiteY3" fmla="*/ 989703 h 1005840"/>
                <a:gd name="connsiteX4" fmla="*/ 790687 w 1109248"/>
                <a:gd name="connsiteY4" fmla="*/ 1005840 h 1005840"/>
                <a:gd name="connsiteX5" fmla="*/ 1070386 w 1109248"/>
                <a:gd name="connsiteY5" fmla="*/ 494852 h 1005840"/>
                <a:gd name="connsiteX6" fmla="*/ 849853 w 1109248"/>
                <a:gd name="connsiteY6" fmla="*/ 0 h 1005840"/>
                <a:gd name="connsiteX7" fmla="*/ 403412 w 1109248"/>
                <a:gd name="connsiteY7" fmla="*/ 21515 h 1005840"/>
                <a:gd name="connsiteX0" fmla="*/ 403412 w 1109248"/>
                <a:gd name="connsiteY0" fmla="*/ 21515 h 1005840"/>
                <a:gd name="connsiteX1" fmla="*/ 0 w 1109248"/>
                <a:gd name="connsiteY1" fmla="*/ 333487 h 1005840"/>
                <a:gd name="connsiteX2" fmla="*/ 0 w 1109248"/>
                <a:gd name="connsiteY2" fmla="*/ 710005 h 1005840"/>
                <a:gd name="connsiteX3" fmla="*/ 247426 w 1109248"/>
                <a:gd name="connsiteY3" fmla="*/ 989703 h 1005840"/>
                <a:gd name="connsiteX4" fmla="*/ 790687 w 1109248"/>
                <a:gd name="connsiteY4" fmla="*/ 1005840 h 1005840"/>
                <a:gd name="connsiteX5" fmla="*/ 1070386 w 1109248"/>
                <a:gd name="connsiteY5" fmla="*/ 494852 h 1005840"/>
                <a:gd name="connsiteX6" fmla="*/ 849853 w 1109248"/>
                <a:gd name="connsiteY6" fmla="*/ 0 h 1005840"/>
                <a:gd name="connsiteX7" fmla="*/ 403412 w 1109248"/>
                <a:gd name="connsiteY7" fmla="*/ 21515 h 1005840"/>
                <a:gd name="connsiteX0" fmla="*/ 403412 w 1102580"/>
                <a:gd name="connsiteY0" fmla="*/ 21515 h 1005840"/>
                <a:gd name="connsiteX1" fmla="*/ 0 w 1102580"/>
                <a:gd name="connsiteY1" fmla="*/ 333487 h 1005840"/>
                <a:gd name="connsiteX2" fmla="*/ 0 w 1102580"/>
                <a:gd name="connsiteY2" fmla="*/ 710005 h 1005840"/>
                <a:gd name="connsiteX3" fmla="*/ 247426 w 1102580"/>
                <a:gd name="connsiteY3" fmla="*/ 989703 h 1005840"/>
                <a:gd name="connsiteX4" fmla="*/ 790687 w 1102580"/>
                <a:gd name="connsiteY4" fmla="*/ 1005840 h 1005840"/>
                <a:gd name="connsiteX5" fmla="*/ 1059628 w 1102580"/>
                <a:gd name="connsiteY5" fmla="*/ 521747 h 1005840"/>
                <a:gd name="connsiteX6" fmla="*/ 849853 w 1102580"/>
                <a:gd name="connsiteY6" fmla="*/ 0 h 1005840"/>
                <a:gd name="connsiteX7" fmla="*/ 403412 w 1102580"/>
                <a:gd name="connsiteY7" fmla="*/ 21515 h 1005840"/>
                <a:gd name="connsiteX0" fmla="*/ 403412 w 1102580"/>
                <a:gd name="connsiteY0" fmla="*/ 21515 h 1005840"/>
                <a:gd name="connsiteX1" fmla="*/ 0 w 1102580"/>
                <a:gd name="connsiteY1" fmla="*/ 333487 h 1005840"/>
                <a:gd name="connsiteX2" fmla="*/ 0 w 1102580"/>
                <a:gd name="connsiteY2" fmla="*/ 710005 h 1005840"/>
                <a:gd name="connsiteX3" fmla="*/ 247426 w 1102580"/>
                <a:gd name="connsiteY3" fmla="*/ 989703 h 1005840"/>
                <a:gd name="connsiteX4" fmla="*/ 790687 w 1102580"/>
                <a:gd name="connsiteY4" fmla="*/ 1005840 h 1005840"/>
                <a:gd name="connsiteX5" fmla="*/ 1059628 w 1102580"/>
                <a:gd name="connsiteY5" fmla="*/ 521747 h 1005840"/>
                <a:gd name="connsiteX6" fmla="*/ 849853 w 1102580"/>
                <a:gd name="connsiteY6" fmla="*/ 0 h 1005840"/>
                <a:gd name="connsiteX7" fmla="*/ 403412 w 1102580"/>
                <a:gd name="connsiteY7" fmla="*/ 21515 h 1005840"/>
                <a:gd name="connsiteX0" fmla="*/ 403412 w 1102580"/>
                <a:gd name="connsiteY0" fmla="*/ 21515 h 1005840"/>
                <a:gd name="connsiteX1" fmla="*/ 0 w 1102580"/>
                <a:gd name="connsiteY1" fmla="*/ 333487 h 1005840"/>
                <a:gd name="connsiteX2" fmla="*/ 0 w 1102580"/>
                <a:gd name="connsiteY2" fmla="*/ 710005 h 1005840"/>
                <a:gd name="connsiteX3" fmla="*/ 247426 w 1102580"/>
                <a:gd name="connsiteY3" fmla="*/ 989703 h 1005840"/>
                <a:gd name="connsiteX4" fmla="*/ 790687 w 1102580"/>
                <a:gd name="connsiteY4" fmla="*/ 1005840 h 1005840"/>
                <a:gd name="connsiteX5" fmla="*/ 1059628 w 1102580"/>
                <a:gd name="connsiteY5" fmla="*/ 521747 h 1005840"/>
                <a:gd name="connsiteX6" fmla="*/ 849853 w 1102580"/>
                <a:gd name="connsiteY6" fmla="*/ 0 h 1005840"/>
                <a:gd name="connsiteX7" fmla="*/ 403412 w 1102580"/>
                <a:gd name="connsiteY7" fmla="*/ 21515 h 1005840"/>
                <a:gd name="connsiteX0" fmla="*/ 403412 w 1102580"/>
                <a:gd name="connsiteY0" fmla="*/ 21515 h 1060383"/>
                <a:gd name="connsiteX1" fmla="*/ 0 w 1102580"/>
                <a:gd name="connsiteY1" fmla="*/ 333487 h 1060383"/>
                <a:gd name="connsiteX2" fmla="*/ 0 w 1102580"/>
                <a:gd name="connsiteY2" fmla="*/ 710005 h 1060383"/>
                <a:gd name="connsiteX3" fmla="*/ 247426 w 1102580"/>
                <a:gd name="connsiteY3" fmla="*/ 989703 h 1060383"/>
                <a:gd name="connsiteX4" fmla="*/ 790687 w 1102580"/>
                <a:gd name="connsiteY4" fmla="*/ 1005840 h 1060383"/>
                <a:gd name="connsiteX5" fmla="*/ 1059628 w 1102580"/>
                <a:gd name="connsiteY5" fmla="*/ 521747 h 1060383"/>
                <a:gd name="connsiteX6" fmla="*/ 849853 w 1102580"/>
                <a:gd name="connsiteY6" fmla="*/ 0 h 1060383"/>
                <a:gd name="connsiteX7" fmla="*/ 403412 w 1102580"/>
                <a:gd name="connsiteY7" fmla="*/ 21515 h 1060383"/>
                <a:gd name="connsiteX0" fmla="*/ 403412 w 1102580"/>
                <a:gd name="connsiteY0" fmla="*/ 21515 h 1090436"/>
                <a:gd name="connsiteX1" fmla="*/ 0 w 1102580"/>
                <a:gd name="connsiteY1" fmla="*/ 333487 h 1090436"/>
                <a:gd name="connsiteX2" fmla="*/ 0 w 1102580"/>
                <a:gd name="connsiteY2" fmla="*/ 710005 h 1090436"/>
                <a:gd name="connsiteX3" fmla="*/ 247426 w 1102580"/>
                <a:gd name="connsiteY3" fmla="*/ 989703 h 1090436"/>
                <a:gd name="connsiteX4" fmla="*/ 779929 w 1102580"/>
                <a:gd name="connsiteY4" fmla="*/ 1043492 h 1090436"/>
                <a:gd name="connsiteX5" fmla="*/ 1059628 w 1102580"/>
                <a:gd name="connsiteY5" fmla="*/ 521747 h 1090436"/>
                <a:gd name="connsiteX6" fmla="*/ 849853 w 1102580"/>
                <a:gd name="connsiteY6" fmla="*/ 0 h 1090436"/>
                <a:gd name="connsiteX7" fmla="*/ 403412 w 1102580"/>
                <a:gd name="connsiteY7" fmla="*/ 21515 h 1090436"/>
                <a:gd name="connsiteX0" fmla="*/ 403412 w 1102580"/>
                <a:gd name="connsiteY0" fmla="*/ 21515 h 1090436"/>
                <a:gd name="connsiteX1" fmla="*/ 0 w 1102580"/>
                <a:gd name="connsiteY1" fmla="*/ 333487 h 1090436"/>
                <a:gd name="connsiteX2" fmla="*/ 0 w 1102580"/>
                <a:gd name="connsiteY2" fmla="*/ 710005 h 1090436"/>
                <a:gd name="connsiteX3" fmla="*/ 247426 w 1102580"/>
                <a:gd name="connsiteY3" fmla="*/ 989703 h 1090436"/>
                <a:gd name="connsiteX4" fmla="*/ 779929 w 1102580"/>
                <a:gd name="connsiteY4" fmla="*/ 1043492 h 1090436"/>
                <a:gd name="connsiteX5" fmla="*/ 1059628 w 1102580"/>
                <a:gd name="connsiteY5" fmla="*/ 521747 h 1090436"/>
                <a:gd name="connsiteX6" fmla="*/ 849853 w 1102580"/>
                <a:gd name="connsiteY6" fmla="*/ 0 h 1090436"/>
                <a:gd name="connsiteX7" fmla="*/ 403412 w 1102580"/>
                <a:gd name="connsiteY7" fmla="*/ 21515 h 1090436"/>
                <a:gd name="connsiteX0" fmla="*/ 403412 w 1102580"/>
                <a:gd name="connsiteY0" fmla="*/ 21515 h 1094941"/>
                <a:gd name="connsiteX1" fmla="*/ 0 w 1102580"/>
                <a:gd name="connsiteY1" fmla="*/ 333487 h 1094941"/>
                <a:gd name="connsiteX2" fmla="*/ 0 w 1102580"/>
                <a:gd name="connsiteY2" fmla="*/ 710005 h 1094941"/>
                <a:gd name="connsiteX3" fmla="*/ 247426 w 1102580"/>
                <a:gd name="connsiteY3" fmla="*/ 989703 h 1094941"/>
                <a:gd name="connsiteX4" fmla="*/ 779929 w 1102580"/>
                <a:gd name="connsiteY4" fmla="*/ 1043492 h 1094941"/>
                <a:gd name="connsiteX5" fmla="*/ 1059628 w 1102580"/>
                <a:gd name="connsiteY5" fmla="*/ 521747 h 1094941"/>
                <a:gd name="connsiteX6" fmla="*/ 849853 w 1102580"/>
                <a:gd name="connsiteY6" fmla="*/ 0 h 1094941"/>
                <a:gd name="connsiteX7" fmla="*/ 403412 w 1102580"/>
                <a:gd name="connsiteY7" fmla="*/ 21515 h 1094941"/>
                <a:gd name="connsiteX0" fmla="*/ 403412 w 1102580"/>
                <a:gd name="connsiteY0" fmla="*/ 21515 h 1094941"/>
                <a:gd name="connsiteX1" fmla="*/ 0 w 1102580"/>
                <a:gd name="connsiteY1" fmla="*/ 333487 h 1094941"/>
                <a:gd name="connsiteX2" fmla="*/ 0 w 1102580"/>
                <a:gd name="connsiteY2" fmla="*/ 710005 h 1094941"/>
                <a:gd name="connsiteX3" fmla="*/ 247426 w 1102580"/>
                <a:gd name="connsiteY3" fmla="*/ 989703 h 1094941"/>
                <a:gd name="connsiteX4" fmla="*/ 779929 w 1102580"/>
                <a:gd name="connsiteY4" fmla="*/ 1043492 h 1094941"/>
                <a:gd name="connsiteX5" fmla="*/ 1059628 w 1102580"/>
                <a:gd name="connsiteY5" fmla="*/ 521747 h 1094941"/>
                <a:gd name="connsiteX6" fmla="*/ 849853 w 1102580"/>
                <a:gd name="connsiteY6" fmla="*/ 0 h 1094941"/>
                <a:gd name="connsiteX7" fmla="*/ 403412 w 1102580"/>
                <a:gd name="connsiteY7" fmla="*/ 21515 h 1094941"/>
                <a:gd name="connsiteX0" fmla="*/ 403412 w 1102580"/>
                <a:gd name="connsiteY0" fmla="*/ 21515 h 1094941"/>
                <a:gd name="connsiteX1" fmla="*/ 0 w 1102580"/>
                <a:gd name="connsiteY1" fmla="*/ 333487 h 1094941"/>
                <a:gd name="connsiteX2" fmla="*/ 0 w 1102580"/>
                <a:gd name="connsiteY2" fmla="*/ 710005 h 1094941"/>
                <a:gd name="connsiteX3" fmla="*/ 247426 w 1102580"/>
                <a:gd name="connsiteY3" fmla="*/ 989703 h 1094941"/>
                <a:gd name="connsiteX4" fmla="*/ 779929 w 1102580"/>
                <a:gd name="connsiteY4" fmla="*/ 1043492 h 1094941"/>
                <a:gd name="connsiteX5" fmla="*/ 1059628 w 1102580"/>
                <a:gd name="connsiteY5" fmla="*/ 521747 h 1094941"/>
                <a:gd name="connsiteX6" fmla="*/ 849853 w 1102580"/>
                <a:gd name="connsiteY6" fmla="*/ 0 h 1094941"/>
                <a:gd name="connsiteX7" fmla="*/ 403412 w 1102580"/>
                <a:gd name="connsiteY7" fmla="*/ 21515 h 1094941"/>
                <a:gd name="connsiteX0" fmla="*/ 403412 w 1102580"/>
                <a:gd name="connsiteY0" fmla="*/ 21515 h 1094941"/>
                <a:gd name="connsiteX1" fmla="*/ 0 w 1102580"/>
                <a:gd name="connsiteY1" fmla="*/ 333487 h 1094941"/>
                <a:gd name="connsiteX2" fmla="*/ 0 w 1102580"/>
                <a:gd name="connsiteY2" fmla="*/ 710005 h 1094941"/>
                <a:gd name="connsiteX3" fmla="*/ 247426 w 1102580"/>
                <a:gd name="connsiteY3" fmla="*/ 989703 h 1094941"/>
                <a:gd name="connsiteX4" fmla="*/ 779929 w 1102580"/>
                <a:gd name="connsiteY4" fmla="*/ 1043492 h 1094941"/>
                <a:gd name="connsiteX5" fmla="*/ 1059628 w 1102580"/>
                <a:gd name="connsiteY5" fmla="*/ 521747 h 1094941"/>
                <a:gd name="connsiteX6" fmla="*/ 849853 w 1102580"/>
                <a:gd name="connsiteY6" fmla="*/ 0 h 1094941"/>
                <a:gd name="connsiteX7" fmla="*/ 403412 w 1102580"/>
                <a:gd name="connsiteY7" fmla="*/ 21515 h 1094941"/>
                <a:gd name="connsiteX0" fmla="*/ 403412 w 1102580"/>
                <a:gd name="connsiteY0" fmla="*/ 21515 h 1094941"/>
                <a:gd name="connsiteX1" fmla="*/ 0 w 1102580"/>
                <a:gd name="connsiteY1" fmla="*/ 333487 h 1094941"/>
                <a:gd name="connsiteX2" fmla="*/ 0 w 1102580"/>
                <a:gd name="connsiteY2" fmla="*/ 710005 h 1094941"/>
                <a:gd name="connsiteX3" fmla="*/ 247426 w 1102580"/>
                <a:gd name="connsiteY3" fmla="*/ 989703 h 1094941"/>
                <a:gd name="connsiteX4" fmla="*/ 779929 w 1102580"/>
                <a:gd name="connsiteY4" fmla="*/ 1043492 h 1094941"/>
                <a:gd name="connsiteX5" fmla="*/ 1059628 w 1102580"/>
                <a:gd name="connsiteY5" fmla="*/ 521747 h 1094941"/>
                <a:gd name="connsiteX6" fmla="*/ 849853 w 1102580"/>
                <a:gd name="connsiteY6" fmla="*/ 0 h 1094941"/>
                <a:gd name="connsiteX7" fmla="*/ 403412 w 1102580"/>
                <a:gd name="connsiteY7" fmla="*/ 21515 h 1094941"/>
                <a:gd name="connsiteX0" fmla="*/ 403412 w 1102580"/>
                <a:gd name="connsiteY0" fmla="*/ 21515 h 1094941"/>
                <a:gd name="connsiteX1" fmla="*/ 0 w 1102580"/>
                <a:gd name="connsiteY1" fmla="*/ 333487 h 1094941"/>
                <a:gd name="connsiteX2" fmla="*/ 0 w 1102580"/>
                <a:gd name="connsiteY2" fmla="*/ 710005 h 1094941"/>
                <a:gd name="connsiteX3" fmla="*/ 247426 w 1102580"/>
                <a:gd name="connsiteY3" fmla="*/ 989703 h 1094941"/>
                <a:gd name="connsiteX4" fmla="*/ 779929 w 1102580"/>
                <a:gd name="connsiteY4" fmla="*/ 1043492 h 1094941"/>
                <a:gd name="connsiteX5" fmla="*/ 1059628 w 1102580"/>
                <a:gd name="connsiteY5" fmla="*/ 521747 h 1094941"/>
                <a:gd name="connsiteX6" fmla="*/ 849853 w 1102580"/>
                <a:gd name="connsiteY6" fmla="*/ 0 h 1094941"/>
                <a:gd name="connsiteX7" fmla="*/ 403412 w 1102580"/>
                <a:gd name="connsiteY7" fmla="*/ 21515 h 1094941"/>
                <a:gd name="connsiteX0" fmla="*/ 403412 w 1102580"/>
                <a:gd name="connsiteY0" fmla="*/ 21515 h 1094941"/>
                <a:gd name="connsiteX1" fmla="*/ 0 w 1102580"/>
                <a:gd name="connsiteY1" fmla="*/ 333487 h 1094941"/>
                <a:gd name="connsiteX2" fmla="*/ 0 w 1102580"/>
                <a:gd name="connsiteY2" fmla="*/ 710005 h 1094941"/>
                <a:gd name="connsiteX3" fmla="*/ 247426 w 1102580"/>
                <a:gd name="connsiteY3" fmla="*/ 989703 h 1094941"/>
                <a:gd name="connsiteX4" fmla="*/ 779929 w 1102580"/>
                <a:gd name="connsiteY4" fmla="*/ 1043492 h 1094941"/>
                <a:gd name="connsiteX5" fmla="*/ 1059628 w 1102580"/>
                <a:gd name="connsiteY5" fmla="*/ 521747 h 1094941"/>
                <a:gd name="connsiteX6" fmla="*/ 849853 w 1102580"/>
                <a:gd name="connsiteY6" fmla="*/ 0 h 1094941"/>
                <a:gd name="connsiteX7" fmla="*/ 403412 w 1102580"/>
                <a:gd name="connsiteY7" fmla="*/ 21515 h 1094941"/>
                <a:gd name="connsiteX0" fmla="*/ 424927 w 1124095"/>
                <a:gd name="connsiteY0" fmla="*/ 21515 h 1094941"/>
                <a:gd name="connsiteX1" fmla="*/ 21515 w 1124095"/>
                <a:gd name="connsiteY1" fmla="*/ 333487 h 1094941"/>
                <a:gd name="connsiteX2" fmla="*/ 0 w 1124095"/>
                <a:gd name="connsiteY2" fmla="*/ 645459 h 1094941"/>
                <a:gd name="connsiteX3" fmla="*/ 268941 w 1124095"/>
                <a:gd name="connsiteY3" fmla="*/ 989703 h 1094941"/>
                <a:gd name="connsiteX4" fmla="*/ 801444 w 1124095"/>
                <a:gd name="connsiteY4" fmla="*/ 1043492 h 1094941"/>
                <a:gd name="connsiteX5" fmla="*/ 1081143 w 1124095"/>
                <a:gd name="connsiteY5" fmla="*/ 521747 h 1094941"/>
                <a:gd name="connsiteX6" fmla="*/ 871368 w 1124095"/>
                <a:gd name="connsiteY6" fmla="*/ 0 h 1094941"/>
                <a:gd name="connsiteX7" fmla="*/ 424927 w 1124095"/>
                <a:gd name="connsiteY7" fmla="*/ 21515 h 1094941"/>
                <a:gd name="connsiteX0" fmla="*/ 424927 w 1124095"/>
                <a:gd name="connsiteY0" fmla="*/ 21515 h 1090870"/>
                <a:gd name="connsiteX1" fmla="*/ 21515 w 1124095"/>
                <a:gd name="connsiteY1" fmla="*/ 333487 h 1090870"/>
                <a:gd name="connsiteX2" fmla="*/ 0 w 1124095"/>
                <a:gd name="connsiteY2" fmla="*/ 645459 h 1090870"/>
                <a:gd name="connsiteX3" fmla="*/ 225910 w 1124095"/>
                <a:gd name="connsiteY3" fmla="*/ 968188 h 1090870"/>
                <a:gd name="connsiteX4" fmla="*/ 801444 w 1124095"/>
                <a:gd name="connsiteY4" fmla="*/ 1043492 h 1090870"/>
                <a:gd name="connsiteX5" fmla="*/ 1081143 w 1124095"/>
                <a:gd name="connsiteY5" fmla="*/ 521747 h 1090870"/>
                <a:gd name="connsiteX6" fmla="*/ 871368 w 1124095"/>
                <a:gd name="connsiteY6" fmla="*/ 0 h 1090870"/>
                <a:gd name="connsiteX7" fmla="*/ 424927 w 1124095"/>
                <a:gd name="connsiteY7" fmla="*/ 21515 h 1090870"/>
                <a:gd name="connsiteX0" fmla="*/ 424927 w 1124095"/>
                <a:gd name="connsiteY0" fmla="*/ 29032 h 1098387"/>
                <a:gd name="connsiteX1" fmla="*/ 21515 w 1124095"/>
                <a:gd name="connsiteY1" fmla="*/ 341004 h 1098387"/>
                <a:gd name="connsiteX2" fmla="*/ 0 w 1124095"/>
                <a:gd name="connsiteY2" fmla="*/ 652976 h 1098387"/>
                <a:gd name="connsiteX3" fmla="*/ 225910 w 1124095"/>
                <a:gd name="connsiteY3" fmla="*/ 975705 h 1098387"/>
                <a:gd name="connsiteX4" fmla="*/ 801444 w 1124095"/>
                <a:gd name="connsiteY4" fmla="*/ 1051009 h 1098387"/>
                <a:gd name="connsiteX5" fmla="*/ 1081143 w 1124095"/>
                <a:gd name="connsiteY5" fmla="*/ 529264 h 1098387"/>
                <a:gd name="connsiteX6" fmla="*/ 871368 w 1124095"/>
                <a:gd name="connsiteY6" fmla="*/ 7517 h 1098387"/>
                <a:gd name="connsiteX7" fmla="*/ 424927 w 1124095"/>
                <a:gd name="connsiteY7" fmla="*/ 29032 h 1098387"/>
                <a:gd name="connsiteX0" fmla="*/ 424927 w 1120768"/>
                <a:gd name="connsiteY0" fmla="*/ 29032 h 1098387"/>
                <a:gd name="connsiteX1" fmla="*/ 21515 w 1120768"/>
                <a:gd name="connsiteY1" fmla="*/ 341004 h 1098387"/>
                <a:gd name="connsiteX2" fmla="*/ 0 w 1120768"/>
                <a:gd name="connsiteY2" fmla="*/ 652976 h 1098387"/>
                <a:gd name="connsiteX3" fmla="*/ 225910 w 1120768"/>
                <a:gd name="connsiteY3" fmla="*/ 975705 h 1098387"/>
                <a:gd name="connsiteX4" fmla="*/ 801444 w 1120768"/>
                <a:gd name="connsiteY4" fmla="*/ 1051009 h 1098387"/>
                <a:gd name="connsiteX5" fmla="*/ 1081143 w 1120768"/>
                <a:gd name="connsiteY5" fmla="*/ 529264 h 1098387"/>
                <a:gd name="connsiteX6" fmla="*/ 871368 w 1120768"/>
                <a:gd name="connsiteY6" fmla="*/ 7517 h 1098387"/>
                <a:gd name="connsiteX7" fmla="*/ 424927 w 1120768"/>
                <a:gd name="connsiteY7" fmla="*/ 29032 h 109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0768" h="1098387">
                  <a:moveTo>
                    <a:pt x="424927" y="29032"/>
                  </a:moveTo>
                  <a:cubicBezTo>
                    <a:pt x="247426" y="57719"/>
                    <a:pt x="59167" y="64890"/>
                    <a:pt x="21515" y="341004"/>
                  </a:cubicBezTo>
                  <a:lnTo>
                    <a:pt x="0" y="652976"/>
                  </a:lnTo>
                  <a:cubicBezTo>
                    <a:pt x="12550" y="762345"/>
                    <a:pt x="-28687" y="850199"/>
                    <a:pt x="225910" y="975705"/>
                  </a:cubicBezTo>
                  <a:cubicBezTo>
                    <a:pt x="320936" y="1007978"/>
                    <a:pt x="663387" y="1180100"/>
                    <a:pt x="801444" y="1051009"/>
                  </a:cubicBezTo>
                  <a:cubicBezTo>
                    <a:pt x="926950" y="912953"/>
                    <a:pt x="1030940" y="737245"/>
                    <a:pt x="1081143" y="529264"/>
                  </a:cubicBezTo>
                  <a:cubicBezTo>
                    <a:pt x="1115209" y="364314"/>
                    <a:pt x="1213820" y="59513"/>
                    <a:pt x="871368" y="7517"/>
                  </a:cubicBezTo>
                  <a:cubicBezTo>
                    <a:pt x="727932" y="-12205"/>
                    <a:pt x="589878" y="11102"/>
                    <a:pt x="424927" y="29032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4352275" y="1326937"/>
              <a:ext cx="32116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quarelle" pitchFamily="18" charset="0"/>
                  <a:ea typeface="微软简中圆" pitchFamily="2" charset="-122"/>
                </a:rPr>
                <a:t>Mục</a:t>
              </a:r>
              <a:r>
                <a:rPr lang="en-US" altLang="zh-CN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quarelle" pitchFamily="18" charset="0"/>
                  <a:ea typeface="微软简中圆" pitchFamily="2" charset="-122"/>
                </a:rPr>
                <a:t> </a:t>
              </a:r>
              <a:r>
                <a:rPr lang="en-US" altLang="zh-CN" sz="4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quarelle" pitchFamily="18" charset="0"/>
                  <a:ea typeface="微软简中圆" pitchFamily="2" charset="-122"/>
                </a:rPr>
                <a:t>tiêu</a:t>
              </a:r>
              <a:endPara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微软简中圆" pitchFamily="2" charset="-122"/>
              </a:endParaRPr>
            </a:p>
          </p:txBody>
        </p:sp>
      </p:grpSp>
      <p:sp>
        <p:nvSpPr>
          <p:cNvPr id="39" name="TextBox 43"/>
          <p:cNvSpPr txBox="1"/>
          <p:nvPr/>
        </p:nvSpPr>
        <p:spPr>
          <a:xfrm>
            <a:off x="4684950" y="2759334"/>
            <a:ext cx="5768315" cy="1463406"/>
          </a:xfrm>
          <a:prstGeom prst="rect">
            <a:avLst/>
          </a:prstGeom>
          <a:noFill/>
        </p:spPr>
        <p:txBody>
          <a:bodyPr wrap="square" lIns="97021" tIns="48510" rIns="97021" bIns="4851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UTM Neo Sans Intel" pitchFamily="18" charset="0"/>
              </a:rPr>
              <a:t>Biết</a:t>
            </a:r>
            <a:r>
              <a:rPr lang="en-US" sz="3200" b="1" dirty="0">
                <a:latin typeface="UTM Neo Sans Intel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</a:rPr>
              <a:t>nhân</a:t>
            </a:r>
            <a:r>
              <a:rPr lang="en-US" sz="3200" b="1" dirty="0">
                <a:latin typeface="UTM Neo Sans Intel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</a:rPr>
              <a:t>nhẩm</a:t>
            </a:r>
            <a:r>
              <a:rPr lang="en-US" sz="3200" b="1" dirty="0">
                <a:latin typeface="UTM Neo Sans Intel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</a:rPr>
              <a:t>một</a:t>
            </a:r>
            <a:r>
              <a:rPr lang="en-US" sz="3200" b="1" dirty="0">
                <a:latin typeface="UTM Neo Sans Intel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</a:rPr>
              <a:t>số</a:t>
            </a:r>
            <a:r>
              <a:rPr lang="en-US" sz="3200" b="1" dirty="0">
                <a:latin typeface="UTM Neo Sans Intel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</a:rPr>
              <a:t>thập</a:t>
            </a:r>
            <a:r>
              <a:rPr lang="en-US" sz="3200" b="1" dirty="0">
                <a:latin typeface="UTM Neo Sans Intel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</a:rPr>
              <a:t>phân</a:t>
            </a:r>
            <a:r>
              <a:rPr lang="en-US" sz="3200" b="1" dirty="0">
                <a:latin typeface="UTM Neo Sans Intel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</a:rPr>
              <a:t>với</a:t>
            </a:r>
            <a:r>
              <a:rPr lang="en-US" sz="3200" b="1" dirty="0">
                <a:latin typeface="UTM Neo Sans Intel" pitchFamily="18" charset="0"/>
              </a:rPr>
              <a:t> </a:t>
            </a:r>
            <a:r>
              <a:rPr lang="en-US" sz="3200" b="1" dirty="0" smtClean="0">
                <a:latin typeface="UTM Neo Sans Intel" pitchFamily="18" charset="0"/>
              </a:rPr>
              <a:t>0,1</a:t>
            </a:r>
            <a:r>
              <a:rPr lang="en-US" sz="3200" b="1" dirty="0">
                <a:latin typeface="UTM Neo Sans Intel" pitchFamily="18" charset="0"/>
              </a:rPr>
              <a:t>; 0,01; 0,001; …</a:t>
            </a:r>
            <a:endParaRPr lang="zh-CN" altLang="en-US" sz="3200" b="1" dirty="0">
              <a:solidFill>
                <a:srgbClr val="1E5AA4"/>
              </a:solidFill>
              <a:latin typeface="UTM Neo Sans Intel" pitchFamily="18" charset="0"/>
              <a:ea typeface="微软雅黑" panose="020B0503020204020204" pitchFamily="34" charset="-122"/>
            </a:endParaRPr>
          </a:p>
        </p:txBody>
      </p:sp>
      <p:pic>
        <p:nvPicPr>
          <p:cNvPr id="40" name="图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9" y="2397046"/>
            <a:ext cx="3859058" cy="31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2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图片 1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11" name="图片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13" name="图片 1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5" name="图片 1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16" name="图片 1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40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9" y="2397046"/>
            <a:ext cx="3859058" cy="3108991"/>
          </a:xfrm>
          <a:prstGeom prst="rect">
            <a:avLst/>
          </a:prstGeom>
        </p:spPr>
      </p:pic>
      <p:pic>
        <p:nvPicPr>
          <p:cNvPr id="17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49" y="913075"/>
            <a:ext cx="5651316" cy="4070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3040" y="1704772"/>
            <a:ext cx="43281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atin typeface="UTM Aquarelle" pitchFamily="18" charset="0"/>
              </a:rPr>
              <a:t>Trò</a:t>
            </a:r>
            <a:r>
              <a:rPr lang="en-US" sz="4000" dirty="0" smtClean="0">
                <a:latin typeface="UTM Aquarelle" pitchFamily="18" charset="0"/>
              </a:rPr>
              <a:t> </a:t>
            </a:r>
            <a:r>
              <a:rPr lang="en-US" sz="4000" dirty="0" err="1" smtClean="0">
                <a:latin typeface="UTM Aquarelle" pitchFamily="18" charset="0"/>
              </a:rPr>
              <a:t>chơi</a:t>
            </a:r>
            <a:r>
              <a:rPr lang="en-US" sz="4000" dirty="0" smtClean="0">
                <a:latin typeface="UTM Aquarelle" pitchFamily="18" charset="0"/>
              </a:rPr>
              <a:t>: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UTM Karate" pitchFamily="18" charset="0"/>
              </a:rPr>
              <a:t>DỌN DẸP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UTM Karate" pitchFamily="18" charset="0"/>
              </a:rPr>
              <a:t>PHÒNG ỐC!</a:t>
            </a:r>
            <a:endParaRPr lang="en-US" sz="4000" dirty="0">
              <a:solidFill>
                <a:srgbClr val="FF0000"/>
              </a:solidFill>
              <a:latin typeface="UTM Karat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01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4298022" y="4335687"/>
            <a:ext cx="13208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2396512" cy="46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Winter hat icon cartoon style Royalty Free Vector Image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9537" l="10000" r="97900">
                        <a14:foregroundMark x1="54400" y1="19167" x2="55000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0398">
            <a:off x="3436207" y="5440806"/>
            <a:ext cx="800347" cy="8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8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0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1" name="Picture 2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169" y="4615393"/>
            <a:ext cx="641351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169" y="5351539"/>
            <a:ext cx="852631" cy="9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42" y="2741085"/>
            <a:ext cx="4112684" cy="444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6" action="ppaction://hlinksldjump"/>
          </p:cNvPr>
          <p:cNvSpPr/>
          <p:nvPr/>
        </p:nvSpPr>
        <p:spPr>
          <a:xfrm>
            <a:off x="11620499" y="6465653"/>
            <a:ext cx="487859" cy="323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184" y="-2551"/>
            <a:ext cx="4827633" cy="41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5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6" y="488632"/>
            <a:ext cx="10746447" cy="599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4508" y="913368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Muốn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nhân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thập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phân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với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thập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phân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ta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làm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như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thế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nào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?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7325" y="2266800"/>
            <a:ext cx="9052581" cy="3613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Muốn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nhân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thập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phân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với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thập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phân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ta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làm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như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sau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Nhân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như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nhân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các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tự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nhiên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Đếm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xem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trong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phần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thập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phân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của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cả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hai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thừa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bao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nhiêu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chữ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rồi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dùng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dấu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phẩy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tách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ở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tích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ra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bấy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nhiêu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chữ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kể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từ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phải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sang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trái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en-US" sz="3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pic>
        <p:nvPicPr>
          <p:cNvPr id="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1023928" y="-171768"/>
            <a:ext cx="13208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29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6" y="158432"/>
            <a:ext cx="10746447" cy="599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4508" y="583168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51,93 x 11,2 = ?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pic>
        <p:nvPicPr>
          <p:cNvPr id="8" name="Picture 11" descr="Winter hat icon cartoon style Royalty Free Vector Imag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9537" l="10000" r="97900">
                        <a14:foregroundMark x1="54400" y1="19167" x2="55000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0398">
            <a:off x="11237838" y="-264017"/>
            <a:ext cx="1188552" cy="128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31">
            <a:extLst>
              <a:ext uri="{FF2B5EF4-FFF2-40B4-BE49-F238E27FC236}">
                <a16:creationId xmlns:a16="http://schemas.microsoft.com/office/drawing/2014/main" xmlns="" id="{C06CF620-C577-48B9-B1C2-10371F6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640" y="1381076"/>
            <a:ext cx="283472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51,93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  11,2</a:t>
            </a:r>
            <a:endParaRPr lang="en-US" altLang="vi-VN" sz="4000" b="1" spc="300" dirty="0">
              <a:solidFill>
                <a:schemeClr val="accent2">
                  <a:lumMod val="75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xmlns="" id="{D1E49E38-82C7-4685-B106-8E721D49E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102" y="1796574"/>
            <a:ext cx="8722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6AC39D5-6185-4F52-B6E9-CBE5B647F1A0}"/>
              </a:ext>
            </a:extLst>
          </p:cNvPr>
          <p:cNvCxnSpPr>
            <a:cxnSpLocks/>
          </p:cNvCxnSpPr>
          <p:nvPr/>
        </p:nvCxnSpPr>
        <p:spPr bwMode="auto">
          <a:xfrm flipH="1">
            <a:off x="4272232" y="2858404"/>
            <a:ext cx="2839768" cy="0"/>
          </a:xfrm>
          <a:prstGeom prst="line">
            <a:avLst/>
          </a:prstGeom>
          <a:ln w="28575">
            <a:solidFill>
              <a:srgbClr val="DB4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1">
            <a:extLst>
              <a:ext uri="{FF2B5EF4-FFF2-40B4-BE49-F238E27FC236}">
                <a16:creationId xmlns:a16="http://schemas.microsoft.com/office/drawing/2014/main" xmlns="" id="{C06CF620-C577-48B9-B1C2-10371F6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654" y="2915028"/>
            <a:ext cx="28347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103 86</a:t>
            </a:r>
          </a:p>
        </p:txBody>
      </p:sp>
      <p:sp>
        <p:nvSpPr>
          <p:cNvPr id="16" name="TextBox 31">
            <a:extLst>
              <a:ext uri="{FF2B5EF4-FFF2-40B4-BE49-F238E27FC236}">
                <a16:creationId xmlns:a16="http://schemas.microsoft.com/office/drawing/2014/main" xmlns="" id="{C06CF620-C577-48B9-B1C2-10371F6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443" y="3484871"/>
            <a:ext cx="28347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519 3</a:t>
            </a: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xmlns="" id="{C06CF620-C577-48B9-B1C2-10371F6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732" y="4054714"/>
            <a:ext cx="28347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 5193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6AC39D5-6185-4F52-B6E9-CBE5B647F1A0}"/>
              </a:ext>
            </a:extLst>
          </p:cNvPr>
          <p:cNvCxnSpPr>
            <a:cxnSpLocks/>
          </p:cNvCxnSpPr>
          <p:nvPr/>
        </p:nvCxnSpPr>
        <p:spPr bwMode="auto">
          <a:xfrm flipH="1">
            <a:off x="4272232" y="4760864"/>
            <a:ext cx="2838556" cy="0"/>
          </a:xfrm>
          <a:prstGeom prst="line">
            <a:avLst/>
          </a:prstGeom>
          <a:ln w="28575">
            <a:solidFill>
              <a:srgbClr val="DB4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1">
            <a:extLst>
              <a:ext uri="{FF2B5EF4-FFF2-40B4-BE49-F238E27FC236}">
                <a16:creationId xmlns:a16="http://schemas.microsoft.com/office/drawing/2014/main" xmlns="" id="{C06CF620-C577-48B9-B1C2-10371F6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251" y="4855588"/>
            <a:ext cx="28347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 5816 16</a:t>
            </a: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xmlns="" id="{C06CF620-C577-48B9-B1C2-10371F6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0171" y="4877674"/>
            <a:ext cx="424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lang="en-US" altLang="vi-VN" sz="4000" b="1" spc="300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,</a:t>
            </a:r>
            <a:endParaRPr lang="en-US" altLang="vi-VN" sz="4000" b="1" spc="300" dirty="0" smtClean="0">
              <a:solidFill>
                <a:schemeClr val="accent2">
                  <a:lumMod val="75000"/>
                </a:schemeClr>
              </a:solidFill>
              <a:latin typeface="UTM Neo Sans Intel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79" y="4032628"/>
            <a:ext cx="1635629" cy="16984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35" y="5246684"/>
            <a:ext cx="6590282" cy="18159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19" y="5209531"/>
            <a:ext cx="6590282" cy="181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5" grpId="0"/>
      <p:bldP spid="16" grpId="0"/>
      <p:bldP spid="17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9" y="89000"/>
            <a:ext cx="10746447" cy="599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9001" y="513736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129,8 x 0,1 = ?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9" name="TextBox 31">
            <a:extLst>
              <a:ext uri="{FF2B5EF4-FFF2-40B4-BE49-F238E27FC236}">
                <a16:creationId xmlns:a16="http://schemas.microsoft.com/office/drawing/2014/main" xmlns="" id="{C06CF620-C577-48B9-B1C2-10371F6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133" y="1425944"/>
            <a:ext cx="283472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129,8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  </a:t>
            </a:r>
            <a:r>
              <a:rPr lang="en-US" altLang="vi-VN" sz="4000" b="1" spc="300" dirty="0" smtClean="0">
                <a:solidFill>
                  <a:schemeClr val="bg1"/>
                </a:solidFill>
                <a:latin typeface="UTM Neo Sans Intel" pitchFamily="18" charset="0"/>
              </a:rPr>
              <a:t>]</a:t>
            </a: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0,1</a:t>
            </a:r>
            <a:endParaRPr lang="en-US" altLang="vi-VN" sz="4000" b="1" spc="300" dirty="0">
              <a:solidFill>
                <a:schemeClr val="accent2">
                  <a:lumMod val="75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xmlns="" id="{D1E49E38-82C7-4685-B106-8E721D49E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595" y="1841442"/>
            <a:ext cx="8722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6AC39D5-6185-4F52-B6E9-CBE5B647F1A0}"/>
              </a:ext>
            </a:extLst>
          </p:cNvPr>
          <p:cNvCxnSpPr>
            <a:cxnSpLocks/>
          </p:cNvCxnSpPr>
          <p:nvPr/>
        </p:nvCxnSpPr>
        <p:spPr bwMode="auto">
          <a:xfrm flipH="1">
            <a:off x="4236725" y="2903272"/>
            <a:ext cx="2839768" cy="0"/>
          </a:xfrm>
          <a:prstGeom prst="line">
            <a:avLst/>
          </a:prstGeom>
          <a:ln w="28575">
            <a:solidFill>
              <a:srgbClr val="DB4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1">
            <a:extLst>
              <a:ext uri="{FF2B5EF4-FFF2-40B4-BE49-F238E27FC236}">
                <a16:creationId xmlns:a16="http://schemas.microsoft.com/office/drawing/2014/main" xmlns="" id="{C06CF620-C577-48B9-B1C2-10371F6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6147" y="2959896"/>
            <a:ext cx="28347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 129 8</a:t>
            </a:r>
          </a:p>
        </p:txBody>
      </p:sp>
      <p:sp>
        <p:nvSpPr>
          <p:cNvPr id="16" name="TextBox 31">
            <a:extLst>
              <a:ext uri="{FF2B5EF4-FFF2-40B4-BE49-F238E27FC236}">
                <a16:creationId xmlns:a16="http://schemas.microsoft.com/office/drawing/2014/main" xmlns="" id="{C06CF620-C577-48B9-B1C2-10371F6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936" y="3529739"/>
            <a:ext cx="28347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0000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6AC39D5-6185-4F52-B6E9-CBE5B647F1A0}"/>
              </a:ext>
            </a:extLst>
          </p:cNvPr>
          <p:cNvCxnSpPr>
            <a:cxnSpLocks/>
          </p:cNvCxnSpPr>
          <p:nvPr/>
        </p:nvCxnSpPr>
        <p:spPr bwMode="auto">
          <a:xfrm flipH="1">
            <a:off x="4236725" y="4300272"/>
            <a:ext cx="2838556" cy="0"/>
          </a:xfrm>
          <a:prstGeom prst="line">
            <a:avLst/>
          </a:prstGeom>
          <a:ln w="28575">
            <a:solidFill>
              <a:srgbClr val="DB4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1">
            <a:extLst>
              <a:ext uri="{FF2B5EF4-FFF2-40B4-BE49-F238E27FC236}">
                <a16:creationId xmlns:a16="http://schemas.microsoft.com/office/drawing/2014/main" xmlns="" id="{C06CF620-C577-48B9-B1C2-10371F6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744" y="4394996"/>
            <a:ext cx="28347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   0129 8</a:t>
            </a: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xmlns="" id="{C06CF620-C577-48B9-B1C2-10371F6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563" y="4415425"/>
            <a:ext cx="424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lang="en-US" altLang="vi-VN" sz="4000" b="1" spc="300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,</a:t>
            </a:r>
            <a:endParaRPr lang="en-US" altLang="vi-VN" sz="4000" b="1" spc="300" dirty="0" smtClean="0">
              <a:solidFill>
                <a:schemeClr val="accent2">
                  <a:lumMod val="75000"/>
                </a:schemeClr>
              </a:solidFill>
              <a:latin typeface="UTM Neo Sans Intel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571" y="3667782"/>
            <a:ext cx="1635629" cy="16984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982" y="5045315"/>
            <a:ext cx="6590282" cy="18159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12" y="5045315"/>
            <a:ext cx="6590282" cy="1815936"/>
          </a:xfrm>
          <a:prstGeom prst="rect">
            <a:avLst/>
          </a:prstGeom>
        </p:spPr>
      </p:pic>
      <p:pic>
        <p:nvPicPr>
          <p:cNvPr id="23" name="Picture 2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77" y="-276559"/>
            <a:ext cx="1449531" cy="153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61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5" grpId="0"/>
      <p:bldP spid="16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0" y="153454"/>
            <a:ext cx="11136232" cy="5955520"/>
          </a:xfrm>
          <a:prstGeom prst="rect">
            <a:avLst/>
          </a:prstGeom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67978" y="627325"/>
            <a:ext cx="4003718" cy="3697367"/>
            <a:chOff x="1767978" y="627325"/>
            <a:chExt cx="4003718" cy="3697367"/>
          </a:xfrm>
        </p:grpSpPr>
        <p:sp>
          <p:nvSpPr>
            <p:cNvPr id="18" name="TextBox 31">
              <a:extLst>
                <a:ext uri="{FF2B5EF4-FFF2-40B4-BE49-F238E27FC236}">
                  <a16:creationId xmlns:a16="http://schemas.microsoft.com/office/drawing/2014/main" xmlns="" id="{C06CF620-C577-48B9-B1C2-10371F6CF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6967" y="627325"/>
              <a:ext cx="2834729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3000"/>
                </a:spcBef>
              </a:pPr>
              <a:r>
                <a:rPr lang="en-US" altLang="vi-VN" sz="4000" b="1" spc="300" dirty="0" smtClean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129,8</a:t>
              </a:r>
            </a:p>
            <a:p>
              <a:pPr eaLnBrk="1" hangingPunct="1">
                <a:spcBef>
                  <a:spcPts val="1200"/>
                </a:spcBef>
              </a:pPr>
              <a:r>
                <a:rPr lang="en-US" altLang="vi-VN" sz="4000" b="1" spc="300" dirty="0" smtClean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   </a:t>
              </a:r>
              <a:r>
                <a:rPr lang="en-US" altLang="vi-VN" sz="4000" b="1" spc="300" dirty="0" smtClean="0">
                  <a:solidFill>
                    <a:schemeClr val="bg1"/>
                  </a:solidFill>
                  <a:latin typeface="UTM Neo Sans Intel" pitchFamily="18" charset="0"/>
                </a:rPr>
                <a:t>]</a:t>
              </a:r>
              <a:r>
                <a:rPr lang="en-US" altLang="vi-VN" sz="4000" b="1" spc="300" dirty="0" smtClean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0,1</a:t>
              </a:r>
              <a:endParaRPr lang="en-US" altLang="vi-VN" sz="4000" b="1" spc="300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endParaRPr>
            </a:p>
          </p:txBody>
        </p:sp>
        <p:sp>
          <p:nvSpPr>
            <p:cNvPr id="19" name="TextBox 32">
              <a:extLst>
                <a:ext uri="{FF2B5EF4-FFF2-40B4-BE49-F238E27FC236}">
                  <a16:creationId xmlns:a16="http://schemas.microsoft.com/office/drawing/2014/main" xmlns="" id="{D1E49E38-82C7-4685-B106-8E721D49E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2429" y="1042823"/>
              <a:ext cx="87222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4000" b="1" dirty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x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56AC39D5-6185-4F52-B6E9-CBE5B647F1A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57559" y="2104653"/>
              <a:ext cx="2839768" cy="0"/>
            </a:xfrm>
            <a:prstGeom prst="line">
              <a:avLst/>
            </a:prstGeom>
            <a:ln w="28575">
              <a:solidFill>
                <a:srgbClr val="DB4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31">
              <a:extLst>
                <a:ext uri="{FF2B5EF4-FFF2-40B4-BE49-F238E27FC236}">
                  <a16:creationId xmlns:a16="http://schemas.microsoft.com/office/drawing/2014/main" xmlns="" id="{C06CF620-C577-48B9-B1C2-10371F6CF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9181" y="2161277"/>
              <a:ext cx="283472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3000"/>
                </a:spcBef>
              </a:pPr>
              <a:r>
                <a:rPr lang="en-US" altLang="vi-VN" sz="4000" b="1" spc="300" dirty="0" smtClean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  12 9 8</a:t>
              </a:r>
            </a:p>
          </p:txBody>
        </p:sp>
        <p:sp>
          <p:nvSpPr>
            <p:cNvPr id="22" name="TextBox 31">
              <a:extLst>
                <a:ext uri="{FF2B5EF4-FFF2-40B4-BE49-F238E27FC236}">
                  <a16:creationId xmlns:a16="http://schemas.microsoft.com/office/drawing/2014/main" xmlns="" id="{C06CF620-C577-48B9-B1C2-10371F6CF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6170" y="2731120"/>
              <a:ext cx="283472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3000"/>
                </a:spcBef>
              </a:pPr>
              <a:r>
                <a:rPr lang="en-US" altLang="vi-VN" sz="4000" b="1" spc="300" dirty="0" smtClean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000 0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56AC39D5-6185-4F52-B6E9-CBE5B647F1A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57559" y="3501653"/>
              <a:ext cx="2838556" cy="0"/>
            </a:xfrm>
            <a:prstGeom prst="line">
              <a:avLst/>
            </a:prstGeom>
            <a:ln w="28575">
              <a:solidFill>
                <a:srgbClr val="DB4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31">
              <a:extLst>
                <a:ext uri="{FF2B5EF4-FFF2-40B4-BE49-F238E27FC236}">
                  <a16:creationId xmlns:a16="http://schemas.microsoft.com/office/drawing/2014/main" xmlns="" id="{C06CF620-C577-48B9-B1C2-10371F6CF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7978" y="3596377"/>
              <a:ext cx="305802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3000"/>
                </a:spcBef>
              </a:pPr>
              <a:r>
                <a:rPr lang="en-US" altLang="vi-VN" sz="4000" b="1" spc="300" dirty="0" smtClean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    012 9 8</a:t>
              </a:r>
            </a:p>
          </p:txBody>
        </p:sp>
        <p:sp>
          <p:nvSpPr>
            <p:cNvPr id="25" name="TextBox 31">
              <a:extLst>
                <a:ext uri="{FF2B5EF4-FFF2-40B4-BE49-F238E27FC236}">
                  <a16:creationId xmlns:a16="http://schemas.microsoft.com/office/drawing/2014/main" xmlns="" id="{C06CF620-C577-48B9-B1C2-10371F6CF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0397" y="3616806"/>
              <a:ext cx="4242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3000"/>
                </a:spcBef>
              </a:pPr>
              <a:r>
                <a:rPr lang="en-US" altLang="vi-VN" sz="4000" b="1" spc="300" dirty="0" smtClean="0">
                  <a:solidFill>
                    <a:schemeClr val="accent2">
                      <a:lumMod val="75000"/>
                    </a:schemeClr>
                  </a:solidFill>
                  <a:latin typeface="UTM Neo Sans Intel" pitchFamily="18" charset="0"/>
                </a:rPr>
                <a:t>,</a:t>
              </a:r>
              <a:endPara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934879" y="625380"/>
            <a:ext cx="1768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0"/>
              </a:spcBef>
            </a:pPr>
            <a:r>
              <a:rPr lang="en-US" altLang="vi-VN" sz="4000" b="1" spc="300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129,8</a:t>
            </a:r>
          </a:p>
        </p:txBody>
      </p:sp>
      <p:sp>
        <p:nvSpPr>
          <p:cNvPr id="8" name="Rectangle 7"/>
          <p:cNvSpPr/>
          <p:nvPr/>
        </p:nvSpPr>
        <p:spPr>
          <a:xfrm>
            <a:off x="2466481" y="3596828"/>
            <a:ext cx="2268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0"/>
              </a:spcBef>
            </a:pPr>
            <a:r>
              <a:rPr lang="en-US" altLang="vi-VN" sz="4000" b="1" spc="300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vi-VN" sz="4000" b="1" spc="300" dirty="0" smtClean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12,9 </a:t>
            </a:r>
            <a:r>
              <a:rPr lang="en-US" altLang="vi-VN" sz="4000" b="1" spc="300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8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289256" y="2515220"/>
            <a:ext cx="4681569" cy="2411412"/>
            <a:chOff x="5313910" y="3697562"/>
            <a:chExt cx="4681569" cy="24114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3910" y="3697562"/>
              <a:ext cx="4681569" cy="241141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616343" y="4076700"/>
              <a:ext cx="40767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Vị</a:t>
              </a:r>
              <a:r>
                <a:rPr lang="en-US" sz="3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3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trí</a:t>
              </a:r>
              <a:r>
                <a:rPr lang="en-US" sz="3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3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của</a:t>
              </a:r>
              <a:r>
                <a:rPr lang="en-US" sz="3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2 </a:t>
              </a:r>
              <a:r>
                <a:rPr lang="en-US" sz="3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dấu</a:t>
              </a:r>
              <a:r>
                <a:rPr lang="en-US" sz="3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3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phẩy</a:t>
              </a:r>
              <a:r>
                <a:rPr lang="en-US" sz="3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3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của</a:t>
              </a:r>
              <a:r>
                <a:rPr lang="en-US" sz="3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2 </a:t>
              </a:r>
              <a:r>
                <a:rPr lang="en-US" sz="3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số</a:t>
              </a:r>
              <a:r>
                <a:rPr lang="en-US" sz="3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3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có</a:t>
              </a:r>
              <a:r>
                <a:rPr lang="en-US" sz="3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3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gì</a:t>
              </a:r>
              <a:r>
                <a:rPr lang="en-US" sz="3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3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đặc</a:t>
              </a:r>
              <a:r>
                <a:rPr lang="en-US" sz="3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3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biệt</a:t>
              </a:r>
              <a:r>
                <a:rPr lang="en-US" sz="3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?</a:t>
              </a:r>
              <a:endPara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3" b="91590" l="0" r="95435">
                        <a14:foregroundMark x1="40217" y1="84513" x2="80000" y2="79385"/>
                        <a14:foregroundMark x1="69130" y1="20513" x2="72391" y2="18256"/>
                        <a14:foregroundMark x1="67609" y1="24410" x2="72174" y2="11692"/>
                        <a14:foregroundMark x1="70217" y1="27692" x2="79130" y2="24821"/>
                        <a14:backgroundMark x1="70435" y1="14769" x2="71957" y2="1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6546" y="3950320"/>
            <a:ext cx="3229584" cy="342265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29359" y="4652063"/>
            <a:ext cx="50642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pc="3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129,8x0,1= 12,98</a:t>
            </a:r>
            <a:endParaRPr lang="en-US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058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25768 0.0949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53112 -0.338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49" y="-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591</Words>
  <Application>Microsoft Office PowerPoint</Application>
  <PresentationFormat>Custom</PresentationFormat>
  <Paragraphs>137</Paragraphs>
  <Slides>23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93</cp:revision>
  <dcterms:created xsi:type="dcterms:W3CDTF">2018-09-02T03:04:13Z</dcterms:created>
  <dcterms:modified xsi:type="dcterms:W3CDTF">2021-11-14T18:36:10Z</dcterms:modified>
</cp:coreProperties>
</file>