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3586D-8B01-4D7D-8036-7B9429CC1A28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E39EC-8B09-4B1A-9A5B-DBC3CBBD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SGK Scan] ✓ Bài 14: Phòng bệnh viêm não - Sách Giáo Khoa - Học Online Cùng  Sachgiaibaitap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SGK Scan] ✓ Bài 14: Phòng bệnh viêm não - Sách Giáo Khoa - Học Online Cùng  Sachgiaibaitap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SGK Scan] ✓ Bài 14: Phòng bệnh viêm não - Sách Giáo Khoa - Học Online Cùng  Sachgiaibaitap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43000" y="3810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17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8400" y="13052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6" descr="AD SAC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600200"/>
            <a:ext cx="2971800" cy="135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5279316" y="2162730"/>
            <a:ext cx="22778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SGK -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72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" y="2212482"/>
            <a:ext cx="243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KHỞI ĐỘNG: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7200" y="2736018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28,5  :  2,5                                             15,6  :  0,12                              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13904" y="3713178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28,5 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19800" y="365760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15,6 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1543844" y="4266406"/>
            <a:ext cx="10668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630194" y="4190206"/>
            <a:ext cx="10668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2057400" y="4191000"/>
            <a:ext cx="89535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05025" y="3752850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2,5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708066" y="3644376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685925" y="452437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62050" y="451485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428750" y="45339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333625" y="418147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438275" y="410527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14600" y="4114800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62050" y="413385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105025" y="418147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1447800" y="4076700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439025" y="4038600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38900" y="3971925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314575" y="4048125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419225" y="492442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666875" y="493395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667894" y="41910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rot="10800000">
            <a:off x="7162800" y="4191000"/>
            <a:ext cx="8382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7228242" y="3699738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0,12</a:t>
            </a:r>
            <a:endParaRPr lang="en-US" sz="2800" dirty="0"/>
          </a:p>
        </p:txBody>
      </p:sp>
      <p:sp>
        <p:nvSpPr>
          <p:cNvPr id="47" name="Rectangle 46"/>
          <p:cNvSpPr/>
          <p:nvPr/>
        </p:nvSpPr>
        <p:spPr>
          <a:xfrm>
            <a:off x="7162800" y="4190106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dirty="0"/>
          </a:p>
        </p:txBody>
      </p:sp>
      <p:sp>
        <p:nvSpPr>
          <p:cNvPr id="48" name="Rectangle 47"/>
          <p:cNvSpPr/>
          <p:nvPr/>
        </p:nvSpPr>
        <p:spPr>
          <a:xfrm>
            <a:off x="6724650" y="458152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477000" y="413385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dirty="0"/>
          </a:p>
        </p:txBody>
      </p:sp>
      <p:sp>
        <p:nvSpPr>
          <p:cNvPr id="50" name="Rectangle 49"/>
          <p:cNvSpPr/>
          <p:nvPr/>
        </p:nvSpPr>
        <p:spPr>
          <a:xfrm>
            <a:off x="6486525" y="458152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/>
          </a:p>
        </p:txBody>
      </p:sp>
      <p:sp>
        <p:nvSpPr>
          <p:cNvPr id="51" name="Rectangle 50"/>
          <p:cNvSpPr/>
          <p:nvPr/>
        </p:nvSpPr>
        <p:spPr>
          <a:xfrm>
            <a:off x="7410450" y="420052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/>
          </a:p>
        </p:txBody>
      </p:sp>
      <p:sp>
        <p:nvSpPr>
          <p:cNvPr id="52" name="Rectangle 51"/>
          <p:cNvSpPr/>
          <p:nvPr/>
        </p:nvSpPr>
        <p:spPr>
          <a:xfrm>
            <a:off x="6200775" y="414337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7696200" y="41910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/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2782094" y="4914106"/>
            <a:ext cx="34290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5" grpId="0"/>
      <p:bldP spid="16" grpId="0"/>
      <p:bldP spid="17" grpId="0"/>
      <p:bldP spid="18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41" grpId="0"/>
      <p:bldP spid="42" grpId="0"/>
      <p:bldP spid="43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766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7620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27432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4114800"/>
            <a:ext cx="784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64024" y="500744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8452" y="1197434"/>
            <a:ext cx="7892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17,55  :  3,9                                            b. 0,603  :  0,09         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2024744"/>
            <a:ext cx="114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17,5 5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09806" y="1959430"/>
            <a:ext cx="691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3,9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3163094" y="2628106"/>
            <a:ext cx="28194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410494" y="2475706"/>
            <a:ext cx="12954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057400" y="2514600"/>
            <a:ext cx="9144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6553200" y="2449284"/>
            <a:ext cx="9144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906294" y="2551906"/>
            <a:ext cx="12954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438400" y="2318658"/>
            <a:ext cx="2286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858000" y="2286000"/>
            <a:ext cx="2286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121228" y="2405744"/>
            <a:ext cx="2286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371602" y="2013858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912428" y="2525486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987142" y="2503714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715000" y="250371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629400" y="25146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192486" y="1981198"/>
            <a:ext cx="12954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0,6 0 3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64772" y="302622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447800" y="30480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460170" y="256902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1447802" y="2536372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881742" y="253637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175658" y="2547256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2079172" y="256902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2303542" y="2514601"/>
            <a:ext cx="2872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629400" y="1926776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0,09</a:t>
            </a:r>
            <a:endParaRPr lang="en-US" sz="2800" dirty="0"/>
          </a:p>
        </p:txBody>
      </p:sp>
      <p:sp>
        <p:nvSpPr>
          <p:cNvPr id="48" name="Rectangle 47"/>
          <p:cNvSpPr/>
          <p:nvPr/>
        </p:nvSpPr>
        <p:spPr>
          <a:xfrm>
            <a:off x="5889172" y="1937658"/>
            <a:ext cx="2872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987142" y="2950028"/>
            <a:ext cx="2872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5421084" y="2351314"/>
            <a:ext cx="2286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847114" y="2460172"/>
            <a:ext cx="2872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8" grpId="0"/>
      <p:bldP spid="50" grpId="0"/>
      <p:bldP spid="47" grpId="0"/>
      <p:bldP spid="4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85800" y="762000"/>
            <a:ext cx="7892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0,3068  :  0,26                                      d. 98,156  :  4,63         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447800"/>
            <a:ext cx="13278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0,30 68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16633" y="1415140"/>
            <a:ext cx="859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0,26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77544" y="1426028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98,1 5 6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879772" y="1415142"/>
            <a:ext cx="8707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4,63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591594" y="2666206"/>
            <a:ext cx="36576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6781800" y="1905000"/>
            <a:ext cx="9906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6096794" y="2056606"/>
            <a:ext cx="13716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1600994" y="2132806"/>
            <a:ext cx="13716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2286000" y="1981200"/>
            <a:ext cx="9906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845630" y="1872342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698174" y="280851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928256" y="199208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98172" y="235131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208314" y="2351316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447800" y="235131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623460" y="1981200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447800" y="191588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208316" y="1926772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318658" y="1981198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393372" y="1447800"/>
            <a:ext cx="332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259288" y="1447802"/>
            <a:ext cx="351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/>
          </a:p>
        </p:txBody>
      </p:sp>
      <p:cxnSp>
        <p:nvCxnSpPr>
          <p:cNvPr id="31" name="Straight Connector 30"/>
          <p:cNvCxnSpPr/>
          <p:nvPr/>
        </p:nvCxnSpPr>
        <p:spPr>
          <a:xfrm rot="10800000">
            <a:off x="2677886" y="1785256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1012372" y="1796142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0800000">
            <a:off x="7162800" y="1752600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847114" y="189411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436914" y="2797628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6074230" y="275408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 rot="10800000">
            <a:off x="5791200" y="1752600"/>
            <a:ext cx="152400" cy="76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7478486" y="1883226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063344" y="229688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097486" y="190499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6074226" y="1883228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562600" y="1872342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324600" y="229688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5834744" y="2296886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346372" y="2764972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514600" y="2002970"/>
            <a:ext cx="351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/>
          </a:p>
        </p:txBody>
      </p:sp>
      <p:sp>
        <p:nvSpPr>
          <p:cNvPr id="50" name="Rectangle 49"/>
          <p:cNvSpPr/>
          <p:nvPr/>
        </p:nvSpPr>
        <p:spPr>
          <a:xfrm>
            <a:off x="7304314" y="1904998"/>
            <a:ext cx="274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7" grpId="0"/>
      <p:bldP spid="38" grpId="0"/>
      <p:bldP spid="39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49" grpId="0"/>
      <p:bldP spid="46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658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3000" y="457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X: </a:t>
            </a:r>
            <a:endParaRPr lang="en-US" sz="24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903512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a.   </a:t>
            </a:r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1,8  =  72                         b.  </a:t>
            </a:r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0,34  = 1,19 </a:t>
            </a:r>
            <a:r>
              <a:rPr lang="en-US" sz="1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1,02 </a:t>
            </a:r>
            <a:endParaRPr lang="en-US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2917364"/>
            <a:ext cx="464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1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1,36  =  4,76  </a:t>
            </a:r>
            <a:r>
              <a:rPr lang="en-US" sz="1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4,08                    </a:t>
            </a:r>
            <a:r>
              <a:rPr lang="en-US" sz="1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705894" y="3009106"/>
            <a:ext cx="41910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953000" y="4114800"/>
            <a:ext cx="388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b/  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 0,34 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 1,19  </a:t>
            </a:r>
            <a:r>
              <a:rPr lang="en-US" sz="1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1,02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53000" y="5105400"/>
            <a:ext cx="381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a; c: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" y="5562600"/>
            <a:ext cx="822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1000" y="6019800"/>
            <a:ext cx="8458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1,19  </a:t>
            </a:r>
            <a:r>
              <a:rPr lang="en-US" sz="1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1,02 .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0,34.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91340" y="1328048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 72  :  1,8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76396" y="1796128"/>
            <a:ext cx="228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   40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72736" y="1600196"/>
            <a:ext cx="358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16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0,34  =   1, 2138   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5921828" y="2068278"/>
            <a:ext cx="289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 1,2138  : 0,34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87142" y="256902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=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3,57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3026" y="3396326"/>
            <a:ext cx="449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1,36  =   19,4208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32858" y="3853524"/>
            <a:ext cx="29241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 19,4208  : 1,36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13112" y="4365162"/>
            <a:ext cx="220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  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14,28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6" grpId="0"/>
      <p:bldP spid="17" grpId="0"/>
      <p:bldP spid="18" grpId="0"/>
      <p:bldP spid="20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4572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5,2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3,952 kg.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5,32 kg ?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1600200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TẮT: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1336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5,2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:   3,952 kg. </a:t>
            </a:r>
          </a:p>
          <a:p>
            <a:pPr algn="just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5,32 kg   …..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1000" y="2971800"/>
            <a:ext cx="144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43948" y="346165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46742" y="394062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3,952 :  5,2  =  0,76 (kg)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54832" y="44196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5,32 kg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22918" y="488768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5,32  :  0,76  =  7 (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58344" y="5486400"/>
            <a:ext cx="358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7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762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218  :  3,7 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598" y="1981200"/>
            <a:ext cx="83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218 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0800" y="1894112"/>
            <a:ext cx="63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3,7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048000" y="2362200"/>
            <a:ext cx="344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20682" y="281939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741712" y="2852056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981200" y="2819400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852058" y="2416628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992084" y="2416628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523996" y="2438402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752598" y="2416630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90800" y="241662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992086" y="197031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10800000" flipV="1">
            <a:off x="2514600" y="2416624"/>
            <a:ext cx="991394" cy="794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1943894" y="2551906"/>
            <a:ext cx="11430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2852058" y="2264226"/>
            <a:ext cx="152400" cy="7540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200400" y="2438400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198914" y="33528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405742" y="3320142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155372" y="3733802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61656" y="2427516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86200" y="3886200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73086" y="3733800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600200" y="4876800"/>
            <a:ext cx="64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58,91 ,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0,033</a:t>
            </a:r>
            <a:endParaRPr lang="en-US" sz="24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8" grpId="0"/>
      <p:bldP spid="29" grpId="0"/>
      <p:bldP spid="30" grpId="0"/>
      <p:bldP spid="31" grpId="0"/>
      <p:bldP spid="32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5334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CỦNG CỐ - DẶN DÒ: 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1430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068284"/>
            <a:ext cx="800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26670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3657600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4648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1,2,3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73)</a:t>
            </a:r>
            <a:endParaRPr lang="en-US" sz="24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630</Words>
  <Application>Microsoft Office PowerPoint</Application>
  <PresentationFormat>On-screen Show (4:3)</PresentationFormat>
  <Paragraphs>140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47</cp:revision>
  <dcterms:created xsi:type="dcterms:W3CDTF">2021-11-14T03:06:35Z</dcterms:created>
  <dcterms:modified xsi:type="dcterms:W3CDTF">2021-11-14T09:09:16Z</dcterms:modified>
</cp:coreProperties>
</file>