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59" r:id="rId4"/>
    <p:sldId id="264" r:id="rId5"/>
    <p:sldId id="309" r:id="rId6"/>
    <p:sldId id="332" r:id="rId7"/>
    <p:sldId id="315" r:id="rId8"/>
    <p:sldId id="316" r:id="rId9"/>
    <p:sldId id="317" r:id="rId10"/>
    <p:sldId id="325" r:id="rId11"/>
    <p:sldId id="326" r:id="rId12"/>
    <p:sldId id="327" r:id="rId13"/>
    <p:sldId id="333" r:id="rId14"/>
    <p:sldId id="329" r:id="rId15"/>
    <p:sldId id="303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iCiel Cadena" panose="02000503000000020004" pitchFamily="2" charset="0"/>
      <p:bold r:id="rId21"/>
    </p:embeddedFont>
    <p:embeddedFont>
      <p:font typeface="UNI Chu truyen thong" panose="03030302030807070C03" pitchFamily="66" charset="0"/>
      <p:regular r:id="rId22"/>
    </p:embeddedFont>
    <p:embeddedFont>
      <p:font typeface="UTM Alberta Heavy" panose="02040603050506020204" pitchFamily="18" charset="0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1"/>
    <a:srgbClr val="617CA0"/>
    <a:srgbClr val="679C67"/>
    <a:srgbClr val="F29335"/>
    <a:srgbClr val="FF0066"/>
    <a:srgbClr val="FF3300"/>
    <a:srgbClr val="492207"/>
    <a:srgbClr val="009900"/>
    <a:srgbClr val="D6FF71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3C1AA-5FCA-464B-94BD-EEC6624172C7}" v="35" dt="2023-04-12T04:49:35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88029" autoAdjust="0"/>
  </p:normalViewPr>
  <p:slideViewPr>
    <p:cSldViewPr snapToGrid="0" showGuides="1">
      <p:cViewPr>
        <p:scale>
          <a:sx n="69" d="100"/>
          <a:sy n="69" d="100"/>
        </p:scale>
        <p:origin x="498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14F3C1AA-5FCA-464B-94BD-EEC6624172C7}"/>
    <pc:docChg chg="undo redo custSel addSld delSld modSld">
      <pc:chgData name="Ha Nguyen" userId="7e36c6dd258c56d1" providerId="LiveId" clId="{14F3C1AA-5FCA-464B-94BD-EEC6624172C7}" dt="2023-04-12T04:50:55.484" v="128" actId="47"/>
      <pc:docMkLst>
        <pc:docMk/>
      </pc:docMkLst>
      <pc:sldChg chg="del">
        <pc:chgData name="Ha Nguyen" userId="7e36c6dd258c56d1" providerId="LiveId" clId="{14F3C1AA-5FCA-464B-94BD-EEC6624172C7}" dt="2023-04-12T04:46:10.076" v="3" actId="47"/>
        <pc:sldMkLst>
          <pc:docMk/>
          <pc:sldMk cId="2514340872" sldId="300"/>
        </pc:sldMkLst>
      </pc:sldChg>
      <pc:sldChg chg="del">
        <pc:chgData name="Ha Nguyen" userId="7e36c6dd258c56d1" providerId="LiveId" clId="{14F3C1AA-5FCA-464B-94BD-EEC6624172C7}" dt="2023-04-12T04:45:42.174" v="0" actId="47"/>
        <pc:sldMkLst>
          <pc:docMk/>
          <pc:sldMk cId="2845701794" sldId="310"/>
        </pc:sldMkLst>
      </pc:sldChg>
      <pc:sldChg chg="del">
        <pc:chgData name="Ha Nguyen" userId="7e36c6dd258c56d1" providerId="LiveId" clId="{14F3C1AA-5FCA-464B-94BD-EEC6624172C7}" dt="2023-04-12T04:46:09.091" v="2" actId="47"/>
        <pc:sldMkLst>
          <pc:docMk/>
          <pc:sldMk cId="1723707834" sldId="311"/>
        </pc:sldMkLst>
      </pc:sldChg>
      <pc:sldChg chg="del">
        <pc:chgData name="Ha Nguyen" userId="7e36c6dd258c56d1" providerId="LiveId" clId="{14F3C1AA-5FCA-464B-94BD-EEC6624172C7}" dt="2023-04-12T04:49:19.913" v="78" actId="47"/>
        <pc:sldMkLst>
          <pc:docMk/>
          <pc:sldMk cId="1884312161" sldId="312"/>
        </pc:sldMkLst>
      </pc:sldChg>
      <pc:sldChg chg="del">
        <pc:chgData name="Ha Nguyen" userId="7e36c6dd258c56d1" providerId="LiveId" clId="{14F3C1AA-5FCA-464B-94BD-EEC6624172C7}" dt="2023-04-12T04:46:00.768" v="1" actId="47"/>
        <pc:sldMkLst>
          <pc:docMk/>
          <pc:sldMk cId="1509346243" sldId="314"/>
        </pc:sldMkLst>
      </pc:sldChg>
      <pc:sldChg chg="modSp">
        <pc:chgData name="Ha Nguyen" userId="7e36c6dd258c56d1" providerId="LiveId" clId="{14F3C1AA-5FCA-464B-94BD-EEC6624172C7}" dt="2023-04-12T04:47:47.879" v="61" actId="20577"/>
        <pc:sldMkLst>
          <pc:docMk/>
          <pc:sldMk cId="3909177028" sldId="315"/>
        </pc:sldMkLst>
        <pc:spChg chg="mod">
          <ac:chgData name="Ha Nguyen" userId="7e36c6dd258c56d1" providerId="LiveId" clId="{14F3C1AA-5FCA-464B-94BD-EEC6624172C7}" dt="2023-04-12T04:47:47.879" v="61" actId="20577"/>
          <ac:spMkLst>
            <pc:docMk/>
            <pc:sldMk cId="3909177028" sldId="315"/>
            <ac:spMk id="9" creationId="{DB9094B4-1114-4D24-99CF-4331FCA49147}"/>
          </ac:spMkLst>
        </pc:spChg>
      </pc:sldChg>
      <pc:sldChg chg="addSp delSp modSp mod addAnim delAnim">
        <pc:chgData name="Ha Nguyen" userId="7e36c6dd258c56d1" providerId="LiveId" clId="{14F3C1AA-5FCA-464B-94BD-EEC6624172C7}" dt="2023-04-12T04:47:09.624" v="51" actId="1076"/>
        <pc:sldMkLst>
          <pc:docMk/>
          <pc:sldMk cId="1942586239" sldId="317"/>
        </pc:sldMkLst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2" creationId="{C877148E-C46E-417B-BDF3-AD22C72FA95C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3" creationId="{965FF643-D924-4ADB-BB1F-0CE463948434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4" creationId="{97D50162-D521-460C-A720-983D51C21457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6" creationId="{F12FC198-81B2-4675-A234-FA3A141B4C5E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7" creationId="{585D5A9F-D632-40B2-A9E5-4ED188E2F1FA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8" creationId="{A4F83650-50CA-46AC-AEF1-026D022B826C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9" creationId="{CADF47BD-CC21-46FE-90ED-50A0539069F9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10" creationId="{4C72C058-E504-45F2-BAE5-B9ACBB7CAC6D}"/>
          </ac:grpSpMkLst>
        </pc:grpChg>
        <pc:grpChg chg="add del">
          <ac:chgData name="Ha Nguyen" userId="7e36c6dd258c56d1" providerId="LiveId" clId="{14F3C1AA-5FCA-464B-94BD-EEC6624172C7}" dt="2023-04-12T04:46:49.812" v="39" actId="478"/>
          <ac:grpSpMkLst>
            <pc:docMk/>
            <pc:sldMk cId="1942586239" sldId="317"/>
            <ac:grpSpMk id="23" creationId="{AB9C4F37-313D-4958-943F-61F62C00147B}"/>
          </ac:grpSpMkLst>
        </pc:grpChg>
        <pc:picChg chg="mod">
          <ac:chgData name="Ha Nguyen" userId="7e36c6dd258c56d1" providerId="LiveId" clId="{14F3C1AA-5FCA-464B-94BD-EEC6624172C7}" dt="2023-04-12T04:47:09.624" v="51" actId="1076"/>
          <ac:picMkLst>
            <pc:docMk/>
            <pc:sldMk cId="1942586239" sldId="317"/>
            <ac:picMk id="5" creationId="{238CBB3C-CEC5-4B23-A4BD-798CF69AF120}"/>
          </ac:picMkLst>
        </pc:picChg>
      </pc:sldChg>
      <pc:sldChg chg="del">
        <pc:chgData name="Ha Nguyen" userId="7e36c6dd258c56d1" providerId="LiveId" clId="{14F3C1AA-5FCA-464B-94BD-EEC6624172C7}" dt="2023-04-12T04:47:13.974" v="52" actId="47"/>
        <pc:sldMkLst>
          <pc:docMk/>
          <pc:sldMk cId="561056657" sldId="318"/>
        </pc:sldMkLst>
      </pc:sldChg>
      <pc:sldChg chg="del">
        <pc:chgData name="Ha Nguyen" userId="7e36c6dd258c56d1" providerId="LiveId" clId="{14F3C1AA-5FCA-464B-94BD-EEC6624172C7}" dt="2023-04-12T04:47:14.430" v="53" actId="47"/>
        <pc:sldMkLst>
          <pc:docMk/>
          <pc:sldMk cId="1744256108" sldId="319"/>
        </pc:sldMkLst>
      </pc:sldChg>
      <pc:sldChg chg="del">
        <pc:chgData name="Ha Nguyen" userId="7e36c6dd258c56d1" providerId="LiveId" clId="{14F3C1AA-5FCA-464B-94BD-EEC6624172C7}" dt="2023-04-12T04:47:14.932" v="54" actId="47"/>
        <pc:sldMkLst>
          <pc:docMk/>
          <pc:sldMk cId="1572196573" sldId="320"/>
        </pc:sldMkLst>
      </pc:sldChg>
      <pc:sldChg chg="del">
        <pc:chgData name="Ha Nguyen" userId="7e36c6dd258c56d1" providerId="LiveId" clId="{14F3C1AA-5FCA-464B-94BD-EEC6624172C7}" dt="2023-04-12T04:47:15.368" v="55" actId="47"/>
        <pc:sldMkLst>
          <pc:docMk/>
          <pc:sldMk cId="812814116" sldId="321"/>
        </pc:sldMkLst>
      </pc:sldChg>
      <pc:sldChg chg="del">
        <pc:chgData name="Ha Nguyen" userId="7e36c6dd258c56d1" providerId="LiveId" clId="{14F3C1AA-5FCA-464B-94BD-EEC6624172C7}" dt="2023-04-12T04:47:15.779" v="56" actId="47"/>
        <pc:sldMkLst>
          <pc:docMk/>
          <pc:sldMk cId="2650998790" sldId="322"/>
        </pc:sldMkLst>
      </pc:sldChg>
      <pc:sldChg chg="del">
        <pc:chgData name="Ha Nguyen" userId="7e36c6dd258c56d1" providerId="LiveId" clId="{14F3C1AA-5FCA-464B-94BD-EEC6624172C7}" dt="2023-04-12T04:47:16.237" v="57" actId="47"/>
        <pc:sldMkLst>
          <pc:docMk/>
          <pc:sldMk cId="4264525332" sldId="323"/>
        </pc:sldMkLst>
      </pc:sldChg>
      <pc:sldChg chg="del">
        <pc:chgData name="Ha Nguyen" userId="7e36c6dd258c56d1" providerId="LiveId" clId="{14F3C1AA-5FCA-464B-94BD-EEC6624172C7}" dt="2023-04-12T04:47:30.850" v="58" actId="47"/>
        <pc:sldMkLst>
          <pc:docMk/>
          <pc:sldMk cId="513718504" sldId="324"/>
        </pc:sldMkLst>
      </pc:sldChg>
      <pc:sldChg chg="delSp modSp mod delAnim">
        <pc:chgData name="Ha Nguyen" userId="7e36c6dd258c56d1" providerId="LiveId" clId="{14F3C1AA-5FCA-464B-94BD-EEC6624172C7}" dt="2023-04-12T04:48:38.220" v="75" actId="1076"/>
        <pc:sldMkLst>
          <pc:docMk/>
          <pc:sldMk cId="3451012886" sldId="326"/>
        </pc:sldMkLst>
        <pc:spChg chg="mod">
          <ac:chgData name="Ha Nguyen" userId="7e36c6dd258c56d1" providerId="LiveId" clId="{14F3C1AA-5FCA-464B-94BD-EEC6624172C7}" dt="2023-04-12T04:48:34.223" v="74" actId="1076"/>
          <ac:spMkLst>
            <pc:docMk/>
            <pc:sldMk cId="3451012886" sldId="326"/>
            <ac:spMk id="7" creationId="{E03A7968-C18C-4408-8087-3046AA7B942D}"/>
          </ac:spMkLst>
        </pc:spChg>
        <pc:spChg chg="mod">
          <ac:chgData name="Ha Nguyen" userId="7e36c6dd258c56d1" providerId="LiveId" clId="{14F3C1AA-5FCA-464B-94BD-EEC6624172C7}" dt="2023-04-12T04:48:38.220" v="75" actId="1076"/>
          <ac:spMkLst>
            <pc:docMk/>
            <pc:sldMk cId="3451012886" sldId="326"/>
            <ac:spMk id="10" creationId="{E5B18183-0F96-4D46-990F-0B5F2A6FC71B}"/>
          </ac:spMkLst>
        </pc:spChg>
        <pc:grpChg chg="del">
          <ac:chgData name="Ha Nguyen" userId="7e36c6dd258c56d1" providerId="LiveId" clId="{14F3C1AA-5FCA-464B-94BD-EEC6624172C7}" dt="2023-04-12T04:47:57.375" v="62" actId="478"/>
          <ac:grpSpMkLst>
            <pc:docMk/>
            <pc:sldMk cId="3451012886" sldId="326"/>
            <ac:grpSpMk id="15" creationId="{409679E2-BBB4-421B-875A-D72003C8B789}"/>
          </ac:grpSpMkLst>
        </pc:grpChg>
      </pc:sldChg>
      <pc:sldChg chg="addSp delSp modSp mod addAnim delAnim">
        <pc:chgData name="Ha Nguyen" userId="7e36c6dd258c56d1" providerId="LiveId" clId="{14F3C1AA-5FCA-464B-94BD-EEC6624172C7}" dt="2023-04-12T04:50:32.639" v="89" actId="478"/>
        <pc:sldMkLst>
          <pc:docMk/>
          <pc:sldMk cId="3373222129" sldId="327"/>
        </pc:sldMkLst>
        <pc:spChg chg="mod topLvl">
          <ac:chgData name="Ha Nguyen" userId="7e36c6dd258c56d1" providerId="LiveId" clId="{14F3C1AA-5FCA-464B-94BD-EEC6624172C7}" dt="2023-04-12T04:48:49.301" v="77" actId="478"/>
          <ac:spMkLst>
            <pc:docMk/>
            <pc:sldMk cId="3373222129" sldId="327"/>
            <ac:spMk id="31" creationId="{9AEF056B-4A5D-458D-B1E7-A932AF451EC0}"/>
          </ac:spMkLst>
        </pc:spChg>
        <pc:grpChg chg="del">
          <ac:chgData name="Ha Nguyen" userId="7e36c6dd258c56d1" providerId="LiveId" clId="{14F3C1AA-5FCA-464B-94BD-EEC6624172C7}" dt="2023-04-12T04:50:32.639" v="89" actId="478"/>
          <ac:grpSpMkLst>
            <pc:docMk/>
            <pc:sldMk cId="3373222129" sldId="327"/>
            <ac:grpSpMk id="3" creationId="{DA1B6D7A-5398-46A3-A878-5C117E61FCDB}"/>
          </ac:grpSpMkLst>
        </pc:grpChg>
        <pc:grpChg chg="add del">
          <ac:chgData name="Ha Nguyen" userId="7e36c6dd258c56d1" providerId="LiveId" clId="{14F3C1AA-5FCA-464B-94BD-EEC6624172C7}" dt="2023-04-12T04:50:30.830" v="88" actId="478"/>
          <ac:grpSpMkLst>
            <pc:docMk/>
            <pc:sldMk cId="3373222129" sldId="327"/>
            <ac:grpSpMk id="29" creationId="{4AD27E6F-A556-4849-AC91-53A1CAD6FAAF}"/>
          </ac:grpSpMkLst>
        </pc:grpChg>
        <pc:picChg chg="add del mod topLvl">
          <ac:chgData name="Ha Nguyen" userId="7e36c6dd258c56d1" providerId="LiveId" clId="{14F3C1AA-5FCA-464B-94BD-EEC6624172C7}" dt="2023-04-12T04:48:49.301" v="77" actId="478"/>
          <ac:picMkLst>
            <pc:docMk/>
            <pc:sldMk cId="3373222129" sldId="327"/>
            <ac:picMk id="30" creationId="{7E6A3441-E481-49D8-B41C-D4F54D2595FA}"/>
          </ac:picMkLst>
        </pc:picChg>
      </pc:sldChg>
      <pc:sldChg chg="delSp modSp mod delAnim">
        <pc:chgData name="Ha Nguyen" userId="7e36c6dd258c56d1" providerId="LiveId" clId="{14F3C1AA-5FCA-464B-94BD-EEC6624172C7}" dt="2023-04-12T04:50:26.036" v="87" actId="478"/>
        <pc:sldMkLst>
          <pc:docMk/>
          <pc:sldMk cId="1541345816" sldId="328"/>
        </pc:sldMkLst>
        <pc:spChg chg="mod">
          <ac:chgData name="Ha Nguyen" userId="7e36c6dd258c56d1" providerId="LiveId" clId="{14F3C1AA-5FCA-464B-94BD-EEC6624172C7}" dt="2023-04-12T04:49:37.847" v="84" actId="1076"/>
          <ac:spMkLst>
            <pc:docMk/>
            <pc:sldMk cId="1541345816" sldId="328"/>
            <ac:spMk id="7" creationId="{E03A7968-C18C-4408-8087-3046AA7B942D}"/>
          </ac:spMkLst>
        </pc:spChg>
        <pc:spChg chg="mod">
          <ac:chgData name="Ha Nguyen" userId="7e36c6dd258c56d1" providerId="LiveId" clId="{14F3C1AA-5FCA-464B-94BD-EEC6624172C7}" dt="2023-04-12T04:49:40.554" v="85" actId="1076"/>
          <ac:spMkLst>
            <pc:docMk/>
            <pc:sldMk cId="1541345816" sldId="328"/>
            <ac:spMk id="10" creationId="{E5B18183-0F96-4D46-990F-0B5F2A6FC71B}"/>
          </ac:spMkLst>
        </pc:spChg>
        <pc:spChg chg="del topLvl">
          <ac:chgData name="Ha Nguyen" userId="7e36c6dd258c56d1" providerId="LiveId" clId="{14F3C1AA-5FCA-464B-94BD-EEC6624172C7}" dt="2023-04-12T04:50:26.036" v="87" actId="478"/>
          <ac:spMkLst>
            <pc:docMk/>
            <pc:sldMk cId="1541345816" sldId="328"/>
            <ac:spMk id="11" creationId="{D833A4B4-50F1-4AD0-9F2D-90ACF7670E01}"/>
          </ac:spMkLst>
        </pc:spChg>
        <pc:spChg chg="del topLvl">
          <ac:chgData name="Ha Nguyen" userId="7e36c6dd258c56d1" providerId="LiveId" clId="{14F3C1AA-5FCA-464B-94BD-EEC6624172C7}" dt="2023-04-12T04:49:27.697" v="80" actId="478"/>
          <ac:spMkLst>
            <pc:docMk/>
            <pc:sldMk cId="1541345816" sldId="328"/>
            <ac:spMk id="35" creationId="{17AFE924-423D-4A21-952F-7A4DEB683BDB}"/>
          </ac:spMkLst>
        </pc:spChg>
        <pc:grpChg chg="del">
          <ac:chgData name="Ha Nguyen" userId="7e36c6dd258c56d1" providerId="LiveId" clId="{14F3C1AA-5FCA-464B-94BD-EEC6624172C7}" dt="2023-04-12T04:50:21.990" v="86" actId="478"/>
          <ac:grpSpMkLst>
            <pc:docMk/>
            <pc:sldMk cId="1541345816" sldId="328"/>
            <ac:grpSpMk id="13" creationId="{550BCC6D-E2FC-43C2-ADD5-6118DF86C52D}"/>
          </ac:grpSpMkLst>
        </pc:grpChg>
        <pc:grpChg chg="del">
          <ac:chgData name="Ha Nguyen" userId="7e36c6dd258c56d1" providerId="LiveId" clId="{14F3C1AA-5FCA-464B-94BD-EEC6624172C7}" dt="2023-04-12T04:49:25.665" v="79" actId="478"/>
          <ac:grpSpMkLst>
            <pc:docMk/>
            <pc:sldMk cId="1541345816" sldId="328"/>
            <ac:grpSpMk id="15" creationId="{409679E2-BBB4-421B-875A-D72003C8B789}"/>
          </ac:grpSpMkLst>
        </pc:grpChg>
        <pc:picChg chg="del topLvl">
          <ac:chgData name="Ha Nguyen" userId="7e36c6dd258c56d1" providerId="LiveId" clId="{14F3C1AA-5FCA-464B-94BD-EEC6624172C7}" dt="2023-04-12T04:49:25.665" v="79" actId="478"/>
          <ac:picMkLst>
            <pc:docMk/>
            <pc:sldMk cId="1541345816" sldId="328"/>
            <ac:picMk id="3" creationId="{FA768297-B1E9-4AC2-AD3F-A8AA10E7C6AD}"/>
          </ac:picMkLst>
        </pc:picChg>
        <pc:picChg chg="del topLvl">
          <ac:chgData name="Ha Nguyen" userId="7e36c6dd258c56d1" providerId="LiveId" clId="{14F3C1AA-5FCA-464B-94BD-EEC6624172C7}" dt="2023-04-12T04:50:21.990" v="86" actId="478"/>
          <ac:picMkLst>
            <pc:docMk/>
            <pc:sldMk cId="1541345816" sldId="328"/>
            <ac:picMk id="12" creationId="{6ABEA7E8-E9DB-4982-A223-F010B3D06167}"/>
          </ac:picMkLst>
        </pc:picChg>
      </pc:sldChg>
      <pc:sldChg chg="delSp modSp add del mod delAnim">
        <pc:chgData name="Ha Nguyen" userId="7e36c6dd258c56d1" providerId="LiveId" clId="{14F3C1AA-5FCA-464B-94BD-EEC6624172C7}" dt="2023-04-12T04:50:51.401" v="127" actId="1036"/>
        <pc:sldMkLst>
          <pc:docMk/>
          <pc:sldMk cId="976850506" sldId="329"/>
        </pc:sldMkLst>
        <pc:spChg chg="del">
          <ac:chgData name="Ha Nguyen" userId="7e36c6dd258c56d1" providerId="LiveId" clId="{14F3C1AA-5FCA-464B-94BD-EEC6624172C7}" dt="2023-04-12T04:50:45.743" v="93" actId="478"/>
          <ac:spMkLst>
            <pc:docMk/>
            <pc:sldMk cId="976850506" sldId="329"/>
            <ac:spMk id="7" creationId="{E03A7968-C18C-4408-8087-3046AA7B942D}"/>
          </ac:spMkLst>
        </pc:spChg>
        <pc:spChg chg="mod">
          <ac:chgData name="Ha Nguyen" userId="7e36c6dd258c56d1" providerId="LiveId" clId="{14F3C1AA-5FCA-464B-94BD-EEC6624172C7}" dt="2023-04-12T04:50:51.401" v="127" actId="1036"/>
          <ac:spMkLst>
            <pc:docMk/>
            <pc:sldMk cId="976850506" sldId="329"/>
            <ac:spMk id="8" creationId="{177BC9D0-8241-499E-A8DB-E2FB6EA05167}"/>
          </ac:spMkLst>
        </pc:spChg>
        <pc:spChg chg="mod">
          <ac:chgData name="Ha Nguyen" userId="7e36c6dd258c56d1" providerId="LiveId" clId="{14F3C1AA-5FCA-464B-94BD-EEC6624172C7}" dt="2023-04-12T04:50:51.401" v="127" actId="1036"/>
          <ac:spMkLst>
            <pc:docMk/>
            <pc:sldMk cId="976850506" sldId="329"/>
            <ac:spMk id="9" creationId="{45B3E040-4B61-4165-AA7C-5E9849B88BBC}"/>
          </ac:spMkLst>
        </pc:spChg>
        <pc:spChg chg="mod">
          <ac:chgData name="Ha Nguyen" userId="7e36c6dd258c56d1" providerId="LiveId" clId="{14F3C1AA-5FCA-464B-94BD-EEC6624172C7}" dt="2023-04-12T04:50:51.401" v="127" actId="1036"/>
          <ac:spMkLst>
            <pc:docMk/>
            <pc:sldMk cId="976850506" sldId="329"/>
            <ac:spMk id="10" creationId="{E5B18183-0F96-4D46-990F-0B5F2A6FC71B}"/>
          </ac:spMkLst>
        </pc:spChg>
        <pc:grpChg chg="del">
          <ac:chgData name="Ha Nguyen" userId="7e36c6dd258c56d1" providerId="LiveId" clId="{14F3C1AA-5FCA-464B-94BD-EEC6624172C7}" dt="2023-04-12T04:50:43.341" v="92" actId="478"/>
          <ac:grpSpMkLst>
            <pc:docMk/>
            <pc:sldMk cId="976850506" sldId="329"/>
            <ac:grpSpMk id="14" creationId="{B06D40D6-C9E1-4DA9-B79A-DBCFDE433E37}"/>
          </ac:grpSpMkLst>
        </pc:grpChg>
      </pc:sldChg>
      <pc:sldChg chg="del">
        <pc:chgData name="Ha Nguyen" userId="7e36c6dd258c56d1" providerId="LiveId" clId="{14F3C1AA-5FCA-464B-94BD-EEC6624172C7}" dt="2023-04-12T04:50:55.484" v="128" actId="47"/>
        <pc:sldMkLst>
          <pc:docMk/>
          <pc:sldMk cId="2747451017" sldId="330"/>
        </pc:sldMkLst>
      </pc:sldChg>
      <pc:sldChg chg="modSp add modAnim">
        <pc:chgData name="Ha Nguyen" userId="7e36c6dd258c56d1" providerId="LiveId" clId="{14F3C1AA-5FCA-464B-94BD-EEC6624172C7}" dt="2023-04-12T04:46:49.354" v="38" actId="20577"/>
        <pc:sldMkLst>
          <pc:docMk/>
          <pc:sldMk cId="2768711058" sldId="331"/>
        </pc:sldMkLst>
        <pc:spChg chg="mod">
          <ac:chgData name="Ha Nguyen" userId="7e36c6dd258c56d1" providerId="LiveId" clId="{14F3C1AA-5FCA-464B-94BD-EEC6624172C7}" dt="2023-04-12T04:46:49.354" v="38" actId="20577"/>
          <ac:spMkLst>
            <pc:docMk/>
            <pc:sldMk cId="2768711058" sldId="331"/>
            <ac:spMk id="17" creationId="{EFB1348D-49A7-4918-B6D3-8D3C7D2B34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02BCC-5BE0-4AFA-8B55-D3D3BD403254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884C-8C00-4394-9DB6-15A5CAE11C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5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tổ chức HS chơi trò Bắn tên hoặc Truyền điện để HS nối tiếp nhau kể những từ chỉ phẩm chất khác của phụ nữa Việt Nam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77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30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tổ chức HS thảo luận nhóm 4 để điền vào phiếu học tập.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56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05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9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0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719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11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04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73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3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8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1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6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7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4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0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4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68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fi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40" y="1717270"/>
            <a:ext cx="4450412" cy="47645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23271C4-B094-46F9-81CA-AC8A5DB4E5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8632162" y="1206368"/>
            <a:ext cx="863797" cy="41919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8" y="3836359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4FCBA5-58E2-48A9-98BD-4AF6437BA867}"/>
              </a:ext>
            </a:extLst>
          </p:cNvPr>
          <p:cNvGrpSpPr/>
          <p:nvPr/>
        </p:nvGrpSpPr>
        <p:grpSpPr>
          <a:xfrm>
            <a:off x="559782" y="466053"/>
            <a:ext cx="6677543" cy="1423124"/>
            <a:chOff x="559782" y="466053"/>
            <a:chExt cx="6677543" cy="14231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3F1BFA-3C2F-4FF1-9DC4-7BFEC272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0" t="72406" b="15882"/>
            <a:stretch/>
          </p:blipFill>
          <p:spPr>
            <a:xfrm>
              <a:off x="559782" y="466053"/>
              <a:ext cx="6677543" cy="14231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2D5BCA-1216-4E87-887B-5BA6B8E84FC7}"/>
                </a:ext>
              </a:extLst>
            </p:cNvPr>
            <p:cNvSpPr txBox="1"/>
            <p:nvPr/>
          </p:nvSpPr>
          <p:spPr>
            <a:xfrm>
              <a:off x="2153776" y="815166"/>
              <a:ext cx="45450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từ</a:t>
              </a:r>
              <a:r>
                <a:rPr lang="en-US" sz="48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câu</a:t>
              </a:r>
              <a:endParaRPr lang="en-US" sz="4800" b="1" dirty="0">
                <a:solidFill>
                  <a:schemeClr val="bg1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775C4-388C-42DA-AC19-9262065BFA28}"/>
              </a:ext>
            </a:extLst>
          </p:cNvPr>
          <p:cNvGrpSpPr/>
          <p:nvPr/>
        </p:nvGrpSpPr>
        <p:grpSpPr>
          <a:xfrm>
            <a:off x="313257" y="1917978"/>
            <a:ext cx="1880598" cy="1667707"/>
            <a:chOff x="313257" y="1917978"/>
            <a:chExt cx="1880598" cy="166770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3B510D-29DD-4853-9105-E1CD792D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>
              <a:off x="313257" y="1917978"/>
              <a:ext cx="1880598" cy="166770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99DA2D-FC66-4E9E-99AD-D5B0C4C8020E}"/>
                </a:ext>
              </a:extLst>
            </p:cNvPr>
            <p:cNvSpPr txBox="1"/>
            <p:nvPr/>
          </p:nvSpPr>
          <p:spPr>
            <a:xfrm>
              <a:off x="686835" y="2361164"/>
              <a:ext cx="13361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Mở</a:t>
              </a:r>
              <a:endParaRPr lang="en-US" sz="4400" b="1" dirty="0">
                <a:solidFill>
                  <a:srgbClr val="002060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87E819-A577-4AD1-AC6F-0FB7D06BC55B}"/>
              </a:ext>
            </a:extLst>
          </p:cNvPr>
          <p:cNvGrpSpPr/>
          <p:nvPr/>
        </p:nvGrpSpPr>
        <p:grpSpPr>
          <a:xfrm>
            <a:off x="1880321" y="1827253"/>
            <a:ext cx="1739481" cy="1961535"/>
            <a:chOff x="1880321" y="1827253"/>
            <a:chExt cx="1739481" cy="196153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57AA014-C69F-4655-8F75-71EC44497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 rot="5766079">
              <a:off x="1769294" y="1938280"/>
              <a:ext cx="1961535" cy="17394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678335-F33B-43E0-9795-FE131B462CF9}"/>
                </a:ext>
              </a:extLst>
            </p:cNvPr>
            <p:cNvSpPr txBox="1"/>
            <p:nvPr/>
          </p:nvSpPr>
          <p:spPr>
            <a:xfrm>
              <a:off x="1968203" y="2301609"/>
              <a:ext cx="147848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 err="1">
                  <a:solidFill>
                    <a:srgbClr val="1B7F54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rộng</a:t>
              </a:r>
              <a:endParaRPr lang="en-US" sz="4600" b="1" dirty="0">
                <a:solidFill>
                  <a:srgbClr val="1B7F54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26EE76-DC69-48A5-8CD1-888A9CAB9DC6}"/>
              </a:ext>
            </a:extLst>
          </p:cNvPr>
          <p:cNvGrpSpPr/>
          <p:nvPr/>
        </p:nvGrpSpPr>
        <p:grpSpPr>
          <a:xfrm>
            <a:off x="3221033" y="1861920"/>
            <a:ext cx="1894008" cy="1679599"/>
            <a:chOff x="3221033" y="1861920"/>
            <a:chExt cx="1894008" cy="16795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5E927B-1D80-4A31-A8A8-778042858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>
              <a:off x="3221033" y="1861920"/>
              <a:ext cx="1894008" cy="16795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F02271-3ED1-449C-A7DB-A6C0DFFA0A81}"/>
                </a:ext>
              </a:extLst>
            </p:cNvPr>
            <p:cNvSpPr txBox="1"/>
            <p:nvPr/>
          </p:nvSpPr>
          <p:spPr>
            <a:xfrm>
              <a:off x="3582089" y="2360066"/>
              <a:ext cx="147848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>
                  <a:solidFill>
                    <a:srgbClr val="D16125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vốn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44CA53-5D36-4326-9021-F9E70B15FD6F}"/>
              </a:ext>
            </a:extLst>
          </p:cNvPr>
          <p:cNvGrpSpPr/>
          <p:nvPr/>
        </p:nvGrpSpPr>
        <p:grpSpPr>
          <a:xfrm>
            <a:off x="4818703" y="1853778"/>
            <a:ext cx="1655818" cy="1867192"/>
            <a:chOff x="4818703" y="1853778"/>
            <a:chExt cx="1655818" cy="186719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EE46175-8BC0-4F8B-B284-F4D6ED8EB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duotone>
                <a:prstClr val="black"/>
                <a:srgbClr val="EEC5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 rot="5938595">
              <a:off x="4713016" y="1959465"/>
              <a:ext cx="1867192" cy="165581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7121BE-4FE9-45B2-91D6-C5B26F71F8B4}"/>
                </a:ext>
              </a:extLst>
            </p:cNvPr>
            <p:cNvSpPr txBox="1"/>
            <p:nvPr/>
          </p:nvSpPr>
          <p:spPr>
            <a:xfrm>
              <a:off x="5171619" y="2360066"/>
              <a:ext cx="95504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từ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53CC51-01CC-434D-B485-D684D075B898}"/>
              </a:ext>
            </a:extLst>
          </p:cNvPr>
          <p:cNvSpPr/>
          <p:nvPr/>
        </p:nvSpPr>
        <p:spPr>
          <a:xfrm>
            <a:off x="1074659" y="3657141"/>
            <a:ext cx="50177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3">
            <a:extLst>
              <a:ext uri="{FF2B5EF4-FFF2-40B4-BE49-F238E27FC236}">
                <a16:creationId xmlns:a16="http://schemas.microsoft.com/office/drawing/2014/main" id="{10CA404B-9550-4D0B-AAC5-5D0A6C10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546819"/>
            <a:ext cx="6667501" cy="119516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5890DAA-456E-47C1-A804-7ED51A83A0C1}"/>
              </a:ext>
            </a:extLst>
          </p:cNvPr>
          <p:cNvGrpSpPr/>
          <p:nvPr/>
        </p:nvGrpSpPr>
        <p:grpSpPr>
          <a:xfrm>
            <a:off x="409587" y="1238627"/>
            <a:ext cx="2822343" cy="1466194"/>
            <a:chOff x="409588" y="1238627"/>
            <a:chExt cx="2412440" cy="14661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AD80DF-3C47-4820-9646-6CE98FC21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5B4880-B1B5-453E-AB1F-998F920FA938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cần cù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8C46C9-6E2D-4E05-9873-47FEA7CF56CC}"/>
              </a:ext>
            </a:extLst>
          </p:cNvPr>
          <p:cNvSpPr txBox="1"/>
          <p:nvPr/>
        </p:nvSpPr>
        <p:spPr>
          <a:xfrm>
            <a:off x="257500" y="422175"/>
            <a:ext cx="11814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Những từ ngữ chỉ các phẩm chất khác của phụ nữ Việt Nam</a:t>
            </a:r>
            <a:endParaRPr lang="en-US" sz="3200" b="1">
              <a:solidFill>
                <a:srgbClr val="C00000"/>
              </a:solidFill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985F6-4005-45D9-A58F-92F50F2F4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09" y="4371504"/>
            <a:ext cx="3203364" cy="23303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80F8100-E565-454A-80D3-A12528DB148C}"/>
              </a:ext>
            </a:extLst>
          </p:cNvPr>
          <p:cNvGrpSpPr/>
          <p:nvPr/>
        </p:nvGrpSpPr>
        <p:grpSpPr>
          <a:xfrm>
            <a:off x="446689" y="2491021"/>
            <a:ext cx="2785242" cy="1466194"/>
            <a:chOff x="409588" y="1238627"/>
            <a:chExt cx="2412440" cy="14661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68C815-ADFA-4F0A-92A1-09E81D905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24C6D-1134-4E05-A7F7-3EA96F2CE4E6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nhân hậu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388CD0-1E08-4388-88D1-14C81A1FEF47}"/>
              </a:ext>
            </a:extLst>
          </p:cNvPr>
          <p:cNvGrpSpPr/>
          <p:nvPr/>
        </p:nvGrpSpPr>
        <p:grpSpPr>
          <a:xfrm>
            <a:off x="446689" y="3826258"/>
            <a:ext cx="2785242" cy="1466194"/>
            <a:chOff x="409588" y="1238627"/>
            <a:chExt cx="2412440" cy="1466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CB26B3-D511-404B-A99D-B3F8ADE3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D8377F-BEBC-4669-B366-36FFB449A6C0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dịu dàng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5E67AF-8607-47B0-A950-2129A0D2ACA0}"/>
              </a:ext>
            </a:extLst>
          </p:cNvPr>
          <p:cNvGrpSpPr/>
          <p:nvPr/>
        </p:nvGrpSpPr>
        <p:grpSpPr>
          <a:xfrm>
            <a:off x="446689" y="5189656"/>
            <a:ext cx="2785242" cy="1466194"/>
            <a:chOff x="409588" y="1238627"/>
            <a:chExt cx="2412440" cy="1466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986D7C4-1C91-4EBB-A96B-ED13812A1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B1B20A-072E-4BAC-84DE-4D97562ECB12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vị tha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EAC8EB-9678-4E00-9503-0670154B4AB0}"/>
              </a:ext>
            </a:extLst>
          </p:cNvPr>
          <p:cNvGrpSpPr/>
          <p:nvPr/>
        </p:nvGrpSpPr>
        <p:grpSpPr>
          <a:xfrm>
            <a:off x="3342316" y="1222861"/>
            <a:ext cx="2822343" cy="1466194"/>
            <a:chOff x="409588" y="1238627"/>
            <a:chExt cx="2412440" cy="1466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725CED-C12B-45CF-8734-0CF4EEDC3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C17C0C-387A-4947-AA37-6311900C7BDE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độ lượng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68FEA9-5CB2-48DE-A54F-35EA693EC150}"/>
              </a:ext>
            </a:extLst>
          </p:cNvPr>
          <p:cNvGrpSpPr/>
          <p:nvPr/>
        </p:nvGrpSpPr>
        <p:grpSpPr>
          <a:xfrm>
            <a:off x="3342315" y="2526611"/>
            <a:ext cx="2822343" cy="1466194"/>
            <a:chOff x="409588" y="1238627"/>
            <a:chExt cx="2412440" cy="1466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FA11A2F-7B8B-45AF-BCF2-69A2741D7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043655-28EB-4B7E-9FB8-A845D789749F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chung thuỷ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CB9D2-78BA-4CEA-B7FD-20DE79CC848F}"/>
              </a:ext>
            </a:extLst>
          </p:cNvPr>
          <p:cNvGrpSpPr/>
          <p:nvPr/>
        </p:nvGrpSpPr>
        <p:grpSpPr>
          <a:xfrm>
            <a:off x="3368226" y="3879943"/>
            <a:ext cx="2822343" cy="1466194"/>
            <a:chOff x="409588" y="1238627"/>
            <a:chExt cx="2412440" cy="1466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162A274-7FED-4BFC-8740-CAA2A6FF5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7A6863-2620-49C3-8B1E-442176F160BB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yêu nước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1B33AA-3CC5-4EEF-AE97-DCBE2B7AEFB1}"/>
              </a:ext>
            </a:extLst>
          </p:cNvPr>
          <p:cNvGrpSpPr/>
          <p:nvPr/>
        </p:nvGrpSpPr>
        <p:grpSpPr>
          <a:xfrm>
            <a:off x="3368226" y="5189656"/>
            <a:ext cx="2822343" cy="1466194"/>
            <a:chOff x="409588" y="1238627"/>
            <a:chExt cx="2412440" cy="1466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B8AE2F-58D8-437B-84A3-52D4C21BF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B92E0E-D20F-477C-AD1E-8FF255E00FB3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năng động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9F78DA-3187-4B32-A244-50B75C9CA9D7}"/>
              </a:ext>
            </a:extLst>
          </p:cNvPr>
          <p:cNvGrpSpPr/>
          <p:nvPr/>
        </p:nvGrpSpPr>
        <p:grpSpPr>
          <a:xfrm>
            <a:off x="6301978" y="1164610"/>
            <a:ext cx="5623695" cy="1867180"/>
            <a:chOff x="409588" y="1238627"/>
            <a:chExt cx="2412440" cy="186718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DC9677-F085-4C07-B5D1-D290B5A77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86718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287745-3810-482B-B35A-DDB071D50796}"/>
                </a:ext>
              </a:extLst>
            </p:cNvPr>
            <p:cNvSpPr txBox="1"/>
            <p:nvPr/>
          </p:nvSpPr>
          <p:spPr>
            <a:xfrm>
              <a:off x="539528" y="1695856"/>
              <a:ext cx="205020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biết quan tâm đến người khác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4B7744-60A4-4BDD-A63B-7F26D529C9A3}"/>
              </a:ext>
            </a:extLst>
          </p:cNvPr>
          <p:cNvGrpSpPr/>
          <p:nvPr/>
        </p:nvGrpSpPr>
        <p:grpSpPr>
          <a:xfrm>
            <a:off x="6319346" y="2720587"/>
            <a:ext cx="5623695" cy="1867180"/>
            <a:chOff x="409588" y="1238627"/>
            <a:chExt cx="2412440" cy="186718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4CD8932-D277-44ED-92ED-1BB79880C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86718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443A27-5B55-4658-A270-FCE0466BD837}"/>
                </a:ext>
              </a:extLst>
            </p:cNvPr>
            <p:cNvSpPr txBox="1"/>
            <p:nvPr/>
          </p:nvSpPr>
          <p:spPr>
            <a:xfrm>
              <a:off x="520190" y="1903494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chịu thương, chịu khó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8904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8B3751CE-650F-4B83-AC7A-CEC39F81C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A7968-C18C-4408-8087-3046AA7B942D}"/>
              </a:ext>
            </a:extLst>
          </p:cNvPr>
          <p:cNvSpPr txBox="1"/>
          <p:nvPr/>
        </p:nvSpPr>
        <p:spPr>
          <a:xfrm>
            <a:off x="453334" y="1149313"/>
            <a:ext cx="11281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Nam?</a:t>
            </a:r>
            <a:endParaRPr lang="en-US" sz="3000" b="1" dirty="0">
              <a:solidFill>
                <a:srgbClr val="C00000"/>
              </a:solidFill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BC9D0-8241-499E-A8DB-E2FB6EA05167}"/>
              </a:ext>
            </a:extLst>
          </p:cNvPr>
          <p:cNvSpPr txBox="1"/>
          <p:nvPr/>
        </p:nvSpPr>
        <p:spPr>
          <a:xfrm>
            <a:off x="377693" y="2581151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a. Chỗ ướt mẹ nằm, chỗ ráo con lăn.</a:t>
            </a:r>
            <a:endParaRPr lang="en-US" sz="3200" b="1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3E040-4B61-4165-AA7C-5E9849B88BBC}"/>
              </a:ext>
            </a:extLst>
          </p:cNvPr>
          <p:cNvSpPr txBox="1"/>
          <p:nvPr/>
        </p:nvSpPr>
        <p:spPr>
          <a:xfrm>
            <a:off x="345047" y="3906271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Giặc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18183-0F96-4D46-990F-0B5F2A6FC71B}"/>
              </a:ext>
            </a:extLst>
          </p:cNvPr>
          <p:cNvSpPr txBox="1"/>
          <p:nvPr/>
        </p:nvSpPr>
        <p:spPr>
          <a:xfrm>
            <a:off x="266217" y="3260414"/>
            <a:ext cx="990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cậy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loạn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tướng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12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>
            <a:extLst>
              <a:ext uri="{FF2B5EF4-FFF2-40B4-BE49-F238E27FC236}">
                <a16:creationId xmlns:a16="http://schemas.microsoft.com/office/drawing/2014/main" id="{463384B8-1F50-4EBA-8055-02C4DE96F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451569"/>
            <a:ext cx="6667501" cy="119516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36011B-A39D-4993-813C-6C91C81E4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74292"/>
              </p:ext>
            </p:extLst>
          </p:nvPr>
        </p:nvGraphicFramePr>
        <p:xfrm>
          <a:off x="344977" y="435072"/>
          <a:ext cx="11446329" cy="624657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270365">
                  <a:extLst>
                    <a:ext uri="{9D8B030D-6E8A-4147-A177-3AD203B41FA5}">
                      <a16:colId xmlns:a16="http://schemas.microsoft.com/office/drawing/2014/main" val="1276314069"/>
                    </a:ext>
                  </a:extLst>
                </a:gridCol>
                <a:gridCol w="4043077">
                  <a:extLst>
                    <a:ext uri="{9D8B030D-6E8A-4147-A177-3AD203B41FA5}">
                      <a16:colId xmlns:a16="http://schemas.microsoft.com/office/drawing/2014/main" val="15383436"/>
                    </a:ext>
                  </a:extLst>
                </a:gridCol>
                <a:gridCol w="4132887">
                  <a:extLst>
                    <a:ext uri="{9D8B030D-6E8A-4147-A177-3AD203B41FA5}">
                      <a16:colId xmlns:a16="http://schemas.microsoft.com/office/drawing/2014/main" val="2204596282"/>
                    </a:ext>
                  </a:extLst>
                </a:gridCol>
              </a:tblGrid>
              <a:tr h="52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05605"/>
                  </a:ext>
                </a:extLst>
              </a:tr>
              <a:tr h="14213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620567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417285"/>
                  </a:ext>
                </a:extLst>
              </a:tr>
              <a:tr h="1522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92341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598604-6E31-4B2B-B969-266CA13A3F8A}"/>
              </a:ext>
            </a:extLst>
          </p:cNvPr>
          <p:cNvSpPr txBox="1"/>
          <p:nvPr/>
        </p:nvSpPr>
        <p:spPr>
          <a:xfrm>
            <a:off x="687993" y="372767"/>
            <a:ext cx="2395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ngữ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A5B587-8A36-444D-9AEA-505C3E818933}"/>
              </a:ext>
            </a:extLst>
          </p:cNvPr>
          <p:cNvSpPr txBox="1"/>
          <p:nvPr/>
        </p:nvSpPr>
        <p:spPr>
          <a:xfrm>
            <a:off x="4160950" y="415270"/>
            <a:ext cx="29570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41F4-49ED-4A1F-BB4B-A397574BB785}"/>
              </a:ext>
            </a:extLst>
          </p:cNvPr>
          <p:cNvSpPr txBox="1"/>
          <p:nvPr/>
        </p:nvSpPr>
        <p:spPr>
          <a:xfrm>
            <a:off x="8226078" y="437494"/>
            <a:ext cx="29570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2A2F3-694D-4BBE-82D6-BEF2ABA4C76D}"/>
              </a:ext>
            </a:extLst>
          </p:cNvPr>
          <p:cNvSpPr txBox="1"/>
          <p:nvPr/>
        </p:nvSpPr>
        <p:spPr>
          <a:xfrm>
            <a:off x="372835" y="892502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ướt</a:t>
            </a:r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ráo</a:t>
            </a:r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iCiel Cadena" panose="02000503000000020004" pitchFamily="2" charset="0"/>
                <a:cs typeface="Times New Roman" panose="02020603050405020304" pitchFamily="18" charset="0"/>
              </a:rPr>
              <a:t>lăn</a:t>
            </a:r>
            <a:r>
              <a:rPr lang="en-US" sz="3000" b="1" dirty="0">
                <a:latin typeface="iCiel Cadena" panose="02000503000000020004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730556-E2A0-4F6E-A42F-2F019FA9D1DC}"/>
              </a:ext>
            </a:extLst>
          </p:cNvPr>
          <p:cNvSpPr txBox="1"/>
          <p:nvPr/>
        </p:nvSpPr>
        <p:spPr>
          <a:xfrm>
            <a:off x="3682710" y="924884"/>
            <a:ext cx="38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latin typeface="iCiel Cadena" panose="02000503000000020004" pitchFamily="2" charset="0"/>
                <a:cs typeface="Times New Roman" panose="02020603050405020304" pitchFamily="18" charset="0"/>
              </a:rPr>
              <a:t>Người mẹ bao giờ cũng nhường những gì tốt nhất cho con.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B7CE6-EF43-428F-919F-C3B676D72A39}"/>
              </a:ext>
            </a:extLst>
          </p:cNvPr>
          <p:cNvSpPr txBox="1"/>
          <p:nvPr/>
        </p:nvSpPr>
        <p:spPr>
          <a:xfrm>
            <a:off x="7727171" y="943015"/>
            <a:ext cx="38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latin typeface="iCiel Cadena" panose="02000503000000020004" pitchFamily="2" charset="0"/>
                <a:cs typeface="Times New Roman" panose="02020603050405020304" pitchFamily="18" charset="0"/>
              </a:rPr>
              <a:t>Lòng thương con, đức hi sinh, nhường nhịn của người mẹ.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A649F-CE09-406B-A889-FCD0219C65D2}"/>
              </a:ext>
            </a:extLst>
          </p:cNvPr>
          <p:cNvSpPr txBox="1"/>
          <p:nvPr/>
        </p:nvSpPr>
        <p:spPr>
          <a:xfrm>
            <a:off x="327198" y="2369830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latin typeface="iCiel Cadena" panose="02000503000000020004" pitchFamily="2" charset="0"/>
                <a:cs typeface="Times New Roman" panose="02020603050405020304" pitchFamily="18" charset="0"/>
              </a:rPr>
              <a:t>b. Nhà khó cậy vợ hiền, nước loạn nhờ tướng giỏi.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E006B7-7423-4582-91DB-0F91C9E0CD0C}"/>
              </a:ext>
            </a:extLst>
          </p:cNvPr>
          <p:cNvSpPr txBox="1"/>
          <p:nvPr/>
        </p:nvSpPr>
        <p:spPr>
          <a:xfrm>
            <a:off x="3651164" y="2328265"/>
            <a:ext cx="404446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latin typeface="iCiel Cadena" panose="02000503000000020004" pitchFamily="2" charset="0"/>
                <a:cs typeface="Times New Roman" panose="02020603050405020304" pitchFamily="18" charset="0"/>
              </a:rPr>
              <a:t>Khi cảnh nhà khó khăn, phải trông cậy vào người vợ hiền. Đất nước loạn lạc, phải nhờ cậy vị tướng giỏi.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7C35D8-24DA-4E2B-8D50-85A28246A49E}"/>
              </a:ext>
            </a:extLst>
          </p:cNvPr>
          <p:cNvSpPr txBox="1"/>
          <p:nvPr/>
        </p:nvSpPr>
        <p:spPr>
          <a:xfrm>
            <a:off x="7695625" y="2554753"/>
            <a:ext cx="38875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latin typeface="iCiel Cadena" panose="02000503000000020004" pitchFamily="2" charset="0"/>
                <a:cs typeface="Times New Roman" panose="02020603050405020304" pitchFamily="18" charset="0"/>
              </a:rPr>
              <a:t>Phụ nữ rất đảm đang, giỏi giang, là người giữ gìn hạnh phúc gia đình.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E114C0-4C94-4CED-9340-E8C2C460FE70}"/>
              </a:ext>
            </a:extLst>
          </p:cNvPr>
          <p:cNvSpPr txBox="1"/>
          <p:nvPr/>
        </p:nvSpPr>
        <p:spPr>
          <a:xfrm>
            <a:off x="344976" y="4730183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latin typeface="iCiel Cadena" panose="02000503000000020004" pitchFamily="2" charset="0"/>
                <a:cs typeface="Times New Roman" panose="02020603050405020304" pitchFamily="18" charset="0"/>
              </a:rPr>
              <a:t>c. Giặc đến nhà, đàn bà cũng đánh.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C8B331-B6CE-491B-A1CD-35456238D4C4}"/>
              </a:ext>
            </a:extLst>
          </p:cNvPr>
          <p:cNvSpPr txBox="1"/>
          <p:nvPr/>
        </p:nvSpPr>
        <p:spPr>
          <a:xfrm>
            <a:off x="3651165" y="4708562"/>
            <a:ext cx="38875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latin typeface="iCiel Cadena" panose="02000503000000020004" pitchFamily="2" charset="0"/>
                <a:cs typeface="Times New Roman" panose="02020603050405020304" pitchFamily="18" charset="0"/>
              </a:rPr>
              <a:t>Khi đất nước có giặc ngoại xâm, phụ nữ cũng sẵn sàng tham gia đánh giặc.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98D95E-DBE2-48B0-B7C4-8A282C2078A9}"/>
              </a:ext>
            </a:extLst>
          </p:cNvPr>
          <p:cNvSpPr txBox="1"/>
          <p:nvPr/>
        </p:nvSpPr>
        <p:spPr>
          <a:xfrm>
            <a:off x="7763484" y="5287294"/>
            <a:ext cx="38875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latin typeface="iCiel Cadena" panose="02000503000000020004" pitchFamily="2" charset="0"/>
                <a:cs typeface="Times New Roman" panose="02020603050405020304" pitchFamily="18" charset="0"/>
              </a:rPr>
              <a:t>Anh hùng, dũng cảm, kiên cường.</a:t>
            </a:r>
          </a:p>
        </p:txBody>
      </p:sp>
    </p:spTree>
    <p:extLst>
      <p:ext uri="{BB962C8B-B14F-4D97-AF65-F5344CB8AC3E}">
        <p14:creationId xmlns:p14="http://schemas.microsoft.com/office/powerpoint/2010/main" val="337322212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8B3751CE-650F-4B83-AC7A-CEC39F81C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A7968-C18C-4408-8087-3046AA7B942D}"/>
              </a:ext>
            </a:extLst>
          </p:cNvPr>
          <p:cNvSpPr txBox="1"/>
          <p:nvPr/>
        </p:nvSpPr>
        <p:spPr>
          <a:xfrm>
            <a:off x="661155" y="1246297"/>
            <a:ext cx="112814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3. Đặt câu với một trong các tục ngữ trên</a:t>
            </a:r>
            <a:endParaRPr lang="en-US" sz="3000" b="1" dirty="0">
              <a:solidFill>
                <a:srgbClr val="0070C0"/>
              </a:solidFill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BC9D0-8241-499E-A8DB-E2FB6EA05167}"/>
              </a:ext>
            </a:extLst>
          </p:cNvPr>
          <p:cNvSpPr txBox="1"/>
          <p:nvPr/>
        </p:nvSpPr>
        <p:spPr>
          <a:xfrm>
            <a:off x="377693" y="2581151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a. Chỗ ướt mẹ nằm, chỗ ráo con lăn.</a:t>
            </a:r>
            <a:endParaRPr lang="en-US" sz="3200" b="1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3E040-4B61-4165-AA7C-5E9849B88BBC}"/>
              </a:ext>
            </a:extLst>
          </p:cNvPr>
          <p:cNvSpPr txBox="1"/>
          <p:nvPr/>
        </p:nvSpPr>
        <p:spPr>
          <a:xfrm>
            <a:off x="345047" y="3906271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Giặc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18183-0F96-4D46-990F-0B5F2A6FC71B}"/>
              </a:ext>
            </a:extLst>
          </p:cNvPr>
          <p:cNvSpPr txBox="1"/>
          <p:nvPr/>
        </p:nvSpPr>
        <p:spPr>
          <a:xfrm>
            <a:off x="266217" y="3260414"/>
            <a:ext cx="990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cậy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loạn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tướng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49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180A8F9-70A7-4ADE-A52F-D8F63B2D7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BC9D0-8241-499E-A8DB-E2FB6EA05167}"/>
              </a:ext>
            </a:extLst>
          </p:cNvPr>
          <p:cNvSpPr txBox="1"/>
          <p:nvPr/>
        </p:nvSpPr>
        <p:spPr>
          <a:xfrm>
            <a:off x="373834" y="1077969"/>
            <a:ext cx="113714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a. Người mẹ nào cũng “</a:t>
            </a:r>
            <a:r>
              <a:rPr lang="en-US" sz="3200">
                <a:solidFill>
                  <a:srgbClr val="FF33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chỗ ướt mẹ nằm, chỗ ráo con lăn</a:t>
            </a:r>
            <a:r>
              <a:rPr lang="en-US" sz="320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”. Bác Huyền là một người phụ nữ như thế, suốt ngày tần tảo, vất vả và chăm sóc con cái.</a:t>
            </a:r>
            <a:endParaRPr lang="en-US" sz="3200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3E040-4B61-4165-AA7C-5E9849B88BBC}"/>
              </a:ext>
            </a:extLst>
          </p:cNvPr>
          <p:cNvSpPr txBox="1"/>
          <p:nvPr/>
        </p:nvSpPr>
        <p:spPr>
          <a:xfrm>
            <a:off x="361927" y="4725500"/>
            <a:ext cx="11383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c. Nói đến chị Út Tịch, em nhớ đến ngay câu tục ngữ: “</a:t>
            </a:r>
            <a:r>
              <a:rPr lang="en-US" sz="3200">
                <a:solidFill>
                  <a:srgbClr val="FF33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Giặc đến nhà, đàn bà cũng đánh</a:t>
            </a:r>
            <a:r>
              <a:rPr lang="en-US" sz="320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”.</a:t>
            </a:r>
            <a:endParaRPr lang="en-US" sz="3200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18183-0F96-4D46-990F-0B5F2A6FC71B}"/>
              </a:ext>
            </a:extLst>
          </p:cNvPr>
          <p:cNvSpPr txBox="1"/>
          <p:nvPr/>
        </p:nvSpPr>
        <p:spPr>
          <a:xfrm>
            <a:off x="373834" y="2655513"/>
            <a:ext cx="113833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b. Lúc gặp chuyện không may, nhờ có vợ đảm đang, một mình lo toan mọi việc, cuối cùng cả nhà cũng vượt qua. Lúc ấy người chồng mới thấy: “</a:t>
            </a:r>
            <a:r>
              <a:rPr lang="en-US" sz="3200">
                <a:solidFill>
                  <a:srgbClr val="FF33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Nhà khó cậy vợ hiền, nước loạn nhờ tướng giỏi</a:t>
            </a:r>
            <a:r>
              <a:rPr lang="en-US" sz="3200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”.</a:t>
            </a:r>
            <a:endParaRPr lang="en-US" sz="3200">
              <a:solidFill>
                <a:srgbClr val="C0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50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A298C95C-8700-4937-906A-7D7DC9ABF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4065899" y="543737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79667BFF-F07F-4DA4-9591-236B970F2BF0}"/>
              </a:ext>
            </a:extLst>
          </p:cNvPr>
          <p:cNvGrpSpPr/>
          <p:nvPr/>
        </p:nvGrpSpPr>
        <p:grpSpPr>
          <a:xfrm>
            <a:off x="455760" y="1817225"/>
            <a:ext cx="4439186" cy="4752540"/>
            <a:chOff x="3962499" y="1520620"/>
            <a:chExt cx="3565106" cy="381676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38F85FA-E520-4609-BDCB-EB913F773C4B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7061F0C9-DC48-409C-97F6-5BF3909A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99" y="1520620"/>
              <a:ext cx="3565106" cy="381676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D83055-51E8-411E-B392-E20D0DF42A5A}"/>
              </a:ext>
            </a:extLst>
          </p:cNvPr>
          <p:cNvGrpSpPr/>
          <p:nvPr/>
        </p:nvGrpSpPr>
        <p:grpSpPr>
          <a:xfrm>
            <a:off x="5290603" y="454606"/>
            <a:ext cx="5407305" cy="2048715"/>
            <a:chOff x="5290603" y="454606"/>
            <a:chExt cx="5407305" cy="20487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45A6F9-F374-4E03-AAE6-972E8811F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907" b="66795"/>
            <a:stretch/>
          </p:blipFill>
          <p:spPr>
            <a:xfrm>
              <a:off x="5290603" y="454606"/>
              <a:ext cx="5407305" cy="204871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AE016A-7037-42CD-97ED-FAA728A9E0C2}"/>
                </a:ext>
              </a:extLst>
            </p:cNvPr>
            <p:cNvSpPr/>
            <p:nvPr/>
          </p:nvSpPr>
          <p:spPr>
            <a:xfrm>
              <a:off x="6669212" y="921618"/>
              <a:ext cx="26500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>
                  <a:ln w="127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lberta Heavy" panose="02040603050506020204" pitchFamily="18" charset="0"/>
                  <a:cs typeface="Times New Roman" panose="02020603050405020304" pitchFamily="18" charset="0"/>
                </a:rPr>
                <a:t>Dặn dò</a:t>
              </a:r>
              <a:endParaRPr lang="en-US" sz="6000" b="1" cap="none" spc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99853CE-5EC4-49A4-8667-655018BA9092}"/>
              </a:ext>
            </a:extLst>
          </p:cNvPr>
          <p:cNvSpPr txBox="1"/>
          <p:nvPr/>
        </p:nvSpPr>
        <p:spPr>
          <a:xfrm>
            <a:off x="4789645" y="2561277"/>
            <a:ext cx="6850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Ghi nhớ những từ chỉ phẩm chất, những câu tục ngữ về phụ nữ đã học.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732E6A-9C20-466B-8A2E-3F8ACF9BAD43}"/>
              </a:ext>
            </a:extLst>
          </p:cNvPr>
          <p:cNvSpPr txBox="1"/>
          <p:nvPr/>
        </p:nvSpPr>
        <p:spPr>
          <a:xfrm>
            <a:off x="4789645" y="4336380"/>
            <a:ext cx="68507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Chuẩn bị bài sau: 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	Ôn tập về dấu câu (Dấu phẩy)</a:t>
            </a:r>
          </a:p>
        </p:txBody>
      </p:sp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460" y="-237574"/>
            <a:ext cx="6644640" cy="72939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720895" y="2983014"/>
            <a:ext cx="3437362" cy="4262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800784" y="3237175"/>
            <a:ext cx="3372032" cy="4147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60092" y="4709638"/>
            <a:ext cx="2516159" cy="26214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476770" y="263883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47B1BBA-B715-44DB-9BD7-D944C64880ED}"/>
              </a:ext>
            </a:extLst>
          </p:cNvPr>
          <p:cNvSpPr txBox="1"/>
          <p:nvPr/>
        </p:nvSpPr>
        <p:spPr>
          <a:xfrm>
            <a:off x="4950185" y="1539704"/>
            <a:ext cx="701021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Nam,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ca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ngợi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61E984-D1F3-4AE4-877E-48AAC987CB08}"/>
              </a:ext>
            </a:extLst>
          </p:cNvPr>
          <p:cNvSpPr/>
          <p:nvPr/>
        </p:nvSpPr>
        <p:spPr>
          <a:xfrm>
            <a:off x="6242798" y="311252"/>
            <a:ext cx="496001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Mục tiêu bài học</a:t>
            </a:r>
            <a:endParaRPr lang="en-US" sz="5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55C347-AB6E-4091-A571-B79348887FF7}"/>
              </a:ext>
            </a:extLst>
          </p:cNvPr>
          <p:cNvSpPr txBox="1"/>
          <p:nvPr/>
        </p:nvSpPr>
        <p:spPr>
          <a:xfrm>
            <a:off x="4873674" y="4918779"/>
            <a:ext cx="701021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66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BBAC8-99D0-46F2-98B6-80453DEF14F6}"/>
              </a:ext>
            </a:extLst>
          </p:cNvPr>
          <p:cNvGrpSpPr/>
          <p:nvPr/>
        </p:nvGrpSpPr>
        <p:grpSpPr>
          <a:xfrm>
            <a:off x="4803815" y="4304569"/>
            <a:ext cx="942349" cy="1221966"/>
            <a:chOff x="5830315" y="4699721"/>
            <a:chExt cx="942349" cy="12219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1CB32A-E643-4EFD-9FBE-B74600FC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0" t="76257" r="6710" b="1841"/>
            <a:stretch/>
          </p:blipFill>
          <p:spPr>
            <a:xfrm>
              <a:off x="5830315" y="4699721"/>
              <a:ext cx="942349" cy="122196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127BA3-26AB-4D7C-97AC-70AEE3635D1B}"/>
                </a:ext>
              </a:extLst>
            </p:cNvPr>
            <p:cNvSpPr txBox="1"/>
            <p:nvPr/>
          </p:nvSpPr>
          <p:spPr>
            <a:xfrm>
              <a:off x="5936274" y="5046761"/>
              <a:ext cx="809389" cy="665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35E7EF-57CE-49EF-83DD-C39A385A494A}"/>
              </a:ext>
            </a:extLst>
          </p:cNvPr>
          <p:cNvGrpSpPr/>
          <p:nvPr/>
        </p:nvGrpSpPr>
        <p:grpSpPr>
          <a:xfrm>
            <a:off x="4880368" y="1014078"/>
            <a:ext cx="922535" cy="1154983"/>
            <a:chOff x="5761833" y="1191829"/>
            <a:chExt cx="922535" cy="11549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BE5874-E219-4107-9869-B3588D965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3" t="4839" r="69558" b="75104"/>
            <a:stretch/>
          </p:blipFill>
          <p:spPr>
            <a:xfrm>
              <a:off x="5761833" y="1191829"/>
              <a:ext cx="908366" cy="115498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808E0C-4924-456D-A0C4-8068B5312094}"/>
                </a:ext>
              </a:extLst>
            </p:cNvPr>
            <p:cNvSpPr txBox="1"/>
            <p:nvPr/>
          </p:nvSpPr>
          <p:spPr>
            <a:xfrm>
              <a:off x="5874979" y="1627030"/>
              <a:ext cx="809389" cy="665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68D798-07AA-4E36-810F-B9E923648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C10BFE-A374-4D7F-9325-5F43D6007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3611047"/>
            <a:ext cx="294120" cy="3529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F8BF79-FA51-470B-A728-9A4EC7D1C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10186405" y="4243071"/>
            <a:ext cx="863797" cy="4191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2B8244-EDB0-4264-BC3A-992F89BE1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34" y="3790650"/>
            <a:ext cx="444494" cy="732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E9EF4C-30D3-4AFC-840C-5E2D51F6D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1475561"/>
            <a:ext cx="1395134" cy="1563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E82BE-5342-4D7D-8051-E76B68F099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50000"/>
          <a:stretch/>
        </p:blipFill>
        <p:spPr>
          <a:xfrm>
            <a:off x="-38104" y="478970"/>
            <a:ext cx="8064503" cy="44704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1AE35C-34F1-4851-8897-57F7AFC30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4044319" y="1589928"/>
            <a:ext cx="8494623" cy="5613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B1348D-49A7-4918-B6D3-8D3C7D2B34B9}"/>
              </a:ext>
            </a:extLst>
          </p:cNvPr>
          <p:cNvSpPr/>
          <p:nvPr/>
        </p:nvSpPr>
        <p:spPr>
          <a:xfrm>
            <a:off x="1498590" y="2257172"/>
            <a:ext cx="50914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142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6AD335D5-C064-4B2F-8205-70CF9BEE7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C7916FD-CC56-4B71-81E2-CF8A807D8010}"/>
              </a:ext>
            </a:extLst>
          </p:cNvPr>
          <p:cNvGrpSpPr/>
          <p:nvPr/>
        </p:nvGrpSpPr>
        <p:grpSpPr>
          <a:xfrm>
            <a:off x="-4964" y="4104057"/>
            <a:ext cx="3073359" cy="2534025"/>
            <a:chOff x="112128" y="1630522"/>
            <a:chExt cx="5291239" cy="4666895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FF223B1-61B7-4527-A5D5-FE92CA79FF81}"/>
                </a:ext>
              </a:extLst>
            </p:cNvPr>
            <p:cNvSpPr/>
            <p:nvPr/>
          </p:nvSpPr>
          <p:spPr>
            <a:xfrm>
              <a:off x="954040" y="2096149"/>
              <a:ext cx="3552296" cy="3552296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C64AAC6-C2D3-4E74-B6DC-4BD49149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3" b="68889"/>
            <a:stretch/>
          </p:blipFill>
          <p:spPr>
            <a:xfrm>
              <a:off x="112128" y="1630522"/>
              <a:ext cx="5291239" cy="466689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D87547D-59D5-492B-BEDB-ED8B504A1DBA}"/>
              </a:ext>
            </a:extLst>
          </p:cNvPr>
          <p:cNvSpPr txBox="1"/>
          <p:nvPr/>
        </p:nvSpPr>
        <p:spPr>
          <a:xfrm>
            <a:off x="1871003" y="3520310"/>
            <a:ext cx="8422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cách các bộ phận cùng chức vụ trong câu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874321-059A-4C51-948C-7046CB9FBC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3" b="29501"/>
          <a:stretch/>
        </p:blipFill>
        <p:spPr>
          <a:xfrm>
            <a:off x="1150883" y="510523"/>
            <a:ext cx="9537104" cy="12981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6A9AB8-9614-47A6-8EE7-28CE799CBC6A}"/>
              </a:ext>
            </a:extLst>
          </p:cNvPr>
          <p:cNvSpPr txBox="1"/>
          <p:nvPr/>
        </p:nvSpPr>
        <p:spPr>
          <a:xfrm>
            <a:off x="2674762" y="784090"/>
            <a:ext cx="7456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Nêu tác dụng của dấu phẩy.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C4D24D-8494-444A-9A1C-74A7237A9F28}"/>
              </a:ext>
            </a:extLst>
          </p:cNvPr>
          <p:cNvGrpSpPr/>
          <p:nvPr/>
        </p:nvGrpSpPr>
        <p:grpSpPr>
          <a:xfrm>
            <a:off x="738517" y="2378412"/>
            <a:ext cx="9393011" cy="1069618"/>
            <a:chOff x="738518" y="2378412"/>
            <a:chExt cx="8682342" cy="106961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CCD178B-8408-40CB-9BF6-A2D13B578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738518" y="2378412"/>
              <a:ext cx="8682342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CB4DDD-C4D5-4C23-8A0F-CB55779A2F0E}"/>
                </a:ext>
              </a:extLst>
            </p:cNvPr>
            <p:cNvSpPr txBox="1"/>
            <p:nvPr/>
          </p:nvSpPr>
          <p:spPr>
            <a:xfrm>
              <a:off x="924473" y="2636222"/>
              <a:ext cx="8297313" cy="553998"/>
            </a:xfrm>
            <a:prstGeom prst="rect">
              <a:avLst/>
            </a:prstGeom>
            <a:solidFill>
              <a:srgbClr val="F29335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Ngăn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bộ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phận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cùng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chức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vụ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câu</a:t>
              </a:r>
              <a:endParaRPr lang="en-US" sz="3000" b="1" dirty="0">
                <a:solidFill>
                  <a:schemeClr val="bg1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6F574A-2646-45E5-A795-E6B612DF0374}"/>
              </a:ext>
            </a:extLst>
          </p:cNvPr>
          <p:cNvGrpSpPr/>
          <p:nvPr/>
        </p:nvGrpSpPr>
        <p:grpSpPr>
          <a:xfrm>
            <a:off x="1957658" y="3538013"/>
            <a:ext cx="9434867" cy="1069618"/>
            <a:chOff x="1957658" y="3538013"/>
            <a:chExt cx="8890977" cy="106961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73546F-1585-485C-8267-29800FE37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1957658" y="3538013"/>
              <a:ext cx="8890977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1C6B1F7-7B86-4B52-8652-3152C74EA9FA}"/>
                </a:ext>
              </a:extLst>
            </p:cNvPr>
            <p:cNvSpPr txBox="1"/>
            <p:nvPr/>
          </p:nvSpPr>
          <p:spPr>
            <a:xfrm>
              <a:off x="2242057" y="3803636"/>
              <a:ext cx="8479443" cy="553998"/>
            </a:xfrm>
            <a:prstGeom prst="rect">
              <a:avLst/>
            </a:prstGeom>
            <a:solidFill>
              <a:srgbClr val="679C67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Ngăn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trạng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ngữ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chủ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ngữ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vị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ngữ</a:t>
              </a:r>
              <a:endParaRPr lang="en-US" sz="3000" b="1" dirty="0">
                <a:solidFill>
                  <a:schemeClr val="bg1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A1C426-F69D-4A44-ADB2-3FBBE05CF3F4}"/>
              </a:ext>
            </a:extLst>
          </p:cNvPr>
          <p:cNvGrpSpPr/>
          <p:nvPr/>
        </p:nvGrpSpPr>
        <p:grpSpPr>
          <a:xfrm>
            <a:off x="3080112" y="4820211"/>
            <a:ext cx="8639554" cy="1069618"/>
            <a:chOff x="3080112" y="4820211"/>
            <a:chExt cx="8639554" cy="1069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1BBA664-AA0A-43C3-926D-AFE32F53C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3080112" y="4820211"/>
              <a:ext cx="8639554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3EA23E-E64D-4C04-9E2D-4767A6132A27}"/>
                </a:ext>
              </a:extLst>
            </p:cNvPr>
            <p:cNvSpPr txBox="1"/>
            <p:nvPr/>
          </p:nvSpPr>
          <p:spPr>
            <a:xfrm>
              <a:off x="3286230" y="5120793"/>
              <a:ext cx="8241206" cy="553998"/>
            </a:xfrm>
            <a:prstGeom prst="rect">
              <a:avLst/>
            </a:prstGeom>
            <a:solidFill>
              <a:srgbClr val="617CA0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Ngăn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vế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000" b="1" dirty="0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ghép</a:t>
              </a:r>
              <a:endParaRPr lang="en-US" sz="3000" b="1" dirty="0">
                <a:solidFill>
                  <a:schemeClr val="bg1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574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23364694-CB71-4E9C-BEA3-25B656BC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4" name="空心弧 3">
            <a:extLst>
              <a:ext uri="{FF2B5EF4-FFF2-40B4-BE49-F238E27FC236}">
                <a16:creationId xmlns:a16="http://schemas.microsoft.com/office/drawing/2014/main" id="{9502A218-0C60-4603-95CC-1D21B99FF5FD}"/>
              </a:ext>
            </a:extLst>
          </p:cNvPr>
          <p:cNvSpPr/>
          <p:nvPr/>
        </p:nvSpPr>
        <p:spPr>
          <a:xfrm>
            <a:off x="3955338" y="4540549"/>
            <a:ext cx="3876273" cy="3875249"/>
          </a:xfrm>
          <a:prstGeom prst="blockArc">
            <a:avLst>
              <a:gd name="adj1" fmla="val 10800000"/>
              <a:gd name="adj2" fmla="val 21588671"/>
              <a:gd name="adj3" fmla="val 2508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52F28AA-115F-4767-835E-8EFDEF799A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4091917" y="3989528"/>
            <a:ext cx="4008167" cy="26485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0894A9-B6C4-48BD-BD27-B73FA87A9150}"/>
              </a:ext>
            </a:extLst>
          </p:cNvPr>
          <p:cNvGrpSpPr/>
          <p:nvPr/>
        </p:nvGrpSpPr>
        <p:grpSpPr>
          <a:xfrm>
            <a:off x="1615724" y="379826"/>
            <a:ext cx="8960553" cy="1406771"/>
            <a:chOff x="1615724" y="379826"/>
            <a:chExt cx="8960553" cy="14067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3D0420-F413-4DE5-80A6-C3EE83F98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641" r="11504" b="12000"/>
            <a:stretch/>
          </p:blipFill>
          <p:spPr>
            <a:xfrm>
              <a:off x="1615724" y="379826"/>
              <a:ext cx="8960553" cy="14067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9A8A4E-30B2-466F-BF99-1A567E9365F4}"/>
                </a:ext>
              </a:extLst>
            </p:cNvPr>
            <p:cNvSpPr txBox="1"/>
            <p:nvPr/>
          </p:nvSpPr>
          <p:spPr>
            <a:xfrm>
              <a:off x="2364283" y="815822"/>
              <a:ext cx="745957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UTM Alberta Heavy" panose="02040603050506020204" pitchFamily="18" charset="0"/>
                  <a:cs typeface="Times New Roman" panose="02020603050405020304" pitchFamily="18" charset="0"/>
                </a:rPr>
                <a:t>Dấu phẩy trong câu sau có tác dụng gì?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81798E-18DF-45B2-B9C4-978677FFDA03}"/>
              </a:ext>
            </a:extLst>
          </p:cNvPr>
          <p:cNvSpPr txBox="1"/>
          <p:nvPr/>
        </p:nvSpPr>
        <p:spPr>
          <a:xfrm>
            <a:off x="1043805" y="1830357"/>
            <a:ext cx="10215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NI Chu truyen thong" panose="03030302030807070C03" pitchFamily="66" charset="0"/>
                <a:cs typeface="Times New Roman" panose="02020603050405020304" pitchFamily="18" charset="0"/>
              </a:rPr>
              <a:t>Chiều nay, thằng Hoan học lớp 3C mải đuổi theo con cào cào, trượt chân sa xuống ngòi nước.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BC8AD-D9BA-494F-827F-0F560DFCBC38}"/>
              </a:ext>
            </a:extLst>
          </p:cNvPr>
          <p:cNvSpPr txBox="1"/>
          <p:nvPr/>
        </p:nvSpPr>
        <p:spPr>
          <a:xfrm>
            <a:off x="2378138" y="1611989"/>
            <a:ext cx="793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88F0D-8522-401F-82E2-310D5B59FFE4}"/>
              </a:ext>
            </a:extLst>
          </p:cNvPr>
          <p:cNvSpPr txBox="1"/>
          <p:nvPr/>
        </p:nvSpPr>
        <p:spPr>
          <a:xfrm>
            <a:off x="10009649" y="1544851"/>
            <a:ext cx="793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EE44A1-FA5B-4727-8450-E351A4B2C034}"/>
              </a:ext>
            </a:extLst>
          </p:cNvPr>
          <p:cNvGrpSpPr/>
          <p:nvPr/>
        </p:nvGrpSpPr>
        <p:grpSpPr>
          <a:xfrm>
            <a:off x="-18132" y="2229917"/>
            <a:ext cx="4446438" cy="4469416"/>
            <a:chOff x="73121" y="2337618"/>
            <a:chExt cx="4446438" cy="44694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482F98-4F00-45EE-9459-55474C3B6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r="48483" b="64052"/>
            <a:stretch/>
          </p:blipFill>
          <p:spPr>
            <a:xfrm>
              <a:off x="73121" y="2337618"/>
              <a:ext cx="4446438" cy="44694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0F749-7B9D-4003-92C4-81C06826B7EF}"/>
                </a:ext>
              </a:extLst>
            </p:cNvPr>
            <p:cNvSpPr txBox="1"/>
            <p:nvPr/>
          </p:nvSpPr>
          <p:spPr>
            <a:xfrm rot="21224743">
              <a:off x="867723" y="3279954"/>
              <a:ext cx="296696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phẩy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(1)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trạng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18F99A-A16F-4D2A-AE25-88465348F5D2}"/>
              </a:ext>
            </a:extLst>
          </p:cNvPr>
          <p:cNvGrpSpPr/>
          <p:nvPr/>
        </p:nvGrpSpPr>
        <p:grpSpPr>
          <a:xfrm>
            <a:off x="7397346" y="2305841"/>
            <a:ext cx="4446438" cy="4469416"/>
            <a:chOff x="7397346" y="2305841"/>
            <a:chExt cx="4446438" cy="44694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2339B1-14A2-4BC9-AE4F-70602A18E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r="48483" b="64052"/>
            <a:stretch/>
          </p:blipFill>
          <p:spPr>
            <a:xfrm rot="1096164">
              <a:off x="7397346" y="2305841"/>
              <a:ext cx="4446438" cy="44694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FB0D3E-AB75-4859-B669-15A16F8C77DB}"/>
                </a:ext>
              </a:extLst>
            </p:cNvPr>
            <p:cNvSpPr txBox="1"/>
            <p:nvPr/>
          </p:nvSpPr>
          <p:spPr>
            <a:xfrm rot="754849">
              <a:off x="8397989" y="3396647"/>
              <a:ext cx="268547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phẩy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(2)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chức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vụ</a:t>
              </a:r>
              <a:r>
                <a:rPr lang="en-US" sz="3200" b="1" dirty="0">
                  <a:solidFill>
                    <a:srgbClr val="FF000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câu</a:t>
              </a:r>
              <a:endParaRPr lang="en-US" sz="3200" b="1" dirty="0">
                <a:solidFill>
                  <a:srgbClr val="002060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15696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68D798-07AA-4E36-810F-B9E923648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C10BFE-A374-4D7F-9325-5F43D6007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3611047"/>
            <a:ext cx="294120" cy="3529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F8BF79-FA51-470B-A728-9A4EC7D1C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10186405" y="4243071"/>
            <a:ext cx="863797" cy="4191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2B8244-EDB0-4264-BC3A-992F89BE1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34" y="3790650"/>
            <a:ext cx="444494" cy="732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E9EF4C-30D3-4AFC-840C-5E2D51F6D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1475561"/>
            <a:ext cx="1395134" cy="1563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E82BE-5342-4D7D-8051-E76B68F099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50000"/>
          <a:stretch/>
        </p:blipFill>
        <p:spPr>
          <a:xfrm>
            <a:off x="-38104" y="478970"/>
            <a:ext cx="8064503" cy="44704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1AE35C-34F1-4851-8897-57F7AFC30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4044319" y="1589928"/>
            <a:ext cx="8494623" cy="5613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B1348D-49A7-4918-B6D3-8D3C7D2B34B9}"/>
              </a:ext>
            </a:extLst>
          </p:cNvPr>
          <p:cNvSpPr/>
          <p:nvPr/>
        </p:nvSpPr>
        <p:spPr>
          <a:xfrm>
            <a:off x="1712913" y="2257172"/>
            <a:ext cx="45624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KHÁM PHÁ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1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EF44A4E0-8DD8-40DB-9E13-FF764DB23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CB939-FAB4-4FA8-9801-4A7414527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7" y="2079924"/>
            <a:ext cx="5051079" cy="3711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094B4-1114-4D24-99CF-4331FCA49147}"/>
              </a:ext>
            </a:extLst>
          </p:cNvPr>
          <p:cNvSpPr txBox="1"/>
          <p:nvPr/>
        </p:nvSpPr>
        <p:spPr>
          <a:xfrm>
            <a:off x="266217" y="536926"/>
            <a:ext cx="11655707" cy="124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khen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tám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b="1" dirty="0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dirty="0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hùng</a:t>
            </a:r>
            <a:r>
              <a:rPr lang="en-US" sz="3400" b="1" dirty="0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b="1" dirty="0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khuất</a:t>
            </a:r>
            <a:r>
              <a:rPr lang="en-US" sz="3400" b="1" dirty="0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sz="3400" b="1" dirty="0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sz="3400" b="1" dirty="0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sz="3400" b="1" dirty="0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đang</a:t>
            </a:r>
            <a:endParaRPr lang="en-US" sz="3400" b="1" dirty="0">
              <a:solidFill>
                <a:srgbClr val="C00000"/>
              </a:solidFill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22641-F937-4B6D-816A-4D8670618810}"/>
              </a:ext>
            </a:extLst>
          </p:cNvPr>
          <p:cNvGrpSpPr/>
          <p:nvPr/>
        </p:nvGrpSpPr>
        <p:grpSpPr>
          <a:xfrm>
            <a:off x="6094070" y="1828637"/>
            <a:ext cx="5223800" cy="2002220"/>
            <a:chOff x="6133574" y="1765495"/>
            <a:chExt cx="5223800" cy="200222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8C5D630-6596-4118-846D-AB42D8F34EC7}"/>
                </a:ext>
              </a:extLst>
            </p:cNvPr>
            <p:cNvSpPr/>
            <p:nvPr/>
          </p:nvSpPr>
          <p:spPr>
            <a:xfrm>
              <a:off x="6133574" y="1765495"/>
              <a:ext cx="5223800" cy="2002220"/>
            </a:xfrm>
            <a:prstGeom prst="wedgeRoundRectCallout">
              <a:avLst>
                <a:gd name="adj1" fmla="val 29053"/>
                <a:gd name="adj2" fmla="val 76673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D28518-CA42-4BC6-B244-5CBC461F2EBD}"/>
                </a:ext>
              </a:extLst>
            </p:cNvPr>
            <p:cNvSpPr txBox="1"/>
            <p:nvPr/>
          </p:nvSpPr>
          <p:spPr>
            <a:xfrm>
              <a:off x="6197743" y="1945087"/>
              <a:ext cx="50557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!</a:t>
              </a:r>
              <a:endParaRPr lang="en-US" sz="3200" b="1" dirty="0">
                <a:solidFill>
                  <a:srgbClr val="C00000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D3A688-7561-4AE1-82CA-D2A838608A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78" y="3875625"/>
            <a:ext cx="1782235" cy="25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7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A951721B-ECDA-4E7B-B675-A9464060F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6368" y="-2546819"/>
            <a:ext cx="6667501" cy="11951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094B4-1114-4D24-99CF-4331FCA49147}"/>
              </a:ext>
            </a:extLst>
          </p:cNvPr>
          <p:cNvSpPr txBox="1"/>
          <p:nvPr/>
        </p:nvSpPr>
        <p:spPr>
          <a:xfrm>
            <a:off x="543011" y="185692"/>
            <a:ext cx="111021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rgbClr val="0070C0"/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a. Giải thích các từ nói trên bằng cách nối mỗi từ với nghĩa của nó:</a:t>
            </a:r>
            <a:endParaRPr lang="en-US" sz="3400" b="1">
              <a:solidFill>
                <a:srgbClr val="C00000"/>
              </a:solidFill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E18630-D1FA-4D23-BA2D-883C3B1E6B4C}"/>
              </a:ext>
            </a:extLst>
          </p:cNvPr>
          <p:cNvGrpSpPr/>
          <p:nvPr/>
        </p:nvGrpSpPr>
        <p:grpSpPr>
          <a:xfrm>
            <a:off x="425311" y="1483866"/>
            <a:ext cx="3515711" cy="1278985"/>
            <a:chOff x="410231" y="1479916"/>
            <a:chExt cx="3515711" cy="12789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0C4AFF-B93C-492A-9368-1782C4B1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85072" b="2338"/>
            <a:stretch/>
          </p:blipFill>
          <p:spPr>
            <a:xfrm>
              <a:off x="410231" y="1479916"/>
              <a:ext cx="3515711" cy="12789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2A000-29F9-4728-A35F-20BFD15EB830}"/>
                </a:ext>
              </a:extLst>
            </p:cNvPr>
            <p:cNvSpPr txBox="1"/>
            <p:nvPr/>
          </p:nvSpPr>
          <p:spPr>
            <a:xfrm>
              <a:off x="845646" y="1677315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anh hùng</a:t>
              </a:r>
              <a:endParaRPr lang="en-US" sz="3400" b="1">
                <a:solidFill>
                  <a:srgbClr val="C00000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8E609E-9038-4AF1-BA29-5C543990A494}"/>
              </a:ext>
            </a:extLst>
          </p:cNvPr>
          <p:cNvGrpSpPr/>
          <p:nvPr/>
        </p:nvGrpSpPr>
        <p:grpSpPr>
          <a:xfrm>
            <a:off x="457316" y="2762851"/>
            <a:ext cx="3500631" cy="1232749"/>
            <a:chOff x="425311" y="2653975"/>
            <a:chExt cx="3500631" cy="12327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FC5A1A-5531-4A25-837F-D5DDEC405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72172" b="15238"/>
            <a:stretch/>
          </p:blipFill>
          <p:spPr>
            <a:xfrm>
              <a:off x="425311" y="2653975"/>
              <a:ext cx="3500631" cy="123274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6EB8EF-C397-4CBC-8B65-BC7F7D2DCCD2}"/>
                </a:ext>
              </a:extLst>
            </p:cNvPr>
            <p:cNvSpPr txBox="1"/>
            <p:nvPr/>
          </p:nvSpPr>
          <p:spPr>
            <a:xfrm>
              <a:off x="924113" y="2956300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bất khuất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A07420-91C1-4EFA-A640-FDC21F2E6B7F}"/>
              </a:ext>
            </a:extLst>
          </p:cNvPr>
          <p:cNvGrpSpPr/>
          <p:nvPr/>
        </p:nvGrpSpPr>
        <p:grpSpPr>
          <a:xfrm>
            <a:off x="410230" y="5307297"/>
            <a:ext cx="3515712" cy="1232749"/>
            <a:chOff x="389084" y="5245131"/>
            <a:chExt cx="3515712" cy="12327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9C6457-E0FB-47D9-98D8-63DDB682E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72172" b="14724"/>
            <a:stretch/>
          </p:blipFill>
          <p:spPr>
            <a:xfrm>
              <a:off x="389084" y="5245131"/>
              <a:ext cx="3515712" cy="12327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B916CF-0D7C-4A28-A877-621D5D45BBB0}"/>
                </a:ext>
              </a:extLst>
            </p:cNvPr>
            <p:cNvSpPr txBox="1"/>
            <p:nvPr/>
          </p:nvSpPr>
          <p:spPr>
            <a:xfrm>
              <a:off x="924112" y="5553728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đảm đang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B5EC4E-08F2-41E7-A394-0349FBFCB44D}"/>
              </a:ext>
            </a:extLst>
          </p:cNvPr>
          <p:cNvGrpSpPr/>
          <p:nvPr/>
        </p:nvGrpSpPr>
        <p:grpSpPr>
          <a:xfrm>
            <a:off x="401441" y="4051235"/>
            <a:ext cx="3515712" cy="1278985"/>
            <a:chOff x="375924" y="3980220"/>
            <a:chExt cx="3515712" cy="12789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5B597C-6077-48C7-8D6F-834F3766A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85072" b="2338"/>
            <a:stretch/>
          </p:blipFill>
          <p:spPr>
            <a:xfrm>
              <a:off x="375924" y="3980220"/>
              <a:ext cx="3515712" cy="12789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2F849E-194D-4741-AE8E-A5FB136CE2A1}"/>
                </a:ext>
              </a:extLst>
            </p:cNvPr>
            <p:cNvSpPr txBox="1"/>
            <p:nvPr/>
          </p:nvSpPr>
          <p:spPr>
            <a:xfrm>
              <a:off x="924112" y="4261131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rgbClr val="0070C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trung hậu</a:t>
              </a:r>
              <a:endParaRPr lang="en-US" sz="3400" b="1">
                <a:solidFill>
                  <a:srgbClr val="C00000"/>
                </a:solidFill>
                <a:latin typeface="iCiel Cadena" panose="0200050300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9B0CB2-E928-4AEB-AF61-F7C779F412DF}"/>
              </a:ext>
            </a:extLst>
          </p:cNvPr>
          <p:cNvGrpSpPr/>
          <p:nvPr/>
        </p:nvGrpSpPr>
        <p:grpSpPr>
          <a:xfrm>
            <a:off x="4506134" y="1143288"/>
            <a:ext cx="7068266" cy="1510687"/>
            <a:chOff x="4506134" y="1143288"/>
            <a:chExt cx="7068266" cy="15106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860166-7230-4C46-B9BE-61B80BB0A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3" r="14943" b="82319"/>
            <a:stretch/>
          </p:blipFill>
          <p:spPr>
            <a:xfrm>
              <a:off x="4506134" y="1143288"/>
              <a:ext cx="7068266" cy="15106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8C5BEC-C130-45F6-8F12-82947FBB19C6}"/>
                </a:ext>
              </a:extLst>
            </p:cNvPr>
            <p:cNvSpPr txBox="1"/>
            <p:nvPr/>
          </p:nvSpPr>
          <p:spPr>
            <a:xfrm>
              <a:off x="5259217" y="1737322"/>
              <a:ext cx="60129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biết gánh vác, lo toan mọi việc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F0A241-A0AD-4A8B-A387-EE949A453421}"/>
              </a:ext>
            </a:extLst>
          </p:cNvPr>
          <p:cNvGrpSpPr/>
          <p:nvPr/>
        </p:nvGrpSpPr>
        <p:grpSpPr>
          <a:xfrm>
            <a:off x="4506134" y="3764361"/>
            <a:ext cx="7138995" cy="1510687"/>
            <a:chOff x="4506134" y="3764361"/>
            <a:chExt cx="7138995" cy="151068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9AA294-3E24-49CB-A78F-C3B199D84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9" r="14899" b="82319"/>
            <a:stretch/>
          </p:blipFill>
          <p:spPr>
            <a:xfrm>
              <a:off x="4506134" y="3764361"/>
              <a:ext cx="7138995" cy="151068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8879D-E81C-44A2-AA24-9F25E027719B}"/>
                </a:ext>
              </a:extLst>
            </p:cNvPr>
            <p:cNvSpPr txBox="1"/>
            <p:nvPr/>
          </p:nvSpPr>
          <p:spPr>
            <a:xfrm>
              <a:off x="4691657" y="4361669"/>
              <a:ext cx="622491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không chịu khuất phục trước kẻ thù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44DA49-8BBD-43F8-9309-E0291CCCE554}"/>
              </a:ext>
            </a:extLst>
          </p:cNvPr>
          <p:cNvGrpSpPr/>
          <p:nvPr/>
        </p:nvGrpSpPr>
        <p:grpSpPr>
          <a:xfrm>
            <a:off x="4580284" y="5245131"/>
            <a:ext cx="7930827" cy="1427177"/>
            <a:chOff x="4580284" y="5245131"/>
            <a:chExt cx="7930827" cy="142717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BC87180-334F-4FD1-A024-F263B0D06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1" t="17599" r="15317" b="65697"/>
            <a:stretch/>
          </p:blipFill>
          <p:spPr>
            <a:xfrm>
              <a:off x="4580284" y="5245131"/>
              <a:ext cx="7138996" cy="142717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B7F52E-8380-485A-B881-7515B673E0AB}"/>
                </a:ext>
              </a:extLst>
            </p:cNvPr>
            <p:cNvSpPr txBox="1"/>
            <p:nvPr/>
          </p:nvSpPr>
          <p:spPr>
            <a:xfrm>
              <a:off x="5005531" y="5708823"/>
              <a:ext cx="75055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chân thành và tốt bụng với mọi người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6E9962-9B13-4D6B-89A7-7280BE90A298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3660005" y="1989042"/>
            <a:ext cx="1028680" cy="144807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0400B4-D5BD-43E7-A078-06CB3692DA7F}"/>
              </a:ext>
            </a:extLst>
          </p:cNvPr>
          <p:cNvGrpSpPr/>
          <p:nvPr/>
        </p:nvGrpSpPr>
        <p:grpSpPr>
          <a:xfrm>
            <a:off x="4580284" y="2624058"/>
            <a:ext cx="6994115" cy="1427177"/>
            <a:chOff x="4580284" y="2624058"/>
            <a:chExt cx="6994115" cy="142717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030488-4CDA-4814-BCED-196F80DF0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6" t="17599" r="16104" b="65697"/>
            <a:stretch/>
          </p:blipFill>
          <p:spPr>
            <a:xfrm>
              <a:off x="4580284" y="2624058"/>
              <a:ext cx="6994115" cy="14271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81749E-5530-492F-ADE0-D3D0FF95ED56}"/>
                </a:ext>
              </a:extLst>
            </p:cNvPr>
            <p:cNvSpPr txBox="1"/>
            <p:nvPr/>
          </p:nvSpPr>
          <p:spPr>
            <a:xfrm>
              <a:off x="5061769" y="2875287"/>
              <a:ext cx="62103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có tài năng, khí phách, làm nên những việc phi thường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6CE2D9-7ADC-4C2E-802C-13D794C2887E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3629382" y="3346645"/>
            <a:ext cx="1062275" cy="12766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B10AD6-F308-48C3-A52A-66BCF50600CD}"/>
              </a:ext>
            </a:extLst>
          </p:cNvPr>
          <p:cNvCxnSpPr>
            <a:cxnSpLocks/>
          </p:cNvCxnSpPr>
          <p:nvPr/>
        </p:nvCxnSpPr>
        <p:spPr>
          <a:xfrm flipH="1" flipV="1">
            <a:off x="3629382" y="4661337"/>
            <a:ext cx="1059304" cy="123556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608866B-7DE7-449C-B771-7A355EA54DBE}"/>
              </a:ext>
            </a:extLst>
          </p:cNvPr>
          <p:cNvCxnSpPr>
            <a:cxnSpLocks/>
          </p:cNvCxnSpPr>
          <p:nvPr/>
        </p:nvCxnSpPr>
        <p:spPr>
          <a:xfrm flipH="1">
            <a:off x="3626410" y="2006633"/>
            <a:ext cx="977743" cy="3952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236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7BE7CB68-AFFC-42A6-AF33-171D0B3B9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546819"/>
            <a:ext cx="6667501" cy="119516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77148E-C46E-417B-BDF3-AD22C72FA95C}"/>
              </a:ext>
            </a:extLst>
          </p:cNvPr>
          <p:cNvGrpSpPr/>
          <p:nvPr/>
        </p:nvGrpSpPr>
        <p:grpSpPr>
          <a:xfrm>
            <a:off x="-85835" y="1013659"/>
            <a:ext cx="2858290" cy="1200330"/>
            <a:chOff x="-118931" y="407601"/>
            <a:chExt cx="2858290" cy="120033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3D26E7-7407-40CA-8AA1-E13EAA92D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7" t="8966" r="65987" b="73531"/>
            <a:stretch/>
          </p:blipFill>
          <p:spPr>
            <a:xfrm>
              <a:off x="-118931" y="407601"/>
              <a:ext cx="2812622" cy="120033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91E8E9-D9AF-4A85-BA72-3BBD53CE5565}"/>
                </a:ext>
              </a:extLst>
            </p:cNvPr>
            <p:cNvSpPr txBox="1"/>
            <p:nvPr/>
          </p:nvSpPr>
          <p:spPr>
            <a:xfrm>
              <a:off x="343237" y="579795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anh hùng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5FF643-D924-4ADB-BB1F-0CE463948434}"/>
              </a:ext>
            </a:extLst>
          </p:cNvPr>
          <p:cNvGrpSpPr/>
          <p:nvPr/>
        </p:nvGrpSpPr>
        <p:grpSpPr>
          <a:xfrm>
            <a:off x="2761685" y="1033660"/>
            <a:ext cx="9419545" cy="1200330"/>
            <a:chOff x="2728589" y="427602"/>
            <a:chExt cx="9419545" cy="120033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3A1FCD2-72F7-4B70-8C8F-B63D507E6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6" t="8966" r="21711" b="73531"/>
            <a:stretch/>
          </p:blipFill>
          <p:spPr>
            <a:xfrm>
              <a:off x="2728589" y="427602"/>
              <a:ext cx="9419545" cy="120033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1C1BE0-8D69-48D4-B731-47F8043EEE01}"/>
                </a:ext>
              </a:extLst>
            </p:cNvPr>
            <p:cNvSpPr txBox="1"/>
            <p:nvPr/>
          </p:nvSpPr>
          <p:spPr>
            <a:xfrm>
              <a:off x="2809489" y="579795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có tài năng, khí phách, làm nên những việc phi thường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50162-D521-460C-A720-983D51C21457}"/>
              </a:ext>
            </a:extLst>
          </p:cNvPr>
          <p:cNvGrpSpPr/>
          <p:nvPr/>
        </p:nvGrpSpPr>
        <p:grpSpPr>
          <a:xfrm>
            <a:off x="319895" y="2114390"/>
            <a:ext cx="2428098" cy="993227"/>
            <a:chOff x="286799" y="1508332"/>
            <a:chExt cx="2428098" cy="99322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19F57F3-B252-4EF1-A7C1-EC1095724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9" t="30424" r="65987" b="55093"/>
            <a:stretch/>
          </p:blipFill>
          <p:spPr>
            <a:xfrm>
              <a:off x="286799" y="1508332"/>
              <a:ext cx="2396122" cy="99322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D0A4C5B-099E-459B-86C6-A9C34CC04176}"/>
                </a:ext>
              </a:extLst>
            </p:cNvPr>
            <p:cNvSpPr txBox="1"/>
            <p:nvPr/>
          </p:nvSpPr>
          <p:spPr>
            <a:xfrm>
              <a:off x="318775" y="1743336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bất khuất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2FC198-81B2-4675-A234-FA3A141B4C5E}"/>
              </a:ext>
            </a:extLst>
          </p:cNvPr>
          <p:cNvGrpSpPr/>
          <p:nvPr/>
        </p:nvGrpSpPr>
        <p:grpSpPr>
          <a:xfrm>
            <a:off x="2772455" y="2098370"/>
            <a:ext cx="9419545" cy="1200330"/>
            <a:chOff x="2739359" y="1492312"/>
            <a:chExt cx="9419545" cy="120033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A136D2-1DB6-4CD5-BAEC-E02AC5457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30227" r="21484" b="52270"/>
            <a:stretch/>
          </p:blipFill>
          <p:spPr>
            <a:xfrm>
              <a:off x="2739359" y="1492312"/>
              <a:ext cx="9419545" cy="120033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2D3736D-B710-4694-8E54-2180C91D7AE6}"/>
                </a:ext>
              </a:extLst>
            </p:cNvPr>
            <p:cNvSpPr txBox="1"/>
            <p:nvPr/>
          </p:nvSpPr>
          <p:spPr>
            <a:xfrm>
              <a:off x="2785027" y="1664506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không chịu khuất phục trước kẻ thù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5D5A9F-D632-40B2-A9E5-4ED188E2F1FA}"/>
              </a:ext>
            </a:extLst>
          </p:cNvPr>
          <p:cNvGrpSpPr/>
          <p:nvPr/>
        </p:nvGrpSpPr>
        <p:grpSpPr>
          <a:xfrm>
            <a:off x="287919" y="3314720"/>
            <a:ext cx="2428098" cy="993227"/>
            <a:chOff x="254823" y="2708662"/>
            <a:chExt cx="2428098" cy="9932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4FC5D-C888-4FDA-BB2C-C764E7DC7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1" t="50234" r="65985" b="35283"/>
            <a:stretch/>
          </p:blipFill>
          <p:spPr>
            <a:xfrm>
              <a:off x="254823" y="2708662"/>
              <a:ext cx="2396122" cy="99322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00A654E-D4CD-4CEE-B99E-D86DBFAFB9F6}"/>
                </a:ext>
              </a:extLst>
            </p:cNvPr>
            <p:cNvSpPr txBox="1"/>
            <p:nvPr/>
          </p:nvSpPr>
          <p:spPr>
            <a:xfrm>
              <a:off x="286799" y="2943666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trung hậu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F83650-50CA-46AC-AEF1-026D022B826C}"/>
              </a:ext>
            </a:extLst>
          </p:cNvPr>
          <p:cNvGrpSpPr/>
          <p:nvPr/>
        </p:nvGrpSpPr>
        <p:grpSpPr>
          <a:xfrm>
            <a:off x="2772455" y="3352268"/>
            <a:ext cx="9419545" cy="1200330"/>
            <a:chOff x="2739359" y="2746210"/>
            <a:chExt cx="9419545" cy="120033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665B0C1-2970-4E3C-88FF-AC04512CB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50547" r="21484" b="31950"/>
            <a:stretch/>
          </p:blipFill>
          <p:spPr>
            <a:xfrm>
              <a:off x="2739359" y="2746210"/>
              <a:ext cx="9419545" cy="120033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C78DFA1-2136-4550-AA90-B60B00CE0BD0}"/>
                </a:ext>
              </a:extLst>
            </p:cNvPr>
            <p:cNvSpPr txBox="1"/>
            <p:nvPr/>
          </p:nvSpPr>
          <p:spPr>
            <a:xfrm>
              <a:off x="2785027" y="2918404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chân thành và tốt bụng với mọi người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DF47BD-CC21-46FE-90ED-50A0539069F9}"/>
              </a:ext>
            </a:extLst>
          </p:cNvPr>
          <p:cNvGrpSpPr/>
          <p:nvPr/>
        </p:nvGrpSpPr>
        <p:grpSpPr>
          <a:xfrm>
            <a:off x="287919" y="4496810"/>
            <a:ext cx="2428098" cy="1189343"/>
            <a:chOff x="254823" y="3890752"/>
            <a:chExt cx="2428098" cy="118934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494D5DF-05D8-4F13-BAD5-E27968A75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6" t="71163" r="65910" b="11495"/>
            <a:stretch/>
          </p:blipFill>
          <p:spPr>
            <a:xfrm>
              <a:off x="286799" y="3890752"/>
              <a:ext cx="2396122" cy="118934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E3FAFF2-2966-4C9B-8A1F-E5712DBBAF87}"/>
                </a:ext>
              </a:extLst>
            </p:cNvPr>
            <p:cNvSpPr txBox="1"/>
            <p:nvPr/>
          </p:nvSpPr>
          <p:spPr>
            <a:xfrm>
              <a:off x="254823" y="4223813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đảm đang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2C058-E504-45F2-BAE5-B9ACBB7CAC6D}"/>
              </a:ext>
            </a:extLst>
          </p:cNvPr>
          <p:cNvGrpSpPr/>
          <p:nvPr/>
        </p:nvGrpSpPr>
        <p:grpSpPr>
          <a:xfrm>
            <a:off x="2772455" y="4597338"/>
            <a:ext cx="9419545" cy="1200330"/>
            <a:chOff x="2739359" y="3991280"/>
            <a:chExt cx="9419545" cy="120033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B309E26-A88F-4BC6-B94F-8F76E68E5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72494" r="21484" b="10003"/>
            <a:stretch/>
          </p:blipFill>
          <p:spPr>
            <a:xfrm>
              <a:off x="2739359" y="3991280"/>
              <a:ext cx="9419545" cy="12003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1C5AE2-DFC3-4E20-BE38-63D86E73A161}"/>
                </a:ext>
              </a:extLst>
            </p:cNvPr>
            <p:cNvSpPr txBox="1"/>
            <p:nvPr/>
          </p:nvSpPr>
          <p:spPr>
            <a:xfrm>
              <a:off x="2739359" y="4243814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iCiel Cadena" panose="02000503000000020004" pitchFamily="2" charset="0"/>
                  <a:cs typeface="Times New Roman" panose="02020603050405020304" pitchFamily="18" charset="0"/>
                </a:rPr>
                <a:t>biết gánh vác, lo toan mọi việc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25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开课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819</Words>
  <Application>Microsoft Office PowerPoint</Application>
  <PresentationFormat>Widescreen</PresentationFormat>
  <Paragraphs>104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UNI Chu truyen thong</vt:lpstr>
      <vt:lpstr>Arial</vt:lpstr>
      <vt:lpstr>等线</vt:lpstr>
      <vt:lpstr>iCiel Cadena</vt:lpstr>
      <vt:lpstr>Times New Roman</vt:lpstr>
      <vt:lpstr>UTM Alberta Heavy</vt:lpstr>
      <vt:lpstr>等线 Light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公开课1</dc:title>
  <dc:creator>Administrator</dc:creator>
  <cp:lastModifiedBy>Quang Phạm</cp:lastModifiedBy>
  <cp:revision>124</cp:revision>
  <dcterms:created xsi:type="dcterms:W3CDTF">2019-09-07T12:11:57Z</dcterms:created>
  <dcterms:modified xsi:type="dcterms:W3CDTF">2023-04-15T02:15:16Z</dcterms:modified>
</cp:coreProperties>
</file>