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av" ContentType="audio/x-wav"/>
  <Default Extension="jpeg" ContentType="image/jpeg"/>
  <Default Extension="JPG" ContentType="image/.jpg"/>
  <Default Extension="png" ContentType="image/png"/>
  <Default Extension="gif" ContentType="image/gi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0"/>
  </p:notesMasterIdLst>
  <p:handoutMasterIdLst>
    <p:handoutMasterId r:id="rId21"/>
  </p:handoutMasterIdLst>
  <p:sldIdLst>
    <p:sldId id="352" r:id="rId4"/>
    <p:sldId id="300" r:id="rId5"/>
    <p:sldId id="296" r:id="rId6"/>
    <p:sldId id="302" r:id="rId7"/>
    <p:sldId id="350" r:id="rId8"/>
    <p:sldId id="332" r:id="rId9"/>
    <p:sldId id="328" r:id="rId10"/>
    <p:sldId id="324" r:id="rId11"/>
    <p:sldId id="315" r:id="rId12"/>
    <p:sldId id="316" r:id="rId13"/>
    <p:sldId id="317" r:id="rId14"/>
    <p:sldId id="318" r:id="rId15"/>
    <p:sldId id="320" r:id="rId16"/>
    <p:sldId id="321" r:id="rId17"/>
    <p:sldId id="322" r:id="rId18"/>
    <p:sldId id="323" r:id="rId19"/>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2FDB2607-1784-4EEB-B798-7EB5836EED8A}">
        <p14:showMediaCtrls xmlns:p14="http://schemas.microsoft.com/office/powerpoint/2010/main" val="1"/>
      </p:ext>
    </p:extLst>
  </p:showPr>
  <p:clrMru>
    <a:srgbClr val="0000FF"/>
    <a:srgbClr val="0000CC"/>
    <a:srgbClr val="0033CC"/>
    <a:srgbClr val="FF0066"/>
    <a:srgbClr val="008000"/>
    <a:srgbClr val="808000"/>
    <a:srgbClr val="FF66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0432"/>
    <p:restoredTop sz="94320"/>
  </p:normalViewPr>
  <p:slideViewPr>
    <p:cSldViewPr showGuides="1">
      <p:cViewPr varScale="1">
        <p:scale>
          <a:sx n="63" d="100"/>
          <a:sy n="63" d="100"/>
        </p:scale>
        <p:origin x="1196" y="60"/>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44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notesMaster" Target="notesMasters/notes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eaLnBrk="1" hangingPunct="1">
              <a:buNone/>
            </a:pPr>
            <a:r>
              <a:rPr sz="1200" b="0" dirty="0">
                <a:latin typeface="Arial" panose="020B0604020202020204" pitchFamily="34" charset="0"/>
              </a:rPr>
              <a:t>thứ 6 ngày 11 tháng 4 năm 2008</a:t>
            </a:r>
            <a:endParaRPr sz="1200" b="0" dirty="0">
              <a:latin typeface="Arial" panose="020B0604020202020204" pitchFamily="34" charset="0"/>
            </a:endParaRPr>
          </a:p>
        </p:txBody>
      </p:sp>
      <p:sp>
        <p:nvSpPr>
          <p:cNvPr id="7171"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b="0">
                <a:effectLst/>
                <a:latin typeface="Arial" panose="020B0604020202020204" pitchFamily="34" charset="0"/>
                <a:cs typeface="+mn-cs"/>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2"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b="0">
                <a:effectLst/>
                <a:latin typeface="Arial" panose="020B0604020202020204" pitchFamily="34" charset="0"/>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3"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b="0" smtClean="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59DF08E-C6F1-476B-9526-D7A03C7620EF}"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eaLnBrk="1" hangingPunct="1">
              <a:buNone/>
            </a:pPr>
            <a:r>
              <a:rPr sz="1200" b="0" dirty="0">
                <a:latin typeface="Arial" panose="020B0604020202020204" pitchFamily="34" charset="0"/>
              </a:rPr>
              <a:t>thứ 6 ngày 11 tháng 4 năm 2008</a:t>
            </a:r>
            <a:endParaRPr sz="1200" b="0" dirty="0">
              <a:latin typeface="Arial" panose="020B0604020202020204" pitchFamily="34" charset="0"/>
            </a:endParaRPr>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b="0">
                <a:effectLst/>
                <a:latin typeface="Arial" panose="020B0604020202020204" pitchFamily="34" charset="0"/>
                <a:cs typeface="+mn-cs"/>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076" name="Rectangle 4"/>
          <p:cNvSpPr>
            <a:spLocks noGrp="1" noRot="1" noChangeAspec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b="0">
                <a:effectLst/>
                <a:latin typeface="Arial" panose="020B0604020202020204" pitchFamily="34" charset="0"/>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b="0" smtClean="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664B3970-3884-4707-A691-6C775EAF3B6C}"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vi-VN" altLang="en-US" dirty="0"/>
              <a:t>Click to edit Master title style</a:t>
            </a:r>
            <a:endParaRPr lang="vi-VN"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vi-VN" altLang="en-US" dirty="0"/>
              <a:t>Click to edit Master text styles</a:t>
            </a:r>
            <a:endParaRPr lang="vi-VN" altLang="en-US" dirty="0"/>
          </a:p>
          <a:p>
            <a:pPr lvl="1"/>
            <a:r>
              <a:rPr lang="vi-VN" altLang="en-US" dirty="0"/>
              <a:t>Second level</a:t>
            </a:r>
            <a:endParaRPr lang="vi-VN" altLang="en-US" dirty="0"/>
          </a:p>
          <a:p>
            <a:pPr lvl="2"/>
            <a:r>
              <a:rPr lang="vi-VN" altLang="en-US" dirty="0"/>
              <a:t>Third level</a:t>
            </a:r>
            <a:endParaRPr lang="vi-VN" altLang="en-US" dirty="0"/>
          </a:p>
          <a:p>
            <a:pPr lvl="3"/>
            <a:r>
              <a:rPr lang="vi-VN" altLang="en-US" dirty="0"/>
              <a:t>Fourth level</a:t>
            </a:r>
            <a:endParaRPr lang="vi-VN" altLang="en-US" dirty="0"/>
          </a:p>
          <a:p>
            <a:pPr lvl="4"/>
            <a:r>
              <a:rPr lang="vi-VN" altLang="en-US" dirty="0"/>
              <a:t>Fifth level</a:t>
            </a:r>
            <a:endParaRPr lang="vi-VN" altLang="en-US" dirty="0"/>
          </a:p>
        </p:txBody>
      </p:sp>
      <p:sp>
        <p:nvSpPr>
          <p:cNvPr id="12390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b="0">
                <a:effectLst/>
                <a:latin typeface="+mn-lt"/>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12390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b="0">
                <a:effectLst/>
                <a:latin typeface="+mn-lt"/>
                <a:cs typeface="+mn-cs"/>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sz="1400" b="0" i="0" u="none" strike="noStrike" kern="1200" cap="none" spc="0" normalizeH="0" baseline="0" noProof="0">
              <a:ln>
                <a:noFill/>
              </a:ln>
              <a:solidFill>
                <a:schemeClr val="tx1"/>
              </a:solidFill>
              <a:effectLst/>
              <a:uLnTx/>
              <a:uFillTx/>
              <a:latin typeface="+mn-lt"/>
              <a:ea typeface="+mn-ea"/>
              <a:cs typeface="+mn-cs"/>
            </a:endParaRPr>
          </a:p>
        </p:txBody>
      </p:sp>
      <p:sp>
        <p:nvSpPr>
          <p:cNvPr id="12391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b="0" smtClean="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2E8C1E4-F76D-482B-9EB2-87E2C28D5BDE}" type="slidenum">
              <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vi-VN"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2051"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cs typeface="+mn-cs"/>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cs typeface="+mn-cs"/>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200" b="1" i="0" u="none" strike="noStrike" kern="1200" cap="none" spc="0" normalizeH="0" baseline="0" noProof="0">
              <a:ln>
                <a:noFill/>
              </a:ln>
              <a:solidFill>
                <a:schemeClr val="tx1">
                  <a:tint val="75000"/>
                </a:schemeClr>
              </a:solidFill>
              <a:effectLst/>
              <a:uLnTx/>
              <a:uFillTx/>
              <a:latin typeface="Tahoma" panose="020B0604030504040204" pitchFamily="34" charset="0"/>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a:defRPr sz="1200" smtClean="0">
                <a:solidFill>
                  <a:srgbClr val="898989"/>
                </a:solidFill>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441D1EE-C834-4AA2-8E52-3F6C02DD0062}" type="slidenum">
              <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rPr>
            </a:fld>
            <a:endParaRPr kumimoji="0" lang="en-US" altLang="en-US" sz="1200" b="1" i="0" u="none" strike="noStrike" kern="1200" cap="none" spc="0" normalizeH="0" baseline="0" noProof="0">
              <a:ln>
                <a:noFill/>
              </a:ln>
              <a:solidFill>
                <a:srgbClr val="898989"/>
              </a:solidFill>
              <a:effectLst/>
              <a:uLnTx/>
              <a:uFillTx/>
              <a:latin typeface="Tahoma" panose="020B060403050404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audio" Target="../media/audio3.wav"/><Relationship Id="rId7" Type="http://schemas.openxmlformats.org/officeDocument/2006/relationships/audio" Target="../media/audio2.wav"/><Relationship Id="rId6" Type="http://schemas.openxmlformats.org/officeDocument/2006/relationships/audio" Target="../media/audio1.wav"/><Relationship Id="rId5" Type="http://schemas.openxmlformats.org/officeDocument/2006/relationships/image" Target="../media/image11.GIF"/><Relationship Id="rId4" Type="http://schemas.openxmlformats.org/officeDocument/2006/relationships/image" Target="../media/image9.wmf"/><Relationship Id="rId3" Type="http://schemas.openxmlformats.org/officeDocument/2006/relationships/oleObject" Target="../embeddings/oleObject2.bin"/><Relationship Id="rId2" Type="http://schemas.openxmlformats.org/officeDocument/2006/relationships/image" Target="../media/image8.GIF"/><Relationship Id="rId10" Type="http://schemas.openxmlformats.org/officeDocument/2006/relationships/vmlDrawing" Target="../drawings/vmlDrawing2.v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audio" Target="../media/audio3.wav"/><Relationship Id="rId7" Type="http://schemas.openxmlformats.org/officeDocument/2006/relationships/audio" Target="../media/audio2.wav"/><Relationship Id="rId6" Type="http://schemas.openxmlformats.org/officeDocument/2006/relationships/audio" Target="../media/audio1.wav"/><Relationship Id="rId5" Type="http://schemas.openxmlformats.org/officeDocument/2006/relationships/image" Target="../media/image12.GIF"/><Relationship Id="rId4" Type="http://schemas.openxmlformats.org/officeDocument/2006/relationships/image" Target="../media/image9.wmf"/><Relationship Id="rId3" Type="http://schemas.openxmlformats.org/officeDocument/2006/relationships/oleObject" Target="../embeddings/oleObject3.bin"/><Relationship Id="rId2" Type="http://schemas.openxmlformats.org/officeDocument/2006/relationships/image" Target="../media/image8.GIF"/><Relationship Id="rId10" Type="http://schemas.openxmlformats.org/officeDocument/2006/relationships/vmlDrawing" Target="../drawings/vmlDrawing3.vml"/><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audio" Target="../media/audio3.wav"/><Relationship Id="rId7" Type="http://schemas.openxmlformats.org/officeDocument/2006/relationships/audio" Target="../media/audio2.wav"/><Relationship Id="rId6" Type="http://schemas.openxmlformats.org/officeDocument/2006/relationships/audio" Target="../media/audio1.wav"/><Relationship Id="rId5" Type="http://schemas.openxmlformats.org/officeDocument/2006/relationships/image" Target="../media/image13.GIF"/><Relationship Id="rId4" Type="http://schemas.openxmlformats.org/officeDocument/2006/relationships/image" Target="../media/image9.wmf"/><Relationship Id="rId3" Type="http://schemas.openxmlformats.org/officeDocument/2006/relationships/oleObject" Target="../embeddings/oleObject4.bin"/><Relationship Id="rId2" Type="http://schemas.openxmlformats.org/officeDocument/2006/relationships/image" Target="../media/image8.GIF"/><Relationship Id="rId10" Type="http://schemas.openxmlformats.org/officeDocument/2006/relationships/vmlDrawing" Target="../drawings/vmlDrawing4.vml"/><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 Target="slide2.xml"/><Relationship Id="rId1"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 Target="slide2.xml"/><Relationship Id="rId1"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 Target="slide2.xml"/><Relationship Id="rId1" Type="http://schemas.openxmlformats.org/officeDocument/2006/relationships/image" Target="../media/image14.jpe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slide" Target="slide2.xml"/><Relationship Id="rId2" Type="http://schemas.openxmlformats.org/officeDocument/2006/relationships/image" Target="../media/image15.png"/><Relationship Id="rId1" Type="http://schemas.openxmlformats.org/officeDocument/2006/relationships/image" Target="../media/image14.jpeg"/></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slide" Target="slide13.xml"/><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audio" Target="../media/audio3.wav"/><Relationship Id="rId7" Type="http://schemas.openxmlformats.org/officeDocument/2006/relationships/audio" Target="../media/audio2.wav"/><Relationship Id="rId6" Type="http://schemas.openxmlformats.org/officeDocument/2006/relationships/audio" Target="../media/audio1.wav"/><Relationship Id="rId5" Type="http://schemas.openxmlformats.org/officeDocument/2006/relationships/image" Target="../media/image10.png"/><Relationship Id="rId4" Type="http://schemas.openxmlformats.org/officeDocument/2006/relationships/image" Target="../media/image9.wmf"/><Relationship Id="rId3" Type="http://schemas.openxmlformats.org/officeDocument/2006/relationships/oleObject" Target="../embeddings/oleObject1.bin"/><Relationship Id="rId2" Type="http://schemas.openxmlformats.org/officeDocument/2006/relationships/image" Target="../media/image8.GIF"/><Relationship Id="rId10" Type="http://schemas.openxmlformats.org/officeDocument/2006/relationships/vmlDrawing" Target="../drawings/vmlDrawing1.vml"/><Relationship Id="rId1"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4"/>
          <p:cNvSpPr/>
          <p:nvPr/>
        </p:nvSpPr>
        <p:spPr>
          <a:xfrm>
            <a:off x="762000" y="0"/>
            <a:ext cx="7740650" cy="1317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vi-VN" altLang="vi-VN" sz="2000" b="1" u="sng"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en-US" sz="3600" b="1" dirty="0">
                <a:solidFill>
                  <a:srgbClr val="FF0000"/>
                </a:solidFill>
                <a:latin typeface="Times New Roman" panose="02020603050405020304" pitchFamily="18" charset="0"/>
                <a:cs typeface="Times New Roman" panose="02020603050405020304" pitchFamily="18" charset="0"/>
              </a:rPr>
              <a:t>Ôn tập về đo độ d</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i v</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3600" b="1" u="sng" dirty="0">
              <a:solidFill>
                <a:srgbClr val="FF0000"/>
              </a:solidFill>
              <a:latin typeface="Tahoma" panose="020B0604030504040204" pitchFamily="34" charset="0"/>
              <a:ea typeface="Times New Roman" panose="02020603050405020304" pitchFamily="18" charset="0"/>
            </a:endParaRPr>
          </a:p>
        </p:txBody>
      </p:sp>
      <p:sp>
        <p:nvSpPr>
          <p:cNvPr id="2" name="Rectangle 1"/>
          <p:cNvSpPr/>
          <p:nvPr/>
        </p:nvSpPr>
        <p:spPr>
          <a:xfrm>
            <a:off x="250825" y="1317625"/>
            <a:ext cx="8763000" cy="5262563"/>
          </a:xfrm>
          <a:prstGeom prst="rect">
            <a:avLst/>
          </a:prstGeom>
        </p:spPr>
        <p:txBody>
          <a:bodyPr wrap="square">
            <a:spAutoFit/>
          </a:bodyPr>
          <a:p>
            <a:pPr>
              <a:spcBef>
                <a:spcPts val="1200"/>
              </a:spcBef>
            </a:pPr>
            <a:r>
              <a:rPr lang="pt-BR" altLang="x-none" sz="2400" b="0" dirty="0">
                <a:latin typeface="Times New Roman" panose="02020603050405020304" pitchFamily="18" charset="0"/>
                <a:cs typeface="Times New Roman" panose="02020603050405020304" pitchFamily="18" charset="0"/>
              </a:rPr>
              <a:t>YÊU CẦU CẦN ĐẠT</a:t>
            </a:r>
            <a:endParaRPr sz="2400" b="0" dirty="0">
              <a:latin typeface="Calibri" panose="020F0502020204030204" pitchFamily="34" charset="0"/>
              <a:cs typeface="Times New Roman" panose="02020603050405020304" pitchFamily="18" charset="0"/>
            </a:endParaRPr>
          </a:p>
          <a:p>
            <a:pPr algn="just"/>
            <a:r>
              <a:rPr lang="pt-BR" altLang="x-none" sz="2400" b="0" dirty="0">
                <a:solidFill>
                  <a:srgbClr val="000000"/>
                </a:solidFill>
                <a:latin typeface="Times New Roman" panose="02020603050405020304" pitchFamily="18" charset="0"/>
                <a:cs typeface="Times New Roman" panose="02020603050405020304" pitchFamily="18" charset="0"/>
              </a:rPr>
              <a:t>		- Quan hệ giữa các đơn vị đo độ d</a:t>
            </a:r>
            <a:r>
              <a:rPr lang="pt-BR" altLang="x-none" sz="2400" b="0" dirty="0">
                <a:solidFill>
                  <a:srgbClr val="000000"/>
                </a:solidFill>
                <a:latin typeface="Times New Roman" panose="02020603050405020304" pitchFamily="18" charset="0"/>
                <a:ea typeface="Times New Roman" panose="02020603050405020304" pitchFamily="18" charset="0"/>
              </a:rPr>
              <a:t>à</a:t>
            </a:r>
            <a:r>
              <a:rPr lang="pt-BR" altLang="x-none" sz="2400" b="0" dirty="0">
                <a:solidFill>
                  <a:srgbClr val="000000"/>
                </a:solidFill>
                <a:latin typeface="Times New Roman" panose="02020603050405020304" pitchFamily="18" charset="0"/>
                <a:cs typeface="Times New Roman" panose="02020603050405020304" pitchFamily="18" charset="0"/>
              </a:rPr>
              <a:t>i, các đơn vị đo khối lượng.</a:t>
            </a:r>
            <a:endParaRPr sz="2400" b="0" dirty="0">
              <a:latin typeface="Times New Roman" panose="02020603050405020304" pitchFamily="18" charset="0"/>
              <a:cs typeface="Times New Roman" panose="02020603050405020304" pitchFamily="18" charset="0"/>
            </a:endParaRPr>
          </a:p>
          <a:p>
            <a:pPr algn="just"/>
            <a:r>
              <a:rPr lang="pt-BR" altLang="x-none" sz="2400" b="0" dirty="0">
                <a:solidFill>
                  <a:srgbClr val="000000"/>
                </a:solidFill>
                <a:latin typeface="Times New Roman" panose="02020603050405020304" pitchFamily="18" charset="0"/>
                <a:cs typeface="Times New Roman" panose="02020603050405020304" pitchFamily="18" charset="0"/>
              </a:rPr>
              <a:t>		- Viết các số đo độ d</a:t>
            </a:r>
            <a:r>
              <a:rPr lang="pt-BR" altLang="x-none" sz="2400" b="0" dirty="0">
                <a:solidFill>
                  <a:srgbClr val="000000"/>
                </a:solidFill>
                <a:latin typeface="Times New Roman" panose="02020603050405020304" pitchFamily="18" charset="0"/>
                <a:ea typeface="Times New Roman" panose="02020603050405020304" pitchFamily="18" charset="0"/>
              </a:rPr>
              <a:t>à</a:t>
            </a:r>
            <a:r>
              <a:rPr lang="pt-BR" altLang="x-none" sz="2400" b="0" dirty="0">
                <a:solidFill>
                  <a:srgbClr val="000000"/>
                </a:solidFill>
                <a:latin typeface="Times New Roman" panose="02020603050405020304" pitchFamily="18" charset="0"/>
                <a:cs typeface="Times New Roman" panose="02020603050405020304" pitchFamily="18" charset="0"/>
              </a:rPr>
              <a:t>i, số đo khối lượng dưới dạng số thập phân.</a:t>
            </a:r>
            <a:endParaRPr sz="2400" b="0" dirty="0">
              <a:latin typeface="Times New Roman" panose="02020603050405020304" pitchFamily="18" charset="0"/>
              <a:cs typeface="Times New Roman" panose="02020603050405020304" pitchFamily="18" charset="0"/>
            </a:endParaRPr>
          </a:p>
          <a:p>
            <a:pPr algn="just"/>
            <a:r>
              <a:rPr lang="pt-BR" altLang="x-none" sz="2400" b="0" dirty="0">
                <a:solidFill>
                  <a:srgbClr val="000000"/>
                </a:solidFill>
                <a:latin typeface="Times New Roman" panose="02020603050405020304" pitchFamily="18" charset="0"/>
                <a:cs typeface="Times New Roman" panose="02020603050405020304" pitchFamily="18" charset="0"/>
              </a:rPr>
              <a:t>		- </a:t>
            </a:r>
            <a:r>
              <a:rPr lang="pl-PL" altLang="x-none" sz="2400" b="0" dirty="0">
                <a:solidFill>
                  <a:srgbClr val="000000"/>
                </a:solidFill>
                <a:latin typeface="Times New Roman" panose="02020603050405020304" pitchFamily="18" charset="0"/>
                <a:cs typeface="Times New Roman" panose="02020603050405020304" pitchFamily="18" charset="0"/>
              </a:rPr>
              <a:t>HS vận dụng kiến thức l</a:t>
            </a:r>
            <a:r>
              <a:rPr lang="pl-PL" altLang="x-none" sz="2400" b="0" dirty="0">
                <a:solidFill>
                  <a:srgbClr val="000000"/>
                </a:solidFill>
                <a:latin typeface="Times New Roman" panose="02020603050405020304" pitchFamily="18" charset="0"/>
                <a:ea typeface="Times New Roman" panose="02020603050405020304" pitchFamily="18" charset="0"/>
              </a:rPr>
              <a:t>à</a:t>
            </a:r>
            <a:r>
              <a:rPr lang="pl-PL" altLang="x-none" sz="2400" b="0" dirty="0">
                <a:solidFill>
                  <a:srgbClr val="000000"/>
                </a:solidFill>
                <a:latin typeface="Times New Roman" panose="02020603050405020304" pitchFamily="18" charset="0"/>
                <a:cs typeface="Times New Roman" panose="02020603050405020304" pitchFamily="18" charset="0"/>
              </a:rPr>
              <a:t>m b</a:t>
            </a:r>
            <a:r>
              <a:rPr lang="pl-PL" altLang="x-none" sz="2400" b="0" dirty="0">
                <a:solidFill>
                  <a:srgbClr val="000000"/>
                </a:solidFill>
                <a:latin typeface="Times New Roman" panose="02020603050405020304" pitchFamily="18" charset="0"/>
                <a:ea typeface="Times New Roman" panose="02020603050405020304" pitchFamily="18" charset="0"/>
              </a:rPr>
              <a:t>à</a:t>
            </a:r>
            <a:r>
              <a:rPr lang="pl-PL" altLang="x-none" sz="2400" b="0" dirty="0">
                <a:solidFill>
                  <a:srgbClr val="000000"/>
                </a:solidFill>
                <a:latin typeface="Times New Roman" panose="02020603050405020304" pitchFamily="18" charset="0"/>
                <a:cs typeface="Times New Roman" panose="02020603050405020304" pitchFamily="18" charset="0"/>
              </a:rPr>
              <a:t>i 1, b</a:t>
            </a:r>
            <a:r>
              <a:rPr lang="pl-PL" altLang="x-none" sz="2400" b="0" dirty="0">
                <a:solidFill>
                  <a:srgbClr val="000000"/>
                </a:solidFill>
                <a:latin typeface="Times New Roman" panose="02020603050405020304" pitchFamily="18" charset="0"/>
                <a:ea typeface="Times New Roman" panose="02020603050405020304" pitchFamily="18" charset="0"/>
              </a:rPr>
              <a:t>à</a:t>
            </a:r>
            <a:r>
              <a:rPr lang="pl-PL" altLang="x-none" sz="2400" b="0" dirty="0">
                <a:solidFill>
                  <a:srgbClr val="000000"/>
                </a:solidFill>
                <a:latin typeface="Times New Roman" panose="02020603050405020304" pitchFamily="18" charset="0"/>
                <a:cs typeface="Times New Roman" panose="02020603050405020304" pitchFamily="18" charset="0"/>
              </a:rPr>
              <a:t>i 2(a), b</a:t>
            </a:r>
            <a:r>
              <a:rPr lang="pl-PL" altLang="x-none" sz="2400" b="0" dirty="0">
                <a:solidFill>
                  <a:srgbClr val="000000"/>
                </a:solidFill>
                <a:latin typeface="Times New Roman" panose="02020603050405020304" pitchFamily="18" charset="0"/>
                <a:ea typeface="Times New Roman" panose="02020603050405020304" pitchFamily="18" charset="0"/>
              </a:rPr>
              <a:t>à</a:t>
            </a:r>
            <a:r>
              <a:rPr lang="pl-PL" altLang="x-none" sz="2400" b="0" dirty="0">
                <a:solidFill>
                  <a:srgbClr val="000000"/>
                </a:solidFill>
                <a:latin typeface="Times New Roman" panose="02020603050405020304" pitchFamily="18" charset="0"/>
                <a:cs typeface="Times New Roman" panose="02020603050405020304" pitchFamily="18" charset="0"/>
              </a:rPr>
              <a:t>i 3(a, b, c; mỗi câu một dòng).</a:t>
            </a:r>
            <a:endParaRPr sz="2400" b="0" dirty="0">
              <a:latin typeface="Times New Roman" panose="02020603050405020304" pitchFamily="18" charset="0"/>
              <a:cs typeface="Times New Roman" panose="02020603050405020304" pitchFamily="18" charset="0"/>
            </a:endParaRPr>
          </a:p>
          <a:p>
            <a:pPr algn="just"/>
            <a:r>
              <a:rPr lang="pl-PL" altLang="x-none" sz="2400" b="0" dirty="0">
                <a:solidFill>
                  <a:srgbClr val="000000"/>
                </a:solidFill>
                <a:latin typeface="Times New Roman" panose="02020603050405020304" pitchFamily="18" charset="0"/>
                <a:cs typeface="Times New Roman" panose="02020603050405020304" pitchFamily="18" charset="0"/>
              </a:rPr>
              <a:t>	</a:t>
            </a:r>
            <a:r>
              <a:rPr lang="pt-BR" altLang="x-none" sz="2400" b="0" dirty="0">
                <a:latin typeface="Times New Roman" panose="02020603050405020304" pitchFamily="18" charset="0"/>
                <a:cs typeface="Times New Roman" panose="02020603050405020304" pitchFamily="18" charset="0"/>
              </a:rPr>
              <a:t>- Năng lực: </a:t>
            </a:r>
            <a:endParaRPr sz="2400" b="0" dirty="0">
              <a:latin typeface="Times New Roman" panose="02020603050405020304" pitchFamily="18" charset="0"/>
              <a:cs typeface="Times New Roman" panose="02020603050405020304" pitchFamily="18" charset="0"/>
            </a:endParaRPr>
          </a:p>
          <a:p>
            <a:pPr algn="just"/>
            <a:r>
              <a:rPr lang="pt-BR" altLang="x-none" sz="2400" b="0" dirty="0">
                <a:latin typeface="Times New Roman" panose="02020603050405020304" pitchFamily="18" charset="0"/>
                <a:cs typeface="Times New Roman" panose="02020603050405020304" pitchFamily="18" charset="0"/>
              </a:rPr>
              <a:t>+ Năng tư chủ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tự học, năng lực giao tiếp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hợp tác, năng lực giải quyết vấn đề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sáng tạo.</a:t>
            </a:r>
            <a:endParaRPr sz="2400" b="0" dirty="0">
              <a:latin typeface="Times New Roman" panose="02020603050405020304" pitchFamily="18" charset="0"/>
              <a:cs typeface="Times New Roman" panose="02020603050405020304" pitchFamily="18" charset="0"/>
            </a:endParaRPr>
          </a:p>
          <a:p>
            <a:pPr algn="just"/>
            <a:r>
              <a:rPr lang="pt-BR" altLang="x-none" sz="2400" b="0" dirty="0">
                <a:latin typeface="Times New Roman" panose="02020603050405020304" pitchFamily="18" charset="0"/>
                <a:cs typeface="Times New Roman" panose="02020603050405020304" pitchFamily="18" charset="0"/>
              </a:rPr>
              <a:t>+ Năng lực tư duy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lập luận toán học, năng lực  mô hình hoá toán học, năng lực giải quyết vấn đề toán học, năng lực giao tiếp toán học, năng lực sử dụng công cụ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phương tiện toán học.</a:t>
            </a:r>
            <a:endParaRPr sz="2400" b="0" dirty="0">
              <a:latin typeface="Times New Roman" panose="02020603050405020304" pitchFamily="18" charset="0"/>
              <a:cs typeface="Times New Roman" panose="02020603050405020304" pitchFamily="18" charset="0"/>
            </a:endParaRPr>
          </a:p>
          <a:p>
            <a:pPr algn="just"/>
            <a:r>
              <a:rPr lang="pt-BR" altLang="x-none" sz="2400" b="0" dirty="0">
                <a:latin typeface="Times New Roman" panose="02020603050405020304" pitchFamily="18" charset="0"/>
                <a:cs typeface="Times New Roman" panose="02020603050405020304" pitchFamily="18" charset="0"/>
              </a:rPr>
              <a:t>- Phẩm chất: Chăm chỉ, trung thực, có trách nhiệm với toán học v</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 cẩn thận khi l</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m b</a:t>
            </a:r>
            <a:r>
              <a:rPr lang="pt-BR" altLang="x-none" sz="2400" b="0" dirty="0">
                <a:latin typeface="Times New Roman" panose="02020603050405020304" pitchFamily="18" charset="0"/>
                <a:ea typeface="Times New Roman" panose="02020603050405020304" pitchFamily="18" charset="0"/>
              </a:rPr>
              <a:t>à</a:t>
            </a:r>
            <a:r>
              <a:rPr lang="pt-BR" altLang="x-none" sz="2400" b="0" dirty="0">
                <a:latin typeface="Times New Roman" panose="02020603050405020304" pitchFamily="18" charset="0"/>
                <a:cs typeface="Times New Roman" panose="02020603050405020304" pitchFamily="18" charset="0"/>
              </a:rPr>
              <a:t>i, y</a:t>
            </a:r>
            <a:r>
              <a:rPr lang="pt-BR" altLang="x-none" sz="2400" b="0" dirty="0">
                <a:solidFill>
                  <a:srgbClr val="000000"/>
                </a:solidFill>
                <a:latin typeface="Times New Roman" panose="02020603050405020304" pitchFamily="18" charset="0"/>
                <a:cs typeface="Times New Roman" panose="02020603050405020304" pitchFamily="18" charset="0"/>
              </a:rPr>
              <a:t>êu thích môn học.</a:t>
            </a:r>
            <a:endParaRPr sz="2400" b="0" dirty="0">
              <a:latin typeface="Times New Roman" panose="02020603050405020304" pitchFamily="18" charset="0"/>
              <a:ea typeface="Times New Roman" panose="02020603050405020304" pitchFamily="18" charset="0"/>
            </a:endParaRPr>
          </a:p>
        </p:txBody>
      </p:sp>
      <p:sp>
        <p:nvSpPr>
          <p:cNvPr id="62472" name="Rectangle 36"/>
          <p:cNvSpPr/>
          <p:nvPr/>
        </p:nvSpPr>
        <p:spPr>
          <a:xfrm>
            <a:off x="0" y="0"/>
            <a:ext cx="9144000" cy="6858000"/>
          </a:xfrm>
          <a:prstGeom prst="rect">
            <a:avLst/>
          </a:prstGeom>
          <a:noFill/>
          <a:ln w="57150" cap="flat" cmpd="sng">
            <a:pattFill prst="sphere">
              <a:fgClr>
                <a:srgbClr val="0000FF"/>
              </a:fgClr>
              <a:bgClr>
                <a:srgbClr val="FF0000"/>
              </a:bgClr>
            </a:pattFill>
            <a:prstDash val="solid"/>
            <a:miter/>
            <a:headEnd type="none" w="med" len="med"/>
            <a:tailEnd type="none" w="med" len="med"/>
          </a:ln>
        </p:spPr>
        <p:txBody>
          <a:bodyPr wrap="none" lIns="121914" tIns="60957" rIns="121914" bIns="60957"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defTabSz="1217930" eaLnBrk="1" hangingPunct="1">
              <a:spcBef>
                <a:spcPct val="0"/>
              </a:spcBef>
              <a:buNone/>
            </a:pPr>
            <a:endParaRPr lang="vi-VN" altLang="en-US" sz="2400" dirty="0">
              <a:solidFill>
                <a:srgbClr val="000000"/>
              </a:solidFill>
              <a:ea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4"/>
          <p:cNvSpPr/>
          <p:nvPr/>
        </p:nvSpPr>
        <p:spPr>
          <a:xfrm>
            <a:off x="673100" y="574675"/>
            <a:ext cx="8321675" cy="5432425"/>
          </a:xfrm>
          <a:prstGeom prst="rect">
            <a:avLst/>
          </a:prstGeom>
          <a:noFill/>
          <a:ln w="57150" cap="flat" cmpd="thinThick">
            <a:solidFill>
              <a:srgbClr val="0000FF"/>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14339" name="Rectangle 5"/>
          <p:cNvSpPr/>
          <p:nvPr/>
        </p:nvSpPr>
        <p:spPr>
          <a:xfrm>
            <a:off x="990600" y="1574800"/>
            <a:ext cx="7867650" cy="3606800"/>
          </a:xfrm>
          <a:prstGeom prst="rect">
            <a:avLst/>
          </a:prstGeom>
          <a:gradFill rotWithShape="1">
            <a:gsLst>
              <a:gs pos="0">
                <a:srgbClr val="FFCC99"/>
              </a:gs>
              <a:gs pos="50000">
                <a:srgbClr val="FFFFFF"/>
              </a:gs>
              <a:gs pos="100000">
                <a:srgbClr val="FFCC99"/>
              </a:gs>
            </a:gsLst>
            <a:lin ang="2700000" scaled="1"/>
            <a:tileRect/>
          </a:gradFill>
          <a:ln w="9525" cap="flat" cmpd="sng">
            <a:solidFill>
              <a:srgbClr val="FF0000"/>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7" name="Text Box 6"/>
          <p:cNvSpPr txBox="1">
            <a:spLocks noChangeArrowheads="1"/>
          </p:cNvSpPr>
          <p:nvPr/>
        </p:nvSpPr>
        <p:spPr bwMode="auto">
          <a:xfrm>
            <a:off x="1066800" y="1739900"/>
            <a:ext cx="7620000" cy="2246313"/>
          </a:xfrm>
          <a:prstGeom prst="rect">
            <a:avLst/>
          </a:prstGeom>
          <a:noFill/>
          <a:ln>
            <a:noFill/>
          </a:ln>
        </p:spPr>
        <p:txBody>
          <a:bodyPr rIns="54000">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a:spcBef>
                <a:spcPct val="0"/>
              </a:spcBef>
              <a:buNone/>
            </a:pPr>
            <a:r>
              <a:rPr sz="2800" dirty="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Một túi đựng 100g bông v</a:t>
            </a:r>
            <a:r>
              <a:rPr sz="2800" dirty="0">
                <a:solidFill>
                  <a:srgbClr val="0000CC"/>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 một túi đựng </a:t>
            </a:r>
            <a:endPar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342900" lvl="0" indent="-342900">
              <a:spcBef>
                <a:spcPct val="0"/>
              </a:spcBef>
              <a:buNone/>
            </a:pP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100g sắt. Hỏi túi n</a:t>
            </a:r>
            <a:r>
              <a:rPr sz="2800" dirty="0">
                <a:solidFill>
                  <a:srgbClr val="0000CC"/>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o nặng hơn?</a:t>
            </a:r>
            <a:endPar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342900" lvl="0" indent="-342900" eaLnBrk="1" hangingPunct="1">
              <a:spcBef>
                <a:spcPct val="0"/>
              </a:spcBef>
              <a:buAutoNum type="alphaUcPeriod"/>
            </a:pPr>
            <a:r>
              <a:rPr sz="2800" b="1" dirty="0">
                <a:latin typeface="Times New Roman" panose="02020603050405020304" pitchFamily="18" charset="0"/>
                <a:cs typeface="Times New Roman" panose="02020603050405020304" pitchFamily="18" charset="0"/>
              </a:rPr>
              <a:t>Túi bông nặng hơn</a:t>
            </a:r>
            <a:r>
              <a:rPr sz="2800" b="1" dirty="0">
                <a:latin typeface="Times New Roman" panose="02020603050405020304" pitchFamily="18" charset="0"/>
                <a:cs typeface="Times New Roman" panose="02020603050405020304" pitchFamily="18" charset="0"/>
              </a:rPr>
              <a:t>	     </a:t>
            </a:r>
            <a:endParaRPr sz="2800" b="1" dirty="0">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B</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 Túi sắt nặng hơn</a:t>
            </a:r>
            <a:endParaRPr sz="2800" b="1" dirty="0">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C. </a:t>
            </a:r>
            <a:r>
              <a:rPr sz="2800" b="1" dirty="0">
                <a:latin typeface="Times New Roman" panose="02020603050405020304" pitchFamily="18" charset="0"/>
                <a:cs typeface="Times New Roman" panose="02020603050405020304" pitchFamily="18" charset="0"/>
              </a:rPr>
              <a:t>Hai túi nặng bằng nhau</a:t>
            </a:r>
            <a:endParaRPr sz="2800" b="1" dirty="0">
              <a:latin typeface="Times New Roman" panose="02020603050405020304" pitchFamily="18" charset="0"/>
              <a:ea typeface="Times New Roman" panose="02020603050405020304" pitchFamily="18" charset="0"/>
            </a:endParaRPr>
          </a:p>
        </p:txBody>
      </p:sp>
      <p:grpSp>
        <p:nvGrpSpPr>
          <p:cNvPr id="14341" name="Group 7"/>
          <p:cNvGrpSpPr/>
          <p:nvPr/>
        </p:nvGrpSpPr>
        <p:grpSpPr>
          <a:xfrm>
            <a:off x="3429000" y="685800"/>
            <a:ext cx="2476500" cy="635000"/>
            <a:chOff x="0" y="0"/>
            <a:chExt cx="1560" cy="426"/>
          </a:xfrm>
        </p:grpSpPr>
        <p:pic>
          <p:nvPicPr>
            <p:cNvPr id="14353" name="Picture 8" descr="Picture1"/>
            <p:cNvPicPr>
              <a:picLocks noChangeAspect="1"/>
            </p:cNvPicPr>
            <p:nvPr/>
          </p:nvPicPr>
          <p:blipFill>
            <a:blip r:embed="rId1"/>
            <a:stretch>
              <a:fillRect/>
            </a:stretch>
          </p:blipFill>
          <p:spPr>
            <a:xfrm>
              <a:off x="0" y="0"/>
              <a:ext cx="1560" cy="426"/>
            </a:xfrm>
            <a:prstGeom prst="rect">
              <a:avLst/>
            </a:prstGeom>
            <a:noFill/>
            <a:ln w="9525">
              <a:noFill/>
            </a:ln>
          </p:spPr>
        </p:pic>
        <p:sp>
          <p:nvSpPr>
            <p:cNvPr id="14354" name="Text Box 9"/>
            <p:cNvSpPr txBox="1"/>
            <p:nvPr/>
          </p:nvSpPr>
          <p:spPr>
            <a:xfrm>
              <a:off x="384" y="24"/>
              <a:ext cx="981" cy="389"/>
            </a:xfrm>
            <a:prstGeom prst="rect">
              <a:avLst/>
            </a:prstGeom>
            <a:noFill/>
            <a:ln w="9525">
              <a:noFill/>
            </a:ln>
            <a:effectLst>
              <a:outerShdw dist="35921" dir="2699999" algn="ctr" rotWithShape="0">
                <a:schemeClr val="bg2"/>
              </a:outerShdw>
            </a:effectLst>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eaLnBrk="1" hangingPunct="1">
                <a:spcBef>
                  <a:spcPct val="50000"/>
                </a:spcBef>
                <a:buNone/>
              </a:pPr>
              <a:r>
                <a:rPr lang="en-US" altLang="en-US" b="1" dirty="0">
                  <a:solidFill>
                    <a:schemeClr val="bg1"/>
                  </a:solidFill>
                </a:rPr>
                <a:t>Câu 2</a:t>
              </a:r>
              <a:endParaRPr lang="en-US" altLang="en-US" b="1" dirty="0">
                <a:solidFill>
                  <a:schemeClr val="bg1"/>
                </a:solidFill>
              </a:endParaRPr>
            </a:p>
          </p:txBody>
        </p:sp>
      </p:grpSp>
      <p:pic>
        <p:nvPicPr>
          <p:cNvPr id="14342" name="Picture 10" descr="6282A33D3F464C77A9A4C1352497B7A3"/>
          <p:cNvPicPr>
            <a:picLocks noChangeAspect="1"/>
          </p:cNvPicPr>
          <p:nvPr/>
        </p:nvPicPr>
        <p:blipFill>
          <a:blip r:embed="rId2"/>
          <a:stretch>
            <a:fillRect/>
          </a:stretch>
        </p:blipFill>
        <p:spPr>
          <a:xfrm>
            <a:off x="990600" y="5029200"/>
            <a:ext cx="952500" cy="838200"/>
          </a:xfrm>
          <a:prstGeom prst="rect">
            <a:avLst/>
          </a:prstGeom>
          <a:noFill/>
          <a:ln w="9525">
            <a:noFill/>
          </a:ln>
        </p:spPr>
      </p:pic>
      <p:sp>
        <p:nvSpPr>
          <p:cNvPr id="12" name="AutoShape 16"/>
          <p:cNvSpPr/>
          <p:nvPr/>
        </p:nvSpPr>
        <p:spPr>
          <a:xfrm>
            <a:off x="3752850" y="5943600"/>
            <a:ext cx="1143000" cy="914400"/>
          </a:xfrm>
          <a:prstGeom prst="star16">
            <a:avLst>
              <a:gd name="adj" fmla="val 37500"/>
            </a:avLst>
          </a:prstGeom>
          <a:gradFill rotWithShape="1">
            <a:gsLst>
              <a:gs pos="0">
                <a:schemeClr val="bg1"/>
              </a:gs>
              <a:gs pos="100000">
                <a:srgbClr val="7B77C7"/>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FF0000"/>
                </a:solidFill>
                <a:latin typeface="Tahoma" panose="020B0604030504040204" pitchFamily="34" charset="0"/>
              </a:rPr>
              <a:t>0</a:t>
            </a:r>
            <a:endParaRPr lang="en-US" altLang="en-US" sz="4400" b="1" dirty="0">
              <a:solidFill>
                <a:srgbClr val="FF0000"/>
              </a:solidFill>
              <a:latin typeface="Tahoma" panose="020B0604030504040204" pitchFamily="34" charset="0"/>
            </a:endParaRPr>
          </a:p>
        </p:txBody>
      </p:sp>
      <p:sp>
        <p:nvSpPr>
          <p:cNvPr id="13" name="AutoShape 17"/>
          <p:cNvSpPr/>
          <p:nvPr/>
        </p:nvSpPr>
        <p:spPr>
          <a:xfrm>
            <a:off x="3756025" y="5943600"/>
            <a:ext cx="1143000" cy="914400"/>
          </a:xfrm>
          <a:prstGeom prst="star16">
            <a:avLst>
              <a:gd name="adj" fmla="val 37500"/>
            </a:avLst>
          </a:prstGeom>
          <a:gradFill rotWithShape="1">
            <a:gsLst>
              <a:gs pos="0">
                <a:schemeClr val="bg1"/>
              </a:gs>
              <a:gs pos="100000">
                <a:srgbClr val="89B593"/>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800000"/>
                </a:solidFill>
                <a:latin typeface="Tahoma" panose="020B0604030504040204" pitchFamily="34" charset="0"/>
              </a:rPr>
              <a:t>1</a:t>
            </a:r>
            <a:endParaRPr lang="en-US" altLang="en-US" sz="4400" b="1" dirty="0">
              <a:solidFill>
                <a:srgbClr val="800000"/>
              </a:solidFill>
              <a:latin typeface="Tahoma" panose="020B0604030504040204" pitchFamily="34" charset="0"/>
            </a:endParaRPr>
          </a:p>
        </p:txBody>
      </p:sp>
      <p:sp>
        <p:nvSpPr>
          <p:cNvPr id="14" name="AutoShape 18"/>
          <p:cNvSpPr/>
          <p:nvPr/>
        </p:nvSpPr>
        <p:spPr>
          <a:xfrm>
            <a:off x="3760788" y="5927725"/>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2</a:t>
            </a:r>
            <a:endParaRPr lang="en-US" altLang="en-US" sz="4400" b="1" dirty="0">
              <a:solidFill>
                <a:srgbClr val="0033CC"/>
              </a:solidFill>
              <a:latin typeface="Tahoma" panose="020B0604030504040204" pitchFamily="34" charset="0"/>
            </a:endParaRPr>
          </a:p>
        </p:txBody>
      </p:sp>
      <p:sp>
        <p:nvSpPr>
          <p:cNvPr id="15" name="AutoShape 19"/>
          <p:cNvSpPr/>
          <p:nvPr/>
        </p:nvSpPr>
        <p:spPr>
          <a:xfrm>
            <a:off x="3759200" y="5935663"/>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3</a:t>
            </a:r>
            <a:endParaRPr lang="en-US" altLang="en-US" sz="4400" b="1" dirty="0">
              <a:solidFill>
                <a:srgbClr val="0033CC"/>
              </a:solidFill>
              <a:latin typeface="Tahoma" panose="020B0604030504040204" pitchFamily="34" charset="0"/>
            </a:endParaRPr>
          </a:p>
        </p:txBody>
      </p:sp>
      <p:grpSp>
        <p:nvGrpSpPr>
          <p:cNvPr id="3" name="Group 47"/>
          <p:cNvGrpSpPr/>
          <p:nvPr/>
        </p:nvGrpSpPr>
        <p:grpSpPr bwMode="auto">
          <a:xfrm>
            <a:off x="2286000" y="4267200"/>
            <a:ext cx="4267200" cy="1524000"/>
            <a:chOff x="912" y="2592"/>
            <a:chExt cx="3072" cy="960"/>
          </a:xfrm>
          <a:solidFill>
            <a:srgbClr val="FFFF00"/>
          </a:solidFill>
        </p:grpSpPr>
        <p:sp>
          <p:nvSpPr>
            <p:cNvPr id="19474" name="Oval 48"/>
            <p:cNvSpPr>
              <a:spLocks noChangeArrowheads="1"/>
            </p:cNvSpPr>
            <p:nvPr/>
          </p:nvSpPr>
          <p:spPr bwMode="auto">
            <a:xfrm>
              <a:off x="912" y="2592"/>
              <a:ext cx="3072" cy="960"/>
            </a:xfrm>
            <a:prstGeom prst="ellipse">
              <a:avLst/>
            </a:prstGeom>
            <a:grpFill/>
            <a:ln w="9525">
              <a:solidFill>
                <a:srgbClr val="FF0000"/>
              </a:solidFill>
              <a:rou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800" b="1" i="0" u="none" strike="noStrike" kern="1200" cap="none" spc="0" normalizeH="0" baseline="0" noProof="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19475" name="WordArt 49"/>
            <p:cNvSpPr>
              <a:spLocks noChangeArrowheads="1" noChangeShapeType="1" noTextEdit="1"/>
            </p:cNvSpPr>
            <p:nvPr/>
          </p:nvSpPr>
          <p:spPr bwMode="auto">
            <a:xfrm>
              <a:off x="1488" y="2880"/>
              <a:ext cx="1884" cy="408"/>
            </a:xfrm>
            <a:prstGeom prst="rect">
              <a:avLst/>
            </a:prstGeom>
            <a:grpFill/>
          </p:spPr>
          <p:txBody>
            <a:bodyPr wrap="none" numCol="1"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rPr>
                <a:t>HẾT GIỜ</a:t>
              </a:r>
              <a:endPar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endParaRPr>
            </a:p>
          </p:txBody>
        </p:sp>
      </p:grpSp>
      <p:graphicFrame>
        <p:nvGraphicFramePr>
          <p:cNvPr id="14348" name="Object 51"/>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077" name="" r:id="rId3" imgW="114300" imgH="215900" progId="Equation.3">
                  <p:embed/>
                </p:oleObj>
              </mc:Choice>
              <mc:Fallback>
                <p:oleObj name="" r:id="rId3" imgW="114300" imgH="215900" progId="Equation.3">
                  <p:embed/>
                  <p:pic>
                    <p:nvPicPr>
                      <p:cNvPr id="0" name="Picture 3076"/>
                      <p:cNvPicPr/>
                      <p:nvPr/>
                    </p:nvPicPr>
                    <p:blipFill>
                      <a:blip r:embed="rId4"/>
                      <a:stretch>
                        <a:fillRect/>
                      </a:stretch>
                    </p:blipFill>
                    <p:spPr>
                      <a:xfrm>
                        <a:off x="4514850" y="3321050"/>
                        <a:ext cx="114300" cy="215900"/>
                      </a:xfrm>
                      <a:prstGeom prst="rect">
                        <a:avLst/>
                      </a:prstGeom>
                      <a:noFill/>
                      <a:ln w="38100">
                        <a:noFill/>
                        <a:miter/>
                      </a:ln>
                    </p:spPr>
                  </p:pic>
                </p:oleObj>
              </mc:Fallback>
            </mc:AlternateContent>
          </a:graphicData>
        </a:graphic>
      </p:graphicFrame>
      <p:sp>
        <p:nvSpPr>
          <p:cNvPr id="21" name="Rectangle 20"/>
          <p:cNvSpPr/>
          <p:nvPr/>
        </p:nvSpPr>
        <p:spPr>
          <a:xfrm>
            <a:off x="1066800" y="3451225"/>
            <a:ext cx="4260850"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C. Hai túi nặng bằng nhau</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22" name="AutoShape 19"/>
          <p:cNvSpPr/>
          <p:nvPr/>
        </p:nvSpPr>
        <p:spPr>
          <a:xfrm>
            <a:off x="37719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4</a:t>
            </a:r>
            <a:endParaRPr lang="en-US" altLang="en-US" sz="4400" b="1" dirty="0">
              <a:solidFill>
                <a:srgbClr val="0033CC"/>
              </a:solidFill>
              <a:latin typeface="Tahoma" panose="020B0604030504040204" pitchFamily="34" charset="0"/>
            </a:endParaRPr>
          </a:p>
        </p:txBody>
      </p:sp>
      <p:sp>
        <p:nvSpPr>
          <p:cNvPr id="23" name="AutoShape 19"/>
          <p:cNvSpPr/>
          <p:nvPr/>
        </p:nvSpPr>
        <p:spPr>
          <a:xfrm>
            <a:off x="37592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5</a:t>
            </a:r>
            <a:endParaRPr lang="en-US" altLang="en-US" sz="4400" b="1" dirty="0">
              <a:solidFill>
                <a:srgbClr val="0033CC"/>
              </a:solidFill>
              <a:latin typeface="Tahoma" panose="020B0604030504040204" pitchFamily="34" charset="0"/>
            </a:endParaRPr>
          </a:p>
        </p:txBody>
      </p:sp>
      <p:pic>
        <p:nvPicPr>
          <p:cNvPr id="14352" name="Picture 1"/>
          <p:cNvPicPr>
            <a:picLocks noChangeAspect="1"/>
          </p:cNvPicPr>
          <p:nvPr/>
        </p:nvPicPr>
        <p:blipFill>
          <a:blip r:embed="rId5"/>
          <a:stretch>
            <a:fillRect/>
          </a:stretch>
        </p:blipFill>
        <p:spPr>
          <a:xfrm>
            <a:off x="6781800" y="2189163"/>
            <a:ext cx="1524000" cy="15240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xit" presetSubtype="0" decel="100000" fill="hold" grpId="0" nodeType="clickEffect">
                                  <p:stCondLst>
                                    <p:cond delay="0"/>
                                  </p:stCondLst>
                                  <p:childTnLst>
                                    <p:anim calcmode="lin" valueType="num">
                                      <p:cBhvr>
                                        <p:cTn id="11" dur="1000"/>
                                        <p:tgtEl>
                                          <p:spTgt spid="23"/>
                                        </p:tgtEl>
                                        <p:attrNameLst>
                                          <p:attrName>ppt_w</p:attrName>
                                        </p:attrNameLst>
                                      </p:cBhvr>
                                      <p:tavLst>
                                        <p:tav tm="0">
                                          <p:val>
                                            <p:strVal val="ppt_w"/>
                                          </p:val>
                                        </p:tav>
                                        <p:tav tm="100000">
                                          <p:val>
                                            <p:strVal val="ppt_w*0.05"/>
                                          </p:val>
                                        </p:tav>
                                      </p:tavLst>
                                    </p:anim>
                                    <p:anim calcmode="lin" valueType="num">
                                      <p:cBhvr>
                                        <p:cTn id="12" dur="1000"/>
                                        <p:tgtEl>
                                          <p:spTgt spid="23"/>
                                        </p:tgtEl>
                                        <p:attrNameLst>
                                          <p:attrName>ppt_h</p:attrName>
                                        </p:attrNameLst>
                                      </p:cBhvr>
                                      <p:tavLst>
                                        <p:tav tm="0">
                                          <p:val>
                                            <p:strVal val="ppt_h"/>
                                          </p:val>
                                        </p:tav>
                                        <p:tav tm="100000">
                                          <p:val>
                                            <p:strVal val="ppt_h"/>
                                          </p:val>
                                        </p:tav>
                                      </p:tavLst>
                                    </p:anim>
                                    <p:anim calcmode="lin" valueType="num">
                                      <p:cBhvr>
                                        <p:cTn id="13" dur="1000"/>
                                        <p:tgtEl>
                                          <p:spTgt spid="23"/>
                                        </p:tgtEl>
                                        <p:attrNameLst>
                                          <p:attrName>ppt_x</p:attrName>
                                        </p:attrNameLst>
                                      </p:cBhvr>
                                      <p:tavLst>
                                        <p:tav tm="0">
                                          <p:val>
                                            <p:strVal val="ppt_x"/>
                                          </p:val>
                                        </p:tav>
                                        <p:tav tm="100000">
                                          <p:val>
                                            <p:strVal val="ppt_x-.2"/>
                                          </p:val>
                                        </p:tav>
                                      </p:tavLst>
                                    </p:anim>
                                    <p:anim calcmode="lin" valueType="num">
                                      <p:cBhvr>
                                        <p:cTn id="14" dur="1000"/>
                                        <p:tgtEl>
                                          <p:spTgt spid="23"/>
                                        </p:tgtEl>
                                        <p:attrNameLst>
                                          <p:attrName>ppt_y</p:attrName>
                                        </p:attrNameLst>
                                      </p:cBhvr>
                                      <p:tavLst>
                                        <p:tav tm="0">
                                          <p:val>
                                            <p:strVal val="ppt_y"/>
                                          </p:val>
                                        </p:tav>
                                        <p:tav tm="100000">
                                          <p:val>
                                            <p:strVal val="ppt_y"/>
                                          </p:val>
                                        </p:tav>
                                      </p:tavLst>
                                    </p:anim>
                                    <p:animEffect transition="out" filter="fade">
                                      <p:cBhvr>
                                        <p:cTn id="15" dur="1000"/>
                                        <p:tgtEl>
                                          <p:spTgt spid="23"/>
                                        </p:tgtEl>
                                      </p:cBhvr>
                                    </p:animEffect>
                                    <p:set>
                                      <p:cBhvr>
                                        <p:cTn id="16" dur="1" fill="hold">
                                          <p:stCondLst>
                                            <p:cond delay="999"/>
                                          </p:stCondLst>
                                        </p:cTn>
                                        <p:tgtEl>
                                          <p:spTgt spid="23"/>
                                        </p:tgtEl>
                                        <p:attrNameLst>
                                          <p:attrName>style.visibility</p:attrName>
                                        </p:attrNameLst>
                                      </p:cBhvr>
                                      <p:to>
                                        <p:strVal val="hidden"/>
                                      </p:to>
                                    </p:set>
                                  </p:childTnLst>
                                  <p:subTnLst>
                                    <p:audio>
                                      <p:cMediaNode>
                                        <p:cTn display="0" masterRel="sameClick">
                                          <p:stCondLst>
                                            <p:cond evt="begin" delay="0">
                                              <p:tn val="10"/>
                                            </p:cond>
                                          </p:stCondLst>
                                          <p:endCondLst>
                                            <p:cond evt="onStopAudio" delay="0">
                                              <p:tgtEl>
                                                <p:sldTgt/>
                                              </p:tgtEl>
                                            </p:cond>
                                          </p:endCondLst>
                                        </p:cTn>
                                        <p:tgtEl>
                                          <p:sndTgt r:embed="rId6" name="click.wav"/>
                                        </p:tgtEl>
                                      </p:cMediaNode>
                                    </p:audio>
                                  </p:subTnLst>
                                </p:cTn>
                              </p:par>
                            </p:childTnLst>
                          </p:cTn>
                        </p:par>
                        <p:par>
                          <p:cTn id="17" fill="hold">
                            <p:stCondLst>
                              <p:cond delay="1000"/>
                            </p:stCondLst>
                            <p:childTnLst>
                              <p:par>
                                <p:cTn id="18" presetID="54" presetClass="exit" presetSubtype="0" decel="100000" fill="hold" grpId="0" nodeType="afterEffect">
                                  <p:stCondLst>
                                    <p:cond delay="0"/>
                                  </p:stCondLst>
                                  <p:childTnLst>
                                    <p:anim calcmode="lin" valueType="num">
                                      <p:cBhvr>
                                        <p:cTn id="19" dur="1000"/>
                                        <p:tgtEl>
                                          <p:spTgt spid="22"/>
                                        </p:tgtEl>
                                        <p:attrNameLst>
                                          <p:attrName>ppt_w</p:attrName>
                                        </p:attrNameLst>
                                      </p:cBhvr>
                                      <p:tavLst>
                                        <p:tav tm="0">
                                          <p:val>
                                            <p:strVal val="ppt_w"/>
                                          </p:val>
                                        </p:tav>
                                        <p:tav tm="100000">
                                          <p:val>
                                            <p:strVal val="ppt_w*0.05"/>
                                          </p:val>
                                        </p:tav>
                                      </p:tavLst>
                                    </p:anim>
                                    <p:anim calcmode="lin" valueType="num">
                                      <p:cBhvr>
                                        <p:cTn id="20" dur="1000"/>
                                        <p:tgtEl>
                                          <p:spTgt spid="22"/>
                                        </p:tgtEl>
                                        <p:attrNameLst>
                                          <p:attrName>ppt_h</p:attrName>
                                        </p:attrNameLst>
                                      </p:cBhvr>
                                      <p:tavLst>
                                        <p:tav tm="0">
                                          <p:val>
                                            <p:strVal val="ppt_h"/>
                                          </p:val>
                                        </p:tav>
                                        <p:tav tm="100000">
                                          <p:val>
                                            <p:strVal val="ppt_h"/>
                                          </p:val>
                                        </p:tav>
                                      </p:tavLst>
                                    </p:anim>
                                    <p:anim calcmode="lin" valueType="num">
                                      <p:cBhvr>
                                        <p:cTn id="21" dur="1000"/>
                                        <p:tgtEl>
                                          <p:spTgt spid="22"/>
                                        </p:tgtEl>
                                        <p:attrNameLst>
                                          <p:attrName>ppt_x</p:attrName>
                                        </p:attrNameLst>
                                      </p:cBhvr>
                                      <p:tavLst>
                                        <p:tav tm="0">
                                          <p:val>
                                            <p:strVal val="ppt_x"/>
                                          </p:val>
                                        </p:tav>
                                        <p:tav tm="100000">
                                          <p:val>
                                            <p:strVal val="ppt_x-.2"/>
                                          </p:val>
                                        </p:tav>
                                      </p:tavLst>
                                    </p:anim>
                                    <p:anim calcmode="lin" valueType="num">
                                      <p:cBhvr>
                                        <p:cTn id="22" dur="1000"/>
                                        <p:tgtEl>
                                          <p:spTgt spid="22"/>
                                        </p:tgtEl>
                                        <p:attrNameLst>
                                          <p:attrName>ppt_y</p:attrName>
                                        </p:attrNameLst>
                                      </p:cBhvr>
                                      <p:tavLst>
                                        <p:tav tm="0">
                                          <p:val>
                                            <p:strVal val="ppt_y"/>
                                          </p:val>
                                        </p:tav>
                                        <p:tav tm="100000">
                                          <p:val>
                                            <p:strVal val="ppt_y"/>
                                          </p:val>
                                        </p:tav>
                                      </p:tavLst>
                                    </p:anim>
                                    <p:animEffect transition="out" filter="fade">
                                      <p:cBhvr>
                                        <p:cTn id="23" dur="1000"/>
                                        <p:tgtEl>
                                          <p:spTgt spid="22"/>
                                        </p:tgtEl>
                                      </p:cBhvr>
                                    </p:animEffect>
                                    <p:set>
                                      <p:cBhvr>
                                        <p:cTn id="24" dur="1" fill="hold">
                                          <p:stCondLst>
                                            <p:cond delay="999"/>
                                          </p:stCondLst>
                                        </p:cTn>
                                        <p:tgtEl>
                                          <p:spTgt spid="22"/>
                                        </p:tgtEl>
                                        <p:attrNameLst>
                                          <p:attrName>style.visibility</p:attrName>
                                        </p:attrNameLst>
                                      </p:cBhvr>
                                      <p:to>
                                        <p:strVal val="hidden"/>
                                      </p:to>
                                    </p:set>
                                  </p:childTnLst>
                                  <p:subTnLst>
                                    <p:audio>
                                      <p:cMediaNode>
                                        <p:cTn display="0" masterRel="sameClick">
                                          <p:stCondLst>
                                            <p:cond evt="begin" delay="0">
                                              <p:tn val="18"/>
                                            </p:cond>
                                          </p:stCondLst>
                                          <p:endCondLst>
                                            <p:cond evt="onStopAudio" delay="0">
                                              <p:tgtEl>
                                                <p:sldTgt/>
                                              </p:tgtEl>
                                            </p:cond>
                                          </p:endCondLst>
                                        </p:cTn>
                                        <p:tgtEl>
                                          <p:sndTgt r:embed="rId6" name="click.wav"/>
                                        </p:tgtEl>
                                      </p:cMediaNode>
                                    </p:audio>
                                  </p:subTnLst>
                                </p:cTn>
                              </p:par>
                            </p:childTnLst>
                          </p:cTn>
                        </p:par>
                        <p:par>
                          <p:cTn id="25" fill="hold">
                            <p:stCondLst>
                              <p:cond delay="2000"/>
                            </p:stCondLst>
                            <p:childTnLst>
                              <p:par>
                                <p:cTn id="26" presetID="54" presetClass="exit" presetSubtype="0" decel="100000" fill="hold" grpId="0" nodeType="afterEffect">
                                  <p:stCondLst>
                                    <p:cond delay="0"/>
                                  </p:stCondLst>
                                  <p:childTnLst>
                                    <p:anim calcmode="lin" valueType="num">
                                      <p:cBhvr>
                                        <p:cTn id="27" dur="1000"/>
                                        <p:tgtEl>
                                          <p:spTgt spid="15"/>
                                        </p:tgtEl>
                                        <p:attrNameLst>
                                          <p:attrName>ppt_w</p:attrName>
                                        </p:attrNameLst>
                                      </p:cBhvr>
                                      <p:tavLst>
                                        <p:tav tm="0">
                                          <p:val>
                                            <p:strVal val="ppt_w"/>
                                          </p:val>
                                        </p:tav>
                                        <p:tav tm="100000">
                                          <p:val>
                                            <p:strVal val="ppt_w*0.05"/>
                                          </p:val>
                                        </p:tav>
                                      </p:tavLst>
                                    </p:anim>
                                    <p:anim calcmode="lin" valueType="num">
                                      <p:cBhvr>
                                        <p:cTn id="28" dur="1000"/>
                                        <p:tgtEl>
                                          <p:spTgt spid="15"/>
                                        </p:tgtEl>
                                        <p:attrNameLst>
                                          <p:attrName>ppt_h</p:attrName>
                                        </p:attrNameLst>
                                      </p:cBhvr>
                                      <p:tavLst>
                                        <p:tav tm="0">
                                          <p:val>
                                            <p:strVal val="ppt_h"/>
                                          </p:val>
                                        </p:tav>
                                        <p:tav tm="100000">
                                          <p:val>
                                            <p:strVal val="ppt_h"/>
                                          </p:val>
                                        </p:tav>
                                      </p:tavLst>
                                    </p:anim>
                                    <p:anim calcmode="lin" valueType="num">
                                      <p:cBhvr>
                                        <p:cTn id="29" dur="1000"/>
                                        <p:tgtEl>
                                          <p:spTgt spid="15"/>
                                        </p:tgtEl>
                                        <p:attrNameLst>
                                          <p:attrName>ppt_x</p:attrName>
                                        </p:attrNameLst>
                                      </p:cBhvr>
                                      <p:tavLst>
                                        <p:tav tm="0">
                                          <p:val>
                                            <p:strVal val="ppt_x"/>
                                          </p:val>
                                        </p:tav>
                                        <p:tav tm="100000">
                                          <p:val>
                                            <p:strVal val="ppt_x-.2"/>
                                          </p:val>
                                        </p:tav>
                                      </p:tavLst>
                                    </p:anim>
                                    <p:anim calcmode="lin" valueType="num">
                                      <p:cBhvr>
                                        <p:cTn id="30" dur="1000"/>
                                        <p:tgtEl>
                                          <p:spTgt spid="15"/>
                                        </p:tgtEl>
                                        <p:attrNameLst>
                                          <p:attrName>ppt_y</p:attrName>
                                        </p:attrNameLst>
                                      </p:cBhvr>
                                      <p:tavLst>
                                        <p:tav tm="0">
                                          <p:val>
                                            <p:strVal val="ppt_y"/>
                                          </p:val>
                                        </p:tav>
                                        <p:tav tm="100000">
                                          <p:val>
                                            <p:strVal val="ppt_y"/>
                                          </p:val>
                                        </p:tav>
                                      </p:tavLst>
                                    </p:anim>
                                    <p:animEffect transition="out" filter="fade">
                                      <p:cBhvr>
                                        <p:cTn id="31" dur="1000"/>
                                        <p:tgtEl>
                                          <p:spTgt spid="15"/>
                                        </p:tgtEl>
                                      </p:cBhvr>
                                    </p:animEffect>
                                    <p:set>
                                      <p:cBhvr>
                                        <p:cTn id="32" dur="1" fill="hold">
                                          <p:stCondLst>
                                            <p:cond delay="999"/>
                                          </p:stCondLst>
                                        </p:cTn>
                                        <p:tgtEl>
                                          <p:spTgt spid="15"/>
                                        </p:tgtEl>
                                        <p:attrNameLst>
                                          <p:attrName>style.visibility</p:attrName>
                                        </p:attrNameLst>
                                      </p:cBhvr>
                                      <p:to>
                                        <p:strVal val="hidden"/>
                                      </p:to>
                                    </p:set>
                                  </p:childTnLst>
                                  <p:subTnLst>
                                    <p:audio>
                                      <p:cMediaNode>
                                        <p:cTn display="0" masterRel="sameClick">
                                          <p:stCondLst>
                                            <p:cond evt="begin" delay="0">
                                              <p:tn val="26"/>
                                            </p:cond>
                                          </p:stCondLst>
                                          <p:endCondLst>
                                            <p:cond evt="onStopAudio" delay="0">
                                              <p:tgtEl>
                                                <p:sldTgt/>
                                              </p:tgtEl>
                                            </p:cond>
                                          </p:endCondLst>
                                        </p:cTn>
                                        <p:tgtEl>
                                          <p:sndTgt r:embed="rId6" name="click.wav"/>
                                        </p:tgtEl>
                                      </p:cMediaNode>
                                    </p:audio>
                                  </p:subTnLst>
                                </p:cTn>
                              </p:par>
                            </p:childTnLst>
                          </p:cTn>
                        </p:par>
                        <p:par>
                          <p:cTn id="33" fill="hold">
                            <p:stCondLst>
                              <p:cond delay="3000"/>
                            </p:stCondLst>
                            <p:childTnLst>
                              <p:par>
                                <p:cTn id="34" presetID="54" presetClass="exit" presetSubtype="0" decel="100000" fill="hold" grpId="0" nodeType="afterEffect">
                                  <p:stCondLst>
                                    <p:cond delay="0"/>
                                  </p:stCondLst>
                                  <p:childTnLst>
                                    <p:anim calcmode="lin" valueType="num">
                                      <p:cBhvr>
                                        <p:cTn id="35" dur="1000"/>
                                        <p:tgtEl>
                                          <p:spTgt spid="14"/>
                                        </p:tgtEl>
                                        <p:attrNameLst>
                                          <p:attrName>ppt_w</p:attrName>
                                        </p:attrNameLst>
                                      </p:cBhvr>
                                      <p:tavLst>
                                        <p:tav tm="0">
                                          <p:val>
                                            <p:strVal val="ppt_w"/>
                                          </p:val>
                                        </p:tav>
                                        <p:tav tm="100000">
                                          <p:val>
                                            <p:strVal val="ppt_w*0.05"/>
                                          </p:val>
                                        </p:tav>
                                      </p:tavLst>
                                    </p:anim>
                                    <p:anim calcmode="lin" valueType="num">
                                      <p:cBhvr>
                                        <p:cTn id="36" dur="1000"/>
                                        <p:tgtEl>
                                          <p:spTgt spid="14"/>
                                        </p:tgtEl>
                                        <p:attrNameLst>
                                          <p:attrName>ppt_h</p:attrName>
                                        </p:attrNameLst>
                                      </p:cBhvr>
                                      <p:tavLst>
                                        <p:tav tm="0">
                                          <p:val>
                                            <p:strVal val="ppt_h"/>
                                          </p:val>
                                        </p:tav>
                                        <p:tav tm="100000">
                                          <p:val>
                                            <p:strVal val="ppt_h"/>
                                          </p:val>
                                        </p:tav>
                                      </p:tavLst>
                                    </p:anim>
                                    <p:anim calcmode="lin" valueType="num">
                                      <p:cBhvr>
                                        <p:cTn id="37" dur="1000"/>
                                        <p:tgtEl>
                                          <p:spTgt spid="14"/>
                                        </p:tgtEl>
                                        <p:attrNameLst>
                                          <p:attrName>ppt_x</p:attrName>
                                        </p:attrNameLst>
                                      </p:cBhvr>
                                      <p:tavLst>
                                        <p:tav tm="0">
                                          <p:val>
                                            <p:strVal val="ppt_x"/>
                                          </p:val>
                                        </p:tav>
                                        <p:tav tm="100000">
                                          <p:val>
                                            <p:strVal val="ppt_x-.2"/>
                                          </p:val>
                                        </p:tav>
                                      </p:tavLst>
                                    </p:anim>
                                    <p:anim calcmode="lin" valueType="num">
                                      <p:cBhvr>
                                        <p:cTn id="38" dur="1000"/>
                                        <p:tgtEl>
                                          <p:spTgt spid="14"/>
                                        </p:tgtEl>
                                        <p:attrNameLst>
                                          <p:attrName>ppt_y</p:attrName>
                                        </p:attrNameLst>
                                      </p:cBhvr>
                                      <p:tavLst>
                                        <p:tav tm="0">
                                          <p:val>
                                            <p:strVal val="ppt_y"/>
                                          </p:val>
                                        </p:tav>
                                        <p:tav tm="100000">
                                          <p:val>
                                            <p:strVal val="ppt_y"/>
                                          </p:val>
                                        </p:tav>
                                      </p:tavLst>
                                    </p:anim>
                                    <p:animEffect transition="out" filter="fade">
                                      <p:cBhvr>
                                        <p:cTn id="39" dur="1000"/>
                                        <p:tgtEl>
                                          <p:spTgt spid="14"/>
                                        </p:tgtEl>
                                      </p:cBhvr>
                                    </p:animEffect>
                                    <p:set>
                                      <p:cBhvr>
                                        <p:cTn id="40" dur="1" fill="hold">
                                          <p:stCondLst>
                                            <p:cond delay="999"/>
                                          </p:stCondLst>
                                        </p:cTn>
                                        <p:tgtEl>
                                          <p:spTgt spid="14"/>
                                        </p:tgtEl>
                                        <p:attrNameLst>
                                          <p:attrName>style.visibility</p:attrName>
                                        </p:attrNameLst>
                                      </p:cBhvr>
                                      <p:to>
                                        <p:strVal val="hidden"/>
                                      </p:to>
                                    </p:set>
                                  </p:childTnLst>
                                  <p:subTnLst>
                                    <p:audio>
                                      <p:cMediaNode>
                                        <p:cTn display="0" masterRel="sameClick">
                                          <p:stCondLst>
                                            <p:cond evt="begin" delay="0">
                                              <p:tn val="34"/>
                                            </p:cond>
                                          </p:stCondLst>
                                          <p:endCondLst>
                                            <p:cond evt="onStopAudio" delay="0">
                                              <p:tgtEl>
                                                <p:sldTgt/>
                                              </p:tgtEl>
                                            </p:cond>
                                          </p:endCondLst>
                                        </p:cTn>
                                        <p:tgtEl>
                                          <p:sndTgt r:embed="rId6" name="click.wav"/>
                                        </p:tgtEl>
                                      </p:cMediaNode>
                                    </p:audio>
                                  </p:subTnLst>
                                </p:cTn>
                              </p:par>
                            </p:childTnLst>
                          </p:cTn>
                        </p:par>
                        <p:par>
                          <p:cTn id="41" fill="hold">
                            <p:stCondLst>
                              <p:cond delay="4000"/>
                            </p:stCondLst>
                            <p:childTnLst>
                              <p:par>
                                <p:cTn id="42" presetID="54" presetClass="exit" presetSubtype="0" decel="100000" fill="hold" grpId="0" nodeType="afterEffect">
                                  <p:stCondLst>
                                    <p:cond delay="0"/>
                                  </p:stCondLst>
                                  <p:childTnLst>
                                    <p:anim calcmode="lin" valueType="num">
                                      <p:cBhvr>
                                        <p:cTn id="43" dur="1000"/>
                                        <p:tgtEl>
                                          <p:spTgt spid="13"/>
                                        </p:tgtEl>
                                        <p:attrNameLst>
                                          <p:attrName>ppt_w</p:attrName>
                                        </p:attrNameLst>
                                      </p:cBhvr>
                                      <p:tavLst>
                                        <p:tav tm="0">
                                          <p:val>
                                            <p:strVal val="ppt_w"/>
                                          </p:val>
                                        </p:tav>
                                        <p:tav tm="100000">
                                          <p:val>
                                            <p:strVal val="ppt_w*0.05"/>
                                          </p:val>
                                        </p:tav>
                                      </p:tavLst>
                                    </p:anim>
                                    <p:anim calcmode="lin" valueType="num">
                                      <p:cBhvr>
                                        <p:cTn id="44" dur="1000"/>
                                        <p:tgtEl>
                                          <p:spTgt spid="13"/>
                                        </p:tgtEl>
                                        <p:attrNameLst>
                                          <p:attrName>ppt_h</p:attrName>
                                        </p:attrNameLst>
                                      </p:cBhvr>
                                      <p:tavLst>
                                        <p:tav tm="0">
                                          <p:val>
                                            <p:strVal val="ppt_h"/>
                                          </p:val>
                                        </p:tav>
                                        <p:tav tm="100000">
                                          <p:val>
                                            <p:strVal val="ppt_h"/>
                                          </p:val>
                                        </p:tav>
                                      </p:tavLst>
                                    </p:anim>
                                    <p:anim calcmode="lin" valueType="num">
                                      <p:cBhvr>
                                        <p:cTn id="45" dur="1000"/>
                                        <p:tgtEl>
                                          <p:spTgt spid="13"/>
                                        </p:tgtEl>
                                        <p:attrNameLst>
                                          <p:attrName>ppt_x</p:attrName>
                                        </p:attrNameLst>
                                      </p:cBhvr>
                                      <p:tavLst>
                                        <p:tav tm="0">
                                          <p:val>
                                            <p:strVal val="ppt_x"/>
                                          </p:val>
                                        </p:tav>
                                        <p:tav tm="100000">
                                          <p:val>
                                            <p:strVal val="ppt_x-.2"/>
                                          </p:val>
                                        </p:tav>
                                      </p:tavLst>
                                    </p:anim>
                                    <p:anim calcmode="lin" valueType="num">
                                      <p:cBhvr>
                                        <p:cTn id="46" dur="1000"/>
                                        <p:tgtEl>
                                          <p:spTgt spid="13"/>
                                        </p:tgtEl>
                                        <p:attrNameLst>
                                          <p:attrName>ppt_y</p:attrName>
                                        </p:attrNameLst>
                                      </p:cBhvr>
                                      <p:tavLst>
                                        <p:tav tm="0">
                                          <p:val>
                                            <p:strVal val="ppt_y"/>
                                          </p:val>
                                        </p:tav>
                                        <p:tav tm="100000">
                                          <p:val>
                                            <p:strVal val="ppt_y"/>
                                          </p:val>
                                        </p:tav>
                                      </p:tavLst>
                                    </p:anim>
                                    <p:animEffect transition="out" filter="fade">
                                      <p:cBhvr>
                                        <p:cTn id="47" dur="1000"/>
                                        <p:tgtEl>
                                          <p:spTgt spid="13"/>
                                        </p:tgtEl>
                                      </p:cBhvr>
                                    </p:animEffect>
                                    <p:set>
                                      <p:cBhvr>
                                        <p:cTn id="48" dur="1" fill="hold">
                                          <p:stCondLst>
                                            <p:cond delay="999"/>
                                          </p:stCondLst>
                                        </p:cTn>
                                        <p:tgtEl>
                                          <p:spTgt spid="13"/>
                                        </p:tgtEl>
                                        <p:attrNameLst>
                                          <p:attrName>style.visibility</p:attrName>
                                        </p:attrNameLst>
                                      </p:cBhvr>
                                      <p:to>
                                        <p:strVal val="hidden"/>
                                      </p:to>
                                    </p:set>
                                  </p:childTnLst>
                                  <p:subTnLst>
                                    <p:audio>
                                      <p:cMediaNode>
                                        <p:cTn display="0" masterRel="sameClick">
                                          <p:stCondLst>
                                            <p:cond evt="begin" delay="0">
                                              <p:tn val="42"/>
                                            </p:cond>
                                          </p:stCondLst>
                                          <p:endCondLst>
                                            <p:cond evt="onStopAudio" delay="0">
                                              <p:tgtEl>
                                                <p:sldTgt/>
                                              </p:tgtEl>
                                            </p:cond>
                                          </p:endCondLst>
                                        </p:cTn>
                                        <p:tgtEl>
                                          <p:sndTgt r:embed="rId6" name="click.wav"/>
                                        </p:tgtEl>
                                      </p:cMediaNode>
                                    </p:audio>
                                  </p:subTnLst>
                                </p:cTn>
                              </p:par>
                            </p:childTnLst>
                          </p:cTn>
                        </p:par>
                        <p:par>
                          <p:cTn id="49" fill="hold">
                            <p:stCondLst>
                              <p:cond delay="5000"/>
                            </p:stCondLst>
                            <p:childTnLst>
                              <p:par>
                                <p:cTn id="50" presetID="6" presetClass="emph" presetSubtype="0" fill="hold" grpId="0" nodeType="afterEffect">
                                  <p:stCondLst>
                                    <p:cond delay="0"/>
                                  </p:stCondLst>
                                  <p:childTnLst>
                                    <p:animScale>
                                      <p:cBhvr>
                                        <p:cTn id="51" dur="1000" fill="hold"/>
                                        <p:tgtEl>
                                          <p:spTgt spid="12"/>
                                        </p:tgtEl>
                                      </p:cBhvr>
                                      <p:by x="130000" y="130000"/>
                                    </p:animScale>
                                  </p:childTnLst>
                                  <p:subTnLst>
                                    <p:audio>
                                      <p:cMediaNode>
                                        <p:cTn display="0" masterRel="sameClick">
                                          <p:stCondLst>
                                            <p:cond evt="begin" delay="0">
                                              <p:tn val="50"/>
                                            </p:cond>
                                          </p:stCondLst>
                                          <p:endCondLst>
                                            <p:cond evt="onStopAudio" delay="0">
                                              <p:tgtEl>
                                                <p:sldTgt/>
                                              </p:tgtEl>
                                            </p:cond>
                                          </p:endCondLst>
                                        </p:cTn>
                                        <p:tgtEl>
                                          <p:sndTgt r:embed="rId7" name="BELL.WAV"/>
                                        </p:tgtEl>
                                      </p:cMediaNode>
                                    </p:audio>
                                  </p:subTnLst>
                                </p:cTn>
                              </p:par>
                            </p:childTnLst>
                          </p:cTn>
                        </p:par>
                        <p:par>
                          <p:cTn id="52" fill="hold">
                            <p:stCondLst>
                              <p:cond delay="6000"/>
                            </p:stCondLst>
                            <p:childTnLst>
                              <p:par>
                                <p:cTn id="53" presetID="23" presetClass="entr" presetSubtype="16" fill="remove" nodeType="after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3000" fill="hold"/>
                                        <p:tgtEl>
                                          <p:spTgt spid="3"/>
                                        </p:tgtEl>
                                        <p:attrNameLst>
                                          <p:attrName>ppt_w</p:attrName>
                                        </p:attrNameLst>
                                      </p:cBhvr>
                                      <p:tavLst>
                                        <p:tav tm="0">
                                          <p:val>
                                            <p:fltVal val="0.000000"/>
                                          </p:val>
                                        </p:tav>
                                        <p:tav tm="100000">
                                          <p:val>
                                            <p:strVal val="#ppt_w"/>
                                          </p:val>
                                        </p:tav>
                                      </p:tavLst>
                                    </p:anim>
                                    <p:anim calcmode="lin" valueType="num">
                                      <p:cBhvr>
                                        <p:cTn id="56" dur="3000" fill="hold"/>
                                        <p:tgtEl>
                                          <p:spTgt spid="3"/>
                                        </p:tgtEl>
                                        <p:attrNameLst>
                                          <p:attrName>ppt_h</p:attrName>
                                        </p:attrNameLst>
                                      </p:cBhvr>
                                      <p:tavLst>
                                        <p:tav tm="0">
                                          <p:val>
                                            <p:fltVal val="0.000000"/>
                                          </p:val>
                                        </p:tav>
                                        <p:tav tm="100000">
                                          <p:val>
                                            <p:strVal val="#ppt_h"/>
                                          </p:val>
                                        </p:tav>
                                      </p:tavLst>
                                    </p:anim>
                                  </p:childTnLst>
                                  <p:subTnLst>
                                    <p:audio>
                                      <p:cMediaNode>
                                        <p:cTn display="0" masterRel="sameClick">
                                          <p:stCondLst>
                                            <p:cond evt="begin" delay="0">
                                              <p:tn val="53"/>
                                            </p:cond>
                                          </p:stCondLst>
                                          <p:endCondLst>
                                            <p:cond evt="onStopAudio" delay="0">
                                              <p:tgtEl>
                                                <p:sldTgt/>
                                              </p:tgtEl>
                                            </p:cond>
                                          </p:endCondLst>
                                        </p:cTn>
                                        <p:tgtEl>
                                          <p:sndTgt r:embed="rId8" name="Cau hoi.wav"/>
                                        </p:tgtEl>
                                      </p:cMediaNode>
                                    </p:audio>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iterate type="lt">
                                    <p:tmAbs val="0"/>
                                  </p:iterate>
                                  <p:childTnLst>
                                    <p:set>
                                      <p:cBhvr>
                                        <p:cTn id="60" dur="1" fill="hold">
                                          <p:stCondLst>
                                            <p:cond delay="0"/>
                                          </p:stCondLst>
                                        </p:cTn>
                                        <p:tgtEl>
                                          <p:spTgt spid="21"/>
                                        </p:tgtEl>
                                        <p:attrNameLst>
                                          <p:attrName>style.visibility</p:attrName>
                                        </p:attrNameLst>
                                      </p:cBhvr>
                                      <p:to>
                                        <p:strVal val="visible"/>
                                      </p:to>
                                    </p:set>
                                  </p:childTnLst>
                                </p:cTn>
                              </p:par>
                            </p:childTnLst>
                          </p:cTn>
                        </p:par>
                        <p:par>
                          <p:cTn id="61" fill="hold">
                            <p:stCondLst>
                              <p:cond delay="0"/>
                            </p:stCondLst>
                            <p:childTnLst>
                              <p:par>
                                <p:cTn id="62" presetID="27" presetClass="emph" presetSubtype="0" fill="remove" grpId="1" nodeType="afterEffect">
                                  <p:stCondLst>
                                    <p:cond delay="0"/>
                                  </p:stCondLst>
                                  <p:iterate type="lt">
                                    <p:tmPct val="0"/>
                                  </p:iterate>
                                  <p:childTnLst>
                                    <p:animClr clrSpc="rgb" dir="cw">
                                      <p:cBhvr override="childStyle">
                                        <p:cTn id="63" dur="250" autoRev="1" fill="remove"/>
                                        <p:tgtEl>
                                          <p:spTgt spid="21"/>
                                        </p:tgtEl>
                                        <p:attrNameLst>
                                          <p:attrName>style.color</p:attrName>
                                        </p:attrNameLst>
                                      </p:cBhvr>
                                      <p:to>
                                        <a:schemeClr val="bg1"/>
                                      </p:to>
                                    </p:animClr>
                                    <p:animClr clrSpc="rgb" dir="cw">
                                      <p:cBhvr>
                                        <p:cTn id="64" dur="250" autoRev="1" fill="remove"/>
                                        <p:tgtEl>
                                          <p:spTgt spid="21"/>
                                        </p:tgtEl>
                                        <p:attrNameLst>
                                          <p:attrName>fillcolor</p:attrName>
                                        </p:attrNameLst>
                                      </p:cBhvr>
                                      <p:to>
                                        <a:schemeClr val="bg1"/>
                                      </p:to>
                                    </p:animClr>
                                    <p:set>
                                      <p:cBhvr>
                                        <p:cTn id="65" dur="250" autoRev="1" fill="remove"/>
                                        <p:tgtEl>
                                          <p:spTgt spid="21"/>
                                        </p:tgtEl>
                                        <p:attrNameLst>
                                          <p:attrName>fill.type</p:attrName>
                                        </p:attrNameLst>
                                      </p:cBhvr>
                                      <p:to>
                                        <p:strVal val="solid"/>
                                      </p:to>
                                    </p:set>
                                    <p:set>
                                      <p:cBhvr>
                                        <p:cTn id="66" dur="250" autoRev="1" fill="remove"/>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4" grpId="0" animBg="1"/>
      <p:bldP spid="15" grpId="0" animBg="1"/>
      <p:bldP spid="21" grpId="0"/>
      <p:bldP spid="21" grpId="1"/>
      <p:bldP spid="22"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4"/>
          <p:cNvSpPr/>
          <p:nvPr/>
        </p:nvSpPr>
        <p:spPr>
          <a:xfrm>
            <a:off x="673100" y="574675"/>
            <a:ext cx="8321675" cy="5432425"/>
          </a:xfrm>
          <a:prstGeom prst="rect">
            <a:avLst/>
          </a:prstGeom>
          <a:noFill/>
          <a:ln w="57150" cap="flat" cmpd="thinThick">
            <a:solidFill>
              <a:srgbClr val="0000FF"/>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15363" name="Rectangle 5"/>
          <p:cNvSpPr/>
          <p:nvPr/>
        </p:nvSpPr>
        <p:spPr>
          <a:xfrm>
            <a:off x="990600" y="1574800"/>
            <a:ext cx="7867650" cy="3606800"/>
          </a:xfrm>
          <a:prstGeom prst="rect">
            <a:avLst/>
          </a:prstGeom>
          <a:gradFill rotWithShape="1">
            <a:gsLst>
              <a:gs pos="0">
                <a:srgbClr val="FFCC99"/>
              </a:gs>
              <a:gs pos="50000">
                <a:srgbClr val="FFFFFF"/>
              </a:gs>
              <a:gs pos="100000">
                <a:srgbClr val="FFCC99"/>
              </a:gs>
            </a:gsLst>
            <a:lin ang="2700000" scaled="1"/>
            <a:tileRect/>
          </a:gradFill>
          <a:ln w="9525" cap="flat" cmpd="sng">
            <a:solidFill>
              <a:srgbClr val="FF0000"/>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7" name="Text Box 6"/>
          <p:cNvSpPr txBox="1">
            <a:spLocks noChangeArrowheads="1"/>
          </p:cNvSpPr>
          <p:nvPr/>
        </p:nvSpPr>
        <p:spPr bwMode="auto">
          <a:xfrm>
            <a:off x="1066800" y="1739900"/>
            <a:ext cx="7620000" cy="1384300"/>
          </a:xfrm>
          <a:prstGeom prst="rect">
            <a:avLst/>
          </a:prstGeom>
          <a:noFill/>
          <a:ln>
            <a:noFill/>
          </a:ln>
        </p:spPr>
        <p:txBody>
          <a:bodyPr rIns="54000">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a:spcBef>
                <a:spcPct val="0"/>
              </a:spcBef>
              <a:buNone/>
            </a:pPr>
            <a:r>
              <a:rPr sz="2800" dirty="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Một lạng kẹo l</a:t>
            </a:r>
            <a:r>
              <a:rPr sz="2800" dirty="0">
                <a:solidFill>
                  <a:srgbClr val="0000CC"/>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 bao nhiêu?</a:t>
            </a:r>
            <a:endPar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342900" lvl="0" indent="-342900" eaLnBrk="1" hangingPunct="1">
              <a:spcBef>
                <a:spcPct val="0"/>
              </a:spcBef>
              <a:buAutoNum type="alphaUcPeriod"/>
            </a:pPr>
            <a:r>
              <a:rPr sz="2800" b="1" dirty="0">
                <a:latin typeface="Times New Roman" panose="02020603050405020304" pitchFamily="18" charset="0"/>
                <a:cs typeface="Times New Roman" panose="02020603050405020304" pitchFamily="18" charset="0"/>
              </a:rPr>
              <a:t>100dag			B</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 100hg</a:t>
            </a:r>
            <a:endParaRPr sz="2800" b="1" dirty="0">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C. </a:t>
            </a:r>
            <a:r>
              <a:rPr sz="2800" b="1" dirty="0">
                <a:latin typeface="Times New Roman" panose="02020603050405020304" pitchFamily="18" charset="0"/>
                <a:cs typeface="Times New Roman" panose="02020603050405020304" pitchFamily="18" charset="0"/>
              </a:rPr>
              <a:t>100g			D. 1000g</a:t>
            </a:r>
            <a:endParaRPr sz="2800" b="1" dirty="0">
              <a:latin typeface="Times New Roman" panose="02020603050405020304" pitchFamily="18" charset="0"/>
              <a:ea typeface="Times New Roman" panose="02020603050405020304" pitchFamily="18" charset="0"/>
            </a:endParaRPr>
          </a:p>
        </p:txBody>
      </p:sp>
      <p:grpSp>
        <p:nvGrpSpPr>
          <p:cNvPr id="15365" name="Group 7"/>
          <p:cNvGrpSpPr/>
          <p:nvPr/>
        </p:nvGrpSpPr>
        <p:grpSpPr>
          <a:xfrm>
            <a:off x="3429000" y="685800"/>
            <a:ext cx="2476500" cy="635000"/>
            <a:chOff x="0" y="0"/>
            <a:chExt cx="1560" cy="426"/>
          </a:xfrm>
        </p:grpSpPr>
        <p:pic>
          <p:nvPicPr>
            <p:cNvPr id="15377" name="Picture 8" descr="Picture1"/>
            <p:cNvPicPr>
              <a:picLocks noChangeAspect="1"/>
            </p:cNvPicPr>
            <p:nvPr/>
          </p:nvPicPr>
          <p:blipFill>
            <a:blip r:embed="rId1"/>
            <a:stretch>
              <a:fillRect/>
            </a:stretch>
          </p:blipFill>
          <p:spPr>
            <a:xfrm>
              <a:off x="0" y="0"/>
              <a:ext cx="1560" cy="426"/>
            </a:xfrm>
            <a:prstGeom prst="rect">
              <a:avLst/>
            </a:prstGeom>
            <a:noFill/>
            <a:ln w="9525">
              <a:noFill/>
            </a:ln>
          </p:spPr>
        </p:pic>
        <p:sp>
          <p:nvSpPr>
            <p:cNvPr id="15378" name="Text Box 9"/>
            <p:cNvSpPr txBox="1"/>
            <p:nvPr/>
          </p:nvSpPr>
          <p:spPr>
            <a:xfrm>
              <a:off x="384" y="24"/>
              <a:ext cx="981" cy="389"/>
            </a:xfrm>
            <a:prstGeom prst="rect">
              <a:avLst/>
            </a:prstGeom>
            <a:noFill/>
            <a:ln w="9525">
              <a:noFill/>
            </a:ln>
            <a:effectLst>
              <a:outerShdw dist="35921" dir="2699999" algn="ctr" rotWithShape="0">
                <a:schemeClr val="bg2"/>
              </a:outerShdw>
            </a:effectLst>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eaLnBrk="1" hangingPunct="1">
                <a:spcBef>
                  <a:spcPct val="50000"/>
                </a:spcBef>
                <a:buNone/>
              </a:pPr>
              <a:r>
                <a:rPr lang="en-US" altLang="en-US" b="1" dirty="0">
                  <a:solidFill>
                    <a:schemeClr val="bg1"/>
                  </a:solidFill>
                </a:rPr>
                <a:t>Câu 3</a:t>
              </a:r>
              <a:endParaRPr lang="en-US" altLang="en-US" b="1" dirty="0">
                <a:solidFill>
                  <a:schemeClr val="bg1"/>
                </a:solidFill>
              </a:endParaRPr>
            </a:p>
          </p:txBody>
        </p:sp>
      </p:grpSp>
      <p:pic>
        <p:nvPicPr>
          <p:cNvPr id="15366" name="Picture 10" descr="6282A33D3F464C77A9A4C1352497B7A3"/>
          <p:cNvPicPr>
            <a:picLocks noChangeAspect="1"/>
          </p:cNvPicPr>
          <p:nvPr/>
        </p:nvPicPr>
        <p:blipFill>
          <a:blip r:embed="rId2"/>
          <a:stretch>
            <a:fillRect/>
          </a:stretch>
        </p:blipFill>
        <p:spPr>
          <a:xfrm>
            <a:off x="990600" y="5029200"/>
            <a:ext cx="952500" cy="838200"/>
          </a:xfrm>
          <a:prstGeom prst="rect">
            <a:avLst/>
          </a:prstGeom>
          <a:noFill/>
          <a:ln w="9525">
            <a:noFill/>
          </a:ln>
        </p:spPr>
      </p:pic>
      <p:sp>
        <p:nvSpPr>
          <p:cNvPr id="12" name="AutoShape 16"/>
          <p:cNvSpPr/>
          <p:nvPr/>
        </p:nvSpPr>
        <p:spPr>
          <a:xfrm>
            <a:off x="3752850" y="5943600"/>
            <a:ext cx="1143000" cy="914400"/>
          </a:xfrm>
          <a:prstGeom prst="star16">
            <a:avLst>
              <a:gd name="adj" fmla="val 37500"/>
            </a:avLst>
          </a:prstGeom>
          <a:gradFill rotWithShape="1">
            <a:gsLst>
              <a:gs pos="0">
                <a:schemeClr val="bg1"/>
              </a:gs>
              <a:gs pos="100000">
                <a:srgbClr val="7B77C7"/>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FF0000"/>
                </a:solidFill>
                <a:latin typeface="Tahoma" panose="020B0604030504040204" pitchFamily="34" charset="0"/>
              </a:rPr>
              <a:t>0</a:t>
            </a:r>
            <a:endParaRPr lang="en-US" altLang="en-US" sz="4400" b="1" dirty="0">
              <a:solidFill>
                <a:srgbClr val="FF0000"/>
              </a:solidFill>
              <a:latin typeface="Tahoma" panose="020B0604030504040204" pitchFamily="34" charset="0"/>
            </a:endParaRPr>
          </a:p>
        </p:txBody>
      </p:sp>
      <p:sp>
        <p:nvSpPr>
          <p:cNvPr id="13" name="AutoShape 17"/>
          <p:cNvSpPr/>
          <p:nvPr/>
        </p:nvSpPr>
        <p:spPr>
          <a:xfrm>
            <a:off x="3756025" y="5943600"/>
            <a:ext cx="1143000" cy="914400"/>
          </a:xfrm>
          <a:prstGeom prst="star16">
            <a:avLst>
              <a:gd name="adj" fmla="val 37500"/>
            </a:avLst>
          </a:prstGeom>
          <a:gradFill rotWithShape="1">
            <a:gsLst>
              <a:gs pos="0">
                <a:schemeClr val="bg1"/>
              </a:gs>
              <a:gs pos="100000">
                <a:srgbClr val="89B593"/>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800000"/>
                </a:solidFill>
                <a:latin typeface="Tahoma" panose="020B0604030504040204" pitchFamily="34" charset="0"/>
              </a:rPr>
              <a:t>1</a:t>
            </a:r>
            <a:endParaRPr lang="en-US" altLang="en-US" sz="4400" b="1" dirty="0">
              <a:solidFill>
                <a:srgbClr val="800000"/>
              </a:solidFill>
              <a:latin typeface="Tahoma" panose="020B0604030504040204" pitchFamily="34" charset="0"/>
            </a:endParaRPr>
          </a:p>
        </p:txBody>
      </p:sp>
      <p:sp>
        <p:nvSpPr>
          <p:cNvPr id="14" name="AutoShape 18"/>
          <p:cNvSpPr/>
          <p:nvPr/>
        </p:nvSpPr>
        <p:spPr>
          <a:xfrm>
            <a:off x="3760788" y="5927725"/>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2</a:t>
            </a:r>
            <a:endParaRPr lang="en-US" altLang="en-US" sz="4400" b="1" dirty="0">
              <a:solidFill>
                <a:srgbClr val="0033CC"/>
              </a:solidFill>
              <a:latin typeface="Tahoma" panose="020B0604030504040204" pitchFamily="34" charset="0"/>
            </a:endParaRPr>
          </a:p>
        </p:txBody>
      </p:sp>
      <p:sp>
        <p:nvSpPr>
          <p:cNvPr id="15" name="AutoShape 19"/>
          <p:cNvSpPr/>
          <p:nvPr/>
        </p:nvSpPr>
        <p:spPr>
          <a:xfrm>
            <a:off x="3759200" y="5935663"/>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3</a:t>
            </a:r>
            <a:endParaRPr lang="en-US" altLang="en-US" sz="4400" b="1" dirty="0">
              <a:solidFill>
                <a:srgbClr val="0033CC"/>
              </a:solidFill>
              <a:latin typeface="Tahoma" panose="020B0604030504040204" pitchFamily="34" charset="0"/>
            </a:endParaRPr>
          </a:p>
        </p:txBody>
      </p:sp>
      <p:grpSp>
        <p:nvGrpSpPr>
          <p:cNvPr id="3" name="Group 47"/>
          <p:cNvGrpSpPr/>
          <p:nvPr/>
        </p:nvGrpSpPr>
        <p:grpSpPr bwMode="auto">
          <a:xfrm>
            <a:off x="2286000" y="3657600"/>
            <a:ext cx="4267200" cy="1524000"/>
            <a:chOff x="912" y="2592"/>
            <a:chExt cx="3072" cy="960"/>
          </a:xfrm>
          <a:solidFill>
            <a:srgbClr val="FFFF00"/>
          </a:solidFill>
        </p:grpSpPr>
        <p:sp>
          <p:nvSpPr>
            <p:cNvPr id="20498" name="Oval 48"/>
            <p:cNvSpPr>
              <a:spLocks noChangeArrowheads="1"/>
            </p:cNvSpPr>
            <p:nvPr/>
          </p:nvSpPr>
          <p:spPr bwMode="auto">
            <a:xfrm>
              <a:off x="912" y="2592"/>
              <a:ext cx="3072" cy="960"/>
            </a:xfrm>
            <a:prstGeom prst="ellipse">
              <a:avLst/>
            </a:prstGeom>
            <a:grpFill/>
            <a:ln w="9525">
              <a:solidFill>
                <a:srgbClr val="FF0000"/>
              </a:solidFill>
              <a:rou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800" b="1" i="0" u="none" strike="noStrike" kern="1200" cap="none" spc="0" normalizeH="0" baseline="0" noProof="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20499" name="WordArt 49"/>
            <p:cNvSpPr>
              <a:spLocks noChangeArrowheads="1" noChangeShapeType="1" noTextEdit="1"/>
            </p:cNvSpPr>
            <p:nvPr/>
          </p:nvSpPr>
          <p:spPr bwMode="auto">
            <a:xfrm>
              <a:off x="1488" y="2880"/>
              <a:ext cx="1884" cy="408"/>
            </a:xfrm>
            <a:prstGeom prst="rect">
              <a:avLst/>
            </a:prstGeom>
            <a:grpFill/>
          </p:spPr>
          <p:txBody>
            <a:bodyPr wrap="none" numCol="1"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rPr>
                <a:t>HẾT GIỜ</a:t>
              </a:r>
              <a:endPar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endParaRPr>
            </a:p>
          </p:txBody>
        </p:sp>
      </p:grpSp>
      <p:graphicFrame>
        <p:nvGraphicFramePr>
          <p:cNvPr id="15372" name="Object 51"/>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078" name="" r:id="rId3" imgW="114300" imgH="215900" progId="Equation.3">
                  <p:embed/>
                </p:oleObj>
              </mc:Choice>
              <mc:Fallback>
                <p:oleObj name="" r:id="rId3" imgW="114300" imgH="215900" progId="Equation.3">
                  <p:embed/>
                  <p:pic>
                    <p:nvPicPr>
                      <p:cNvPr id="0" name="Picture 3077"/>
                      <p:cNvPicPr/>
                      <p:nvPr/>
                    </p:nvPicPr>
                    <p:blipFill>
                      <a:blip r:embed="rId4"/>
                      <a:stretch>
                        <a:fillRect/>
                      </a:stretch>
                    </p:blipFill>
                    <p:spPr>
                      <a:xfrm>
                        <a:off x="4514850" y="3321050"/>
                        <a:ext cx="114300" cy="215900"/>
                      </a:xfrm>
                      <a:prstGeom prst="rect">
                        <a:avLst/>
                      </a:prstGeom>
                      <a:noFill/>
                      <a:ln w="38100">
                        <a:noFill/>
                        <a:miter/>
                      </a:ln>
                    </p:spPr>
                  </p:pic>
                </p:oleObj>
              </mc:Fallback>
            </mc:AlternateContent>
          </a:graphicData>
        </a:graphic>
      </p:graphicFrame>
      <p:sp>
        <p:nvSpPr>
          <p:cNvPr id="21" name="Rectangle 20"/>
          <p:cNvSpPr/>
          <p:nvPr/>
        </p:nvSpPr>
        <p:spPr>
          <a:xfrm>
            <a:off x="1066800" y="2590800"/>
            <a:ext cx="1341438"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C. 100g</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22" name="AutoShape 19"/>
          <p:cNvSpPr/>
          <p:nvPr/>
        </p:nvSpPr>
        <p:spPr>
          <a:xfrm>
            <a:off x="37719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4</a:t>
            </a:r>
            <a:endParaRPr lang="en-US" altLang="en-US" sz="4400" b="1" dirty="0">
              <a:solidFill>
                <a:srgbClr val="0033CC"/>
              </a:solidFill>
              <a:latin typeface="Tahoma" panose="020B0604030504040204" pitchFamily="34" charset="0"/>
            </a:endParaRPr>
          </a:p>
        </p:txBody>
      </p:sp>
      <p:sp>
        <p:nvSpPr>
          <p:cNvPr id="23" name="AutoShape 19"/>
          <p:cNvSpPr/>
          <p:nvPr/>
        </p:nvSpPr>
        <p:spPr>
          <a:xfrm>
            <a:off x="37592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5</a:t>
            </a:r>
            <a:endParaRPr lang="en-US" altLang="en-US" sz="4400" b="1" dirty="0">
              <a:solidFill>
                <a:srgbClr val="0033CC"/>
              </a:solidFill>
              <a:latin typeface="Tahoma" panose="020B0604030504040204" pitchFamily="34" charset="0"/>
            </a:endParaRPr>
          </a:p>
        </p:txBody>
      </p:sp>
      <p:pic>
        <p:nvPicPr>
          <p:cNvPr id="15376" name="Picture 1"/>
          <p:cNvPicPr>
            <a:picLocks noChangeAspect="1"/>
          </p:cNvPicPr>
          <p:nvPr/>
        </p:nvPicPr>
        <p:blipFill>
          <a:blip r:embed="rId5"/>
          <a:stretch>
            <a:fillRect/>
          </a:stretch>
        </p:blipFill>
        <p:spPr>
          <a:xfrm>
            <a:off x="6629400" y="2449513"/>
            <a:ext cx="1738313" cy="14097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xit" presetSubtype="0" decel="100000" fill="hold" grpId="0" nodeType="clickEffect">
                                  <p:stCondLst>
                                    <p:cond delay="0"/>
                                  </p:stCondLst>
                                  <p:childTnLst>
                                    <p:anim calcmode="lin" valueType="num">
                                      <p:cBhvr>
                                        <p:cTn id="11" dur="1000"/>
                                        <p:tgtEl>
                                          <p:spTgt spid="23"/>
                                        </p:tgtEl>
                                        <p:attrNameLst>
                                          <p:attrName>ppt_w</p:attrName>
                                        </p:attrNameLst>
                                      </p:cBhvr>
                                      <p:tavLst>
                                        <p:tav tm="0">
                                          <p:val>
                                            <p:strVal val="ppt_w"/>
                                          </p:val>
                                        </p:tav>
                                        <p:tav tm="100000">
                                          <p:val>
                                            <p:strVal val="ppt_w*0.05"/>
                                          </p:val>
                                        </p:tav>
                                      </p:tavLst>
                                    </p:anim>
                                    <p:anim calcmode="lin" valueType="num">
                                      <p:cBhvr>
                                        <p:cTn id="12" dur="1000"/>
                                        <p:tgtEl>
                                          <p:spTgt spid="23"/>
                                        </p:tgtEl>
                                        <p:attrNameLst>
                                          <p:attrName>ppt_h</p:attrName>
                                        </p:attrNameLst>
                                      </p:cBhvr>
                                      <p:tavLst>
                                        <p:tav tm="0">
                                          <p:val>
                                            <p:strVal val="ppt_h"/>
                                          </p:val>
                                        </p:tav>
                                        <p:tav tm="100000">
                                          <p:val>
                                            <p:strVal val="ppt_h"/>
                                          </p:val>
                                        </p:tav>
                                      </p:tavLst>
                                    </p:anim>
                                    <p:anim calcmode="lin" valueType="num">
                                      <p:cBhvr>
                                        <p:cTn id="13" dur="1000"/>
                                        <p:tgtEl>
                                          <p:spTgt spid="23"/>
                                        </p:tgtEl>
                                        <p:attrNameLst>
                                          <p:attrName>ppt_x</p:attrName>
                                        </p:attrNameLst>
                                      </p:cBhvr>
                                      <p:tavLst>
                                        <p:tav tm="0">
                                          <p:val>
                                            <p:strVal val="ppt_x"/>
                                          </p:val>
                                        </p:tav>
                                        <p:tav tm="100000">
                                          <p:val>
                                            <p:strVal val="ppt_x-.2"/>
                                          </p:val>
                                        </p:tav>
                                      </p:tavLst>
                                    </p:anim>
                                    <p:anim calcmode="lin" valueType="num">
                                      <p:cBhvr>
                                        <p:cTn id="14" dur="1000"/>
                                        <p:tgtEl>
                                          <p:spTgt spid="23"/>
                                        </p:tgtEl>
                                        <p:attrNameLst>
                                          <p:attrName>ppt_y</p:attrName>
                                        </p:attrNameLst>
                                      </p:cBhvr>
                                      <p:tavLst>
                                        <p:tav tm="0">
                                          <p:val>
                                            <p:strVal val="ppt_y"/>
                                          </p:val>
                                        </p:tav>
                                        <p:tav tm="100000">
                                          <p:val>
                                            <p:strVal val="ppt_y"/>
                                          </p:val>
                                        </p:tav>
                                      </p:tavLst>
                                    </p:anim>
                                    <p:animEffect transition="out" filter="fade">
                                      <p:cBhvr>
                                        <p:cTn id="15" dur="1000"/>
                                        <p:tgtEl>
                                          <p:spTgt spid="23"/>
                                        </p:tgtEl>
                                      </p:cBhvr>
                                    </p:animEffect>
                                    <p:set>
                                      <p:cBhvr>
                                        <p:cTn id="16" dur="1" fill="hold">
                                          <p:stCondLst>
                                            <p:cond delay="999"/>
                                          </p:stCondLst>
                                        </p:cTn>
                                        <p:tgtEl>
                                          <p:spTgt spid="23"/>
                                        </p:tgtEl>
                                        <p:attrNameLst>
                                          <p:attrName>style.visibility</p:attrName>
                                        </p:attrNameLst>
                                      </p:cBhvr>
                                      <p:to>
                                        <p:strVal val="hidden"/>
                                      </p:to>
                                    </p:set>
                                  </p:childTnLst>
                                  <p:subTnLst>
                                    <p:audio>
                                      <p:cMediaNode>
                                        <p:cTn display="0" masterRel="sameClick">
                                          <p:stCondLst>
                                            <p:cond evt="begin" delay="0">
                                              <p:tn val="10"/>
                                            </p:cond>
                                          </p:stCondLst>
                                          <p:endCondLst>
                                            <p:cond evt="onStopAudio" delay="0">
                                              <p:tgtEl>
                                                <p:sldTgt/>
                                              </p:tgtEl>
                                            </p:cond>
                                          </p:endCondLst>
                                        </p:cTn>
                                        <p:tgtEl>
                                          <p:sndTgt r:embed="rId6" name="click.wav"/>
                                        </p:tgtEl>
                                      </p:cMediaNode>
                                    </p:audio>
                                  </p:subTnLst>
                                </p:cTn>
                              </p:par>
                            </p:childTnLst>
                          </p:cTn>
                        </p:par>
                        <p:par>
                          <p:cTn id="17" fill="hold">
                            <p:stCondLst>
                              <p:cond delay="1000"/>
                            </p:stCondLst>
                            <p:childTnLst>
                              <p:par>
                                <p:cTn id="18" presetID="54" presetClass="exit" presetSubtype="0" decel="100000" fill="hold" grpId="0" nodeType="afterEffect">
                                  <p:stCondLst>
                                    <p:cond delay="0"/>
                                  </p:stCondLst>
                                  <p:childTnLst>
                                    <p:anim calcmode="lin" valueType="num">
                                      <p:cBhvr>
                                        <p:cTn id="19" dur="1000"/>
                                        <p:tgtEl>
                                          <p:spTgt spid="22"/>
                                        </p:tgtEl>
                                        <p:attrNameLst>
                                          <p:attrName>ppt_w</p:attrName>
                                        </p:attrNameLst>
                                      </p:cBhvr>
                                      <p:tavLst>
                                        <p:tav tm="0">
                                          <p:val>
                                            <p:strVal val="ppt_w"/>
                                          </p:val>
                                        </p:tav>
                                        <p:tav tm="100000">
                                          <p:val>
                                            <p:strVal val="ppt_w*0.05"/>
                                          </p:val>
                                        </p:tav>
                                      </p:tavLst>
                                    </p:anim>
                                    <p:anim calcmode="lin" valueType="num">
                                      <p:cBhvr>
                                        <p:cTn id="20" dur="1000"/>
                                        <p:tgtEl>
                                          <p:spTgt spid="22"/>
                                        </p:tgtEl>
                                        <p:attrNameLst>
                                          <p:attrName>ppt_h</p:attrName>
                                        </p:attrNameLst>
                                      </p:cBhvr>
                                      <p:tavLst>
                                        <p:tav tm="0">
                                          <p:val>
                                            <p:strVal val="ppt_h"/>
                                          </p:val>
                                        </p:tav>
                                        <p:tav tm="100000">
                                          <p:val>
                                            <p:strVal val="ppt_h"/>
                                          </p:val>
                                        </p:tav>
                                      </p:tavLst>
                                    </p:anim>
                                    <p:anim calcmode="lin" valueType="num">
                                      <p:cBhvr>
                                        <p:cTn id="21" dur="1000"/>
                                        <p:tgtEl>
                                          <p:spTgt spid="22"/>
                                        </p:tgtEl>
                                        <p:attrNameLst>
                                          <p:attrName>ppt_x</p:attrName>
                                        </p:attrNameLst>
                                      </p:cBhvr>
                                      <p:tavLst>
                                        <p:tav tm="0">
                                          <p:val>
                                            <p:strVal val="ppt_x"/>
                                          </p:val>
                                        </p:tav>
                                        <p:tav tm="100000">
                                          <p:val>
                                            <p:strVal val="ppt_x-.2"/>
                                          </p:val>
                                        </p:tav>
                                      </p:tavLst>
                                    </p:anim>
                                    <p:anim calcmode="lin" valueType="num">
                                      <p:cBhvr>
                                        <p:cTn id="22" dur="1000"/>
                                        <p:tgtEl>
                                          <p:spTgt spid="22"/>
                                        </p:tgtEl>
                                        <p:attrNameLst>
                                          <p:attrName>ppt_y</p:attrName>
                                        </p:attrNameLst>
                                      </p:cBhvr>
                                      <p:tavLst>
                                        <p:tav tm="0">
                                          <p:val>
                                            <p:strVal val="ppt_y"/>
                                          </p:val>
                                        </p:tav>
                                        <p:tav tm="100000">
                                          <p:val>
                                            <p:strVal val="ppt_y"/>
                                          </p:val>
                                        </p:tav>
                                      </p:tavLst>
                                    </p:anim>
                                    <p:animEffect transition="out" filter="fade">
                                      <p:cBhvr>
                                        <p:cTn id="23" dur="1000"/>
                                        <p:tgtEl>
                                          <p:spTgt spid="22"/>
                                        </p:tgtEl>
                                      </p:cBhvr>
                                    </p:animEffect>
                                    <p:set>
                                      <p:cBhvr>
                                        <p:cTn id="24" dur="1" fill="hold">
                                          <p:stCondLst>
                                            <p:cond delay="999"/>
                                          </p:stCondLst>
                                        </p:cTn>
                                        <p:tgtEl>
                                          <p:spTgt spid="22"/>
                                        </p:tgtEl>
                                        <p:attrNameLst>
                                          <p:attrName>style.visibility</p:attrName>
                                        </p:attrNameLst>
                                      </p:cBhvr>
                                      <p:to>
                                        <p:strVal val="hidden"/>
                                      </p:to>
                                    </p:set>
                                  </p:childTnLst>
                                  <p:subTnLst>
                                    <p:audio>
                                      <p:cMediaNode>
                                        <p:cTn display="0" masterRel="sameClick">
                                          <p:stCondLst>
                                            <p:cond evt="begin" delay="0">
                                              <p:tn val="18"/>
                                            </p:cond>
                                          </p:stCondLst>
                                          <p:endCondLst>
                                            <p:cond evt="onStopAudio" delay="0">
                                              <p:tgtEl>
                                                <p:sldTgt/>
                                              </p:tgtEl>
                                            </p:cond>
                                          </p:endCondLst>
                                        </p:cTn>
                                        <p:tgtEl>
                                          <p:sndTgt r:embed="rId6" name="click.wav"/>
                                        </p:tgtEl>
                                      </p:cMediaNode>
                                    </p:audio>
                                  </p:subTnLst>
                                </p:cTn>
                              </p:par>
                            </p:childTnLst>
                          </p:cTn>
                        </p:par>
                        <p:par>
                          <p:cTn id="25" fill="hold">
                            <p:stCondLst>
                              <p:cond delay="2000"/>
                            </p:stCondLst>
                            <p:childTnLst>
                              <p:par>
                                <p:cTn id="26" presetID="54" presetClass="exit" presetSubtype="0" decel="100000" fill="hold" grpId="0" nodeType="afterEffect">
                                  <p:stCondLst>
                                    <p:cond delay="0"/>
                                  </p:stCondLst>
                                  <p:childTnLst>
                                    <p:anim calcmode="lin" valueType="num">
                                      <p:cBhvr>
                                        <p:cTn id="27" dur="1000"/>
                                        <p:tgtEl>
                                          <p:spTgt spid="15"/>
                                        </p:tgtEl>
                                        <p:attrNameLst>
                                          <p:attrName>ppt_w</p:attrName>
                                        </p:attrNameLst>
                                      </p:cBhvr>
                                      <p:tavLst>
                                        <p:tav tm="0">
                                          <p:val>
                                            <p:strVal val="ppt_w"/>
                                          </p:val>
                                        </p:tav>
                                        <p:tav tm="100000">
                                          <p:val>
                                            <p:strVal val="ppt_w*0.05"/>
                                          </p:val>
                                        </p:tav>
                                      </p:tavLst>
                                    </p:anim>
                                    <p:anim calcmode="lin" valueType="num">
                                      <p:cBhvr>
                                        <p:cTn id="28" dur="1000"/>
                                        <p:tgtEl>
                                          <p:spTgt spid="15"/>
                                        </p:tgtEl>
                                        <p:attrNameLst>
                                          <p:attrName>ppt_h</p:attrName>
                                        </p:attrNameLst>
                                      </p:cBhvr>
                                      <p:tavLst>
                                        <p:tav tm="0">
                                          <p:val>
                                            <p:strVal val="ppt_h"/>
                                          </p:val>
                                        </p:tav>
                                        <p:tav tm="100000">
                                          <p:val>
                                            <p:strVal val="ppt_h"/>
                                          </p:val>
                                        </p:tav>
                                      </p:tavLst>
                                    </p:anim>
                                    <p:anim calcmode="lin" valueType="num">
                                      <p:cBhvr>
                                        <p:cTn id="29" dur="1000"/>
                                        <p:tgtEl>
                                          <p:spTgt spid="15"/>
                                        </p:tgtEl>
                                        <p:attrNameLst>
                                          <p:attrName>ppt_x</p:attrName>
                                        </p:attrNameLst>
                                      </p:cBhvr>
                                      <p:tavLst>
                                        <p:tav tm="0">
                                          <p:val>
                                            <p:strVal val="ppt_x"/>
                                          </p:val>
                                        </p:tav>
                                        <p:tav tm="100000">
                                          <p:val>
                                            <p:strVal val="ppt_x-.2"/>
                                          </p:val>
                                        </p:tav>
                                      </p:tavLst>
                                    </p:anim>
                                    <p:anim calcmode="lin" valueType="num">
                                      <p:cBhvr>
                                        <p:cTn id="30" dur="1000"/>
                                        <p:tgtEl>
                                          <p:spTgt spid="15"/>
                                        </p:tgtEl>
                                        <p:attrNameLst>
                                          <p:attrName>ppt_y</p:attrName>
                                        </p:attrNameLst>
                                      </p:cBhvr>
                                      <p:tavLst>
                                        <p:tav tm="0">
                                          <p:val>
                                            <p:strVal val="ppt_y"/>
                                          </p:val>
                                        </p:tav>
                                        <p:tav tm="100000">
                                          <p:val>
                                            <p:strVal val="ppt_y"/>
                                          </p:val>
                                        </p:tav>
                                      </p:tavLst>
                                    </p:anim>
                                    <p:animEffect transition="out" filter="fade">
                                      <p:cBhvr>
                                        <p:cTn id="31" dur="1000"/>
                                        <p:tgtEl>
                                          <p:spTgt spid="15"/>
                                        </p:tgtEl>
                                      </p:cBhvr>
                                    </p:animEffect>
                                    <p:set>
                                      <p:cBhvr>
                                        <p:cTn id="32" dur="1" fill="hold">
                                          <p:stCondLst>
                                            <p:cond delay="999"/>
                                          </p:stCondLst>
                                        </p:cTn>
                                        <p:tgtEl>
                                          <p:spTgt spid="15"/>
                                        </p:tgtEl>
                                        <p:attrNameLst>
                                          <p:attrName>style.visibility</p:attrName>
                                        </p:attrNameLst>
                                      </p:cBhvr>
                                      <p:to>
                                        <p:strVal val="hidden"/>
                                      </p:to>
                                    </p:set>
                                  </p:childTnLst>
                                  <p:subTnLst>
                                    <p:audio>
                                      <p:cMediaNode>
                                        <p:cTn display="0" masterRel="sameClick">
                                          <p:stCondLst>
                                            <p:cond evt="begin" delay="0">
                                              <p:tn val="26"/>
                                            </p:cond>
                                          </p:stCondLst>
                                          <p:endCondLst>
                                            <p:cond evt="onStopAudio" delay="0">
                                              <p:tgtEl>
                                                <p:sldTgt/>
                                              </p:tgtEl>
                                            </p:cond>
                                          </p:endCondLst>
                                        </p:cTn>
                                        <p:tgtEl>
                                          <p:sndTgt r:embed="rId6" name="click.wav"/>
                                        </p:tgtEl>
                                      </p:cMediaNode>
                                    </p:audio>
                                  </p:subTnLst>
                                </p:cTn>
                              </p:par>
                            </p:childTnLst>
                          </p:cTn>
                        </p:par>
                        <p:par>
                          <p:cTn id="33" fill="hold">
                            <p:stCondLst>
                              <p:cond delay="3000"/>
                            </p:stCondLst>
                            <p:childTnLst>
                              <p:par>
                                <p:cTn id="34" presetID="54" presetClass="exit" presetSubtype="0" decel="100000" fill="hold" grpId="0" nodeType="afterEffect">
                                  <p:stCondLst>
                                    <p:cond delay="0"/>
                                  </p:stCondLst>
                                  <p:childTnLst>
                                    <p:anim calcmode="lin" valueType="num">
                                      <p:cBhvr>
                                        <p:cTn id="35" dur="1000"/>
                                        <p:tgtEl>
                                          <p:spTgt spid="14"/>
                                        </p:tgtEl>
                                        <p:attrNameLst>
                                          <p:attrName>ppt_w</p:attrName>
                                        </p:attrNameLst>
                                      </p:cBhvr>
                                      <p:tavLst>
                                        <p:tav tm="0">
                                          <p:val>
                                            <p:strVal val="ppt_w"/>
                                          </p:val>
                                        </p:tav>
                                        <p:tav tm="100000">
                                          <p:val>
                                            <p:strVal val="ppt_w*0.05"/>
                                          </p:val>
                                        </p:tav>
                                      </p:tavLst>
                                    </p:anim>
                                    <p:anim calcmode="lin" valueType="num">
                                      <p:cBhvr>
                                        <p:cTn id="36" dur="1000"/>
                                        <p:tgtEl>
                                          <p:spTgt spid="14"/>
                                        </p:tgtEl>
                                        <p:attrNameLst>
                                          <p:attrName>ppt_h</p:attrName>
                                        </p:attrNameLst>
                                      </p:cBhvr>
                                      <p:tavLst>
                                        <p:tav tm="0">
                                          <p:val>
                                            <p:strVal val="ppt_h"/>
                                          </p:val>
                                        </p:tav>
                                        <p:tav tm="100000">
                                          <p:val>
                                            <p:strVal val="ppt_h"/>
                                          </p:val>
                                        </p:tav>
                                      </p:tavLst>
                                    </p:anim>
                                    <p:anim calcmode="lin" valueType="num">
                                      <p:cBhvr>
                                        <p:cTn id="37" dur="1000"/>
                                        <p:tgtEl>
                                          <p:spTgt spid="14"/>
                                        </p:tgtEl>
                                        <p:attrNameLst>
                                          <p:attrName>ppt_x</p:attrName>
                                        </p:attrNameLst>
                                      </p:cBhvr>
                                      <p:tavLst>
                                        <p:tav tm="0">
                                          <p:val>
                                            <p:strVal val="ppt_x"/>
                                          </p:val>
                                        </p:tav>
                                        <p:tav tm="100000">
                                          <p:val>
                                            <p:strVal val="ppt_x-.2"/>
                                          </p:val>
                                        </p:tav>
                                      </p:tavLst>
                                    </p:anim>
                                    <p:anim calcmode="lin" valueType="num">
                                      <p:cBhvr>
                                        <p:cTn id="38" dur="1000"/>
                                        <p:tgtEl>
                                          <p:spTgt spid="14"/>
                                        </p:tgtEl>
                                        <p:attrNameLst>
                                          <p:attrName>ppt_y</p:attrName>
                                        </p:attrNameLst>
                                      </p:cBhvr>
                                      <p:tavLst>
                                        <p:tav tm="0">
                                          <p:val>
                                            <p:strVal val="ppt_y"/>
                                          </p:val>
                                        </p:tav>
                                        <p:tav tm="100000">
                                          <p:val>
                                            <p:strVal val="ppt_y"/>
                                          </p:val>
                                        </p:tav>
                                      </p:tavLst>
                                    </p:anim>
                                    <p:animEffect transition="out" filter="fade">
                                      <p:cBhvr>
                                        <p:cTn id="39" dur="1000"/>
                                        <p:tgtEl>
                                          <p:spTgt spid="14"/>
                                        </p:tgtEl>
                                      </p:cBhvr>
                                    </p:animEffect>
                                    <p:set>
                                      <p:cBhvr>
                                        <p:cTn id="40" dur="1" fill="hold">
                                          <p:stCondLst>
                                            <p:cond delay="999"/>
                                          </p:stCondLst>
                                        </p:cTn>
                                        <p:tgtEl>
                                          <p:spTgt spid="14"/>
                                        </p:tgtEl>
                                        <p:attrNameLst>
                                          <p:attrName>style.visibility</p:attrName>
                                        </p:attrNameLst>
                                      </p:cBhvr>
                                      <p:to>
                                        <p:strVal val="hidden"/>
                                      </p:to>
                                    </p:set>
                                  </p:childTnLst>
                                  <p:subTnLst>
                                    <p:audio>
                                      <p:cMediaNode>
                                        <p:cTn display="0" masterRel="sameClick">
                                          <p:stCondLst>
                                            <p:cond evt="begin" delay="0">
                                              <p:tn val="34"/>
                                            </p:cond>
                                          </p:stCondLst>
                                          <p:endCondLst>
                                            <p:cond evt="onStopAudio" delay="0">
                                              <p:tgtEl>
                                                <p:sldTgt/>
                                              </p:tgtEl>
                                            </p:cond>
                                          </p:endCondLst>
                                        </p:cTn>
                                        <p:tgtEl>
                                          <p:sndTgt r:embed="rId6" name="click.wav"/>
                                        </p:tgtEl>
                                      </p:cMediaNode>
                                    </p:audio>
                                  </p:subTnLst>
                                </p:cTn>
                              </p:par>
                            </p:childTnLst>
                          </p:cTn>
                        </p:par>
                        <p:par>
                          <p:cTn id="41" fill="hold">
                            <p:stCondLst>
                              <p:cond delay="4000"/>
                            </p:stCondLst>
                            <p:childTnLst>
                              <p:par>
                                <p:cTn id="42" presetID="54" presetClass="exit" presetSubtype="0" decel="100000" fill="hold" grpId="0" nodeType="afterEffect">
                                  <p:stCondLst>
                                    <p:cond delay="0"/>
                                  </p:stCondLst>
                                  <p:childTnLst>
                                    <p:anim calcmode="lin" valueType="num">
                                      <p:cBhvr>
                                        <p:cTn id="43" dur="1000"/>
                                        <p:tgtEl>
                                          <p:spTgt spid="13"/>
                                        </p:tgtEl>
                                        <p:attrNameLst>
                                          <p:attrName>ppt_w</p:attrName>
                                        </p:attrNameLst>
                                      </p:cBhvr>
                                      <p:tavLst>
                                        <p:tav tm="0">
                                          <p:val>
                                            <p:strVal val="ppt_w"/>
                                          </p:val>
                                        </p:tav>
                                        <p:tav tm="100000">
                                          <p:val>
                                            <p:strVal val="ppt_w*0.05"/>
                                          </p:val>
                                        </p:tav>
                                      </p:tavLst>
                                    </p:anim>
                                    <p:anim calcmode="lin" valueType="num">
                                      <p:cBhvr>
                                        <p:cTn id="44" dur="1000"/>
                                        <p:tgtEl>
                                          <p:spTgt spid="13"/>
                                        </p:tgtEl>
                                        <p:attrNameLst>
                                          <p:attrName>ppt_h</p:attrName>
                                        </p:attrNameLst>
                                      </p:cBhvr>
                                      <p:tavLst>
                                        <p:tav tm="0">
                                          <p:val>
                                            <p:strVal val="ppt_h"/>
                                          </p:val>
                                        </p:tav>
                                        <p:tav tm="100000">
                                          <p:val>
                                            <p:strVal val="ppt_h"/>
                                          </p:val>
                                        </p:tav>
                                      </p:tavLst>
                                    </p:anim>
                                    <p:anim calcmode="lin" valueType="num">
                                      <p:cBhvr>
                                        <p:cTn id="45" dur="1000"/>
                                        <p:tgtEl>
                                          <p:spTgt spid="13"/>
                                        </p:tgtEl>
                                        <p:attrNameLst>
                                          <p:attrName>ppt_x</p:attrName>
                                        </p:attrNameLst>
                                      </p:cBhvr>
                                      <p:tavLst>
                                        <p:tav tm="0">
                                          <p:val>
                                            <p:strVal val="ppt_x"/>
                                          </p:val>
                                        </p:tav>
                                        <p:tav tm="100000">
                                          <p:val>
                                            <p:strVal val="ppt_x-.2"/>
                                          </p:val>
                                        </p:tav>
                                      </p:tavLst>
                                    </p:anim>
                                    <p:anim calcmode="lin" valueType="num">
                                      <p:cBhvr>
                                        <p:cTn id="46" dur="1000"/>
                                        <p:tgtEl>
                                          <p:spTgt spid="13"/>
                                        </p:tgtEl>
                                        <p:attrNameLst>
                                          <p:attrName>ppt_y</p:attrName>
                                        </p:attrNameLst>
                                      </p:cBhvr>
                                      <p:tavLst>
                                        <p:tav tm="0">
                                          <p:val>
                                            <p:strVal val="ppt_y"/>
                                          </p:val>
                                        </p:tav>
                                        <p:tav tm="100000">
                                          <p:val>
                                            <p:strVal val="ppt_y"/>
                                          </p:val>
                                        </p:tav>
                                      </p:tavLst>
                                    </p:anim>
                                    <p:animEffect transition="out" filter="fade">
                                      <p:cBhvr>
                                        <p:cTn id="47" dur="1000"/>
                                        <p:tgtEl>
                                          <p:spTgt spid="13"/>
                                        </p:tgtEl>
                                      </p:cBhvr>
                                    </p:animEffect>
                                    <p:set>
                                      <p:cBhvr>
                                        <p:cTn id="48" dur="1" fill="hold">
                                          <p:stCondLst>
                                            <p:cond delay="999"/>
                                          </p:stCondLst>
                                        </p:cTn>
                                        <p:tgtEl>
                                          <p:spTgt spid="13"/>
                                        </p:tgtEl>
                                        <p:attrNameLst>
                                          <p:attrName>style.visibility</p:attrName>
                                        </p:attrNameLst>
                                      </p:cBhvr>
                                      <p:to>
                                        <p:strVal val="hidden"/>
                                      </p:to>
                                    </p:set>
                                  </p:childTnLst>
                                  <p:subTnLst>
                                    <p:audio>
                                      <p:cMediaNode>
                                        <p:cTn display="0" masterRel="sameClick">
                                          <p:stCondLst>
                                            <p:cond evt="begin" delay="0">
                                              <p:tn val="42"/>
                                            </p:cond>
                                          </p:stCondLst>
                                          <p:endCondLst>
                                            <p:cond evt="onStopAudio" delay="0">
                                              <p:tgtEl>
                                                <p:sldTgt/>
                                              </p:tgtEl>
                                            </p:cond>
                                          </p:endCondLst>
                                        </p:cTn>
                                        <p:tgtEl>
                                          <p:sndTgt r:embed="rId6" name="click.wav"/>
                                        </p:tgtEl>
                                      </p:cMediaNode>
                                    </p:audio>
                                  </p:subTnLst>
                                </p:cTn>
                              </p:par>
                            </p:childTnLst>
                          </p:cTn>
                        </p:par>
                        <p:par>
                          <p:cTn id="49" fill="hold">
                            <p:stCondLst>
                              <p:cond delay="5000"/>
                            </p:stCondLst>
                            <p:childTnLst>
                              <p:par>
                                <p:cTn id="50" presetID="6" presetClass="emph" presetSubtype="0" fill="hold" grpId="0" nodeType="afterEffect">
                                  <p:stCondLst>
                                    <p:cond delay="0"/>
                                  </p:stCondLst>
                                  <p:childTnLst>
                                    <p:animScale>
                                      <p:cBhvr>
                                        <p:cTn id="51" dur="1000" fill="hold"/>
                                        <p:tgtEl>
                                          <p:spTgt spid="12"/>
                                        </p:tgtEl>
                                      </p:cBhvr>
                                      <p:by x="130000" y="130000"/>
                                    </p:animScale>
                                  </p:childTnLst>
                                  <p:subTnLst>
                                    <p:audio>
                                      <p:cMediaNode>
                                        <p:cTn display="0" masterRel="sameClick">
                                          <p:stCondLst>
                                            <p:cond evt="begin" delay="0">
                                              <p:tn val="50"/>
                                            </p:cond>
                                          </p:stCondLst>
                                          <p:endCondLst>
                                            <p:cond evt="onStopAudio" delay="0">
                                              <p:tgtEl>
                                                <p:sldTgt/>
                                              </p:tgtEl>
                                            </p:cond>
                                          </p:endCondLst>
                                        </p:cTn>
                                        <p:tgtEl>
                                          <p:sndTgt r:embed="rId7" name="BELL.WAV"/>
                                        </p:tgtEl>
                                      </p:cMediaNode>
                                    </p:audio>
                                  </p:subTnLst>
                                </p:cTn>
                              </p:par>
                            </p:childTnLst>
                          </p:cTn>
                        </p:par>
                        <p:par>
                          <p:cTn id="52" fill="hold">
                            <p:stCondLst>
                              <p:cond delay="6000"/>
                            </p:stCondLst>
                            <p:childTnLst>
                              <p:par>
                                <p:cTn id="53" presetID="23" presetClass="entr" presetSubtype="16" fill="remove" nodeType="after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3000" fill="hold"/>
                                        <p:tgtEl>
                                          <p:spTgt spid="3"/>
                                        </p:tgtEl>
                                        <p:attrNameLst>
                                          <p:attrName>ppt_w</p:attrName>
                                        </p:attrNameLst>
                                      </p:cBhvr>
                                      <p:tavLst>
                                        <p:tav tm="0">
                                          <p:val>
                                            <p:fltVal val="0.000000"/>
                                          </p:val>
                                        </p:tav>
                                        <p:tav tm="100000">
                                          <p:val>
                                            <p:strVal val="#ppt_w"/>
                                          </p:val>
                                        </p:tav>
                                      </p:tavLst>
                                    </p:anim>
                                    <p:anim calcmode="lin" valueType="num">
                                      <p:cBhvr>
                                        <p:cTn id="56" dur="3000" fill="hold"/>
                                        <p:tgtEl>
                                          <p:spTgt spid="3"/>
                                        </p:tgtEl>
                                        <p:attrNameLst>
                                          <p:attrName>ppt_h</p:attrName>
                                        </p:attrNameLst>
                                      </p:cBhvr>
                                      <p:tavLst>
                                        <p:tav tm="0">
                                          <p:val>
                                            <p:fltVal val="0.000000"/>
                                          </p:val>
                                        </p:tav>
                                        <p:tav tm="100000">
                                          <p:val>
                                            <p:strVal val="#ppt_h"/>
                                          </p:val>
                                        </p:tav>
                                      </p:tavLst>
                                    </p:anim>
                                  </p:childTnLst>
                                  <p:subTnLst>
                                    <p:audio>
                                      <p:cMediaNode>
                                        <p:cTn display="0" masterRel="sameClick">
                                          <p:stCondLst>
                                            <p:cond evt="begin" delay="0">
                                              <p:tn val="53"/>
                                            </p:cond>
                                          </p:stCondLst>
                                          <p:endCondLst>
                                            <p:cond evt="onStopAudio" delay="0">
                                              <p:tgtEl>
                                                <p:sldTgt/>
                                              </p:tgtEl>
                                            </p:cond>
                                          </p:endCondLst>
                                        </p:cTn>
                                        <p:tgtEl>
                                          <p:sndTgt r:embed="rId8" name="Cau hoi.wav"/>
                                        </p:tgtEl>
                                      </p:cMediaNode>
                                    </p:audio>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iterate type="lt">
                                    <p:tmAbs val="0"/>
                                  </p:iterate>
                                  <p:childTnLst>
                                    <p:set>
                                      <p:cBhvr>
                                        <p:cTn id="60" dur="1" fill="hold">
                                          <p:stCondLst>
                                            <p:cond delay="0"/>
                                          </p:stCondLst>
                                        </p:cTn>
                                        <p:tgtEl>
                                          <p:spTgt spid="21"/>
                                        </p:tgtEl>
                                        <p:attrNameLst>
                                          <p:attrName>style.visibility</p:attrName>
                                        </p:attrNameLst>
                                      </p:cBhvr>
                                      <p:to>
                                        <p:strVal val="visible"/>
                                      </p:to>
                                    </p:set>
                                  </p:childTnLst>
                                </p:cTn>
                              </p:par>
                            </p:childTnLst>
                          </p:cTn>
                        </p:par>
                        <p:par>
                          <p:cTn id="61" fill="hold">
                            <p:stCondLst>
                              <p:cond delay="0"/>
                            </p:stCondLst>
                            <p:childTnLst>
                              <p:par>
                                <p:cTn id="62" presetID="27" presetClass="emph" presetSubtype="0" fill="remove" grpId="1" nodeType="afterEffect">
                                  <p:stCondLst>
                                    <p:cond delay="0"/>
                                  </p:stCondLst>
                                  <p:iterate type="lt">
                                    <p:tmPct val="0"/>
                                  </p:iterate>
                                  <p:childTnLst>
                                    <p:animClr clrSpc="rgb" dir="cw">
                                      <p:cBhvr override="childStyle">
                                        <p:cTn id="63" dur="250" autoRev="1" fill="remove"/>
                                        <p:tgtEl>
                                          <p:spTgt spid="21"/>
                                        </p:tgtEl>
                                        <p:attrNameLst>
                                          <p:attrName>style.color</p:attrName>
                                        </p:attrNameLst>
                                      </p:cBhvr>
                                      <p:to>
                                        <a:schemeClr val="bg1"/>
                                      </p:to>
                                    </p:animClr>
                                    <p:animClr clrSpc="rgb" dir="cw">
                                      <p:cBhvr>
                                        <p:cTn id="64" dur="250" autoRev="1" fill="remove"/>
                                        <p:tgtEl>
                                          <p:spTgt spid="21"/>
                                        </p:tgtEl>
                                        <p:attrNameLst>
                                          <p:attrName>fillcolor</p:attrName>
                                        </p:attrNameLst>
                                      </p:cBhvr>
                                      <p:to>
                                        <a:schemeClr val="bg1"/>
                                      </p:to>
                                    </p:animClr>
                                    <p:set>
                                      <p:cBhvr>
                                        <p:cTn id="65" dur="250" autoRev="1" fill="remove"/>
                                        <p:tgtEl>
                                          <p:spTgt spid="21"/>
                                        </p:tgtEl>
                                        <p:attrNameLst>
                                          <p:attrName>fill.type</p:attrName>
                                        </p:attrNameLst>
                                      </p:cBhvr>
                                      <p:to>
                                        <p:strVal val="solid"/>
                                      </p:to>
                                    </p:set>
                                    <p:set>
                                      <p:cBhvr>
                                        <p:cTn id="66" dur="250" autoRev="1" fill="remove"/>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4" grpId="0" animBg="1"/>
      <p:bldP spid="15" grpId="0" animBg="1"/>
      <p:bldP spid="21" grpId="0"/>
      <p:bldP spid="21" grpId="1"/>
      <p:bldP spid="22"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4"/>
          <p:cNvSpPr/>
          <p:nvPr/>
        </p:nvSpPr>
        <p:spPr>
          <a:xfrm>
            <a:off x="673100" y="574675"/>
            <a:ext cx="8321675" cy="5432425"/>
          </a:xfrm>
          <a:prstGeom prst="rect">
            <a:avLst/>
          </a:prstGeom>
          <a:noFill/>
          <a:ln w="57150" cap="flat" cmpd="thinThick">
            <a:solidFill>
              <a:srgbClr val="0000FF"/>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16387" name="Rectangle 5"/>
          <p:cNvSpPr/>
          <p:nvPr/>
        </p:nvSpPr>
        <p:spPr>
          <a:xfrm>
            <a:off x="990600" y="1574800"/>
            <a:ext cx="7867650" cy="3606800"/>
          </a:xfrm>
          <a:prstGeom prst="rect">
            <a:avLst/>
          </a:prstGeom>
          <a:gradFill rotWithShape="1">
            <a:gsLst>
              <a:gs pos="0">
                <a:srgbClr val="FFCC99"/>
              </a:gs>
              <a:gs pos="50000">
                <a:srgbClr val="FFFFFF"/>
              </a:gs>
              <a:gs pos="100000">
                <a:srgbClr val="FFCC99"/>
              </a:gs>
            </a:gsLst>
            <a:lin ang="2700000" scaled="1"/>
            <a:tileRect/>
          </a:gradFill>
          <a:ln w="9525" cap="flat" cmpd="sng">
            <a:solidFill>
              <a:srgbClr val="FF0000"/>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7" name="Text Box 6"/>
          <p:cNvSpPr txBox="1">
            <a:spLocks noChangeArrowheads="1"/>
          </p:cNvSpPr>
          <p:nvPr/>
        </p:nvSpPr>
        <p:spPr bwMode="auto">
          <a:xfrm>
            <a:off x="1066800" y="1739900"/>
            <a:ext cx="7620000" cy="1384300"/>
          </a:xfrm>
          <a:prstGeom prst="rect">
            <a:avLst/>
          </a:prstGeom>
          <a:noFill/>
          <a:ln>
            <a:noFill/>
          </a:ln>
        </p:spPr>
        <p:txBody>
          <a:bodyPr rIns="54000">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a:spcBef>
                <a:spcPct val="0"/>
              </a:spcBef>
              <a:buNone/>
            </a:pPr>
            <a:r>
              <a:rPr sz="2800" dirty="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9 cây số d</a:t>
            </a:r>
            <a:r>
              <a:rPr sz="2800" dirty="0">
                <a:solidFill>
                  <a:srgbClr val="0000CC"/>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rPr>
              <a:t>i bao nhiêu?</a:t>
            </a:r>
            <a:endParaRPr sz="2800" dirty="0">
              <a:solidFill>
                <a:srgbClr val="0000CC"/>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342900" lvl="0" indent="-342900" eaLnBrk="1" hangingPunct="1">
              <a:spcBef>
                <a:spcPct val="0"/>
              </a:spcBef>
              <a:buAutoNum type="alphaUcPeriod"/>
            </a:pPr>
            <a:r>
              <a:rPr sz="2800" b="1" dirty="0">
                <a:latin typeface="Times New Roman" panose="02020603050405020304" pitchFamily="18" charset="0"/>
                <a:cs typeface="Times New Roman" panose="02020603050405020304" pitchFamily="18" charset="0"/>
              </a:rPr>
              <a:t>9m 			B</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9km</a:t>
            </a:r>
            <a:endParaRPr sz="2800" b="1" dirty="0">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C. 9hm</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		D. 9cm</a:t>
            </a:r>
            <a:endParaRPr sz="2800" b="1" dirty="0">
              <a:latin typeface="Times New Roman" panose="02020603050405020304" pitchFamily="18" charset="0"/>
              <a:ea typeface="Times New Roman" panose="02020603050405020304" pitchFamily="18" charset="0"/>
            </a:endParaRPr>
          </a:p>
        </p:txBody>
      </p:sp>
      <p:grpSp>
        <p:nvGrpSpPr>
          <p:cNvPr id="16389" name="Group 7"/>
          <p:cNvGrpSpPr/>
          <p:nvPr/>
        </p:nvGrpSpPr>
        <p:grpSpPr>
          <a:xfrm>
            <a:off x="3429000" y="685800"/>
            <a:ext cx="2476500" cy="635000"/>
            <a:chOff x="0" y="0"/>
            <a:chExt cx="1560" cy="426"/>
          </a:xfrm>
        </p:grpSpPr>
        <p:pic>
          <p:nvPicPr>
            <p:cNvPr id="16401" name="Picture 8" descr="Picture1"/>
            <p:cNvPicPr>
              <a:picLocks noChangeAspect="1"/>
            </p:cNvPicPr>
            <p:nvPr/>
          </p:nvPicPr>
          <p:blipFill>
            <a:blip r:embed="rId1"/>
            <a:stretch>
              <a:fillRect/>
            </a:stretch>
          </p:blipFill>
          <p:spPr>
            <a:xfrm>
              <a:off x="0" y="0"/>
              <a:ext cx="1560" cy="426"/>
            </a:xfrm>
            <a:prstGeom prst="rect">
              <a:avLst/>
            </a:prstGeom>
            <a:noFill/>
            <a:ln w="9525">
              <a:noFill/>
            </a:ln>
          </p:spPr>
        </p:pic>
        <p:sp>
          <p:nvSpPr>
            <p:cNvPr id="16402" name="Text Box 9"/>
            <p:cNvSpPr txBox="1"/>
            <p:nvPr/>
          </p:nvSpPr>
          <p:spPr>
            <a:xfrm>
              <a:off x="384" y="24"/>
              <a:ext cx="981" cy="389"/>
            </a:xfrm>
            <a:prstGeom prst="rect">
              <a:avLst/>
            </a:prstGeom>
            <a:noFill/>
            <a:ln w="9525">
              <a:noFill/>
            </a:ln>
            <a:effectLst>
              <a:outerShdw dist="35921" dir="2699999" algn="ctr" rotWithShape="0">
                <a:schemeClr val="bg2"/>
              </a:outerShdw>
            </a:effectLst>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eaLnBrk="1" hangingPunct="1">
                <a:spcBef>
                  <a:spcPct val="50000"/>
                </a:spcBef>
                <a:buNone/>
              </a:pPr>
              <a:r>
                <a:rPr lang="en-US" altLang="en-US" b="1" dirty="0">
                  <a:solidFill>
                    <a:schemeClr val="bg1"/>
                  </a:solidFill>
                </a:rPr>
                <a:t>Câu 4</a:t>
              </a:r>
              <a:endParaRPr lang="en-US" altLang="en-US" b="1" dirty="0">
                <a:solidFill>
                  <a:schemeClr val="bg1"/>
                </a:solidFill>
              </a:endParaRPr>
            </a:p>
          </p:txBody>
        </p:sp>
      </p:grpSp>
      <p:pic>
        <p:nvPicPr>
          <p:cNvPr id="16390" name="Picture 10" descr="6282A33D3F464C77A9A4C1352497B7A3"/>
          <p:cNvPicPr>
            <a:picLocks noChangeAspect="1"/>
          </p:cNvPicPr>
          <p:nvPr/>
        </p:nvPicPr>
        <p:blipFill>
          <a:blip r:embed="rId2"/>
          <a:stretch>
            <a:fillRect/>
          </a:stretch>
        </p:blipFill>
        <p:spPr>
          <a:xfrm>
            <a:off x="990600" y="5029200"/>
            <a:ext cx="952500" cy="838200"/>
          </a:xfrm>
          <a:prstGeom prst="rect">
            <a:avLst/>
          </a:prstGeom>
          <a:noFill/>
          <a:ln w="9525">
            <a:noFill/>
          </a:ln>
        </p:spPr>
      </p:pic>
      <p:sp>
        <p:nvSpPr>
          <p:cNvPr id="12" name="AutoShape 16"/>
          <p:cNvSpPr/>
          <p:nvPr/>
        </p:nvSpPr>
        <p:spPr>
          <a:xfrm>
            <a:off x="3752850" y="5943600"/>
            <a:ext cx="1143000" cy="914400"/>
          </a:xfrm>
          <a:prstGeom prst="star16">
            <a:avLst>
              <a:gd name="adj" fmla="val 37500"/>
            </a:avLst>
          </a:prstGeom>
          <a:gradFill rotWithShape="1">
            <a:gsLst>
              <a:gs pos="0">
                <a:schemeClr val="bg1"/>
              </a:gs>
              <a:gs pos="100000">
                <a:srgbClr val="7B77C7"/>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FF0000"/>
                </a:solidFill>
                <a:latin typeface="Tahoma" panose="020B0604030504040204" pitchFamily="34" charset="0"/>
              </a:rPr>
              <a:t>0</a:t>
            </a:r>
            <a:endParaRPr lang="en-US" altLang="en-US" sz="4400" b="1" dirty="0">
              <a:solidFill>
                <a:srgbClr val="FF0000"/>
              </a:solidFill>
              <a:latin typeface="Tahoma" panose="020B0604030504040204" pitchFamily="34" charset="0"/>
            </a:endParaRPr>
          </a:p>
        </p:txBody>
      </p:sp>
      <p:sp>
        <p:nvSpPr>
          <p:cNvPr id="13" name="AutoShape 17"/>
          <p:cNvSpPr/>
          <p:nvPr/>
        </p:nvSpPr>
        <p:spPr>
          <a:xfrm>
            <a:off x="3756025" y="5943600"/>
            <a:ext cx="1143000" cy="914400"/>
          </a:xfrm>
          <a:prstGeom prst="star16">
            <a:avLst>
              <a:gd name="adj" fmla="val 37500"/>
            </a:avLst>
          </a:prstGeom>
          <a:gradFill rotWithShape="1">
            <a:gsLst>
              <a:gs pos="0">
                <a:schemeClr val="bg1"/>
              </a:gs>
              <a:gs pos="100000">
                <a:srgbClr val="89B593"/>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800000"/>
                </a:solidFill>
                <a:latin typeface="Tahoma" panose="020B0604030504040204" pitchFamily="34" charset="0"/>
              </a:rPr>
              <a:t>1</a:t>
            </a:r>
            <a:endParaRPr lang="en-US" altLang="en-US" sz="4400" b="1" dirty="0">
              <a:solidFill>
                <a:srgbClr val="800000"/>
              </a:solidFill>
              <a:latin typeface="Tahoma" panose="020B0604030504040204" pitchFamily="34" charset="0"/>
            </a:endParaRPr>
          </a:p>
        </p:txBody>
      </p:sp>
      <p:sp>
        <p:nvSpPr>
          <p:cNvPr id="14" name="AutoShape 18"/>
          <p:cNvSpPr/>
          <p:nvPr/>
        </p:nvSpPr>
        <p:spPr>
          <a:xfrm>
            <a:off x="3760788" y="5927725"/>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2</a:t>
            </a:r>
            <a:endParaRPr lang="en-US" altLang="en-US" sz="4400" b="1" dirty="0">
              <a:solidFill>
                <a:srgbClr val="0033CC"/>
              </a:solidFill>
              <a:latin typeface="Tahoma" panose="020B0604030504040204" pitchFamily="34" charset="0"/>
            </a:endParaRPr>
          </a:p>
        </p:txBody>
      </p:sp>
      <p:sp>
        <p:nvSpPr>
          <p:cNvPr id="15" name="AutoShape 19"/>
          <p:cNvSpPr/>
          <p:nvPr/>
        </p:nvSpPr>
        <p:spPr>
          <a:xfrm>
            <a:off x="3759200" y="5935663"/>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3</a:t>
            </a:r>
            <a:endParaRPr lang="en-US" altLang="en-US" sz="4400" b="1" dirty="0">
              <a:solidFill>
                <a:srgbClr val="0033CC"/>
              </a:solidFill>
              <a:latin typeface="Tahoma" panose="020B0604030504040204" pitchFamily="34" charset="0"/>
            </a:endParaRPr>
          </a:p>
        </p:txBody>
      </p:sp>
      <p:grpSp>
        <p:nvGrpSpPr>
          <p:cNvPr id="3" name="Group 47"/>
          <p:cNvGrpSpPr/>
          <p:nvPr/>
        </p:nvGrpSpPr>
        <p:grpSpPr bwMode="auto">
          <a:xfrm>
            <a:off x="2286000" y="3657600"/>
            <a:ext cx="4267200" cy="1524000"/>
            <a:chOff x="912" y="2592"/>
            <a:chExt cx="3072" cy="960"/>
          </a:xfrm>
          <a:solidFill>
            <a:srgbClr val="FFFF00"/>
          </a:solidFill>
        </p:grpSpPr>
        <p:sp>
          <p:nvSpPr>
            <p:cNvPr id="21522" name="Oval 48"/>
            <p:cNvSpPr>
              <a:spLocks noChangeArrowheads="1"/>
            </p:cNvSpPr>
            <p:nvPr/>
          </p:nvSpPr>
          <p:spPr bwMode="auto">
            <a:xfrm>
              <a:off x="912" y="2592"/>
              <a:ext cx="3072" cy="960"/>
            </a:xfrm>
            <a:prstGeom prst="ellipse">
              <a:avLst/>
            </a:prstGeom>
            <a:grpFill/>
            <a:ln w="9525">
              <a:solidFill>
                <a:srgbClr val="FF0000"/>
              </a:solidFill>
              <a:rou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800" b="1" i="0" u="none" strike="noStrike" kern="1200" cap="none" spc="0" normalizeH="0" baseline="0" noProof="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21523" name="WordArt 49"/>
            <p:cNvSpPr>
              <a:spLocks noChangeArrowheads="1" noChangeShapeType="1" noTextEdit="1"/>
            </p:cNvSpPr>
            <p:nvPr/>
          </p:nvSpPr>
          <p:spPr bwMode="auto">
            <a:xfrm>
              <a:off x="1488" y="2880"/>
              <a:ext cx="1884" cy="408"/>
            </a:xfrm>
            <a:prstGeom prst="rect">
              <a:avLst/>
            </a:prstGeom>
            <a:grpFill/>
          </p:spPr>
          <p:txBody>
            <a:bodyPr wrap="none" numCol="1"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rPr>
                <a:t>HẾT GIỜ</a:t>
              </a:r>
              <a:endPar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endParaRPr>
            </a:p>
          </p:txBody>
        </p:sp>
      </p:grpSp>
      <p:graphicFrame>
        <p:nvGraphicFramePr>
          <p:cNvPr id="16396" name="Object 51"/>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079" name="" r:id="rId3" imgW="114300" imgH="215900" progId="Equation.3">
                  <p:embed/>
                </p:oleObj>
              </mc:Choice>
              <mc:Fallback>
                <p:oleObj name="" r:id="rId3" imgW="114300" imgH="215900" progId="Equation.3">
                  <p:embed/>
                  <p:pic>
                    <p:nvPicPr>
                      <p:cNvPr id="0" name="Picture 3078"/>
                      <p:cNvPicPr/>
                      <p:nvPr/>
                    </p:nvPicPr>
                    <p:blipFill>
                      <a:blip r:embed="rId4"/>
                      <a:stretch>
                        <a:fillRect/>
                      </a:stretch>
                    </p:blipFill>
                    <p:spPr>
                      <a:xfrm>
                        <a:off x="4514850" y="3321050"/>
                        <a:ext cx="114300" cy="215900"/>
                      </a:xfrm>
                      <a:prstGeom prst="rect">
                        <a:avLst/>
                      </a:prstGeom>
                      <a:noFill/>
                      <a:ln w="38100">
                        <a:noFill/>
                        <a:miter/>
                      </a:ln>
                    </p:spPr>
                  </p:pic>
                </p:oleObj>
              </mc:Fallback>
            </mc:AlternateContent>
          </a:graphicData>
        </a:graphic>
      </p:graphicFrame>
      <p:sp>
        <p:nvSpPr>
          <p:cNvPr id="21" name="Rectangle 20"/>
          <p:cNvSpPr/>
          <p:nvPr/>
        </p:nvSpPr>
        <p:spPr>
          <a:xfrm>
            <a:off x="4737100" y="2163763"/>
            <a:ext cx="1282700" cy="52228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B. 9km</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22" name="AutoShape 19"/>
          <p:cNvSpPr/>
          <p:nvPr/>
        </p:nvSpPr>
        <p:spPr>
          <a:xfrm>
            <a:off x="37719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4</a:t>
            </a:r>
            <a:endParaRPr lang="en-US" altLang="en-US" sz="4400" b="1" dirty="0">
              <a:solidFill>
                <a:srgbClr val="0033CC"/>
              </a:solidFill>
              <a:latin typeface="Tahoma" panose="020B0604030504040204" pitchFamily="34" charset="0"/>
            </a:endParaRPr>
          </a:p>
        </p:txBody>
      </p:sp>
      <p:sp>
        <p:nvSpPr>
          <p:cNvPr id="23" name="AutoShape 19"/>
          <p:cNvSpPr/>
          <p:nvPr/>
        </p:nvSpPr>
        <p:spPr>
          <a:xfrm>
            <a:off x="37592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5</a:t>
            </a:r>
            <a:endParaRPr lang="en-US" altLang="en-US" sz="4400" b="1" dirty="0">
              <a:solidFill>
                <a:srgbClr val="0033CC"/>
              </a:solidFill>
              <a:latin typeface="Tahoma" panose="020B0604030504040204" pitchFamily="34" charset="0"/>
            </a:endParaRPr>
          </a:p>
        </p:txBody>
      </p:sp>
      <p:pic>
        <p:nvPicPr>
          <p:cNvPr id="16400" name="Picture 1"/>
          <p:cNvPicPr>
            <a:picLocks noChangeAspect="1"/>
          </p:cNvPicPr>
          <p:nvPr/>
        </p:nvPicPr>
        <p:blipFill>
          <a:blip r:embed="rId5"/>
          <a:stretch>
            <a:fillRect/>
          </a:stretch>
        </p:blipFill>
        <p:spPr>
          <a:xfrm>
            <a:off x="6172200" y="2057400"/>
            <a:ext cx="2247900" cy="19050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xit" presetSubtype="0" decel="100000" fill="hold" grpId="0" nodeType="clickEffect">
                                  <p:stCondLst>
                                    <p:cond delay="0"/>
                                  </p:stCondLst>
                                  <p:childTnLst>
                                    <p:anim calcmode="lin" valueType="num">
                                      <p:cBhvr>
                                        <p:cTn id="11" dur="1000"/>
                                        <p:tgtEl>
                                          <p:spTgt spid="23"/>
                                        </p:tgtEl>
                                        <p:attrNameLst>
                                          <p:attrName>ppt_w</p:attrName>
                                        </p:attrNameLst>
                                      </p:cBhvr>
                                      <p:tavLst>
                                        <p:tav tm="0">
                                          <p:val>
                                            <p:strVal val="ppt_w"/>
                                          </p:val>
                                        </p:tav>
                                        <p:tav tm="100000">
                                          <p:val>
                                            <p:strVal val="ppt_w*0.05"/>
                                          </p:val>
                                        </p:tav>
                                      </p:tavLst>
                                    </p:anim>
                                    <p:anim calcmode="lin" valueType="num">
                                      <p:cBhvr>
                                        <p:cTn id="12" dur="1000"/>
                                        <p:tgtEl>
                                          <p:spTgt spid="23"/>
                                        </p:tgtEl>
                                        <p:attrNameLst>
                                          <p:attrName>ppt_h</p:attrName>
                                        </p:attrNameLst>
                                      </p:cBhvr>
                                      <p:tavLst>
                                        <p:tav tm="0">
                                          <p:val>
                                            <p:strVal val="ppt_h"/>
                                          </p:val>
                                        </p:tav>
                                        <p:tav tm="100000">
                                          <p:val>
                                            <p:strVal val="ppt_h"/>
                                          </p:val>
                                        </p:tav>
                                      </p:tavLst>
                                    </p:anim>
                                    <p:anim calcmode="lin" valueType="num">
                                      <p:cBhvr>
                                        <p:cTn id="13" dur="1000"/>
                                        <p:tgtEl>
                                          <p:spTgt spid="23"/>
                                        </p:tgtEl>
                                        <p:attrNameLst>
                                          <p:attrName>ppt_x</p:attrName>
                                        </p:attrNameLst>
                                      </p:cBhvr>
                                      <p:tavLst>
                                        <p:tav tm="0">
                                          <p:val>
                                            <p:strVal val="ppt_x"/>
                                          </p:val>
                                        </p:tav>
                                        <p:tav tm="100000">
                                          <p:val>
                                            <p:strVal val="ppt_x-.2"/>
                                          </p:val>
                                        </p:tav>
                                      </p:tavLst>
                                    </p:anim>
                                    <p:anim calcmode="lin" valueType="num">
                                      <p:cBhvr>
                                        <p:cTn id="14" dur="1000"/>
                                        <p:tgtEl>
                                          <p:spTgt spid="23"/>
                                        </p:tgtEl>
                                        <p:attrNameLst>
                                          <p:attrName>ppt_y</p:attrName>
                                        </p:attrNameLst>
                                      </p:cBhvr>
                                      <p:tavLst>
                                        <p:tav tm="0">
                                          <p:val>
                                            <p:strVal val="ppt_y"/>
                                          </p:val>
                                        </p:tav>
                                        <p:tav tm="100000">
                                          <p:val>
                                            <p:strVal val="ppt_y"/>
                                          </p:val>
                                        </p:tav>
                                      </p:tavLst>
                                    </p:anim>
                                    <p:animEffect transition="out" filter="fade">
                                      <p:cBhvr>
                                        <p:cTn id="15" dur="1000"/>
                                        <p:tgtEl>
                                          <p:spTgt spid="23"/>
                                        </p:tgtEl>
                                      </p:cBhvr>
                                    </p:animEffect>
                                    <p:set>
                                      <p:cBhvr>
                                        <p:cTn id="16" dur="1" fill="hold">
                                          <p:stCondLst>
                                            <p:cond delay="999"/>
                                          </p:stCondLst>
                                        </p:cTn>
                                        <p:tgtEl>
                                          <p:spTgt spid="23"/>
                                        </p:tgtEl>
                                        <p:attrNameLst>
                                          <p:attrName>style.visibility</p:attrName>
                                        </p:attrNameLst>
                                      </p:cBhvr>
                                      <p:to>
                                        <p:strVal val="hidden"/>
                                      </p:to>
                                    </p:set>
                                  </p:childTnLst>
                                  <p:subTnLst>
                                    <p:audio>
                                      <p:cMediaNode>
                                        <p:cTn display="0" masterRel="sameClick">
                                          <p:stCondLst>
                                            <p:cond evt="begin" delay="0">
                                              <p:tn val="10"/>
                                            </p:cond>
                                          </p:stCondLst>
                                          <p:endCondLst>
                                            <p:cond evt="onStopAudio" delay="0">
                                              <p:tgtEl>
                                                <p:sldTgt/>
                                              </p:tgtEl>
                                            </p:cond>
                                          </p:endCondLst>
                                        </p:cTn>
                                        <p:tgtEl>
                                          <p:sndTgt r:embed="rId6" name="click.wav"/>
                                        </p:tgtEl>
                                      </p:cMediaNode>
                                    </p:audio>
                                  </p:subTnLst>
                                </p:cTn>
                              </p:par>
                            </p:childTnLst>
                          </p:cTn>
                        </p:par>
                        <p:par>
                          <p:cTn id="17" fill="hold">
                            <p:stCondLst>
                              <p:cond delay="1000"/>
                            </p:stCondLst>
                            <p:childTnLst>
                              <p:par>
                                <p:cTn id="18" presetID="54" presetClass="exit" presetSubtype="0" decel="100000" fill="hold" grpId="0" nodeType="afterEffect">
                                  <p:stCondLst>
                                    <p:cond delay="0"/>
                                  </p:stCondLst>
                                  <p:childTnLst>
                                    <p:anim calcmode="lin" valueType="num">
                                      <p:cBhvr>
                                        <p:cTn id="19" dur="1000"/>
                                        <p:tgtEl>
                                          <p:spTgt spid="22"/>
                                        </p:tgtEl>
                                        <p:attrNameLst>
                                          <p:attrName>ppt_w</p:attrName>
                                        </p:attrNameLst>
                                      </p:cBhvr>
                                      <p:tavLst>
                                        <p:tav tm="0">
                                          <p:val>
                                            <p:strVal val="ppt_w"/>
                                          </p:val>
                                        </p:tav>
                                        <p:tav tm="100000">
                                          <p:val>
                                            <p:strVal val="ppt_w*0.05"/>
                                          </p:val>
                                        </p:tav>
                                      </p:tavLst>
                                    </p:anim>
                                    <p:anim calcmode="lin" valueType="num">
                                      <p:cBhvr>
                                        <p:cTn id="20" dur="1000"/>
                                        <p:tgtEl>
                                          <p:spTgt spid="22"/>
                                        </p:tgtEl>
                                        <p:attrNameLst>
                                          <p:attrName>ppt_h</p:attrName>
                                        </p:attrNameLst>
                                      </p:cBhvr>
                                      <p:tavLst>
                                        <p:tav tm="0">
                                          <p:val>
                                            <p:strVal val="ppt_h"/>
                                          </p:val>
                                        </p:tav>
                                        <p:tav tm="100000">
                                          <p:val>
                                            <p:strVal val="ppt_h"/>
                                          </p:val>
                                        </p:tav>
                                      </p:tavLst>
                                    </p:anim>
                                    <p:anim calcmode="lin" valueType="num">
                                      <p:cBhvr>
                                        <p:cTn id="21" dur="1000"/>
                                        <p:tgtEl>
                                          <p:spTgt spid="22"/>
                                        </p:tgtEl>
                                        <p:attrNameLst>
                                          <p:attrName>ppt_x</p:attrName>
                                        </p:attrNameLst>
                                      </p:cBhvr>
                                      <p:tavLst>
                                        <p:tav tm="0">
                                          <p:val>
                                            <p:strVal val="ppt_x"/>
                                          </p:val>
                                        </p:tav>
                                        <p:tav tm="100000">
                                          <p:val>
                                            <p:strVal val="ppt_x-.2"/>
                                          </p:val>
                                        </p:tav>
                                      </p:tavLst>
                                    </p:anim>
                                    <p:anim calcmode="lin" valueType="num">
                                      <p:cBhvr>
                                        <p:cTn id="22" dur="1000"/>
                                        <p:tgtEl>
                                          <p:spTgt spid="22"/>
                                        </p:tgtEl>
                                        <p:attrNameLst>
                                          <p:attrName>ppt_y</p:attrName>
                                        </p:attrNameLst>
                                      </p:cBhvr>
                                      <p:tavLst>
                                        <p:tav tm="0">
                                          <p:val>
                                            <p:strVal val="ppt_y"/>
                                          </p:val>
                                        </p:tav>
                                        <p:tav tm="100000">
                                          <p:val>
                                            <p:strVal val="ppt_y"/>
                                          </p:val>
                                        </p:tav>
                                      </p:tavLst>
                                    </p:anim>
                                    <p:animEffect transition="out" filter="fade">
                                      <p:cBhvr>
                                        <p:cTn id="23" dur="1000"/>
                                        <p:tgtEl>
                                          <p:spTgt spid="22"/>
                                        </p:tgtEl>
                                      </p:cBhvr>
                                    </p:animEffect>
                                    <p:set>
                                      <p:cBhvr>
                                        <p:cTn id="24" dur="1" fill="hold">
                                          <p:stCondLst>
                                            <p:cond delay="999"/>
                                          </p:stCondLst>
                                        </p:cTn>
                                        <p:tgtEl>
                                          <p:spTgt spid="22"/>
                                        </p:tgtEl>
                                        <p:attrNameLst>
                                          <p:attrName>style.visibility</p:attrName>
                                        </p:attrNameLst>
                                      </p:cBhvr>
                                      <p:to>
                                        <p:strVal val="hidden"/>
                                      </p:to>
                                    </p:set>
                                  </p:childTnLst>
                                  <p:subTnLst>
                                    <p:audio>
                                      <p:cMediaNode>
                                        <p:cTn display="0" masterRel="sameClick">
                                          <p:stCondLst>
                                            <p:cond evt="begin" delay="0">
                                              <p:tn val="18"/>
                                            </p:cond>
                                          </p:stCondLst>
                                          <p:endCondLst>
                                            <p:cond evt="onStopAudio" delay="0">
                                              <p:tgtEl>
                                                <p:sldTgt/>
                                              </p:tgtEl>
                                            </p:cond>
                                          </p:endCondLst>
                                        </p:cTn>
                                        <p:tgtEl>
                                          <p:sndTgt r:embed="rId6" name="click.wav"/>
                                        </p:tgtEl>
                                      </p:cMediaNode>
                                    </p:audio>
                                  </p:subTnLst>
                                </p:cTn>
                              </p:par>
                            </p:childTnLst>
                          </p:cTn>
                        </p:par>
                        <p:par>
                          <p:cTn id="25" fill="hold">
                            <p:stCondLst>
                              <p:cond delay="2000"/>
                            </p:stCondLst>
                            <p:childTnLst>
                              <p:par>
                                <p:cTn id="26" presetID="54" presetClass="exit" presetSubtype="0" decel="100000" fill="hold" grpId="0" nodeType="afterEffect">
                                  <p:stCondLst>
                                    <p:cond delay="0"/>
                                  </p:stCondLst>
                                  <p:childTnLst>
                                    <p:anim calcmode="lin" valueType="num">
                                      <p:cBhvr>
                                        <p:cTn id="27" dur="1000"/>
                                        <p:tgtEl>
                                          <p:spTgt spid="15"/>
                                        </p:tgtEl>
                                        <p:attrNameLst>
                                          <p:attrName>ppt_w</p:attrName>
                                        </p:attrNameLst>
                                      </p:cBhvr>
                                      <p:tavLst>
                                        <p:tav tm="0">
                                          <p:val>
                                            <p:strVal val="ppt_w"/>
                                          </p:val>
                                        </p:tav>
                                        <p:tav tm="100000">
                                          <p:val>
                                            <p:strVal val="ppt_w*0.05"/>
                                          </p:val>
                                        </p:tav>
                                      </p:tavLst>
                                    </p:anim>
                                    <p:anim calcmode="lin" valueType="num">
                                      <p:cBhvr>
                                        <p:cTn id="28" dur="1000"/>
                                        <p:tgtEl>
                                          <p:spTgt spid="15"/>
                                        </p:tgtEl>
                                        <p:attrNameLst>
                                          <p:attrName>ppt_h</p:attrName>
                                        </p:attrNameLst>
                                      </p:cBhvr>
                                      <p:tavLst>
                                        <p:tav tm="0">
                                          <p:val>
                                            <p:strVal val="ppt_h"/>
                                          </p:val>
                                        </p:tav>
                                        <p:tav tm="100000">
                                          <p:val>
                                            <p:strVal val="ppt_h"/>
                                          </p:val>
                                        </p:tav>
                                      </p:tavLst>
                                    </p:anim>
                                    <p:anim calcmode="lin" valueType="num">
                                      <p:cBhvr>
                                        <p:cTn id="29" dur="1000"/>
                                        <p:tgtEl>
                                          <p:spTgt spid="15"/>
                                        </p:tgtEl>
                                        <p:attrNameLst>
                                          <p:attrName>ppt_x</p:attrName>
                                        </p:attrNameLst>
                                      </p:cBhvr>
                                      <p:tavLst>
                                        <p:tav tm="0">
                                          <p:val>
                                            <p:strVal val="ppt_x"/>
                                          </p:val>
                                        </p:tav>
                                        <p:tav tm="100000">
                                          <p:val>
                                            <p:strVal val="ppt_x-.2"/>
                                          </p:val>
                                        </p:tav>
                                      </p:tavLst>
                                    </p:anim>
                                    <p:anim calcmode="lin" valueType="num">
                                      <p:cBhvr>
                                        <p:cTn id="30" dur="1000"/>
                                        <p:tgtEl>
                                          <p:spTgt spid="15"/>
                                        </p:tgtEl>
                                        <p:attrNameLst>
                                          <p:attrName>ppt_y</p:attrName>
                                        </p:attrNameLst>
                                      </p:cBhvr>
                                      <p:tavLst>
                                        <p:tav tm="0">
                                          <p:val>
                                            <p:strVal val="ppt_y"/>
                                          </p:val>
                                        </p:tav>
                                        <p:tav tm="100000">
                                          <p:val>
                                            <p:strVal val="ppt_y"/>
                                          </p:val>
                                        </p:tav>
                                      </p:tavLst>
                                    </p:anim>
                                    <p:animEffect transition="out" filter="fade">
                                      <p:cBhvr>
                                        <p:cTn id="31" dur="1000"/>
                                        <p:tgtEl>
                                          <p:spTgt spid="15"/>
                                        </p:tgtEl>
                                      </p:cBhvr>
                                    </p:animEffect>
                                    <p:set>
                                      <p:cBhvr>
                                        <p:cTn id="32" dur="1" fill="hold">
                                          <p:stCondLst>
                                            <p:cond delay="999"/>
                                          </p:stCondLst>
                                        </p:cTn>
                                        <p:tgtEl>
                                          <p:spTgt spid="15"/>
                                        </p:tgtEl>
                                        <p:attrNameLst>
                                          <p:attrName>style.visibility</p:attrName>
                                        </p:attrNameLst>
                                      </p:cBhvr>
                                      <p:to>
                                        <p:strVal val="hidden"/>
                                      </p:to>
                                    </p:set>
                                  </p:childTnLst>
                                  <p:subTnLst>
                                    <p:audio>
                                      <p:cMediaNode>
                                        <p:cTn display="0" masterRel="sameClick">
                                          <p:stCondLst>
                                            <p:cond evt="begin" delay="0">
                                              <p:tn val="26"/>
                                            </p:cond>
                                          </p:stCondLst>
                                          <p:endCondLst>
                                            <p:cond evt="onStopAudio" delay="0">
                                              <p:tgtEl>
                                                <p:sldTgt/>
                                              </p:tgtEl>
                                            </p:cond>
                                          </p:endCondLst>
                                        </p:cTn>
                                        <p:tgtEl>
                                          <p:sndTgt r:embed="rId6" name="click.wav"/>
                                        </p:tgtEl>
                                      </p:cMediaNode>
                                    </p:audio>
                                  </p:subTnLst>
                                </p:cTn>
                              </p:par>
                            </p:childTnLst>
                          </p:cTn>
                        </p:par>
                        <p:par>
                          <p:cTn id="33" fill="hold">
                            <p:stCondLst>
                              <p:cond delay="3000"/>
                            </p:stCondLst>
                            <p:childTnLst>
                              <p:par>
                                <p:cTn id="34" presetID="54" presetClass="exit" presetSubtype="0" decel="100000" fill="hold" grpId="0" nodeType="afterEffect">
                                  <p:stCondLst>
                                    <p:cond delay="0"/>
                                  </p:stCondLst>
                                  <p:childTnLst>
                                    <p:anim calcmode="lin" valueType="num">
                                      <p:cBhvr>
                                        <p:cTn id="35" dur="1000"/>
                                        <p:tgtEl>
                                          <p:spTgt spid="14"/>
                                        </p:tgtEl>
                                        <p:attrNameLst>
                                          <p:attrName>ppt_w</p:attrName>
                                        </p:attrNameLst>
                                      </p:cBhvr>
                                      <p:tavLst>
                                        <p:tav tm="0">
                                          <p:val>
                                            <p:strVal val="ppt_w"/>
                                          </p:val>
                                        </p:tav>
                                        <p:tav tm="100000">
                                          <p:val>
                                            <p:strVal val="ppt_w*0.05"/>
                                          </p:val>
                                        </p:tav>
                                      </p:tavLst>
                                    </p:anim>
                                    <p:anim calcmode="lin" valueType="num">
                                      <p:cBhvr>
                                        <p:cTn id="36" dur="1000"/>
                                        <p:tgtEl>
                                          <p:spTgt spid="14"/>
                                        </p:tgtEl>
                                        <p:attrNameLst>
                                          <p:attrName>ppt_h</p:attrName>
                                        </p:attrNameLst>
                                      </p:cBhvr>
                                      <p:tavLst>
                                        <p:tav tm="0">
                                          <p:val>
                                            <p:strVal val="ppt_h"/>
                                          </p:val>
                                        </p:tav>
                                        <p:tav tm="100000">
                                          <p:val>
                                            <p:strVal val="ppt_h"/>
                                          </p:val>
                                        </p:tav>
                                      </p:tavLst>
                                    </p:anim>
                                    <p:anim calcmode="lin" valueType="num">
                                      <p:cBhvr>
                                        <p:cTn id="37" dur="1000"/>
                                        <p:tgtEl>
                                          <p:spTgt spid="14"/>
                                        </p:tgtEl>
                                        <p:attrNameLst>
                                          <p:attrName>ppt_x</p:attrName>
                                        </p:attrNameLst>
                                      </p:cBhvr>
                                      <p:tavLst>
                                        <p:tav tm="0">
                                          <p:val>
                                            <p:strVal val="ppt_x"/>
                                          </p:val>
                                        </p:tav>
                                        <p:tav tm="100000">
                                          <p:val>
                                            <p:strVal val="ppt_x-.2"/>
                                          </p:val>
                                        </p:tav>
                                      </p:tavLst>
                                    </p:anim>
                                    <p:anim calcmode="lin" valueType="num">
                                      <p:cBhvr>
                                        <p:cTn id="38" dur="1000"/>
                                        <p:tgtEl>
                                          <p:spTgt spid="14"/>
                                        </p:tgtEl>
                                        <p:attrNameLst>
                                          <p:attrName>ppt_y</p:attrName>
                                        </p:attrNameLst>
                                      </p:cBhvr>
                                      <p:tavLst>
                                        <p:tav tm="0">
                                          <p:val>
                                            <p:strVal val="ppt_y"/>
                                          </p:val>
                                        </p:tav>
                                        <p:tav tm="100000">
                                          <p:val>
                                            <p:strVal val="ppt_y"/>
                                          </p:val>
                                        </p:tav>
                                      </p:tavLst>
                                    </p:anim>
                                    <p:animEffect transition="out" filter="fade">
                                      <p:cBhvr>
                                        <p:cTn id="39" dur="1000"/>
                                        <p:tgtEl>
                                          <p:spTgt spid="14"/>
                                        </p:tgtEl>
                                      </p:cBhvr>
                                    </p:animEffect>
                                    <p:set>
                                      <p:cBhvr>
                                        <p:cTn id="40" dur="1" fill="hold">
                                          <p:stCondLst>
                                            <p:cond delay="999"/>
                                          </p:stCondLst>
                                        </p:cTn>
                                        <p:tgtEl>
                                          <p:spTgt spid="14"/>
                                        </p:tgtEl>
                                        <p:attrNameLst>
                                          <p:attrName>style.visibility</p:attrName>
                                        </p:attrNameLst>
                                      </p:cBhvr>
                                      <p:to>
                                        <p:strVal val="hidden"/>
                                      </p:to>
                                    </p:set>
                                  </p:childTnLst>
                                  <p:subTnLst>
                                    <p:audio>
                                      <p:cMediaNode>
                                        <p:cTn display="0" masterRel="sameClick">
                                          <p:stCondLst>
                                            <p:cond evt="begin" delay="0">
                                              <p:tn val="34"/>
                                            </p:cond>
                                          </p:stCondLst>
                                          <p:endCondLst>
                                            <p:cond evt="onStopAudio" delay="0">
                                              <p:tgtEl>
                                                <p:sldTgt/>
                                              </p:tgtEl>
                                            </p:cond>
                                          </p:endCondLst>
                                        </p:cTn>
                                        <p:tgtEl>
                                          <p:sndTgt r:embed="rId6" name="click.wav"/>
                                        </p:tgtEl>
                                      </p:cMediaNode>
                                    </p:audio>
                                  </p:subTnLst>
                                </p:cTn>
                              </p:par>
                            </p:childTnLst>
                          </p:cTn>
                        </p:par>
                        <p:par>
                          <p:cTn id="41" fill="hold">
                            <p:stCondLst>
                              <p:cond delay="4000"/>
                            </p:stCondLst>
                            <p:childTnLst>
                              <p:par>
                                <p:cTn id="42" presetID="54" presetClass="exit" presetSubtype="0" decel="100000" fill="hold" grpId="0" nodeType="afterEffect">
                                  <p:stCondLst>
                                    <p:cond delay="0"/>
                                  </p:stCondLst>
                                  <p:childTnLst>
                                    <p:anim calcmode="lin" valueType="num">
                                      <p:cBhvr>
                                        <p:cTn id="43" dur="1000"/>
                                        <p:tgtEl>
                                          <p:spTgt spid="13"/>
                                        </p:tgtEl>
                                        <p:attrNameLst>
                                          <p:attrName>ppt_w</p:attrName>
                                        </p:attrNameLst>
                                      </p:cBhvr>
                                      <p:tavLst>
                                        <p:tav tm="0">
                                          <p:val>
                                            <p:strVal val="ppt_w"/>
                                          </p:val>
                                        </p:tav>
                                        <p:tav tm="100000">
                                          <p:val>
                                            <p:strVal val="ppt_w*0.05"/>
                                          </p:val>
                                        </p:tav>
                                      </p:tavLst>
                                    </p:anim>
                                    <p:anim calcmode="lin" valueType="num">
                                      <p:cBhvr>
                                        <p:cTn id="44" dur="1000"/>
                                        <p:tgtEl>
                                          <p:spTgt spid="13"/>
                                        </p:tgtEl>
                                        <p:attrNameLst>
                                          <p:attrName>ppt_h</p:attrName>
                                        </p:attrNameLst>
                                      </p:cBhvr>
                                      <p:tavLst>
                                        <p:tav tm="0">
                                          <p:val>
                                            <p:strVal val="ppt_h"/>
                                          </p:val>
                                        </p:tav>
                                        <p:tav tm="100000">
                                          <p:val>
                                            <p:strVal val="ppt_h"/>
                                          </p:val>
                                        </p:tav>
                                      </p:tavLst>
                                    </p:anim>
                                    <p:anim calcmode="lin" valueType="num">
                                      <p:cBhvr>
                                        <p:cTn id="45" dur="1000"/>
                                        <p:tgtEl>
                                          <p:spTgt spid="13"/>
                                        </p:tgtEl>
                                        <p:attrNameLst>
                                          <p:attrName>ppt_x</p:attrName>
                                        </p:attrNameLst>
                                      </p:cBhvr>
                                      <p:tavLst>
                                        <p:tav tm="0">
                                          <p:val>
                                            <p:strVal val="ppt_x"/>
                                          </p:val>
                                        </p:tav>
                                        <p:tav tm="100000">
                                          <p:val>
                                            <p:strVal val="ppt_x-.2"/>
                                          </p:val>
                                        </p:tav>
                                      </p:tavLst>
                                    </p:anim>
                                    <p:anim calcmode="lin" valueType="num">
                                      <p:cBhvr>
                                        <p:cTn id="46" dur="1000"/>
                                        <p:tgtEl>
                                          <p:spTgt spid="13"/>
                                        </p:tgtEl>
                                        <p:attrNameLst>
                                          <p:attrName>ppt_y</p:attrName>
                                        </p:attrNameLst>
                                      </p:cBhvr>
                                      <p:tavLst>
                                        <p:tav tm="0">
                                          <p:val>
                                            <p:strVal val="ppt_y"/>
                                          </p:val>
                                        </p:tav>
                                        <p:tav tm="100000">
                                          <p:val>
                                            <p:strVal val="ppt_y"/>
                                          </p:val>
                                        </p:tav>
                                      </p:tavLst>
                                    </p:anim>
                                    <p:animEffect transition="out" filter="fade">
                                      <p:cBhvr>
                                        <p:cTn id="47" dur="1000"/>
                                        <p:tgtEl>
                                          <p:spTgt spid="13"/>
                                        </p:tgtEl>
                                      </p:cBhvr>
                                    </p:animEffect>
                                    <p:set>
                                      <p:cBhvr>
                                        <p:cTn id="48" dur="1" fill="hold">
                                          <p:stCondLst>
                                            <p:cond delay="999"/>
                                          </p:stCondLst>
                                        </p:cTn>
                                        <p:tgtEl>
                                          <p:spTgt spid="13"/>
                                        </p:tgtEl>
                                        <p:attrNameLst>
                                          <p:attrName>style.visibility</p:attrName>
                                        </p:attrNameLst>
                                      </p:cBhvr>
                                      <p:to>
                                        <p:strVal val="hidden"/>
                                      </p:to>
                                    </p:set>
                                  </p:childTnLst>
                                  <p:subTnLst>
                                    <p:audio>
                                      <p:cMediaNode>
                                        <p:cTn display="0" masterRel="sameClick">
                                          <p:stCondLst>
                                            <p:cond evt="begin" delay="0">
                                              <p:tn val="42"/>
                                            </p:cond>
                                          </p:stCondLst>
                                          <p:endCondLst>
                                            <p:cond evt="onStopAudio" delay="0">
                                              <p:tgtEl>
                                                <p:sldTgt/>
                                              </p:tgtEl>
                                            </p:cond>
                                          </p:endCondLst>
                                        </p:cTn>
                                        <p:tgtEl>
                                          <p:sndTgt r:embed="rId6" name="click.wav"/>
                                        </p:tgtEl>
                                      </p:cMediaNode>
                                    </p:audio>
                                  </p:subTnLst>
                                </p:cTn>
                              </p:par>
                            </p:childTnLst>
                          </p:cTn>
                        </p:par>
                        <p:par>
                          <p:cTn id="49" fill="hold">
                            <p:stCondLst>
                              <p:cond delay="5000"/>
                            </p:stCondLst>
                            <p:childTnLst>
                              <p:par>
                                <p:cTn id="50" presetID="6" presetClass="emph" presetSubtype="0" fill="hold" grpId="0" nodeType="afterEffect">
                                  <p:stCondLst>
                                    <p:cond delay="0"/>
                                  </p:stCondLst>
                                  <p:childTnLst>
                                    <p:animScale>
                                      <p:cBhvr>
                                        <p:cTn id="51" dur="1000" fill="hold"/>
                                        <p:tgtEl>
                                          <p:spTgt spid="12"/>
                                        </p:tgtEl>
                                      </p:cBhvr>
                                      <p:by x="130000" y="130000"/>
                                    </p:animScale>
                                  </p:childTnLst>
                                  <p:subTnLst>
                                    <p:audio>
                                      <p:cMediaNode>
                                        <p:cTn display="0" masterRel="sameClick">
                                          <p:stCondLst>
                                            <p:cond evt="begin" delay="0">
                                              <p:tn val="50"/>
                                            </p:cond>
                                          </p:stCondLst>
                                          <p:endCondLst>
                                            <p:cond evt="onStopAudio" delay="0">
                                              <p:tgtEl>
                                                <p:sldTgt/>
                                              </p:tgtEl>
                                            </p:cond>
                                          </p:endCondLst>
                                        </p:cTn>
                                        <p:tgtEl>
                                          <p:sndTgt r:embed="rId7" name="BELL.WAV"/>
                                        </p:tgtEl>
                                      </p:cMediaNode>
                                    </p:audio>
                                  </p:subTnLst>
                                </p:cTn>
                              </p:par>
                            </p:childTnLst>
                          </p:cTn>
                        </p:par>
                        <p:par>
                          <p:cTn id="52" fill="hold">
                            <p:stCondLst>
                              <p:cond delay="6000"/>
                            </p:stCondLst>
                            <p:childTnLst>
                              <p:par>
                                <p:cTn id="53" presetID="23" presetClass="entr" presetSubtype="16" fill="remove" nodeType="after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3000" fill="hold"/>
                                        <p:tgtEl>
                                          <p:spTgt spid="3"/>
                                        </p:tgtEl>
                                        <p:attrNameLst>
                                          <p:attrName>ppt_w</p:attrName>
                                        </p:attrNameLst>
                                      </p:cBhvr>
                                      <p:tavLst>
                                        <p:tav tm="0">
                                          <p:val>
                                            <p:fltVal val="0.000000"/>
                                          </p:val>
                                        </p:tav>
                                        <p:tav tm="100000">
                                          <p:val>
                                            <p:strVal val="#ppt_w"/>
                                          </p:val>
                                        </p:tav>
                                      </p:tavLst>
                                    </p:anim>
                                    <p:anim calcmode="lin" valueType="num">
                                      <p:cBhvr>
                                        <p:cTn id="56" dur="3000" fill="hold"/>
                                        <p:tgtEl>
                                          <p:spTgt spid="3"/>
                                        </p:tgtEl>
                                        <p:attrNameLst>
                                          <p:attrName>ppt_h</p:attrName>
                                        </p:attrNameLst>
                                      </p:cBhvr>
                                      <p:tavLst>
                                        <p:tav tm="0">
                                          <p:val>
                                            <p:fltVal val="0.000000"/>
                                          </p:val>
                                        </p:tav>
                                        <p:tav tm="100000">
                                          <p:val>
                                            <p:strVal val="#ppt_h"/>
                                          </p:val>
                                        </p:tav>
                                      </p:tavLst>
                                    </p:anim>
                                  </p:childTnLst>
                                  <p:subTnLst>
                                    <p:audio>
                                      <p:cMediaNode>
                                        <p:cTn display="0" masterRel="sameClick">
                                          <p:stCondLst>
                                            <p:cond evt="begin" delay="0">
                                              <p:tn val="53"/>
                                            </p:cond>
                                          </p:stCondLst>
                                          <p:endCondLst>
                                            <p:cond evt="onStopAudio" delay="0">
                                              <p:tgtEl>
                                                <p:sldTgt/>
                                              </p:tgtEl>
                                            </p:cond>
                                          </p:endCondLst>
                                        </p:cTn>
                                        <p:tgtEl>
                                          <p:sndTgt r:embed="rId8" name="Cau hoi.wav"/>
                                        </p:tgtEl>
                                      </p:cMediaNode>
                                    </p:audio>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iterate type="lt">
                                    <p:tmAbs val="0"/>
                                  </p:iterate>
                                  <p:childTnLst>
                                    <p:set>
                                      <p:cBhvr>
                                        <p:cTn id="60" dur="1" fill="hold">
                                          <p:stCondLst>
                                            <p:cond delay="0"/>
                                          </p:stCondLst>
                                        </p:cTn>
                                        <p:tgtEl>
                                          <p:spTgt spid="21"/>
                                        </p:tgtEl>
                                        <p:attrNameLst>
                                          <p:attrName>style.visibility</p:attrName>
                                        </p:attrNameLst>
                                      </p:cBhvr>
                                      <p:to>
                                        <p:strVal val="visible"/>
                                      </p:to>
                                    </p:set>
                                  </p:childTnLst>
                                </p:cTn>
                              </p:par>
                            </p:childTnLst>
                          </p:cTn>
                        </p:par>
                        <p:par>
                          <p:cTn id="61" fill="hold">
                            <p:stCondLst>
                              <p:cond delay="0"/>
                            </p:stCondLst>
                            <p:childTnLst>
                              <p:par>
                                <p:cTn id="62" presetID="27" presetClass="emph" presetSubtype="0" fill="remove" grpId="1" nodeType="afterEffect">
                                  <p:stCondLst>
                                    <p:cond delay="0"/>
                                  </p:stCondLst>
                                  <p:iterate type="lt">
                                    <p:tmPct val="0"/>
                                  </p:iterate>
                                  <p:childTnLst>
                                    <p:animClr clrSpc="rgb" dir="cw">
                                      <p:cBhvr override="childStyle">
                                        <p:cTn id="63" dur="250" autoRev="1" fill="remove"/>
                                        <p:tgtEl>
                                          <p:spTgt spid="21"/>
                                        </p:tgtEl>
                                        <p:attrNameLst>
                                          <p:attrName>style.color</p:attrName>
                                        </p:attrNameLst>
                                      </p:cBhvr>
                                      <p:to>
                                        <a:schemeClr val="bg1"/>
                                      </p:to>
                                    </p:animClr>
                                    <p:animClr clrSpc="rgb" dir="cw">
                                      <p:cBhvr>
                                        <p:cTn id="64" dur="250" autoRev="1" fill="remove"/>
                                        <p:tgtEl>
                                          <p:spTgt spid="21"/>
                                        </p:tgtEl>
                                        <p:attrNameLst>
                                          <p:attrName>fillcolor</p:attrName>
                                        </p:attrNameLst>
                                      </p:cBhvr>
                                      <p:to>
                                        <a:schemeClr val="bg1"/>
                                      </p:to>
                                    </p:animClr>
                                    <p:set>
                                      <p:cBhvr>
                                        <p:cTn id="65" dur="250" autoRev="1" fill="remove"/>
                                        <p:tgtEl>
                                          <p:spTgt spid="21"/>
                                        </p:tgtEl>
                                        <p:attrNameLst>
                                          <p:attrName>fill.type</p:attrName>
                                        </p:attrNameLst>
                                      </p:cBhvr>
                                      <p:to>
                                        <p:strVal val="solid"/>
                                      </p:to>
                                    </p:set>
                                    <p:set>
                                      <p:cBhvr>
                                        <p:cTn id="66" dur="250" autoRev="1" fill="remove"/>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4" grpId="0" animBg="1"/>
      <p:bldP spid="15" grpId="0" animBg="1"/>
      <p:bldP spid="21" grpId="0"/>
      <p:bldP spid="21" grpId="1"/>
      <p:bldP spid="22"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10" name="Flowchart: Punched Tape 9"/>
          <p:cNvSpPr/>
          <p:nvPr/>
        </p:nvSpPr>
        <p:spPr bwMode="auto">
          <a:xfrm>
            <a:off x="2286000" y="1600200"/>
            <a:ext cx="4419600" cy="914400"/>
          </a:xfrm>
          <a:prstGeom prst="flowChartPunchedTape">
            <a:avLst/>
          </a:prstGeom>
          <a:solidFill>
            <a:srgbClr val="FFFF00"/>
          </a:solidFill>
          <a:ln w="9525" cap="flat" cmpd="sng" algn="ctr">
            <a:solidFill>
              <a:schemeClr val="tx1"/>
            </a:solidFill>
            <a:prstDash val="solid"/>
            <a:round/>
            <a:headEnd type="none" w="med" len="med"/>
            <a:tailEnd type="none" w="med" len="med"/>
          </a:ln>
          <a:effectLst/>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none" spc="0" normalizeH="0" baseline="0" noProof="0" dirty="0">
                <a:ln w="11430"/>
                <a:solidFill>
                  <a:srgbClr val="0000FF"/>
                </a:solidFill>
                <a:effectLst>
                  <a:outerShdw blurRad="50800" dist="39000" dir="5460000" algn="tl">
                    <a:srgbClr val="000000">
                      <a:alpha val="38000"/>
                    </a:srgbClr>
                  </a:outerShdw>
                </a:effectLst>
                <a:uLnTx/>
                <a:uFillTx/>
                <a:latin typeface="Times New Roman" panose="02020603050405020304" pitchFamily="18" charset="0"/>
                <a:ea typeface="+mn-ea"/>
                <a:cs typeface="Times New Roman" panose="02020603050405020304" pitchFamily="18" charset="0"/>
              </a:rPr>
              <a:t>Ô SỐ 1</a:t>
            </a:r>
            <a:endParaRPr kumimoji="0" lang="en-US" sz="2800" b="1" i="0" u="none" strike="noStrike" kern="1200" cap="none" spc="0" normalizeH="0" baseline="0" noProof="0" dirty="0">
              <a:ln w="11430"/>
              <a:solidFill>
                <a:srgbClr val="0000FF"/>
              </a:solidFill>
              <a:effectLst>
                <a:outerShdw blurRad="50800" dist="39000" dir="5460000" algn="tl">
                  <a:srgbClr val="000000">
                    <a:alpha val="38000"/>
                  </a:srgbClr>
                </a:outerShdw>
              </a:effectLst>
              <a:uLnTx/>
              <a:uFillTx/>
              <a:latin typeface="Times New Roman" panose="02020603050405020304" pitchFamily="18" charset="0"/>
              <a:ea typeface="+mn-ea"/>
              <a:cs typeface="Times New Roman" panose="02020603050405020304" pitchFamily="18" charset="0"/>
            </a:endParaRPr>
          </a:p>
        </p:txBody>
      </p:sp>
      <p:sp>
        <p:nvSpPr>
          <p:cNvPr id="12" name="5-Point Star 11">
            <a:hlinkClick r:id="rId2" action="ppaction://hlinksldjump"/>
          </p:cNvPr>
          <p:cNvSpPr/>
          <p:nvPr/>
        </p:nvSpPr>
        <p:spPr bwMode="auto">
          <a:xfrm>
            <a:off x="7664450" y="5821363"/>
            <a:ext cx="1447800" cy="9906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ahoma" panose="020B0604030504040204" pitchFamily="34" charset="0"/>
              <a:ea typeface="+mn-ea"/>
              <a:cs typeface="+mn-cs"/>
            </a:endParaRPr>
          </a:p>
        </p:txBody>
      </p:sp>
      <p:sp>
        <p:nvSpPr>
          <p:cNvPr id="2" name="TextBox 1"/>
          <p:cNvSpPr txBox="1"/>
          <p:nvPr/>
        </p:nvSpPr>
        <p:spPr>
          <a:xfrm>
            <a:off x="1425575" y="2803525"/>
            <a:ext cx="7331075"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Em hãy nêu tất cả các đơn vị đo độ d</a:t>
            </a:r>
            <a:r>
              <a:rPr lang="en-US" altLang="en-US" sz="2800" b="1" dirty="0">
                <a:solidFill>
                  <a:srgbClr val="0000CC"/>
                </a:solidFill>
                <a:latin typeface="Times New Roman" panose="02020603050405020304" pitchFamily="18" charset="0"/>
                <a:ea typeface="Times New Roman" panose="02020603050405020304" pitchFamily="18" charset="0"/>
              </a:rPr>
              <a:t>à</a:t>
            </a:r>
            <a:r>
              <a:rPr lang="en-US" altLang="en-US" sz="2800" b="1" dirty="0">
                <a:solidFill>
                  <a:srgbClr val="0000CC"/>
                </a:solidFill>
                <a:latin typeface="Times New Roman" panose="02020603050405020304" pitchFamily="18" charset="0"/>
                <a:cs typeface="Times New Roman" panose="02020603050405020304" pitchFamily="18" charset="0"/>
              </a:rPr>
              <a:t>i đã học?</a:t>
            </a:r>
            <a:endParaRPr lang="en-US" altLang="en-US" sz="2800" b="1" dirty="0">
              <a:solidFill>
                <a:srgbClr val="0000CC"/>
              </a:solidFill>
              <a:latin typeface="Times New Roman" panose="02020603050405020304" pitchFamily="18" charset="0"/>
              <a:ea typeface="Times New Roman" panose="02020603050405020304" pitchFamily="18" charset="0"/>
            </a:endParaRPr>
          </a:p>
        </p:txBody>
      </p:sp>
      <p:sp>
        <p:nvSpPr>
          <p:cNvPr id="3" name="Rectangle 2"/>
          <p:cNvSpPr/>
          <p:nvPr/>
        </p:nvSpPr>
        <p:spPr>
          <a:xfrm>
            <a:off x="1676400" y="3886200"/>
            <a:ext cx="66294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50000"/>
              </a:spcBef>
              <a:buFontTx/>
              <a:buNone/>
            </a:pPr>
            <a:r>
              <a:rPr lang="en-US" altLang="en-US" sz="2800" b="1" dirty="0">
                <a:solidFill>
                  <a:srgbClr val="FF0000"/>
                </a:solidFill>
                <a:latin typeface=".VnTime" panose="020B7200000000000000" pitchFamily="34" charset="0"/>
                <a:cs typeface="Arial" panose="020B0604020202020204" pitchFamily="34" charset="0"/>
              </a:rPr>
              <a:t>Km, hm, dam, m, dm, cm, mm </a:t>
            </a:r>
            <a:endParaRPr lang="en-US" altLang="en-US" sz="2800" b="1" dirty="0">
              <a:solidFill>
                <a:srgbClr val="FF0000"/>
              </a:solidFill>
              <a:latin typeface=".VnTime" panose="020B7200000000000000"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000000"/>
                                          </p:val>
                                        </p:tav>
                                        <p:tav tm="100000">
                                          <p:val>
                                            <p:strVal val="#ppt_w"/>
                                          </p:val>
                                        </p:tav>
                                      </p:tavLst>
                                    </p:anim>
                                    <p:anim calcmode="lin" valueType="num">
                                      <p:cBhvr>
                                        <p:cTn id="13" dur="1000" fill="hold"/>
                                        <p:tgtEl>
                                          <p:spTgt spid="3"/>
                                        </p:tgtEl>
                                        <p:attrNameLst>
                                          <p:attrName>ppt_h</p:attrName>
                                        </p:attrNameLst>
                                      </p:cBhvr>
                                      <p:tavLst>
                                        <p:tav tm="0">
                                          <p:val>
                                            <p:fltVal val="0.000000"/>
                                          </p:val>
                                        </p:tav>
                                        <p:tav tm="100000">
                                          <p:val>
                                            <p:strVal val="#ppt_h"/>
                                          </p:val>
                                        </p:tav>
                                      </p:tavLst>
                                    </p:anim>
                                    <p:anim calcmode="lin" valueType="num">
                                      <p:cBhvr>
                                        <p:cTn id="14" dur="1000" fill="hold"/>
                                        <p:tgtEl>
                                          <p:spTgt spid="3"/>
                                        </p:tgtEl>
                                        <p:attrNameLst>
                                          <p:attrName>style.rotation</p:attrName>
                                        </p:attrNameLst>
                                      </p:cBhvr>
                                      <p:tavLst>
                                        <p:tav tm="0">
                                          <p:val>
                                            <p:fltVal val="90.000000"/>
                                          </p:val>
                                        </p:tav>
                                        <p:tav tm="100000">
                                          <p:val>
                                            <p:fltVal val="0.000000"/>
                                          </p:val>
                                        </p:tav>
                                      </p:tavLst>
                                    </p:anim>
                                    <p:animEffect transition="in" filter="fade">
                                      <p:cBhvr>
                                        <p:cTn id="15"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8" name="Text Box 83"/>
          <p:cNvSpPr txBox="1"/>
          <p:nvPr/>
        </p:nvSpPr>
        <p:spPr>
          <a:xfrm>
            <a:off x="1676400" y="3895725"/>
            <a:ext cx="70104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5000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rPr>
              <a:t>Đơn vị lớn gấp 10 lần đơn vị bé hơn tiếp liền.</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9" name="Flowchart: Punched Tape 8"/>
          <p:cNvSpPr/>
          <p:nvPr/>
        </p:nvSpPr>
        <p:spPr bwMode="auto">
          <a:xfrm>
            <a:off x="2286000" y="1600200"/>
            <a:ext cx="4419600" cy="914400"/>
          </a:xfrm>
          <a:prstGeom prst="flowChartPunchedTape">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Times New Roman" panose="02020603050405020304" pitchFamily="18" charset="0"/>
                <a:ea typeface="+mn-ea"/>
                <a:cs typeface="Times New Roman" panose="02020603050405020304" pitchFamily="18" charset="0"/>
              </a:rPr>
              <a:t>Ô SỐ 2</a:t>
            </a:r>
            <a:endParaRPr kumimoji="0" lang="en-US" sz="28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Times New Roman" panose="02020603050405020304" pitchFamily="18" charset="0"/>
              <a:ea typeface="+mn-ea"/>
              <a:cs typeface="Times New Roman" panose="02020603050405020304" pitchFamily="18" charset="0"/>
            </a:endParaRPr>
          </a:p>
        </p:txBody>
      </p:sp>
      <p:sp>
        <p:nvSpPr>
          <p:cNvPr id="12" name="5-Point Star 11">
            <a:hlinkClick r:id="rId2" action="ppaction://hlinksldjump"/>
          </p:cNvPr>
          <p:cNvSpPr/>
          <p:nvPr/>
        </p:nvSpPr>
        <p:spPr bwMode="auto">
          <a:xfrm>
            <a:off x="7664450" y="5821363"/>
            <a:ext cx="1447800" cy="9906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ahoma" panose="020B0604030504040204" pitchFamily="34" charset="0"/>
              <a:ea typeface="+mn-ea"/>
              <a:cs typeface="+mn-cs"/>
            </a:endParaRPr>
          </a:p>
        </p:txBody>
      </p:sp>
      <p:sp>
        <p:nvSpPr>
          <p:cNvPr id="10" name="TextBox 9"/>
          <p:cNvSpPr txBox="1"/>
          <p:nvPr/>
        </p:nvSpPr>
        <p:spPr>
          <a:xfrm>
            <a:off x="1425575" y="2803525"/>
            <a:ext cx="7648575" cy="9540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Trong bảng đơn vị đo độ d</a:t>
            </a:r>
            <a:r>
              <a:rPr lang="en-US" altLang="en-US" sz="2800" b="1" dirty="0">
                <a:solidFill>
                  <a:srgbClr val="0000CC"/>
                </a:solidFill>
                <a:latin typeface="Times New Roman" panose="02020603050405020304" pitchFamily="18" charset="0"/>
                <a:ea typeface="Times New Roman" panose="02020603050405020304" pitchFamily="18" charset="0"/>
              </a:rPr>
              <a:t>à</a:t>
            </a:r>
            <a:r>
              <a:rPr lang="en-US" altLang="en-US" sz="2800" b="1" dirty="0">
                <a:solidFill>
                  <a:srgbClr val="0000CC"/>
                </a:solidFill>
                <a:latin typeface="Times New Roman" panose="02020603050405020304" pitchFamily="18" charset="0"/>
                <a:cs typeface="Times New Roman" panose="02020603050405020304" pitchFamily="18" charset="0"/>
              </a:rPr>
              <a:t>i, đơn vị lớn gấp bao </a:t>
            </a:r>
            <a:endParaRPr lang="en-US" altLang="en-US" sz="2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nhiêu lần đơn vị bé hơn tiếp liền?</a:t>
            </a:r>
            <a:endParaRPr lang="en-US" altLang="en-US" sz="2800" b="1"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8" name="Text Box 83"/>
          <p:cNvSpPr txBox="1"/>
          <p:nvPr/>
        </p:nvSpPr>
        <p:spPr>
          <a:xfrm>
            <a:off x="1905000" y="3895725"/>
            <a:ext cx="51816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50000"/>
              </a:spcBef>
              <a:buFontTx/>
              <a:buNone/>
            </a:pPr>
            <a:r>
              <a:rPr lang="en-US" altLang="en-US" sz="2800" b="1" dirty="0">
                <a:solidFill>
                  <a:srgbClr val="0000CC"/>
                </a:solidFill>
                <a:latin typeface=".VnTime" panose="020B7200000000000000" pitchFamily="34" charset="0"/>
                <a:cs typeface="Arial" panose="020B0604020202020204" pitchFamily="34" charset="0"/>
              </a:rPr>
              <a:t> </a:t>
            </a:r>
            <a:r>
              <a:rPr lang="en-US" altLang="en-US" sz="2800" b="1" dirty="0">
                <a:solidFill>
                  <a:srgbClr val="FF0000"/>
                </a:solidFill>
                <a:latin typeface="Times New Roman" panose="02020603050405020304" pitchFamily="18" charset="0"/>
                <a:cs typeface="Times New Roman" panose="02020603050405020304" pitchFamily="18" charset="0"/>
              </a:rPr>
              <a:t>Tấn, tạ, yến ,kg, hg , dag, g</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9" name="Flowchart: Punched Tape 8"/>
          <p:cNvSpPr/>
          <p:nvPr/>
        </p:nvSpPr>
        <p:spPr bwMode="auto">
          <a:xfrm>
            <a:off x="2286000" y="1600200"/>
            <a:ext cx="4419600" cy="914400"/>
          </a:xfrm>
          <a:prstGeom prst="flowChartPunchedTape">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none" spc="0" normalizeH="0" baseline="0" noProof="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rPr>
              <a:t>Ô SỐ 3</a:t>
            </a:r>
            <a:endParaRPr kumimoji="0" lang="en-US" sz="2800" b="1" i="0" u="none" strike="noStrike" kern="1200" cap="none" spc="0" normalizeH="0" baseline="0" noProof="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Times New Roman" panose="02020603050405020304" pitchFamily="18" charset="0"/>
              <a:ea typeface="+mn-ea"/>
              <a:cs typeface="Times New Roman" panose="02020603050405020304" pitchFamily="18" charset="0"/>
            </a:endParaRPr>
          </a:p>
        </p:txBody>
      </p:sp>
      <p:sp>
        <p:nvSpPr>
          <p:cNvPr id="10" name="5-Point Star 9">
            <a:hlinkClick r:id="rId2" action="ppaction://hlinksldjump"/>
          </p:cNvPr>
          <p:cNvSpPr/>
          <p:nvPr/>
        </p:nvSpPr>
        <p:spPr bwMode="auto">
          <a:xfrm>
            <a:off x="7664450" y="5821363"/>
            <a:ext cx="1447800" cy="9906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ahoma" panose="020B0604030504040204" pitchFamily="34" charset="0"/>
              <a:ea typeface="+mn-ea"/>
              <a:cs typeface="+mn-cs"/>
            </a:endParaRPr>
          </a:p>
        </p:txBody>
      </p:sp>
      <p:sp>
        <p:nvSpPr>
          <p:cNvPr id="11" name="TextBox 10"/>
          <p:cNvSpPr txBox="1"/>
          <p:nvPr/>
        </p:nvSpPr>
        <p:spPr>
          <a:xfrm>
            <a:off x="1425575" y="2803525"/>
            <a:ext cx="6884988"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Nêu tất cả các đơn vị đo khối lượng đã học?</a:t>
            </a:r>
            <a:endParaRPr lang="en-US" altLang="en-US" sz="2800" b="1"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8" name="Text Box 83"/>
          <p:cNvSpPr txBox="1">
            <a:spLocks noRot="1" noChangeAspect="1" noMove="1" noResize="1" noEditPoints="1" noAdjustHandles="1" noChangeArrowheads="1" noChangeShapeType="1" noTextEdit="1"/>
          </p:cNvSpPr>
          <p:nvPr/>
        </p:nvSpPr>
        <p:spPr bwMode="auto">
          <a:xfrm>
            <a:off x="1524000" y="4162116"/>
            <a:ext cx="6629400" cy="714684"/>
          </a:xfrm>
          <a:prstGeom prst="rect">
            <a:avLst/>
          </a:prstGeom>
          <a:blipFill rotWithShape="1">
            <a:blip r:embed="rId2" cstate="print"/>
            <a:stretch>
              <a:fillRect l="-1838" b="-9402"/>
            </a:stretch>
          </a:blipFill>
          <a:ln>
            <a:noFill/>
          </a:ln>
        </p:spPr>
        <p:txBody>
          <a:bodyPr/>
          <a:lstStyle/>
          <a:p>
            <a:pPr marR="0" defTabSz="914400">
              <a:buClrTx/>
              <a:buSzTx/>
              <a:buFontTx/>
              <a:buNone/>
              <a:defRPr/>
            </a:pPr>
            <a:r>
              <a:rPr kumimoji="0" lang="en-US" kern="1200" cap="none" spc="0" normalizeH="0" baseline="0" noProof="0">
                <a:noFill/>
                <a:latin typeface="Tahoma" panose="020B0604030504040204" pitchFamily="34" charset="0"/>
                <a:ea typeface="+mn-ea"/>
                <a:cs typeface="Arial" panose="020B0604020202020204" pitchFamily="34" charset="0"/>
              </a:rPr>
              <a:t> </a:t>
            </a:r>
            <a:endParaRPr kumimoji="0" lang="en-US" kern="1200" cap="none" spc="0" normalizeH="0" baseline="0" noProof="0">
              <a:noFill/>
              <a:latin typeface="Tahoma" panose="020B0604030504040204" pitchFamily="34" charset="0"/>
              <a:ea typeface="+mn-ea"/>
              <a:cs typeface="Arial" panose="020B0604020202020204" pitchFamily="34" charset="0"/>
            </a:endParaRPr>
          </a:p>
        </p:txBody>
      </p:sp>
      <p:sp>
        <p:nvSpPr>
          <p:cNvPr id="9" name="Flowchart: Punched Tape 8"/>
          <p:cNvSpPr/>
          <p:nvPr/>
        </p:nvSpPr>
        <p:spPr bwMode="auto">
          <a:xfrm>
            <a:off x="2286000" y="1600200"/>
            <a:ext cx="4419600" cy="914400"/>
          </a:xfrm>
          <a:prstGeom prst="flowChartPunchedTape">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8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Times New Roman" panose="02020603050405020304" pitchFamily="18" charset="0"/>
                <a:ea typeface="+mn-ea"/>
                <a:cs typeface="Times New Roman" panose="02020603050405020304" pitchFamily="18" charset="0"/>
              </a:rPr>
              <a:t>Ô SỐ 4</a:t>
            </a:r>
            <a:endParaRPr kumimoji="0" lang="en-US" sz="2800" b="1" i="0" u="none" strike="noStrike" kern="1200" cap="all" spc="0" normalizeH="0" baseline="0" noProof="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Times New Roman" panose="02020603050405020304" pitchFamily="18" charset="0"/>
              <a:ea typeface="+mn-ea"/>
              <a:cs typeface="Times New Roman" panose="02020603050405020304" pitchFamily="18" charset="0"/>
            </a:endParaRPr>
          </a:p>
        </p:txBody>
      </p:sp>
      <p:sp>
        <p:nvSpPr>
          <p:cNvPr id="10" name="5-Point Star 9">
            <a:hlinkClick r:id="rId3" action="ppaction://hlinksldjump"/>
          </p:cNvPr>
          <p:cNvSpPr/>
          <p:nvPr/>
        </p:nvSpPr>
        <p:spPr bwMode="auto">
          <a:xfrm>
            <a:off x="7664450" y="5821363"/>
            <a:ext cx="1447800" cy="990600"/>
          </a:xfrm>
          <a:prstGeom prst="star5">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ahoma" panose="020B0604030504040204" pitchFamily="34" charset="0"/>
              <a:ea typeface="+mn-ea"/>
              <a:cs typeface="+mn-cs"/>
            </a:endParaRPr>
          </a:p>
        </p:txBody>
      </p:sp>
      <p:sp>
        <p:nvSpPr>
          <p:cNvPr id="11" name="TextBox 10"/>
          <p:cNvSpPr txBox="1"/>
          <p:nvPr/>
        </p:nvSpPr>
        <p:spPr>
          <a:xfrm>
            <a:off x="1425575" y="2803525"/>
            <a:ext cx="7773988" cy="9540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Trong bảng đơn vị đo khối lượng, đơn vị bé bằng </a:t>
            </a:r>
            <a:endParaRPr lang="en-US" altLang="en-US" sz="2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FontTx/>
              <a:buNone/>
            </a:pPr>
            <a:r>
              <a:rPr lang="en-US" altLang="en-US" sz="2800" b="1" dirty="0">
                <a:solidFill>
                  <a:srgbClr val="0000CC"/>
                </a:solidFill>
                <a:latin typeface="Times New Roman" panose="02020603050405020304" pitchFamily="18" charset="0"/>
                <a:cs typeface="Times New Roman" panose="02020603050405020304" pitchFamily="18" charset="0"/>
              </a:rPr>
              <a:t>Một phần mấy đơn vị lớn hơn tiếp liền?</a:t>
            </a:r>
            <a:endParaRPr lang="en-US" altLang="en-US" sz="2800" b="1" dirty="0">
              <a:solidFill>
                <a:srgbClr val="0000CC"/>
              </a:solidFill>
              <a:latin typeface="Times New Roman" panose="02020603050405020304" pitchFamily="18" charset="0"/>
              <a:ea typeface="Times New Roman" panose="02020603050405020304" pitchFamily="18" charset="0"/>
            </a:endParaRPr>
          </a:p>
        </p:txBody>
      </p:sp>
      <p:sp>
        <p:nvSpPr>
          <p:cNvPr id="2" name="Rectangle 1"/>
          <p:cNvSpPr/>
          <p:nvPr/>
        </p:nvSpPr>
        <p:spPr>
          <a:xfrm>
            <a:off x="4267200" y="3895725"/>
            <a:ext cx="363538"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b="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sz="2800" dirty="0">
                <a:latin typeface="Times New Roman" panose="02020603050405020304" pitchFamily="18" charset="0"/>
                <a:cs typeface="Times New Roman" panose="02020603050405020304" pitchFamily="18" charset="0"/>
              </a:rPr>
              <a:t> </a:t>
            </a:r>
            <a:r>
              <a:rPr lang="en-US" altLang="en-US" sz="2800" b="1" dirty="0">
                <a:solidFill>
                  <a:srgbClr val="0000CC"/>
                </a:solidFill>
                <a:latin typeface="Times New Roman" panose="02020603050405020304" pitchFamily="18" charset="0"/>
                <a:cs typeface="Times New Roman" panose="02020603050405020304" pitchFamily="18" charset="0"/>
              </a:rPr>
              <a:t> </a:t>
            </a:r>
            <a:endParaRPr lang="en-US" altLang="en-US" sz="2800" b="1" dirty="0">
              <a:latin typeface="Tahoma" panose="020B060403050404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000000"/>
                                          </p:val>
                                        </p:tav>
                                        <p:tav tm="100000">
                                          <p:val>
                                            <p:strVal val="#ppt_w"/>
                                          </p:val>
                                        </p:tav>
                                      </p:tavLst>
                                    </p:anim>
                                    <p:anim calcmode="lin" valueType="num">
                                      <p:cBhvr>
                                        <p:cTn id="13" dur="1000" fill="hold"/>
                                        <p:tgtEl>
                                          <p:spTgt spid="2"/>
                                        </p:tgtEl>
                                        <p:attrNameLst>
                                          <p:attrName>ppt_h</p:attrName>
                                        </p:attrNameLst>
                                      </p:cBhvr>
                                      <p:tavLst>
                                        <p:tav tm="0">
                                          <p:val>
                                            <p:fltVal val="0.000000"/>
                                          </p:val>
                                        </p:tav>
                                        <p:tav tm="100000">
                                          <p:val>
                                            <p:strVal val="#ppt_h"/>
                                          </p:val>
                                        </p:tav>
                                      </p:tavLst>
                                    </p:anim>
                                    <p:anim calcmode="lin" valueType="num">
                                      <p:cBhvr>
                                        <p:cTn id="14" dur="1000" fill="hold"/>
                                        <p:tgtEl>
                                          <p:spTgt spid="2"/>
                                        </p:tgtEl>
                                        <p:attrNameLst>
                                          <p:attrName>style.rotation</p:attrName>
                                        </p:attrNameLst>
                                      </p:cBhvr>
                                      <p:tavLst>
                                        <p:tav tm="0">
                                          <p:val>
                                            <p:fltVal val="90.000000"/>
                                          </p:val>
                                        </p:tav>
                                        <p:tav tm="100000">
                                          <p:val>
                                            <p:fltVal val="0.000000"/>
                                          </p:val>
                                        </p:tav>
                                      </p:tavLst>
                                    </p:anim>
                                    <p:animEffect transition="in" filter="fade">
                                      <p:cBhvr>
                                        <p:cTn id="15" dur="1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anim calcmode="lin" valueType="num">
                                      <p:cBhvr>
                                        <p:cTn id="21" dur="1000" fill="hold"/>
                                        <p:tgtEl>
                                          <p:spTgt spid="8"/>
                                        </p:tgtEl>
                                        <p:attrNameLst>
                                          <p:attrName>ppt_x</p:attrName>
                                        </p:attrNameLst>
                                      </p:cBhvr>
                                      <p:tavLst>
                                        <p:tav tm="0">
                                          <p:val>
                                            <p:strVal val="#ppt_x"/>
                                          </p:val>
                                        </p:tav>
                                        <p:tav tm="100000">
                                          <p:val>
                                            <p:strVal val="#ppt_x"/>
                                          </p:val>
                                        </p:tav>
                                      </p:tavLst>
                                    </p:anim>
                                    <p:anim calcmode="lin" valueType="num">
                                      <p:cBhvr>
                                        <p:cTn id="2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Title 1"/>
          <p:cNvSpPr>
            <a:spLocks noGrp="1"/>
          </p:cNvSpPr>
          <p:nvPr>
            <p:ph type="title"/>
          </p:nvPr>
        </p:nvSpPr>
        <p:spPr bwMode="auto">
          <a:xfrm>
            <a:off x="457200" y="304800"/>
            <a:ext cx="8229600" cy="1143000"/>
          </a:xfrm>
          <a:ln>
            <a:miter lim="800000"/>
          </a:ln>
          <a:effectLst/>
          <a:sp3d prstMaterial="plastic"/>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Wave2">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4400" b="1" i="0" u="none" strike="noStrike" kern="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Times New Roman" panose="02020603050405020304" pitchFamily="18" charset="0"/>
                <a:ea typeface="+mj-ea"/>
                <a:cs typeface="Times New Roman" panose="02020603050405020304" pitchFamily="18" charset="0"/>
              </a:rPr>
              <a:t>BỨC TRANH BÍ MẬT</a:t>
            </a:r>
            <a:endParaRPr kumimoji="0" lang="vi-VN" sz="4400" b="1" i="0" u="none" strike="noStrike" kern="0" cap="none" spc="0" normalizeH="0" baseline="0" noProof="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Times New Roman" panose="02020603050405020304" pitchFamily="18" charset="0"/>
              <a:ea typeface="+mj-ea"/>
              <a:cs typeface="Times New Roman" panose="02020603050405020304" pitchFamily="18" charset="0"/>
            </a:endParaRPr>
          </a:p>
        </p:txBody>
      </p:sp>
      <p:sp>
        <p:nvSpPr>
          <p:cNvPr id="6147" name="AutoShape 2" descr="Káº¿t quáº£ hÃ¬nh áº£nh cho hinh tron tam o"/>
          <p:cNvSpPr>
            <a:spLocks noChangeAspect="1"/>
          </p:cNvSpPr>
          <p:nvPr/>
        </p:nvSpPr>
        <p:spPr>
          <a:xfrm>
            <a:off x="63500" y="-136525"/>
            <a:ext cx="304800" cy="304800"/>
          </a:xfrm>
          <a:prstGeom prst="rect">
            <a:avLst/>
          </a:prstGeom>
          <a:noFill/>
          <a:ln w="9525">
            <a:noFill/>
          </a:ln>
        </p:spPr>
        <p:txBody>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vi-VN" altLang="en-US" sz="1800" b="1" dirty="0">
              <a:latin typeface="Tahoma" panose="020B0604030504040204" pitchFamily="34" charset="0"/>
            </a:endParaRPr>
          </a:p>
        </p:txBody>
      </p:sp>
      <p:pic>
        <p:nvPicPr>
          <p:cNvPr id="17" name="Picture 4"/>
          <p:cNvPicPr>
            <a:picLocks noChangeAspect="1"/>
          </p:cNvPicPr>
          <p:nvPr/>
        </p:nvPicPr>
        <p:blipFill>
          <a:blip r:embed="rId1"/>
          <a:stretch>
            <a:fillRect/>
          </a:stretch>
        </p:blipFill>
        <p:spPr>
          <a:xfrm>
            <a:off x="1066800" y="1600200"/>
            <a:ext cx="6934200" cy="4495800"/>
          </a:xfrm>
          <a:prstGeom prst="rect">
            <a:avLst/>
          </a:prstGeom>
          <a:noFill/>
          <a:ln w="9525">
            <a:noFill/>
          </a:ln>
        </p:spPr>
      </p:pic>
      <p:sp>
        <p:nvSpPr>
          <p:cNvPr id="16" name="Rectangle 15">
            <a:hlinkClick r:id="rId2" action="ppaction://hlinksldjump"/>
          </p:cNvPr>
          <p:cNvSpPr/>
          <p:nvPr/>
        </p:nvSpPr>
        <p:spPr>
          <a:xfrm>
            <a:off x="4572000" y="1600200"/>
            <a:ext cx="3429000" cy="2262648"/>
          </a:xfrm>
          <a:prstGeom prst="rect">
            <a:avLst/>
          </a:prstGeom>
          <a:solidFill>
            <a:srgbClr val="FF0000"/>
          </a:solidFill>
          <a:scene3d>
            <a:camera prst="orthographicFront"/>
            <a:lightRig rig="threePt" dir="t"/>
          </a:scene3d>
          <a:sp3d>
            <a:bevelT w="114300" prst="artDeco"/>
          </a:sp3d>
        </p:spPr>
        <p:style>
          <a:lnRef idx="2">
            <a:schemeClr val="accent2">
              <a:shade val="50000"/>
            </a:schemeClr>
          </a:lnRef>
          <a:fillRef idx="1">
            <a:schemeClr val="accent2"/>
          </a:fillRef>
          <a:effectRef idx="0">
            <a:schemeClr val="accent2"/>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2</a:t>
            </a:r>
            <a:endParaRPr kumimoji="0" lang="vi-VN"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12" name="Rectangle 11">
            <a:hlinkClick r:id="rId3" action="ppaction://hlinksldjump"/>
          </p:cNvPr>
          <p:cNvSpPr/>
          <p:nvPr/>
        </p:nvSpPr>
        <p:spPr>
          <a:xfrm>
            <a:off x="4572000" y="3886200"/>
            <a:ext cx="3408235" cy="2209800"/>
          </a:xfrm>
          <a:prstGeom prst="rect">
            <a:avLst/>
          </a:prstGeom>
          <a:solidFill>
            <a:srgbClr val="FFFF00"/>
          </a:solidFill>
          <a:scene3d>
            <a:camera prst="orthographicFront"/>
            <a:lightRig rig="threePt" dir="t"/>
          </a:scene3d>
          <a:sp3d>
            <a:bevelT w="114300" prst="artDeco"/>
          </a:sp3d>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4</a:t>
            </a:r>
            <a:endParaRPr kumimoji="0" lang="vi-VN"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13" name="Rectangle 12">
            <a:hlinkClick r:id="rId4" action="ppaction://hlinksldjump"/>
          </p:cNvPr>
          <p:cNvSpPr/>
          <p:nvPr/>
        </p:nvSpPr>
        <p:spPr>
          <a:xfrm>
            <a:off x="1046036" y="1600200"/>
            <a:ext cx="3525964" cy="2286000"/>
          </a:xfrm>
          <a:prstGeom prst="rect">
            <a:avLst/>
          </a:prstGeom>
          <a:solidFill>
            <a:srgbClr val="008000"/>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1</a:t>
            </a:r>
            <a:endParaRPr kumimoji="0" lang="vi-VN"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14" name="Rectangle 13">
            <a:hlinkClick r:id="rId5" action="ppaction://hlinksldjump"/>
          </p:cNvPr>
          <p:cNvSpPr/>
          <p:nvPr/>
        </p:nvSpPr>
        <p:spPr>
          <a:xfrm>
            <a:off x="1065423" y="3886200"/>
            <a:ext cx="3506577" cy="2209800"/>
          </a:xfrm>
          <a:prstGeom prst="rect">
            <a:avLst/>
          </a:prstGeom>
          <a:scene3d>
            <a:camera prst="orthographicFront"/>
            <a:lightRig rig="threePt" dir="t"/>
          </a:scene3d>
          <a:sp3d>
            <a:bevelT w="114300" prst="artDeco"/>
          </a:sp3d>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3</a:t>
            </a:r>
            <a:endParaRPr kumimoji="0" lang="vi-VN" sz="3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11" name="Flowchart: Punched Tape 10"/>
          <p:cNvSpPr/>
          <p:nvPr/>
        </p:nvSpPr>
        <p:spPr>
          <a:xfrm>
            <a:off x="1143000" y="303213"/>
            <a:ext cx="6324600" cy="1406525"/>
          </a:xfrm>
          <a:prstGeom prst="flowChartPunchedTape">
            <a:avLst/>
          </a:prstGeom>
        </p:spPr>
        <p:style>
          <a:lnRef idx="2">
            <a:schemeClr val="accent5"/>
          </a:lnRef>
          <a:fillRef idx="1">
            <a:schemeClr val="lt1"/>
          </a:fillRef>
          <a:effectRef idx="0">
            <a:schemeClr val="accent5"/>
          </a:effectRef>
          <a:fontRef idx="minor">
            <a:schemeClr val="dk1"/>
          </a:fontRef>
        </p:style>
        <p:txBody>
          <a:bodyPr anchor="ct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a:buNone/>
            </a:pPr>
            <a:r>
              <a:rPr sz="4800" dirty="0">
                <a:solidFill>
                  <a:srgbClr val="FF0000"/>
                </a:solidFill>
                <a:latin typeface="Times New Roman" panose="02020603050405020304" pitchFamily="18" charset="0"/>
                <a:cs typeface="Times New Roman" panose="02020603050405020304" pitchFamily="18" charset="0"/>
              </a:rPr>
              <a:t>Khởi động</a:t>
            </a:r>
            <a:endParaRPr sz="4800" dirty="0">
              <a:solidFill>
                <a:srgbClr val="FF0000"/>
              </a:solidFill>
              <a:latin typeface="Times New Roman" panose="02020603050405020304" pitchFamily="18" charset="0"/>
              <a:ea typeface="Times New Roman" panose="02020603050405020304" pitchFamily="18" charset="0"/>
            </a:endParaRPr>
          </a:p>
        </p:txBody>
      </p:sp>
      <p:sp>
        <p:nvSpPr>
          <p:cNvPr id="6162" name="Rectangle 4"/>
          <p:cNvSpPr/>
          <p:nvPr/>
        </p:nvSpPr>
        <p:spPr>
          <a:xfrm>
            <a:off x="701675" y="76200"/>
            <a:ext cx="7740650" cy="7080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en-US" altLang="vi-VN" sz="2000" b="1" u="sng" dirty="0">
              <a:solidFill>
                <a:srgbClr val="FF0000"/>
              </a:solidFill>
              <a:latin typeface="Tahoma" panose="020B0604030504040204" pitchFamily="34" charset="0"/>
              <a:ea typeface="Times New Roman" panose="02020603050405020304" pitchFamily="18" charset="0"/>
            </a:endParaRPr>
          </a:p>
        </p:txBody>
      </p:sp>
      <p:sp>
        <p:nvSpPr>
          <p:cNvPr id="62472" name="Rectangle 36"/>
          <p:cNvSpPr/>
          <p:nvPr/>
        </p:nvSpPr>
        <p:spPr>
          <a:xfrm>
            <a:off x="0" y="0"/>
            <a:ext cx="9144000" cy="6858000"/>
          </a:xfrm>
          <a:prstGeom prst="rect">
            <a:avLst/>
          </a:prstGeom>
          <a:noFill/>
          <a:ln w="57150" cap="flat" cmpd="sng">
            <a:pattFill prst="sphere">
              <a:fgClr>
                <a:srgbClr val="0000FF"/>
              </a:fgClr>
              <a:bgClr>
                <a:srgbClr val="FF0000"/>
              </a:bgClr>
            </a:pattFill>
            <a:prstDash val="solid"/>
            <a:miter/>
            <a:headEnd type="none" w="med" len="med"/>
            <a:tailEnd type="none" w="med" len="med"/>
          </a:ln>
        </p:spPr>
        <p:txBody>
          <a:bodyPr wrap="none" lIns="121914" tIns="60957" rIns="121914" bIns="60957"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defTabSz="1217930" eaLnBrk="1" hangingPunct="1">
              <a:spcBef>
                <a:spcPct val="0"/>
              </a:spcBef>
              <a:buNone/>
            </a:pPr>
            <a:endParaRPr lang="vi-VN" altLang="en-US" sz="2400" dirty="0">
              <a:solidFill>
                <a:srgbClr val="000000"/>
              </a:solidFill>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xit" presetSubtype="4" fill="hold" grpId="1" nodeType="clickEffect">
                                  <p:stCondLst>
                                    <p:cond delay="0"/>
                                  </p:stCondLst>
                                  <p:childTnLst>
                                    <p:anim calcmode="lin" valueType="num">
                                      <p:cBhvr additive="base">
                                        <p:cTn id="11" dur="500"/>
                                        <p:tgtEl>
                                          <p:spTgt spid="11"/>
                                        </p:tgtEl>
                                        <p:attrNameLst>
                                          <p:attrName>ppt_y</p:attrName>
                                        </p:attrNameLst>
                                      </p:cBhvr>
                                      <p:tavLst>
                                        <p:tav tm="0">
                                          <p:val>
                                            <p:strVal val="#ppt_y"/>
                                          </p:val>
                                        </p:tav>
                                        <p:tav tm="100000">
                                          <p:val>
                                            <p:strVal val="#ppt_y+#ppt_h*1.125000"/>
                                          </p:val>
                                        </p:tav>
                                      </p:tavLst>
                                    </p:anim>
                                    <p:animEffect transition="out" filter="wipe(down)">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par>
                                <p:cTn id="14" presetID="53" presetClass="entr" presetSubtype="16"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ppt_w</p:attrName>
                                        </p:attrNameLst>
                                      </p:cBhvr>
                                      <p:tavLst>
                                        <p:tav tm="0">
                                          <p:val>
                                            <p:fltVal val="0.000000"/>
                                          </p:val>
                                        </p:tav>
                                        <p:tav tm="100000">
                                          <p:val>
                                            <p:strVal val="#ppt_w"/>
                                          </p:val>
                                        </p:tav>
                                      </p:tavLst>
                                    </p:anim>
                                    <p:anim calcmode="lin" valueType="num">
                                      <p:cBhvr>
                                        <p:cTn id="17" dur="500" fill="hold"/>
                                        <p:tgtEl>
                                          <p:spTgt spid="10"/>
                                        </p:tgtEl>
                                        <p:attrNameLst>
                                          <p:attrName>ppt_h</p:attrName>
                                        </p:attrNameLst>
                                      </p:cBhvr>
                                      <p:tavLst>
                                        <p:tav tm="0">
                                          <p:val>
                                            <p:fltVal val="0.000000"/>
                                          </p:val>
                                        </p:tav>
                                        <p:tav tm="100000">
                                          <p:val>
                                            <p:strVal val="#ppt_h"/>
                                          </p:val>
                                        </p:tav>
                                      </p:tavLst>
                                    </p:anim>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par>
                                <p:cTn id="24" presetID="16" presetClass="entr" presetSubtype="21"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arn(inVertical)">
                                      <p:cBhvr>
                                        <p:cTn id="26" dur="500"/>
                                        <p:tgtEl>
                                          <p:spTgt spid="16"/>
                                        </p:tgtEl>
                                      </p:cBhvr>
                                    </p:animEffect>
                                  </p:childTnLst>
                                </p:cTn>
                              </p:par>
                              <p:par>
                                <p:cTn id="27" presetID="16" presetClass="entr" presetSubtype="21"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Vertical)">
                                      <p:cBhvr>
                                        <p:cTn id="29" dur="500"/>
                                        <p:tgtEl>
                                          <p:spTgt spid="14"/>
                                        </p:tgtEl>
                                      </p:cBhvr>
                                    </p:animEffect>
                                  </p:childTnLst>
                                </p:cTn>
                              </p:par>
                              <p:par>
                                <p:cTn id="30" presetID="16" presetClass="entr" presetSubtype="21" fill="hold"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par>
                          <p:cTn id="33" fill="hold">
                            <p:stCondLst>
                              <p:cond delay="500"/>
                            </p:stCondLst>
                            <p:childTnLst>
                              <p:par>
                                <p:cTn id="34" presetID="16" presetClass="entr" presetSubtype="21" fill="hold"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arn(inVertical)">
                                      <p:cBhvr>
                                        <p:cTn id="3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7" restart="whenNotActive" fill="hold" evtFilter="cancelBubble" nodeType="interactiveSeq">
                <p:stCondLst>
                  <p:cond evt="onClick" delay="0">
                    <p:tgtEl>
                      <p:spTgt spid="13"/>
                    </p:tgtEl>
                  </p:cond>
                </p:stCondLst>
                <p:endSync evt="end" delay="0">
                  <p:rtn val="all"/>
                </p:endSync>
                <p:childTnLst>
                  <p:par>
                    <p:cTn id="38" fill="hold">
                      <p:stCondLst>
                        <p:cond delay="0"/>
                      </p:stCondLst>
                      <p:childTnLst>
                        <p:par>
                          <p:cTn id="39" fill="hold">
                            <p:stCondLst>
                              <p:cond delay="0"/>
                            </p:stCondLst>
                            <p:childTnLst>
                              <p:par>
                                <p:cTn id="40" presetID="53" presetClass="exit" presetSubtype="32" fill="hold" nodeType="clickEffect">
                                  <p:stCondLst>
                                    <p:cond delay="0"/>
                                  </p:stCondLst>
                                  <p:childTnLst>
                                    <p:anim calcmode="lin" valueType="num">
                                      <p:cBhvr>
                                        <p:cTn id="41" dur="500"/>
                                        <p:tgtEl>
                                          <p:spTgt spid="13"/>
                                        </p:tgtEl>
                                        <p:attrNameLst>
                                          <p:attrName>ppt_w</p:attrName>
                                        </p:attrNameLst>
                                      </p:cBhvr>
                                      <p:tavLst>
                                        <p:tav tm="0">
                                          <p:val>
                                            <p:strVal val="ppt_w"/>
                                          </p:val>
                                        </p:tav>
                                        <p:tav tm="100000">
                                          <p:val>
                                            <p:fltVal val="0.000000"/>
                                          </p:val>
                                        </p:tav>
                                      </p:tavLst>
                                    </p:anim>
                                    <p:anim calcmode="lin" valueType="num">
                                      <p:cBhvr>
                                        <p:cTn id="42" dur="500"/>
                                        <p:tgtEl>
                                          <p:spTgt spid="13"/>
                                        </p:tgtEl>
                                        <p:attrNameLst>
                                          <p:attrName>ppt_h</p:attrName>
                                        </p:attrNameLst>
                                      </p:cBhvr>
                                      <p:tavLst>
                                        <p:tav tm="0">
                                          <p:val>
                                            <p:strVal val="ppt_h"/>
                                          </p:val>
                                        </p:tav>
                                        <p:tav tm="100000">
                                          <p:val>
                                            <p:fltVal val="0.000000"/>
                                          </p:val>
                                        </p:tav>
                                      </p:tavLst>
                                    </p:anim>
                                    <p:animEffect transition="out" filter="fade">
                                      <p:cBhvr>
                                        <p:cTn id="43" dur="500"/>
                                        <p:tgtEl>
                                          <p:spTgt spid="13"/>
                                        </p:tgtEl>
                                      </p:cBhvr>
                                    </p:animEffect>
                                    <p:set>
                                      <p:cBhvr>
                                        <p:cTn id="44"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45" restart="whenNotActive" fill="hold" evtFilter="cancelBubble" nodeType="interactiveSeq">
                <p:stCondLst>
                  <p:cond evt="onClick" delay="0">
                    <p:tgtEl>
                      <p:spTgt spid="16"/>
                    </p:tgtEl>
                  </p:cond>
                </p:stCondLst>
                <p:endSync evt="end" delay="0">
                  <p:rtn val="all"/>
                </p:endSync>
                <p:childTnLst>
                  <p:par>
                    <p:cTn id="46" fill="hold">
                      <p:stCondLst>
                        <p:cond delay="0"/>
                      </p:stCondLst>
                      <p:childTnLst>
                        <p:par>
                          <p:cTn id="47" fill="hold">
                            <p:stCondLst>
                              <p:cond delay="0"/>
                            </p:stCondLst>
                            <p:childTnLst>
                              <p:par>
                                <p:cTn id="48" presetID="53" presetClass="exit" presetSubtype="32" fill="hold" nodeType="clickEffect">
                                  <p:stCondLst>
                                    <p:cond delay="0"/>
                                  </p:stCondLst>
                                  <p:childTnLst>
                                    <p:anim calcmode="lin" valueType="num">
                                      <p:cBhvr>
                                        <p:cTn id="49" dur="500"/>
                                        <p:tgtEl>
                                          <p:spTgt spid="16"/>
                                        </p:tgtEl>
                                        <p:attrNameLst>
                                          <p:attrName>ppt_w</p:attrName>
                                        </p:attrNameLst>
                                      </p:cBhvr>
                                      <p:tavLst>
                                        <p:tav tm="0">
                                          <p:val>
                                            <p:strVal val="ppt_w"/>
                                          </p:val>
                                        </p:tav>
                                        <p:tav tm="100000">
                                          <p:val>
                                            <p:fltVal val="0.000000"/>
                                          </p:val>
                                        </p:tav>
                                      </p:tavLst>
                                    </p:anim>
                                    <p:anim calcmode="lin" valueType="num">
                                      <p:cBhvr>
                                        <p:cTn id="50" dur="500"/>
                                        <p:tgtEl>
                                          <p:spTgt spid="16"/>
                                        </p:tgtEl>
                                        <p:attrNameLst>
                                          <p:attrName>ppt_h</p:attrName>
                                        </p:attrNameLst>
                                      </p:cBhvr>
                                      <p:tavLst>
                                        <p:tav tm="0">
                                          <p:val>
                                            <p:strVal val="ppt_h"/>
                                          </p:val>
                                        </p:tav>
                                        <p:tav tm="100000">
                                          <p:val>
                                            <p:fltVal val="0.000000"/>
                                          </p:val>
                                        </p:tav>
                                      </p:tavLst>
                                    </p:anim>
                                    <p:animEffect transition="out" filter="fade">
                                      <p:cBhvr>
                                        <p:cTn id="51" dur="500"/>
                                        <p:tgtEl>
                                          <p:spTgt spid="16"/>
                                        </p:tgtEl>
                                      </p:cBhvr>
                                    </p:animEffect>
                                    <p:set>
                                      <p:cBhvr>
                                        <p:cTn id="52"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p:stCondLst>
                        <p:cond delay="0"/>
                      </p:stCondLst>
                      <p:childTnLst>
                        <p:par>
                          <p:cTn id="55" fill="hold">
                            <p:stCondLst>
                              <p:cond delay="0"/>
                            </p:stCondLst>
                            <p:childTnLst>
                              <p:par>
                                <p:cTn id="56" presetID="53" presetClass="exit" presetSubtype="32" fill="hold" nodeType="clickEffect">
                                  <p:stCondLst>
                                    <p:cond delay="0"/>
                                  </p:stCondLst>
                                  <p:childTnLst>
                                    <p:anim calcmode="lin" valueType="num">
                                      <p:cBhvr>
                                        <p:cTn id="57" dur="500"/>
                                        <p:tgtEl>
                                          <p:spTgt spid="14"/>
                                        </p:tgtEl>
                                        <p:attrNameLst>
                                          <p:attrName>ppt_w</p:attrName>
                                        </p:attrNameLst>
                                      </p:cBhvr>
                                      <p:tavLst>
                                        <p:tav tm="0">
                                          <p:val>
                                            <p:strVal val="ppt_w"/>
                                          </p:val>
                                        </p:tav>
                                        <p:tav tm="100000">
                                          <p:val>
                                            <p:fltVal val="0.000000"/>
                                          </p:val>
                                        </p:tav>
                                      </p:tavLst>
                                    </p:anim>
                                    <p:anim calcmode="lin" valueType="num">
                                      <p:cBhvr>
                                        <p:cTn id="58" dur="500"/>
                                        <p:tgtEl>
                                          <p:spTgt spid="14"/>
                                        </p:tgtEl>
                                        <p:attrNameLst>
                                          <p:attrName>ppt_h</p:attrName>
                                        </p:attrNameLst>
                                      </p:cBhvr>
                                      <p:tavLst>
                                        <p:tav tm="0">
                                          <p:val>
                                            <p:strVal val="ppt_h"/>
                                          </p:val>
                                        </p:tav>
                                        <p:tav tm="100000">
                                          <p:val>
                                            <p:fltVal val="0.000000"/>
                                          </p:val>
                                        </p:tav>
                                      </p:tavLst>
                                    </p:anim>
                                    <p:animEffect transition="out" filter="fade">
                                      <p:cBhvr>
                                        <p:cTn id="59" dur="500"/>
                                        <p:tgtEl>
                                          <p:spTgt spid="14"/>
                                        </p:tgtEl>
                                      </p:cBhvr>
                                    </p:animEffect>
                                    <p:set>
                                      <p:cBhvr>
                                        <p:cTn id="60"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61" restart="whenNotActive" fill="hold" evtFilter="cancelBubble" nodeType="interactiveSeq">
                <p:stCondLst>
                  <p:cond evt="onClick" delay="0">
                    <p:tgtEl>
                      <p:spTgt spid="12"/>
                    </p:tgtEl>
                  </p:cond>
                </p:stCondLst>
                <p:endSync evt="end" delay="0">
                  <p:rtn val="all"/>
                </p:endSync>
                <p:childTnLst>
                  <p:par>
                    <p:cTn id="62" fill="hold">
                      <p:stCondLst>
                        <p:cond delay="0"/>
                      </p:stCondLst>
                      <p:childTnLst>
                        <p:par>
                          <p:cTn id="63" fill="hold">
                            <p:stCondLst>
                              <p:cond delay="0"/>
                            </p:stCondLst>
                            <p:childTnLst>
                              <p:par>
                                <p:cTn id="64" presetID="53" presetClass="exit" presetSubtype="32" fill="hold" nodeType="clickEffect">
                                  <p:stCondLst>
                                    <p:cond delay="0"/>
                                  </p:stCondLst>
                                  <p:childTnLst>
                                    <p:anim calcmode="lin" valueType="num">
                                      <p:cBhvr>
                                        <p:cTn id="65" dur="500"/>
                                        <p:tgtEl>
                                          <p:spTgt spid="12"/>
                                        </p:tgtEl>
                                        <p:attrNameLst>
                                          <p:attrName>ppt_w</p:attrName>
                                        </p:attrNameLst>
                                      </p:cBhvr>
                                      <p:tavLst>
                                        <p:tav tm="0">
                                          <p:val>
                                            <p:strVal val="ppt_w"/>
                                          </p:val>
                                        </p:tav>
                                        <p:tav tm="100000">
                                          <p:val>
                                            <p:fltVal val="0.000000"/>
                                          </p:val>
                                        </p:tav>
                                      </p:tavLst>
                                    </p:anim>
                                    <p:anim calcmode="lin" valueType="num">
                                      <p:cBhvr>
                                        <p:cTn id="66" dur="500"/>
                                        <p:tgtEl>
                                          <p:spTgt spid="12"/>
                                        </p:tgtEl>
                                        <p:attrNameLst>
                                          <p:attrName>ppt_h</p:attrName>
                                        </p:attrNameLst>
                                      </p:cBhvr>
                                      <p:tavLst>
                                        <p:tav tm="0">
                                          <p:val>
                                            <p:strVal val="ppt_h"/>
                                          </p:val>
                                        </p:tav>
                                        <p:tav tm="100000">
                                          <p:val>
                                            <p:fltVal val="0.000000"/>
                                          </p:val>
                                        </p:tav>
                                      </p:tavLst>
                                    </p:anim>
                                    <p:animEffect transition="out" filter="fade">
                                      <p:cBhvr>
                                        <p:cTn id="67" dur="500"/>
                                        <p:tgtEl>
                                          <p:spTgt spid="12"/>
                                        </p:tgtEl>
                                      </p:cBhvr>
                                    </p:animEffect>
                                    <p:set>
                                      <p:cBhvr>
                                        <p:cTn id="68"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1" grpId="0" animBg="1"/>
      <p:bldP spid="11"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20" name="TextBox 1"/>
          <p:cNvSpPr txBox="1"/>
          <p:nvPr/>
        </p:nvSpPr>
        <p:spPr>
          <a:xfrm>
            <a:off x="147638" y="1803400"/>
            <a:ext cx="8102600"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u="sng" dirty="0">
                <a:latin typeface="Times New Roman" panose="02020603050405020304" pitchFamily="18" charset="0"/>
                <a:cs typeface="Times New Roman" panose="02020603050405020304" pitchFamily="18" charset="0"/>
              </a:rPr>
              <a:t>B</a:t>
            </a:r>
            <a:r>
              <a:rPr lang="en-US" altLang="en-US" sz="2800" b="1" u="sng" dirty="0">
                <a:latin typeface="Times New Roman" panose="02020603050405020304" pitchFamily="18" charset="0"/>
                <a:ea typeface="Times New Roman" panose="02020603050405020304" pitchFamily="18" charset="0"/>
              </a:rPr>
              <a:t>à</a:t>
            </a:r>
            <a:r>
              <a:rPr lang="en-US" altLang="en-US" sz="2800" b="1" u="sng" dirty="0">
                <a:latin typeface="Times New Roman" panose="02020603050405020304" pitchFamily="18" charset="0"/>
                <a:cs typeface="Times New Roman" panose="02020603050405020304" pitchFamily="18" charset="0"/>
              </a:rPr>
              <a:t>i 1</a:t>
            </a:r>
            <a:r>
              <a:rPr lang="en-US" altLang="en-US" sz="2800" b="1" dirty="0">
                <a:latin typeface="Times New Roman" panose="02020603050405020304" pitchFamily="18" charset="0"/>
                <a:cs typeface="Times New Roman" panose="02020603050405020304" pitchFamily="18" charset="0"/>
              </a:rPr>
              <a:t>: a) Viết cho đầy đủ bảng đơn vị đo độ d</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i sau:</a:t>
            </a:r>
            <a:endParaRPr lang="en-US" altLang="en-US" sz="2800" b="1" dirty="0">
              <a:latin typeface="Times New Roman" panose="02020603050405020304" pitchFamily="18" charset="0"/>
              <a:ea typeface="Times New Roman" panose="02020603050405020304" pitchFamily="18" charset="0"/>
            </a:endParaRPr>
          </a:p>
        </p:txBody>
      </p:sp>
      <p:graphicFrame>
        <p:nvGraphicFramePr>
          <p:cNvPr id="7171" name="Content Placeholder 7170"/>
          <p:cNvGraphicFramePr/>
          <p:nvPr>
            <p:ph idx="1"/>
          </p:nvPr>
        </p:nvGraphicFramePr>
        <p:xfrm>
          <a:off x="219075" y="2646363"/>
          <a:ext cx="8848725" cy="3068637"/>
        </p:xfrm>
        <a:graphic>
          <a:graphicData uri="http://schemas.openxmlformats.org/drawingml/2006/table">
            <a:tbl>
              <a:tblPr/>
              <a:tblGrid>
                <a:gridCol w="1371600"/>
                <a:gridCol w="952500"/>
                <a:gridCol w="1114425"/>
                <a:gridCol w="1143000"/>
                <a:gridCol w="1219200"/>
                <a:gridCol w="914400"/>
                <a:gridCol w="1143000"/>
                <a:gridCol w="990600"/>
              </a:tblGrid>
              <a:tr h="457200">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gridSpan="3">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Lớn hơn mét</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hMerge="1">
                  <a:tcP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hMerge="1">
                  <a:tcPr>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Mét</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gridSpan="3">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Bé hơn mét</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hMerge="1">
                  <a:tcP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hMerge="1">
                  <a:tcPr>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r>
              <a:tr h="457200">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Kí hiệu</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m</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r>
              <a:tr h="2154238">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Quan hệ giữa các đơn</a:t>
                      </a:r>
                      <a:r>
                        <a:rPr sz="2400" dirty="0">
                          <a:latin typeface="Times New Roman" panose="02020603050405020304" pitchFamily="18" charset="0"/>
                          <a:cs typeface="Times New Roman" panose="02020603050405020304" pitchFamily="18" charset="0"/>
                        </a:rPr>
                        <a:t> </a:t>
                      </a:r>
                      <a:r>
                        <a:rPr sz="2400" dirty="0">
                          <a:solidFill>
                            <a:srgbClr val="0000CC"/>
                          </a:solidFill>
                          <a:latin typeface="Times New Roman" panose="02020603050405020304" pitchFamily="18" charset="0"/>
                          <a:cs typeface="Times New Roman" panose="02020603050405020304" pitchFamily="18" charset="0"/>
                        </a:rPr>
                        <a:t>vị đo liền  nhau</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000" b="0" dirty="0">
                        <a:solidFill>
                          <a:srgbClr val="0000CC"/>
                        </a:solidFill>
                        <a:latin typeface="Arial" panose="020B0604020202020204"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r>
            </a:tbl>
          </a:graphicData>
        </a:graphic>
      </p:graphicFrame>
      <p:sp>
        <p:nvSpPr>
          <p:cNvPr id="8" name="Text Box 47"/>
          <p:cNvSpPr txBox="1"/>
          <p:nvPr/>
        </p:nvSpPr>
        <p:spPr>
          <a:xfrm>
            <a:off x="1604963" y="3903663"/>
            <a:ext cx="1295400" cy="7699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1km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=10hm</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1" name="Text Box 81"/>
          <p:cNvSpPr txBox="1"/>
          <p:nvPr/>
        </p:nvSpPr>
        <p:spPr>
          <a:xfrm>
            <a:off x="2605088" y="3913188"/>
            <a:ext cx="1371600" cy="1108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1hm </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=10dam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=0,1km</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2" name="Text Box 82"/>
          <p:cNvSpPr txBox="1"/>
          <p:nvPr/>
        </p:nvSpPr>
        <p:spPr>
          <a:xfrm>
            <a:off x="3719513" y="3932238"/>
            <a:ext cx="1276350" cy="1108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1dam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=10m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=0,1hm</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3" name="Text Box 83"/>
          <p:cNvSpPr txBox="1"/>
          <p:nvPr/>
        </p:nvSpPr>
        <p:spPr>
          <a:xfrm>
            <a:off x="6019800" y="3937000"/>
            <a:ext cx="987425" cy="11080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1dm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=10cm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=0,1m</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4" name="Text Box 84"/>
          <p:cNvSpPr txBox="1"/>
          <p:nvPr/>
        </p:nvSpPr>
        <p:spPr>
          <a:xfrm>
            <a:off x="8077200" y="3984625"/>
            <a:ext cx="1058863" cy="11080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1mm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=0,1cm</a:t>
            </a: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5" name="Text Box 85"/>
          <p:cNvSpPr txBox="1"/>
          <p:nvPr/>
        </p:nvSpPr>
        <p:spPr>
          <a:xfrm>
            <a:off x="6934200" y="3951288"/>
            <a:ext cx="1120775" cy="14462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 1cm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=10mm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200" b="1" dirty="0">
                <a:solidFill>
                  <a:srgbClr val="FF0000"/>
                </a:solidFill>
                <a:latin typeface="Times New Roman" panose="02020603050405020304" pitchFamily="18" charset="0"/>
                <a:cs typeface="Times New Roman" panose="02020603050405020304" pitchFamily="18" charset="0"/>
              </a:rPr>
              <a:t>=0,1dm</a:t>
            </a:r>
            <a:endParaRPr lang="en-US" altLang="en-US" sz="22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2200" b="1" dirty="0">
              <a:solidFill>
                <a:srgbClr val="FF0000"/>
              </a:solidFill>
              <a:latin typeface="Times New Roman" panose="02020603050405020304" pitchFamily="18" charset="0"/>
              <a:ea typeface="Times New Roman" panose="02020603050405020304" pitchFamily="18" charset="0"/>
            </a:endParaRPr>
          </a:p>
        </p:txBody>
      </p:sp>
      <p:sp>
        <p:nvSpPr>
          <p:cNvPr id="16" name="Text Box 217"/>
          <p:cNvSpPr txBox="1"/>
          <p:nvPr/>
        </p:nvSpPr>
        <p:spPr>
          <a:xfrm>
            <a:off x="4867275" y="3908425"/>
            <a:ext cx="1350963" cy="4302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200" b="1" dirty="0">
                <a:solidFill>
                  <a:srgbClr val="0000CC"/>
                </a:solidFill>
                <a:latin typeface="Times New Roman" panose="02020603050405020304" pitchFamily="18" charset="0"/>
                <a:cs typeface="Times New Roman" panose="02020603050405020304" pitchFamily="18" charset="0"/>
              </a:rPr>
              <a:t> 1m </a:t>
            </a:r>
            <a:endParaRPr lang="en-US" altLang="en-US" sz="2200" b="1" dirty="0">
              <a:solidFill>
                <a:srgbClr val="0000CC"/>
              </a:solidFill>
              <a:latin typeface="Times New Roman" panose="02020603050405020304" pitchFamily="18" charset="0"/>
              <a:ea typeface="Times New Roman" panose="02020603050405020304" pitchFamily="18" charset="0"/>
            </a:endParaRPr>
          </a:p>
        </p:txBody>
      </p:sp>
      <p:sp>
        <p:nvSpPr>
          <p:cNvPr id="17" name="Text Box 41"/>
          <p:cNvSpPr txBox="1"/>
          <p:nvPr/>
        </p:nvSpPr>
        <p:spPr>
          <a:xfrm>
            <a:off x="1798638" y="3141663"/>
            <a:ext cx="608012"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km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18" name="Text Box 42"/>
          <p:cNvSpPr txBox="1"/>
          <p:nvPr/>
        </p:nvSpPr>
        <p:spPr>
          <a:xfrm>
            <a:off x="2832100" y="3141663"/>
            <a:ext cx="608013"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hm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19" name="Text Box 43"/>
          <p:cNvSpPr txBox="1"/>
          <p:nvPr/>
        </p:nvSpPr>
        <p:spPr>
          <a:xfrm>
            <a:off x="7251700" y="3141663"/>
            <a:ext cx="5730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cm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20" name="Text Box 44"/>
          <p:cNvSpPr txBox="1"/>
          <p:nvPr/>
        </p:nvSpPr>
        <p:spPr>
          <a:xfrm>
            <a:off x="8256588" y="3141663"/>
            <a:ext cx="6921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mm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21" name="Text Box 211"/>
          <p:cNvSpPr txBox="1"/>
          <p:nvPr/>
        </p:nvSpPr>
        <p:spPr>
          <a:xfrm>
            <a:off x="3932238" y="3141663"/>
            <a:ext cx="760412"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dam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22" name="Text Box 212"/>
          <p:cNvSpPr txBox="1"/>
          <p:nvPr/>
        </p:nvSpPr>
        <p:spPr>
          <a:xfrm>
            <a:off x="6218238" y="3141663"/>
            <a:ext cx="608012"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dm</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cxnSp>
        <p:nvCxnSpPr>
          <p:cNvPr id="4" name="Straight Connector 3"/>
          <p:cNvCxnSpPr/>
          <p:nvPr/>
        </p:nvCxnSpPr>
        <p:spPr>
          <a:xfrm>
            <a:off x="1423988" y="2249488"/>
            <a:ext cx="2484437" cy="0"/>
          </a:xfrm>
          <a:prstGeom prst="line">
            <a:avLst/>
          </a:prstGeom>
          <a:ln w="38100" cap="flat" cmpd="sng">
            <a:solidFill>
              <a:srgbClr val="FF0000"/>
            </a:solidFill>
            <a:prstDash val="solid"/>
            <a:headEnd type="none" w="med" len="med"/>
            <a:tailEnd type="none" w="med" len="med"/>
          </a:ln>
        </p:spPr>
      </p:cxnSp>
      <p:cxnSp>
        <p:nvCxnSpPr>
          <p:cNvPr id="27" name="Straight Connector 26"/>
          <p:cNvCxnSpPr/>
          <p:nvPr/>
        </p:nvCxnSpPr>
        <p:spPr>
          <a:xfrm>
            <a:off x="5843588" y="2249488"/>
            <a:ext cx="1384300" cy="0"/>
          </a:xfrm>
          <a:prstGeom prst="line">
            <a:avLst/>
          </a:prstGeom>
          <a:ln w="38100" cap="flat" cmpd="sng">
            <a:solidFill>
              <a:srgbClr val="FF0000"/>
            </a:solidFill>
            <a:prstDash val="solid"/>
            <a:headEnd type="none" w="med" len="med"/>
            <a:tailEnd type="none" w="med" len="med"/>
          </a:ln>
        </p:spPr>
      </p:cxnSp>
      <p:sp>
        <p:nvSpPr>
          <p:cNvPr id="2" name="TextBox 1"/>
          <p:cNvSpPr txBox="1"/>
          <p:nvPr/>
        </p:nvSpPr>
        <p:spPr>
          <a:xfrm>
            <a:off x="4865688" y="4197350"/>
            <a:ext cx="13208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a:t>
            </a:r>
            <a:r>
              <a:rPr lang="en-US" altLang="en-US" sz="2300" b="1" dirty="0">
                <a:solidFill>
                  <a:srgbClr val="0000CC"/>
                </a:solidFill>
                <a:latin typeface="Times New Roman" panose="02020603050405020304" pitchFamily="18" charset="0"/>
                <a:cs typeface="Times New Roman" panose="02020603050405020304" pitchFamily="18" charset="0"/>
              </a:rPr>
              <a:t>10dm</a:t>
            </a:r>
            <a:endParaRPr lang="en-US" altLang="en-US" sz="2300" b="1" dirty="0">
              <a:solidFill>
                <a:srgbClr val="0000CC"/>
              </a:solidFill>
              <a:latin typeface="Times New Roman" panose="02020603050405020304" pitchFamily="18" charset="0"/>
              <a:ea typeface="Times New Roman" panose="02020603050405020304" pitchFamily="18" charset="0"/>
            </a:endParaRPr>
          </a:p>
        </p:txBody>
      </p:sp>
      <p:sp>
        <p:nvSpPr>
          <p:cNvPr id="24" name="TextBox 23"/>
          <p:cNvSpPr txBox="1"/>
          <p:nvPr/>
        </p:nvSpPr>
        <p:spPr>
          <a:xfrm>
            <a:off x="4849813" y="4583113"/>
            <a:ext cx="13208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=0,</a:t>
            </a:r>
            <a:r>
              <a:rPr lang="en-US" altLang="en-US" sz="2300" b="1" dirty="0">
                <a:solidFill>
                  <a:srgbClr val="0000CC"/>
                </a:solidFill>
                <a:latin typeface="Times New Roman" panose="02020603050405020304" pitchFamily="18" charset="0"/>
                <a:cs typeface="Times New Roman" panose="02020603050405020304" pitchFamily="18" charset="0"/>
              </a:rPr>
              <a:t>1dam</a:t>
            </a:r>
            <a:endParaRPr lang="en-US" altLang="en-US" sz="2300" b="1" dirty="0">
              <a:solidFill>
                <a:srgbClr val="0000CC"/>
              </a:solidFill>
              <a:latin typeface="Times New Roman" panose="02020603050405020304" pitchFamily="18" charset="0"/>
              <a:ea typeface="Times New Roman" panose="02020603050405020304" pitchFamily="18" charset="0"/>
            </a:endParaRPr>
          </a:p>
        </p:txBody>
      </p:sp>
      <p:grpSp>
        <p:nvGrpSpPr>
          <p:cNvPr id="3" name="Group 32"/>
          <p:cNvGrpSpPr/>
          <p:nvPr/>
        </p:nvGrpSpPr>
        <p:grpSpPr>
          <a:xfrm>
            <a:off x="4857750" y="4395788"/>
            <a:ext cx="1295400" cy="862012"/>
            <a:chOff x="3886200" y="6035675"/>
            <a:chExt cx="1295401" cy="861845"/>
          </a:xfrm>
        </p:grpSpPr>
        <p:sp>
          <p:nvSpPr>
            <p:cNvPr id="7227" name="TextBox 4"/>
            <p:cNvSpPr txBox="1"/>
            <p:nvPr/>
          </p:nvSpPr>
          <p:spPr>
            <a:xfrm>
              <a:off x="3976688" y="6035675"/>
              <a:ext cx="442912" cy="44627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7228" name="TextBox 30"/>
            <p:cNvSpPr txBox="1"/>
            <p:nvPr/>
          </p:nvSpPr>
          <p:spPr>
            <a:xfrm>
              <a:off x="3886200" y="6451244"/>
              <a:ext cx="563562" cy="44627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cxnSp>
          <p:nvCxnSpPr>
            <p:cNvPr id="7229" name="Straight Connector 8"/>
            <p:cNvCxnSpPr/>
            <p:nvPr/>
          </p:nvCxnSpPr>
          <p:spPr>
            <a:xfrm>
              <a:off x="3982244" y="6481951"/>
              <a:ext cx="361156" cy="0"/>
            </a:xfrm>
            <a:prstGeom prst="line">
              <a:avLst/>
            </a:prstGeom>
            <a:ln w="28575" cap="flat" cmpd="sng">
              <a:solidFill>
                <a:srgbClr val="FF0000"/>
              </a:solidFill>
              <a:prstDash val="solid"/>
              <a:headEnd type="none" w="med" len="med"/>
              <a:tailEnd type="none" w="med" len="med"/>
            </a:ln>
          </p:spPr>
        </p:cxnSp>
        <p:sp>
          <p:nvSpPr>
            <p:cNvPr id="7230" name="TextBox 35"/>
            <p:cNvSpPr txBox="1"/>
            <p:nvPr/>
          </p:nvSpPr>
          <p:spPr>
            <a:xfrm>
              <a:off x="4312445" y="6225182"/>
              <a:ext cx="869156" cy="46166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dam</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grpSp>
      <p:cxnSp>
        <p:nvCxnSpPr>
          <p:cNvPr id="7226" name="Straight Connector 30"/>
          <p:cNvCxnSpPr/>
          <p:nvPr/>
        </p:nvCxnSpPr>
        <p:spPr>
          <a:xfrm>
            <a:off x="800100" y="5076825"/>
            <a:ext cx="585788" cy="0"/>
          </a:xfrm>
          <a:prstGeom prst="line">
            <a:avLst/>
          </a:prstGeom>
          <a:ln w="38100" cap="flat" cmpd="sng">
            <a:solidFill>
              <a:srgbClr val="FF0000"/>
            </a:solidFill>
            <a:prstDash val="solid"/>
            <a:headEnd type="none" w="med" len="med"/>
            <a:tailEnd type="none" w="med" len="med"/>
          </a:ln>
        </p:spPr>
      </p:cxnSp>
      <p:cxnSp>
        <p:nvCxnSpPr>
          <p:cNvPr id="5" name="Straight Connector 33"/>
          <p:cNvCxnSpPr/>
          <p:nvPr/>
        </p:nvCxnSpPr>
        <p:spPr>
          <a:xfrm>
            <a:off x="519113" y="5443538"/>
            <a:ext cx="747712" cy="0"/>
          </a:xfrm>
          <a:prstGeom prst="line">
            <a:avLst/>
          </a:prstGeom>
          <a:ln w="38100" cap="flat" cmpd="sng">
            <a:solidFill>
              <a:srgbClr val="FF0000"/>
            </a:solidFill>
            <a:prstDash val="solid"/>
            <a:headEnd type="none" w="med" len="med"/>
            <a:tailEnd type="none" w="med" len="med"/>
          </a:ln>
        </p:spPr>
      </p:cxnSp>
      <p:pic>
        <p:nvPicPr>
          <p:cNvPr id="7225" name="Picture 2"/>
          <p:cNvPicPr>
            <a:picLocks noChangeAspect="1"/>
          </p:cNvPicPr>
          <p:nvPr/>
        </p:nvPicPr>
        <p:blipFill>
          <a:blip r:embed="rId1"/>
          <a:stretch>
            <a:fillRect/>
          </a:stretch>
        </p:blipFill>
        <p:spPr>
          <a:xfrm>
            <a:off x="7670800" y="5837238"/>
            <a:ext cx="1171575" cy="1014412"/>
          </a:xfrm>
          <a:prstGeom prst="rect">
            <a:avLst/>
          </a:prstGeom>
          <a:noFill/>
          <a:ln w="9525">
            <a:noFill/>
          </a:ln>
        </p:spPr>
      </p:pic>
      <p:sp>
        <p:nvSpPr>
          <p:cNvPr id="6" name="Rectangle 4"/>
          <p:cNvSpPr/>
          <p:nvPr/>
        </p:nvSpPr>
        <p:spPr>
          <a:xfrm>
            <a:off x="701675" y="76200"/>
            <a:ext cx="7740650" cy="1317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vi-VN" altLang="vi-VN" sz="2000" b="1" u="sng"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en-US" sz="3600" b="1" dirty="0">
                <a:solidFill>
                  <a:srgbClr val="FF0000"/>
                </a:solidFill>
                <a:latin typeface="Times New Roman" panose="02020603050405020304" pitchFamily="18" charset="0"/>
                <a:cs typeface="Times New Roman" panose="02020603050405020304" pitchFamily="18" charset="0"/>
              </a:rPr>
              <a:t>Ôn tập về đo độ d</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i v</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3600" b="1" u="sng" dirty="0">
              <a:solidFill>
                <a:srgbClr val="FF0000"/>
              </a:solidFill>
              <a:latin typeface="Tahoma" panose="020B0604030504040204" pitchFamily="34" charset="0"/>
              <a:ea typeface="Times New Roman" panose="02020603050405020304" pitchFamily="18" charset="0"/>
            </a:endParaRPr>
          </a:p>
        </p:txBody>
      </p:sp>
      <p:sp>
        <p:nvSpPr>
          <p:cNvPr id="62472" name="Rectangle 36"/>
          <p:cNvSpPr/>
          <p:nvPr/>
        </p:nvSpPr>
        <p:spPr>
          <a:xfrm>
            <a:off x="0" y="0"/>
            <a:ext cx="9144000" cy="6858000"/>
          </a:xfrm>
          <a:prstGeom prst="rect">
            <a:avLst/>
          </a:prstGeom>
          <a:noFill/>
          <a:ln w="57150" cap="flat" cmpd="sng">
            <a:pattFill prst="sphere">
              <a:fgClr>
                <a:srgbClr val="0000FF"/>
              </a:fgClr>
              <a:bgClr>
                <a:srgbClr val="FF0000"/>
              </a:bgClr>
            </a:pattFill>
            <a:prstDash val="solid"/>
            <a:miter/>
            <a:headEnd type="none" w="med" len="med"/>
            <a:tailEnd type="none" w="med" len="med"/>
          </a:ln>
        </p:spPr>
        <p:txBody>
          <a:bodyPr wrap="none" lIns="121914" tIns="60957" rIns="121914" bIns="60957"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defTabSz="1217930" eaLnBrk="1" hangingPunct="1">
              <a:spcBef>
                <a:spcPct val="0"/>
              </a:spcBef>
              <a:buNone/>
            </a:pPr>
            <a:endParaRPr lang="vi-VN" altLang="en-US" sz="2400" dirty="0">
              <a:solidFill>
                <a:srgbClr val="000000"/>
              </a:solidFill>
              <a:ea typeface="Arial" panose="020B0604020202020204" pitchFamily="34"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arn(inVertical)">
                                      <p:cBhvr>
                                        <p:cTn id="7" dur="500"/>
                                        <p:tgtEl>
                                          <p:spTgt spid="92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71"/>
                                        </p:tgtEl>
                                        <p:attrNameLst>
                                          <p:attrName>style.visibility</p:attrName>
                                        </p:attrNameLst>
                                      </p:cBhvr>
                                      <p:to>
                                        <p:strVal val="visible"/>
                                      </p:to>
                                    </p:set>
                                    <p:animEffect transition="in" filter="barn(inVertical)">
                                      <p:cBhvr>
                                        <p:cTn id="12" dur="500"/>
                                        <p:tgtEl>
                                          <p:spTgt spid="7171"/>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42" presetClass="entr" presetSubtype="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1000"/>
                                        <p:tgtEl>
                                          <p:spTgt spid="27"/>
                                        </p:tgtEl>
                                      </p:cBhvr>
                                    </p:animEffect>
                                    <p:anim calcmode="lin" valueType="num">
                                      <p:cBhvr>
                                        <p:cTn id="24" dur="1000" fill="hold"/>
                                        <p:tgtEl>
                                          <p:spTgt spid="27"/>
                                        </p:tgtEl>
                                        <p:attrNameLst>
                                          <p:attrName>ppt_x</p:attrName>
                                        </p:attrNameLst>
                                      </p:cBhvr>
                                      <p:tavLst>
                                        <p:tav tm="0">
                                          <p:val>
                                            <p:strVal val="#ppt_x"/>
                                          </p:val>
                                        </p:tav>
                                        <p:tav tm="100000">
                                          <p:val>
                                            <p:strVal val="#ppt_x"/>
                                          </p:val>
                                        </p:tav>
                                      </p:tavLst>
                                    </p:anim>
                                    <p:anim calcmode="lin" valueType="num">
                                      <p:cBhvr>
                                        <p:cTn id="25" dur="1000" fill="hold"/>
                                        <p:tgtEl>
                                          <p:spTgt spid="27"/>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7226"/>
                                        </p:tgtEl>
                                        <p:attrNameLst>
                                          <p:attrName>style.visibility</p:attrName>
                                        </p:attrNameLst>
                                      </p:cBhvr>
                                      <p:to>
                                        <p:strVal val="visible"/>
                                      </p:to>
                                    </p:set>
                                    <p:animEffect transition="in" filter="fade">
                                      <p:cBhvr>
                                        <p:cTn id="33" dur="1000"/>
                                        <p:tgtEl>
                                          <p:spTgt spid="7226"/>
                                        </p:tgtEl>
                                      </p:cBhvr>
                                    </p:animEffect>
                                    <p:anim calcmode="lin" valueType="num">
                                      <p:cBhvr>
                                        <p:cTn id="34" dur="1000" fill="hold"/>
                                        <p:tgtEl>
                                          <p:spTgt spid="7226"/>
                                        </p:tgtEl>
                                        <p:attrNameLst>
                                          <p:attrName>ppt_x</p:attrName>
                                        </p:attrNameLst>
                                      </p:cBhvr>
                                      <p:tavLst>
                                        <p:tav tm="0">
                                          <p:val>
                                            <p:strVal val="#ppt_x"/>
                                          </p:val>
                                        </p:tav>
                                        <p:tav tm="100000">
                                          <p:val>
                                            <p:strVal val="#ppt_x"/>
                                          </p:val>
                                        </p:tav>
                                      </p:tavLst>
                                    </p:anim>
                                    <p:anim calcmode="lin" valueType="num">
                                      <p:cBhvr>
                                        <p:cTn id="35" dur="1000" fill="hold"/>
                                        <p:tgtEl>
                                          <p:spTgt spid="722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barn(inVertical)">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diamond(in)">
                                      <p:cBhvr>
                                        <p:cTn id="45" dur="10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randombar(horizontal)">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500" fill="hold"/>
                                        <p:tgtEl>
                                          <p:spTgt spid="2"/>
                                        </p:tgtEl>
                                        <p:attrNameLst>
                                          <p:attrName>ppt_x</p:attrName>
                                        </p:attrNameLst>
                                      </p:cBhvr>
                                      <p:tavLst>
                                        <p:tav tm="0">
                                          <p:val>
                                            <p:strVal val="#ppt_x"/>
                                          </p:val>
                                        </p:tav>
                                        <p:tav tm="100000">
                                          <p:val>
                                            <p:strVal val="#ppt_x"/>
                                          </p:val>
                                        </p:tav>
                                      </p:tavLst>
                                    </p:anim>
                                    <p:anim calcmode="lin" valueType="num">
                                      <p:cBhvr additive="base">
                                        <p:cTn id="5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additive="base">
                                        <p:cTn id="61" dur="500" fill="hold"/>
                                        <p:tgtEl>
                                          <p:spTgt spid="3"/>
                                        </p:tgtEl>
                                        <p:attrNameLst>
                                          <p:attrName>ppt_x</p:attrName>
                                        </p:attrNameLst>
                                      </p:cBhvr>
                                      <p:tavLst>
                                        <p:tav tm="0">
                                          <p:val>
                                            <p:strVal val="#ppt_x"/>
                                          </p:val>
                                        </p:tav>
                                        <p:tav tm="100000">
                                          <p:val>
                                            <p:strVal val="#ppt_x"/>
                                          </p:val>
                                        </p:tav>
                                      </p:tavLst>
                                    </p:anim>
                                    <p:anim calcmode="lin" valueType="num">
                                      <p:cBhvr additive="base">
                                        <p:cTn id="6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childTnLst>
                          </p:cTn>
                        </p:par>
                        <p:par>
                          <p:cTn id="69" fill="hold">
                            <p:stCondLst>
                              <p:cond delay="500"/>
                            </p:stCondLst>
                            <p:childTnLst>
                              <p:par>
                                <p:cTn id="70" presetID="9" presetClass="exit" presetSubtype="0" fill="hold" nodeType="afterEffect">
                                  <p:stCondLst>
                                    <p:cond delay="0"/>
                                  </p:stCondLst>
                                  <p:childTnLst>
                                    <p:animEffect transition="out" filter="dissolve">
                                      <p:cBhvr>
                                        <p:cTn id="71" dur="500"/>
                                        <p:tgtEl>
                                          <p:spTgt spid="3"/>
                                        </p:tgtEl>
                                      </p:cBhvr>
                                    </p:animEffect>
                                    <p:set>
                                      <p:cBhvr>
                                        <p:cTn id="72" dur="1" fill="hold">
                                          <p:stCondLst>
                                            <p:cond delay="499"/>
                                          </p:stCondLst>
                                        </p:cTn>
                                        <p:tgtEl>
                                          <p:spTgt spid="3"/>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diamond(in)">
                                      <p:cBhvr>
                                        <p:cTn id="77" dur="1000"/>
                                        <p:tgtEl>
                                          <p:spTgt spid="17"/>
                                        </p:tgtEl>
                                      </p:cBhvr>
                                    </p:animEffect>
                                  </p:childTnLst>
                                </p:cTn>
                              </p:par>
                              <p:par>
                                <p:cTn id="78" presetID="8" presetClass="entr" presetSubtype="16" fill="hold" grpId="0" nodeType="with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diamond(in)">
                                      <p:cBhvr>
                                        <p:cTn id="80" dur="1000"/>
                                        <p:tgtEl>
                                          <p:spTgt spid="18"/>
                                        </p:tgtEl>
                                      </p:cBhvr>
                                    </p:animEffect>
                                  </p:childTnLst>
                                </p:cTn>
                              </p:par>
                            </p:childTnLst>
                          </p:cTn>
                        </p:par>
                      </p:childTnLst>
                    </p:cTn>
                  </p:par>
                  <p:par>
                    <p:cTn id="81" fill="hold">
                      <p:stCondLst>
                        <p:cond delay="indefinite"/>
                      </p:stCondLst>
                      <p:childTnLst>
                        <p:par>
                          <p:cTn id="82" fill="hold">
                            <p:stCondLst>
                              <p:cond delay="0"/>
                            </p:stCondLst>
                            <p:childTnLst>
                              <p:par>
                                <p:cTn id="83" presetID="8" presetClass="entr" presetSubtype="16" fill="hold" grpId="0" nodeType="clickEffect">
                                  <p:stCondLst>
                                    <p:cond delay="0"/>
                                  </p:stCondLst>
                                  <p:childTnLst>
                                    <p:set>
                                      <p:cBhvr>
                                        <p:cTn id="84" dur="1" fill="hold">
                                          <p:stCondLst>
                                            <p:cond delay="0"/>
                                          </p:stCondLst>
                                        </p:cTn>
                                        <p:tgtEl>
                                          <p:spTgt spid="19"/>
                                        </p:tgtEl>
                                        <p:attrNameLst>
                                          <p:attrName>style.visibility</p:attrName>
                                        </p:attrNameLst>
                                      </p:cBhvr>
                                      <p:to>
                                        <p:strVal val="visible"/>
                                      </p:to>
                                    </p:set>
                                    <p:animEffect transition="in" filter="diamond(in)">
                                      <p:cBhvr>
                                        <p:cTn id="85" dur="1000"/>
                                        <p:tgtEl>
                                          <p:spTgt spid="19"/>
                                        </p:tgtEl>
                                      </p:cBhvr>
                                    </p:animEffect>
                                  </p:childTnLst>
                                </p:cTn>
                              </p:par>
                              <p:par>
                                <p:cTn id="86" presetID="8" presetClass="entr" presetSubtype="16" fill="hold" grpId="0" nodeType="withEffect">
                                  <p:stCondLst>
                                    <p:cond delay="0"/>
                                  </p:stCondLst>
                                  <p:childTnLst>
                                    <p:set>
                                      <p:cBhvr>
                                        <p:cTn id="87" dur="1" fill="hold">
                                          <p:stCondLst>
                                            <p:cond delay="0"/>
                                          </p:stCondLst>
                                        </p:cTn>
                                        <p:tgtEl>
                                          <p:spTgt spid="20"/>
                                        </p:tgtEl>
                                        <p:attrNameLst>
                                          <p:attrName>style.visibility</p:attrName>
                                        </p:attrNameLst>
                                      </p:cBhvr>
                                      <p:to>
                                        <p:strVal val="visible"/>
                                      </p:to>
                                    </p:set>
                                    <p:animEffect transition="in" filter="diamond(in)">
                                      <p:cBhvr>
                                        <p:cTn id="88" dur="1000"/>
                                        <p:tgtEl>
                                          <p:spTgt spid="20"/>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12"/>
                                        </p:tgtEl>
                                        <p:attrNameLst>
                                          <p:attrName>style.visibility</p:attrName>
                                        </p:attrNameLst>
                                      </p:cBhvr>
                                      <p:to>
                                        <p:strVal val="visible"/>
                                      </p:to>
                                    </p:set>
                                    <p:anim calcmode="lin" valueType="num">
                                      <p:cBhvr>
                                        <p:cTn id="93" dur="500" fill="hold"/>
                                        <p:tgtEl>
                                          <p:spTgt spid="12"/>
                                        </p:tgtEl>
                                        <p:attrNameLst>
                                          <p:attrName>ppt_w</p:attrName>
                                        </p:attrNameLst>
                                      </p:cBhvr>
                                      <p:tavLst>
                                        <p:tav tm="0">
                                          <p:val>
                                            <p:fltVal val="0.000000"/>
                                          </p:val>
                                        </p:tav>
                                        <p:tav tm="100000">
                                          <p:val>
                                            <p:strVal val="#ppt_w"/>
                                          </p:val>
                                        </p:tav>
                                      </p:tavLst>
                                    </p:anim>
                                    <p:anim calcmode="lin" valueType="num">
                                      <p:cBhvr>
                                        <p:cTn id="94" dur="500" fill="hold"/>
                                        <p:tgtEl>
                                          <p:spTgt spid="12"/>
                                        </p:tgtEl>
                                        <p:attrNameLst>
                                          <p:attrName>ppt_h</p:attrName>
                                        </p:attrNameLst>
                                      </p:cBhvr>
                                      <p:tavLst>
                                        <p:tav tm="0">
                                          <p:val>
                                            <p:fltVal val="0.000000"/>
                                          </p:val>
                                        </p:tav>
                                        <p:tav tm="100000">
                                          <p:val>
                                            <p:strVal val="#ppt_h"/>
                                          </p:val>
                                        </p:tav>
                                      </p:tavLst>
                                    </p:anim>
                                    <p:animEffect transition="in" filter="fade">
                                      <p:cBhvr>
                                        <p:cTn id="95" dur="500"/>
                                        <p:tgtEl>
                                          <p:spTgt spid="12"/>
                                        </p:tgtEl>
                                      </p:cBhvr>
                                    </p:animEffect>
                                  </p:childTnLst>
                                </p:cTn>
                              </p:par>
                              <p:par>
                                <p:cTn id="96" presetID="53" presetClass="entr" presetSubtype="16" fill="hold" grpId="0" nodeType="withEffect">
                                  <p:stCondLst>
                                    <p:cond delay="0"/>
                                  </p:stCondLst>
                                  <p:childTnLst>
                                    <p:set>
                                      <p:cBhvr>
                                        <p:cTn id="97" dur="1" fill="hold">
                                          <p:stCondLst>
                                            <p:cond delay="0"/>
                                          </p:stCondLst>
                                        </p:cTn>
                                        <p:tgtEl>
                                          <p:spTgt spid="11"/>
                                        </p:tgtEl>
                                        <p:attrNameLst>
                                          <p:attrName>style.visibility</p:attrName>
                                        </p:attrNameLst>
                                      </p:cBhvr>
                                      <p:to>
                                        <p:strVal val="visible"/>
                                      </p:to>
                                    </p:set>
                                    <p:anim calcmode="lin" valueType="num">
                                      <p:cBhvr>
                                        <p:cTn id="98" dur="500" fill="hold"/>
                                        <p:tgtEl>
                                          <p:spTgt spid="11"/>
                                        </p:tgtEl>
                                        <p:attrNameLst>
                                          <p:attrName>ppt_w</p:attrName>
                                        </p:attrNameLst>
                                      </p:cBhvr>
                                      <p:tavLst>
                                        <p:tav tm="0">
                                          <p:val>
                                            <p:fltVal val="0.000000"/>
                                          </p:val>
                                        </p:tav>
                                        <p:tav tm="100000">
                                          <p:val>
                                            <p:strVal val="#ppt_w"/>
                                          </p:val>
                                        </p:tav>
                                      </p:tavLst>
                                    </p:anim>
                                    <p:anim calcmode="lin" valueType="num">
                                      <p:cBhvr>
                                        <p:cTn id="99" dur="500" fill="hold"/>
                                        <p:tgtEl>
                                          <p:spTgt spid="11"/>
                                        </p:tgtEl>
                                        <p:attrNameLst>
                                          <p:attrName>ppt_h</p:attrName>
                                        </p:attrNameLst>
                                      </p:cBhvr>
                                      <p:tavLst>
                                        <p:tav tm="0">
                                          <p:val>
                                            <p:fltVal val="0.000000"/>
                                          </p:val>
                                        </p:tav>
                                        <p:tav tm="100000">
                                          <p:val>
                                            <p:strVal val="#ppt_h"/>
                                          </p:val>
                                        </p:tav>
                                      </p:tavLst>
                                    </p:anim>
                                    <p:animEffect transition="in" filter="fade">
                                      <p:cBhvr>
                                        <p:cTn id="100" dur="500"/>
                                        <p:tgtEl>
                                          <p:spTgt spid="11"/>
                                        </p:tgtEl>
                                      </p:cBhvr>
                                    </p:animEffect>
                                  </p:childTnLst>
                                </p:cTn>
                              </p:par>
                            </p:childTnLst>
                          </p:cTn>
                        </p:par>
                        <p:par>
                          <p:cTn id="101" fill="hold">
                            <p:stCondLst>
                              <p:cond delay="500"/>
                            </p:stCondLst>
                            <p:childTnLst>
                              <p:par>
                                <p:cTn id="102" presetID="53" presetClass="entr" presetSubtype="16" fill="hold" grpId="0" nodeType="afterEffect">
                                  <p:stCondLst>
                                    <p:cond delay="0"/>
                                  </p:stCondLst>
                                  <p:childTnLst>
                                    <p:set>
                                      <p:cBhvr>
                                        <p:cTn id="103" dur="1" fill="hold">
                                          <p:stCondLst>
                                            <p:cond delay="0"/>
                                          </p:stCondLst>
                                        </p:cTn>
                                        <p:tgtEl>
                                          <p:spTgt spid="8"/>
                                        </p:tgtEl>
                                        <p:attrNameLst>
                                          <p:attrName>style.visibility</p:attrName>
                                        </p:attrNameLst>
                                      </p:cBhvr>
                                      <p:to>
                                        <p:strVal val="visible"/>
                                      </p:to>
                                    </p:set>
                                    <p:anim calcmode="lin" valueType="num">
                                      <p:cBhvr>
                                        <p:cTn id="104" dur="500" fill="hold"/>
                                        <p:tgtEl>
                                          <p:spTgt spid="8"/>
                                        </p:tgtEl>
                                        <p:attrNameLst>
                                          <p:attrName>ppt_w</p:attrName>
                                        </p:attrNameLst>
                                      </p:cBhvr>
                                      <p:tavLst>
                                        <p:tav tm="0">
                                          <p:val>
                                            <p:fltVal val="0.000000"/>
                                          </p:val>
                                        </p:tav>
                                        <p:tav tm="100000">
                                          <p:val>
                                            <p:strVal val="#ppt_w"/>
                                          </p:val>
                                        </p:tav>
                                      </p:tavLst>
                                    </p:anim>
                                    <p:anim calcmode="lin" valueType="num">
                                      <p:cBhvr>
                                        <p:cTn id="105" dur="500" fill="hold"/>
                                        <p:tgtEl>
                                          <p:spTgt spid="8"/>
                                        </p:tgtEl>
                                        <p:attrNameLst>
                                          <p:attrName>ppt_h</p:attrName>
                                        </p:attrNameLst>
                                      </p:cBhvr>
                                      <p:tavLst>
                                        <p:tav tm="0">
                                          <p:val>
                                            <p:fltVal val="0.000000"/>
                                          </p:val>
                                        </p:tav>
                                        <p:tav tm="100000">
                                          <p:val>
                                            <p:strVal val="#ppt_h"/>
                                          </p:val>
                                        </p:tav>
                                      </p:tavLst>
                                    </p:anim>
                                    <p:animEffect transition="in" filter="fade">
                                      <p:cBhvr>
                                        <p:cTn id="106" dur="500"/>
                                        <p:tgtEl>
                                          <p:spTgt spid="8"/>
                                        </p:tgtEl>
                                      </p:cBhvr>
                                    </p:animEffect>
                                  </p:childTnLst>
                                </p:cTn>
                              </p:par>
                            </p:childTnLst>
                          </p:cTn>
                        </p:par>
                      </p:childTnLst>
                    </p:cTn>
                  </p:par>
                  <p:par>
                    <p:cTn id="107" fill="hold">
                      <p:stCondLst>
                        <p:cond delay="indefinite"/>
                      </p:stCondLst>
                      <p:childTnLst>
                        <p:par>
                          <p:cTn id="108" fill="hold">
                            <p:stCondLst>
                              <p:cond delay="0"/>
                            </p:stCondLst>
                            <p:childTnLst>
                              <p:par>
                                <p:cTn id="109" presetID="53" presetClass="entr" presetSubtype="16" fill="hold" grpId="0" nodeType="clickEffect">
                                  <p:stCondLst>
                                    <p:cond delay="0"/>
                                  </p:stCondLst>
                                  <p:childTnLst>
                                    <p:set>
                                      <p:cBhvr>
                                        <p:cTn id="110" dur="1" fill="hold">
                                          <p:stCondLst>
                                            <p:cond delay="0"/>
                                          </p:stCondLst>
                                        </p:cTn>
                                        <p:tgtEl>
                                          <p:spTgt spid="13"/>
                                        </p:tgtEl>
                                        <p:attrNameLst>
                                          <p:attrName>style.visibility</p:attrName>
                                        </p:attrNameLst>
                                      </p:cBhvr>
                                      <p:to>
                                        <p:strVal val="visible"/>
                                      </p:to>
                                    </p:set>
                                    <p:anim calcmode="lin" valueType="num">
                                      <p:cBhvr>
                                        <p:cTn id="111" dur="500" fill="hold"/>
                                        <p:tgtEl>
                                          <p:spTgt spid="13"/>
                                        </p:tgtEl>
                                        <p:attrNameLst>
                                          <p:attrName>ppt_w</p:attrName>
                                        </p:attrNameLst>
                                      </p:cBhvr>
                                      <p:tavLst>
                                        <p:tav tm="0">
                                          <p:val>
                                            <p:fltVal val="0.000000"/>
                                          </p:val>
                                        </p:tav>
                                        <p:tav tm="100000">
                                          <p:val>
                                            <p:strVal val="#ppt_w"/>
                                          </p:val>
                                        </p:tav>
                                      </p:tavLst>
                                    </p:anim>
                                    <p:anim calcmode="lin" valueType="num">
                                      <p:cBhvr>
                                        <p:cTn id="112" dur="500" fill="hold"/>
                                        <p:tgtEl>
                                          <p:spTgt spid="13"/>
                                        </p:tgtEl>
                                        <p:attrNameLst>
                                          <p:attrName>ppt_h</p:attrName>
                                        </p:attrNameLst>
                                      </p:cBhvr>
                                      <p:tavLst>
                                        <p:tav tm="0">
                                          <p:val>
                                            <p:fltVal val="0.000000"/>
                                          </p:val>
                                        </p:tav>
                                        <p:tav tm="100000">
                                          <p:val>
                                            <p:strVal val="#ppt_h"/>
                                          </p:val>
                                        </p:tav>
                                      </p:tavLst>
                                    </p:anim>
                                    <p:animEffect transition="in" filter="fade">
                                      <p:cBhvr>
                                        <p:cTn id="113" dur="500"/>
                                        <p:tgtEl>
                                          <p:spTgt spid="13"/>
                                        </p:tgtEl>
                                      </p:cBhvr>
                                    </p:animEffect>
                                  </p:childTnLst>
                                </p:cTn>
                              </p:par>
                            </p:childTnLst>
                          </p:cTn>
                        </p:par>
                        <p:par>
                          <p:cTn id="114" fill="hold">
                            <p:stCondLst>
                              <p:cond delay="500"/>
                            </p:stCondLst>
                            <p:childTnLst>
                              <p:par>
                                <p:cTn id="115" presetID="53" presetClass="entr" presetSubtype="16" fill="hold" grpId="0" nodeType="afterEffect">
                                  <p:stCondLst>
                                    <p:cond delay="0"/>
                                  </p:stCondLst>
                                  <p:childTnLst>
                                    <p:set>
                                      <p:cBhvr>
                                        <p:cTn id="116" dur="1" fill="hold">
                                          <p:stCondLst>
                                            <p:cond delay="0"/>
                                          </p:stCondLst>
                                        </p:cTn>
                                        <p:tgtEl>
                                          <p:spTgt spid="15"/>
                                        </p:tgtEl>
                                        <p:attrNameLst>
                                          <p:attrName>style.visibility</p:attrName>
                                        </p:attrNameLst>
                                      </p:cBhvr>
                                      <p:to>
                                        <p:strVal val="visible"/>
                                      </p:to>
                                    </p:set>
                                    <p:anim calcmode="lin" valueType="num">
                                      <p:cBhvr>
                                        <p:cTn id="117" dur="500" fill="hold"/>
                                        <p:tgtEl>
                                          <p:spTgt spid="15"/>
                                        </p:tgtEl>
                                        <p:attrNameLst>
                                          <p:attrName>ppt_w</p:attrName>
                                        </p:attrNameLst>
                                      </p:cBhvr>
                                      <p:tavLst>
                                        <p:tav tm="0">
                                          <p:val>
                                            <p:fltVal val="0.000000"/>
                                          </p:val>
                                        </p:tav>
                                        <p:tav tm="100000">
                                          <p:val>
                                            <p:strVal val="#ppt_w"/>
                                          </p:val>
                                        </p:tav>
                                      </p:tavLst>
                                    </p:anim>
                                    <p:anim calcmode="lin" valueType="num">
                                      <p:cBhvr>
                                        <p:cTn id="118" dur="500" fill="hold"/>
                                        <p:tgtEl>
                                          <p:spTgt spid="15"/>
                                        </p:tgtEl>
                                        <p:attrNameLst>
                                          <p:attrName>ppt_h</p:attrName>
                                        </p:attrNameLst>
                                      </p:cBhvr>
                                      <p:tavLst>
                                        <p:tav tm="0">
                                          <p:val>
                                            <p:fltVal val="0.000000"/>
                                          </p:val>
                                        </p:tav>
                                        <p:tav tm="100000">
                                          <p:val>
                                            <p:strVal val="#ppt_h"/>
                                          </p:val>
                                        </p:tav>
                                      </p:tavLst>
                                    </p:anim>
                                    <p:animEffect transition="in" filter="fade">
                                      <p:cBhvr>
                                        <p:cTn id="119" dur="500"/>
                                        <p:tgtEl>
                                          <p:spTgt spid="15"/>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4"/>
                                        </p:tgtEl>
                                        <p:attrNameLst>
                                          <p:attrName>style.visibility</p:attrName>
                                        </p:attrNameLst>
                                      </p:cBhvr>
                                      <p:to>
                                        <p:strVal val="visible"/>
                                      </p:to>
                                    </p:set>
                                    <p:anim calcmode="lin" valueType="num">
                                      <p:cBhvr>
                                        <p:cTn id="122" dur="500" fill="hold"/>
                                        <p:tgtEl>
                                          <p:spTgt spid="14"/>
                                        </p:tgtEl>
                                        <p:attrNameLst>
                                          <p:attrName>ppt_w</p:attrName>
                                        </p:attrNameLst>
                                      </p:cBhvr>
                                      <p:tavLst>
                                        <p:tav tm="0">
                                          <p:val>
                                            <p:fltVal val="0.000000"/>
                                          </p:val>
                                        </p:tav>
                                        <p:tav tm="100000">
                                          <p:val>
                                            <p:strVal val="#ppt_w"/>
                                          </p:val>
                                        </p:tav>
                                      </p:tavLst>
                                    </p:anim>
                                    <p:anim calcmode="lin" valueType="num">
                                      <p:cBhvr>
                                        <p:cTn id="123" dur="500" fill="hold"/>
                                        <p:tgtEl>
                                          <p:spTgt spid="14"/>
                                        </p:tgtEl>
                                        <p:attrNameLst>
                                          <p:attrName>ppt_h</p:attrName>
                                        </p:attrNameLst>
                                      </p:cBhvr>
                                      <p:tavLst>
                                        <p:tav tm="0">
                                          <p:val>
                                            <p:fltVal val="0.000000"/>
                                          </p:val>
                                        </p:tav>
                                        <p:tav tm="100000">
                                          <p:val>
                                            <p:strVal val="#ppt_h"/>
                                          </p:val>
                                        </p:tav>
                                      </p:tavLst>
                                    </p:anim>
                                    <p:animEffect transition="in" filter="fade">
                                      <p:cBhvr>
                                        <p:cTn id="1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8" grpId="0"/>
      <p:bldP spid="11" grpId="0"/>
      <p:bldP spid="12" grpId="0"/>
      <p:bldP spid="13" grpId="0"/>
      <p:bldP spid="14" grpId="0"/>
      <p:bldP spid="15" grpId="0"/>
      <p:bldP spid="16" grpId="0"/>
      <p:bldP spid="17" grpId="0"/>
      <p:bldP spid="18" grpId="0"/>
      <p:bldP spid="19" grpId="0"/>
      <p:bldP spid="20" grpId="0"/>
      <p:bldP spid="21" grpId="0"/>
      <p:bldP spid="22" grpId="0"/>
      <p:bldP spid="2" grpId="0"/>
      <p:bldP spid="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Box 5"/>
          <p:cNvSpPr txBox="1"/>
          <p:nvPr/>
        </p:nvSpPr>
        <p:spPr>
          <a:xfrm>
            <a:off x="0" y="1035050"/>
            <a:ext cx="8716963"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u="sng" dirty="0">
                <a:latin typeface="Times New Roman" panose="02020603050405020304" pitchFamily="18" charset="0"/>
                <a:cs typeface="Times New Roman" panose="02020603050405020304" pitchFamily="18" charset="0"/>
              </a:rPr>
              <a:t>B</a:t>
            </a:r>
            <a:r>
              <a:rPr lang="en-US" altLang="en-US" sz="2800" b="1" u="sng" dirty="0">
                <a:latin typeface="Times New Roman" panose="02020603050405020304" pitchFamily="18" charset="0"/>
                <a:ea typeface="Times New Roman" panose="02020603050405020304" pitchFamily="18" charset="0"/>
              </a:rPr>
              <a:t>à</a:t>
            </a:r>
            <a:r>
              <a:rPr lang="en-US" altLang="en-US" sz="2800" b="1" u="sng" dirty="0">
                <a:latin typeface="Times New Roman" panose="02020603050405020304" pitchFamily="18" charset="0"/>
                <a:cs typeface="Times New Roman" panose="02020603050405020304" pitchFamily="18" charset="0"/>
              </a:rPr>
              <a:t>i 1</a:t>
            </a:r>
            <a:r>
              <a:rPr lang="en-US" altLang="en-US" sz="2800" b="1" dirty="0">
                <a:latin typeface="Times New Roman" panose="02020603050405020304" pitchFamily="18" charset="0"/>
                <a:cs typeface="Times New Roman" panose="02020603050405020304" pitchFamily="18" charset="0"/>
              </a:rPr>
              <a:t> b) Viết cho đầy đủ bảng đơn vị đo khối lượng sau:</a:t>
            </a:r>
            <a:endParaRPr lang="en-US" altLang="en-US" sz="2800" b="1" dirty="0">
              <a:latin typeface="Times New Roman" panose="02020603050405020304" pitchFamily="18" charset="0"/>
              <a:ea typeface="Times New Roman" panose="02020603050405020304" pitchFamily="18" charset="0"/>
            </a:endParaRPr>
          </a:p>
        </p:txBody>
      </p:sp>
      <p:graphicFrame>
        <p:nvGraphicFramePr>
          <p:cNvPr id="8195" name="Content Placeholder 8194"/>
          <p:cNvGraphicFramePr/>
          <p:nvPr>
            <p:ph idx="1"/>
          </p:nvPr>
        </p:nvGraphicFramePr>
        <p:xfrm>
          <a:off x="109538" y="1812925"/>
          <a:ext cx="8924925" cy="3292475"/>
        </p:xfrm>
        <a:graphic>
          <a:graphicData uri="http://schemas.openxmlformats.org/drawingml/2006/table">
            <a:tbl>
              <a:tblPr/>
              <a:tblGrid>
                <a:gridCol w="1371600"/>
                <a:gridCol w="847725"/>
                <a:gridCol w="990600"/>
                <a:gridCol w="990600"/>
                <a:gridCol w="1600200"/>
                <a:gridCol w="990600"/>
                <a:gridCol w="1066800"/>
                <a:gridCol w="1066800"/>
              </a:tblGrid>
              <a:tr h="457200">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gridSpan="3">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Lớn hơn ki-lô-gam</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hMerge="1">
                  <a:tcP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hMerge="1">
                  <a:tcPr>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Ki-lô-gam</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gridSpan="3">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Bé hơn ki-lô-gam</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hMerge="1">
                  <a:tcP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c hMerge="1">
                  <a:tcPr>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tcPr>
                </a:tc>
              </a:tr>
              <a:tr h="457200">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Kí hiệu</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kg</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r>
              <a:tr h="2378075">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algn="ctr" eaLnBrk="1" hangingPunct="1">
                        <a:spcBef>
                          <a:spcPct val="20000"/>
                        </a:spcBef>
                        <a:buNone/>
                      </a:pPr>
                      <a:r>
                        <a:rPr sz="2400" dirty="0">
                          <a:solidFill>
                            <a:srgbClr val="0000CC"/>
                          </a:solidFill>
                          <a:latin typeface="Times New Roman" panose="02020603050405020304" pitchFamily="18" charset="0"/>
                          <a:cs typeface="Times New Roman" panose="02020603050405020304" pitchFamily="18" charset="0"/>
                        </a:rPr>
                        <a:t>Quan hệ giữa các đơn</a:t>
                      </a:r>
                      <a:r>
                        <a:rPr sz="2400" dirty="0">
                          <a:latin typeface="Times New Roman" panose="02020603050405020304" pitchFamily="18" charset="0"/>
                          <a:cs typeface="Times New Roman" panose="02020603050405020304" pitchFamily="18" charset="0"/>
                        </a:rPr>
                        <a:t> </a:t>
                      </a:r>
                      <a:r>
                        <a:rPr sz="2400" dirty="0">
                          <a:solidFill>
                            <a:srgbClr val="0000CC"/>
                          </a:solidFill>
                          <a:latin typeface="Times New Roman" panose="02020603050405020304" pitchFamily="18" charset="0"/>
                          <a:cs typeface="Times New Roman" panose="02020603050405020304" pitchFamily="18" charset="0"/>
                        </a:rPr>
                        <a:t>vị đo liền  nhau</a:t>
                      </a:r>
                      <a:endParaRPr lang="en-US" sz="2400" dirty="0">
                        <a:solidFill>
                          <a:srgbClr val="0000CC"/>
                        </a:solidFill>
                        <a:latin typeface="Times New Roman" panose="02020603050405020304" pitchFamily="18" charset="0"/>
                        <a:ea typeface="Times New Roman" panose="02020603050405020304" pitchFamily="18" charset="0"/>
                      </a:endParaRPr>
                    </a:p>
                  </a:txBody>
                  <a:tcPr marT="45730" marB="45730" anchor="ctr" anchorCtr="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000" b="0" dirty="0">
                        <a:solidFill>
                          <a:srgbClr val="0000CC"/>
                        </a:solidFill>
                        <a:latin typeface="Arial" panose="020B0604020202020204"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1" i="0" u="none" kern="1200" baseline="0">
                          <a:solidFill>
                            <a:schemeClr val="tx1"/>
                          </a:solidFill>
                          <a:latin typeface="Tahoma" panose="020B0604030504040204" pitchFamily="34" charset="0"/>
                          <a:ea typeface="+mn-ea"/>
                        </a:defRPr>
                      </a:lvl1pPr>
                      <a:lvl2pPr marL="457200" lvl="1"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1" i="0" u="none" kern="1200" baseline="0">
                          <a:solidFill>
                            <a:schemeClr val="tx1"/>
                          </a:solidFill>
                          <a:latin typeface="Tahoma" panose="020B0604030504040204" pitchFamily="34" charset="0"/>
                          <a:ea typeface="+mn-ea"/>
                          <a:cs typeface="+mn-cs"/>
                        </a:defRPr>
                      </a:lvl5pPr>
                    </a:lstStyle>
                    <a:p>
                      <a:pPr lvl="0" eaLnBrk="1" hangingPunct="1">
                        <a:spcBef>
                          <a:spcPct val="20000"/>
                        </a:spcBef>
                        <a:buNone/>
                      </a:pPr>
                      <a:endParaRPr lang="vi-VN" altLang="x-none" sz="2400" dirty="0">
                        <a:solidFill>
                          <a:srgbClr val="0000CC"/>
                        </a:solidFill>
                        <a:latin typeface=".VnTime" panose="020B7200000000000000" pitchFamily="34" charset="0"/>
                      </a:endParaRPr>
                    </a:p>
                  </a:txBody>
                  <a:tcPr marT="45730" marB="45730">
                    <a:lnL w="28575" cap="flat" cmpd="sng">
                      <a:solidFill>
                        <a:srgbClr val="0000CC"/>
                      </a:solidFill>
                      <a:prstDash val="solid"/>
                      <a:headEnd type="none" w="med" len="med"/>
                      <a:tailEnd type="none" w="med" len="med"/>
                    </a:lnL>
                    <a:lnR w="28575" cap="flat" cmpd="sng">
                      <a:solidFill>
                        <a:srgbClr val="0000CC"/>
                      </a:solidFill>
                      <a:prstDash val="solid"/>
                      <a:headEnd type="none" w="med" len="med"/>
                      <a:tailEnd type="none" w="med" len="med"/>
                    </a:lnR>
                    <a:lnT w="28575" cap="flat" cmpd="sng">
                      <a:solidFill>
                        <a:srgbClr val="0000CC"/>
                      </a:solidFill>
                      <a:prstDash val="solid"/>
                      <a:headEnd type="none" w="med" len="med"/>
                      <a:tailEnd type="none" w="med" len="med"/>
                    </a:lnT>
                    <a:lnB w="28575" cap="flat" cmpd="sng">
                      <a:solidFill>
                        <a:srgbClr val="0000CC"/>
                      </a:solidFill>
                      <a:prstDash val="solid"/>
                      <a:headEnd type="none" w="med" len="med"/>
                      <a:tailEnd type="none" w="med" len="med"/>
                    </a:lnB>
                    <a:lnTlToBr>
                      <a:noFill/>
                    </a:lnTlToBr>
                    <a:lnBlToTr>
                      <a:noFill/>
                    </a:lnBlToTr>
                    <a:noFill/>
                  </a:tcPr>
                </a:tc>
              </a:tr>
            </a:tbl>
          </a:graphicData>
        </a:graphic>
      </p:graphicFrame>
      <p:sp>
        <p:nvSpPr>
          <p:cNvPr id="8" name="Text Box 47"/>
          <p:cNvSpPr txBox="1"/>
          <p:nvPr/>
        </p:nvSpPr>
        <p:spPr>
          <a:xfrm>
            <a:off x="1452563" y="3038475"/>
            <a:ext cx="1295400" cy="8001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1tấn</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=10tạ</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1" name="Text Box 81"/>
          <p:cNvSpPr txBox="1"/>
          <p:nvPr/>
        </p:nvSpPr>
        <p:spPr>
          <a:xfrm>
            <a:off x="2286000" y="3048000"/>
            <a:ext cx="1371600" cy="1154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1tạ </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=10yến</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=0,1tấn</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2" name="Text Box 82"/>
          <p:cNvSpPr txBox="1"/>
          <p:nvPr/>
        </p:nvSpPr>
        <p:spPr>
          <a:xfrm>
            <a:off x="3352800" y="3067050"/>
            <a:ext cx="1276350" cy="15081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1yến</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=10kg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=0,1tạ</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3" name="Text Box 83"/>
          <p:cNvSpPr txBox="1"/>
          <p:nvPr/>
        </p:nvSpPr>
        <p:spPr>
          <a:xfrm>
            <a:off x="5867400" y="3071813"/>
            <a:ext cx="1106488" cy="15081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1hg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=10dag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=0,1kg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4" name="Text Box 84"/>
          <p:cNvSpPr txBox="1"/>
          <p:nvPr/>
        </p:nvSpPr>
        <p:spPr>
          <a:xfrm>
            <a:off x="7924800" y="3119438"/>
            <a:ext cx="1179513" cy="1154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=0,1dag</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5" name="Text Box 85"/>
          <p:cNvSpPr txBox="1"/>
          <p:nvPr/>
        </p:nvSpPr>
        <p:spPr>
          <a:xfrm>
            <a:off x="6959600" y="3106738"/>
            <a:ext cx="1120775" cy="11557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 1dag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=10g</a:t>
            </a:r>
            <a:endParaRPr lang="en-US" altLang="en-US" sz="2300" b="1" dirty="0">
              <a:solidFill>
                <a:srgbClr val="FF0000"/>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=0,1hg</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16" name="Text Box 217"/>
          <p:cNvSpPr txBox="1"/>
          <p:nvPr/>
        </p:nvSpPr>
        <p:spPr>
          <a:xfrm>
            <a:off x="4668838" y="3059113"/>
            <a:ext cx="1350962" cy="446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0000CC"/>
                </a:solidFill>
                <a:latin typeface="Times New Roman" panose="02020603050405020304" pitchFamily="18" charset="0"/>
                <a:cs typeface="Times New Roman" panose="02020603050405020304" pitchFamily="18" charset="0"/>
              </a:rPr>
              <a:t> 1kg</a:t>
            </a:r>
            <a:endParaRPr lang="en-US" altLang="en-US" sz="2300" b="1" dirty="0">
              <a:solidFill>
                <a:srgbClr val="0000CC"/>
              </a:solidFill>
              <a:latin typeface="Times New Roman" panose="02020603050405020304" pitchFamily="18" charset="0"/>
              <a:ea typeface="Times New Roman" panose="02020603050405020304" pitchFamily="18" charset="0"/>
            </a:endParaRPr>
          </a:p>
        </p:txBody>
      </p:sp>
      <p:sp>
        <p:nvSpPr>
          <p:cNvPr id="8236" name="Text Box 41"/>
          <p:cNvSpPr txBox="1"/>
          <p:nvPr/>
        </p:nvSpPr>
        <p:spPr>
          <a:xfrm>
            <a:off x="1662113" y="2281238"/>
            <a:ext cx="61277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tấn</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8237" name="Text Box 42"/>
          <p:cNvSpPr txBox="1"/>
          <p:nvPr/>
        </p:nvSpPr>
        <p:spPr>
          <a:xfrm>
            <a:off x="2695575" y="2281238"/>
            <a:ext cx="44132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tạ</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8238" name="Text Box 43"/>
          <p:cNvSpPr txBox="1"/>
          <p:nvPr/>
        </p:nvSpPr>
        <p:spPr>
          <a:xfrm>
            <a:off x="7115175" y="2281238"/>
            <a:ext cx="66357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dag</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8239" name="Text Box 44"/>
          <p:cNvSpPr txBox="1"/>
          <p:nvPr/>
        </p:nvSpPr>
        <p:spPr>
          <a:xfrm>
            <a:off x="8348663" y="2281238"/>
            <a:ext cx="338137"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g</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8240" name="Text Box 211"/>
          <p:cNvSpPr txBox="1"/>
          <p:nvPr/>
        </p:nvSpPr>
        <p:spPr>
          <a:xfrm>
            <a:off x="3505200" y="2281238"/>
            <a:ext cx="66357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yến</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sp>
        <p:nvSpPr>
          <p:cNvPr id="8241" name="Text Box 212"/>
          <p:cNvSpPr txBox="1"/>
          <p:nvPr/>
        </p:nvSpPr>
        <p:spPr>
          <a:xfrm>
            <a:off x="6081713" y="2281238"/>
            <a:ext cx="509587"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400" b="1" dirty="0">
                <a:solidFill>
                  <a:srgbClr val="0000CC"/>
                </a:solidFill>
                <a:latin typeface="Times New Roman" panose="02020603050405020304" pitchFamily="18" charset="0"/>
                <a:cs typeface="Times New Roman" panose="02020603050405020304" pitchFamily="18" charset="0"/>
              </a:rPr>
              <a:t>hg</a:t>
            </a:r>
            <a:endParaRPr lang="en-US" altLang="en-US" sz="2400" b="1" dirty="0">
              <a:solidFill>
                <a:srgbClr val="0000CC"/>
              </a:solidFill>
              <a:latin typeface="Times New Roman" panose="02020603050405020304" pitchFamily="18" charset="0"/>
              <a:ea typeface="Times New Roman" panose="02020603050405020304" pitchFamily="18" charset="0"/>
            </a:endParaRPr>
          </a:p>
        </p:txBody>
      </p:sp>
      <p:cxnSp>
        <p:nvCxnSpPr>
          <p:cNvPr id="3" name="Straight Connector 2"/>
          <p:cNvCxnSpPr/>
          <p:nvPr/>
        </p:nvCxnSpPr>
        <p:spPr>
          <a:xfrm>
            <a:off x="1452563" y="1524000"/>
            <a:ext cx="2281237" cy="0"/>
          </a:xfrm>
          <a:prstGeom prst="line">
            <a:avLst/>
          </a:prstGeom>
          <a:ln w="38100" cap="flat" cmpd="sng">
            <a:solidFill>
              <a:srgbClr val="FF0000"/>
            </a:solidFill>
            <a:prstDash val="solid"/>
            <a:headEnd type="none" w="med" len="med"/>
            <a:tailEnd type="none" w="med" len="med"/>
          </a:ln>
        </p:spPr>
      </p:cxnSp>
      <p:cxnSp>
        <p:nvCxnSpPr>
          <p:cNvPr id="25" name="Straight Connector 24"/>
          <p:cNvCxnSpPr/>
          <p:nvPr/>
        </p:nvCxnSpPr>
        <p:spPr>
          <a:xfrm>
            <a:off x="5449888" y="1524000"/>
            <a:ext cx="2281237" cy="0"/>
          </a:xfrm>
          <a:prstGeom prst="line">
            <a:avLst/>
          </a:prstGeom>
          <a:ln w="38100" cap="flat" cmpd="sng">
            <a:solidFill>
              <a:srgbClr val="FF0000"/>
            </a:solidFill>
            <a:prstDash val="solid"/>
            <a:headEnd type="none" w="med" len="med"/>
            <a:tailEnd type="none" w="med" len="med"/>
          </a:ln>
        </p:spPr>
      </p:cxnSp>
      <p:sp>
        <p:nvSpPr>
          <p:cNvPr id="4" name="TextBox 3"/>
          <p:cNvSpPr txBox="1"/>
          <p:nvPr/>
        </p:nvSpPr>
        <p:spPr>
          <a:xfrm>
            <a:off x="4595813" y="3440113"/>
            <a:ext cx="1352550" cy="446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0000CC"/>
                </a:solidFill>
                <a:latin typeface="Times New Roman" panose="02020603050405020304" pitchFamily="18" charset="0"/>
                <a:cs typeface="Times New Roman" panose="02020603050405020304" pitchFamily="18" charset="0"/>
              </a:rPr>
              <a:t>=10hg</a:t>
            </a:r>
            <a:endParaRPr lang="en-US" altLang="en-US" sz="2300" b="1" dirty="0">
              <a:solidFill>
                <a:srgbClr val="0000CC"/>
              </a:solidFill>
              <a:latin typeface="Times New Roman" panose="02020603050405020304" pitchFamily="18" charset="0"/>
              <a:ea typeface="Times New Roman" panose="02020603050405020304" pitchFamily="18" charset="0"/>
            </a:endParaRPr>
          </a:p>
        </p:txBody>
      </p:sp>
      <p:sp>
        <p:nvSpPr>
          <p:cNvPr id="26" name="TextBox 25"/>
          <p:cNvSpPr txBox="1"/>
          <p:nvPr/>
        </p:nvSpPr>
        <p:spPr>
          <a:xfrm>
            <a:off x="4605338" y="3821113"/>
            <a:ext cx="1352550" cy="4460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0000CC"/>
                </a:solidFill>
                <a:latin typeface="Times New Roman" panose="02020603050405020304" pitchFamily="18" charset="0"/>
                <a:cs typeface="Times New Roman" panose="02020603050405020304" pitchFamily="18" charset="0"/>
              </a:rPr>
              <a:t>=0,1yến </a:t>
            </a:r>
            <a:endParaRPr lang="en-US" altLang="en-US" sz="2300" b="1" dirty="0">
              <a:solidFill>
                <a:srgbClr val="0000CC"/>
              </a:solidFill>
              <a:latin typeface="Times New Roman" panose="02020603050405020304" pitchFamily="18" charset="0"/>
              <a:ea typeface="Times New Roman" panose="02020603050405020304" pitchFamily="18" charset="0"/>
            </a:endParaRPr>
          </a:p>
        </p:txBody>
      </p:sp>
      <p:grpSp>
        <p:nvGrpSpPr>
          <p:cNvPr id="2" name="Group 26"/>
          <p:cNvGrpSpPr/>
          <p:nvPr/>
        </p:nvGrpSpPr>
        <p:grpSpPr>
          <a:xfrm>
            <a:off x="4721225" y="3633788"/>
            <a:ext cx="1295400" cy="862012"/>
            <a:chOff x="3886200" y="6035675"/>
            <a:chExt cx="1295401" cy="861845"/>
          </a:xfrm>
        </p:grpSpPr>
        <p:sp>
          <p:nvSpPr>
            <p:cNvPr id="8251" name="TextBox 27"/>
            <p:cNvSpPr txBox="1"/>
            <p:nvPr/>
          </p:nvSpPr>
          <p:spPr>
            <a:xfrm>
              <a:off x="3976688" y="6035675"/>
              <a:ext cx="442912" cy="44627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sp>
          <p:nvSpPr>
            <p:cNvPr id="8252" name="TextBox 28"/>
            <p:cNvSpPr txBox="1"/>
            <p:nvPr/>
          </p:nvSpPr>
          <p:spPr>
            <a:xfrm>
              <a:off x="3886200" y="6451244"/>
              <a:ext cx="563562" cy="44627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10</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cxnSp>
          <p:nvCxnSpPr>
            <p:cNvPr id="8253" name="Straight Connector 29"/>
            <p:cNvCxnSpPr/>
            <p:nvPr/>
          </p:nvCxnSpPr>
          <p:spPr>
            <a:xfrm>
              <a:off x="3982244" y="6481951"/>
              <a:ext cx="361156" cy="0"/>
            </a:xfrm>
            <a:prstGeom prst="line">
              <a:avLst/>
            </a:prstGeom>
            <a:ln w="28575" cap="flat" cmpd="sng">
              <a:solidFill>
                <a:srgbClr val="FF0000"/>
              </a:solidFill>
              <a:prstDash val="solid"/>
              <a:headEnd type="none" w="med" len="med"/>
              <a:tailEnd type="none" w="med" len="med"/>
            </a:ln>
          </p:spPr>
        </p:cxnSp>
        <p:sp>
          <p:nvSpPr>
            <p:cNvPr id="8254" name="TextBox 30"/>
            <p:cNvSpPr txBox="1"/>
            <p:nvPr/>
          </p:nvSpPr>
          <p:spPr>
            <a:xfrm>
              <a:off x="4312445" y="6225182"/>
              <a:ext cx="869156" cy="46166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300" b="1" dirty="0">
                  <a:solidFill>
                    <a:srgbClr val="FF0000"/>
                  </a:solidFill>
                  <a:latin typeface="Times New Roman" panose="02020603050405020304" pitchFamily="18" charset="0"/>
                  <a:cs typeface="Times New Roman" panose="02020603050405020304" pitchFamily="18" charset="0"/>
                </a:rPr>
                <a:t>yến</a:t>
              </a:r>
              <a:endParaRPr lang="en-US" altLang="en-US" sz="2300" b="1" dirty="0">
                <a:solidFill>
                  <a:srgbClr val="FF0000"/>
                </a:solidFill>
                <a:latin typeface="Times New Roman" panose="02020603050405020304" pitchFamily="18" charset="0"/>
                <a:ea typeface="Times New Roman" panose="02020603050405020304" pitchFamily="18" charset="0"/>
              </a:endParaRPr>
            </a:p>
          </p:txBody>
        </p:sp>
      </p:grpSp>
      <p:cxnSp>
        <p:nvCxnSpPr>
          <p:cNvPr id="8247" name="Straight Connector 27"/>
          <p:cNvCxnSpPr/>
          <p:nvPr/>
        </p:nvCxnSpPr>
        <p:spPr>
          <a:xfrm>
            <a:off x="723900" y="4448175"/>
            <a:ext cx="585788" cy="0"/>
          </a:xfrm>
          <a:prstGeom prst="line">
            <a:avLst/>
          </a:prstGeom>
          <a:ln w="38100" cap="flat" cmpd="sng">
            <a:solidFill>
              <a:srgbClr val="FF0000"/>
            </a:solidFill>
            <a:prstDash val="solid"/>
            <a:headEnd type="none" w="med" len="med"/>
            <a:tailEnd type="none" w="med" len="med"/>
          </a:ln>
        </p:spPr>
      </p:cxnSp>
      <p:cxnSp>
        <p:nvCxnSpPr>
          <p:cNvPr id="8248" name="Straight Connector 28"/>
          <p:cNvCxnSpPr/>
          <p:nvPr/>
        </p:nvCxnSpPr>
        <p:spPr>
          <a:xfrm>
            <a:off x="442913" y="4814888"/>
            <a:ext cx="747712" cy="0"/>
          </a:xfrm>
          <a:prstGeom prst="line">
            <a:avLst/>
          </a:prstGeom>
          <a:ln w="38100" cap="flat" cmpd="sng">
            <a:solidFill>
              <a:srgbClr val="FF0000"/>
            </a:solidFill>
            <a:prstDash val="solid"/>
            <a:headEnd type="none" w="med" len="med"/>
            <a:tailEnd type="none" w="med" len="med"/>
          </a:ln>
        </p:spPr>
      </p:cxnSp>
      <p:pic>
        <p:nvPicPr>
          <p:cNvPr id="8249" name="Picture 1"/>
          <p:cNvPicPr>
            <a:picLocks noChangeAspect="1"/>
          </p:cNvPicPr>
          <p:nvPr/>
        </p:nvPicPr>
        <p:blipFill>
          <a:blip r:embed="rId1"/>
          <a:stretch>
            <a:fillRect/>
          </a:stretch>
        </p:blipFill>
        <p:spPr>
          <a:xfrm>
            <a:off x="304800" y="5410200"/>
            <a:ext cx="1189038" cy="1227138"/>
          </a:xfrm>
          <a:prstGeom prst="rect">
            <a:avLst/>
          </a:prstGeom>
          <a:noFill/>
          <a:ln w="9525">
            <a:noFill/>
          </a:ln>
        </p:spPr>
      </p:pic>
      <p:sp>
        <p:nvSpPr>
          <p:cNvPr id="8250" name="Rectangle 4"/>
          <p:cNvSpPr/>
          <p:nvPr/>
        </p:nvSpPr>
        <p:spPr>
          <a:xfrm>
            <a:off x="723900" y="1588"/>
            <a:ext cx="7740650" cy="1317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vi-VN" altLang="vi-VN" sz="2000" b="1" u="sng"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en-US" sz="3600" b="1" dirty="0">
                <a:solidFill>
                  <a:srgbClr val="FF0000"/>
                </a:solidFill>
                <a:latin typeface="Times New Roman" panose="02020603050405020304" pitchFamily="18" charset="0"/>
                <a:cs typeface="Times New Roman" panose="02020603050405020304" pitchFamily="18" charset="0"/>
              </a:rPr>
              <a:t>Ôn tập về đo độ d</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i v</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3600" b="1" u="sng" dirty="0">
              <a:solidFill>
                <a:srgbClr val="FF0000"/>
              </a:solidFill>
              <a:latin typeface="Tahoma" panose="020B0604030504040204" pitchFamily="34"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randombar(horizontal)">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anim calcmode="lin" valueType="num">
                                      <p:cBhvr additive="base">
                                        <p:cTn id="35" dur="500" fill="hold"/>
                                        <p:tgtEl>
                                          <p:spTgt spid="26"/>
                                        </p:tgtEl>
                                        <p:attrNameLst>
                                          <p:attrName>ppt_x</p:attrName>
                                        </p:attrNameLst>
                                      </p:cBhvr>
                                      <p:tavLst>
                                        <p:tav tm="0">
                                          <p:val>
                                            <p:strVal val="#ppt_x"/>
                                          </p:val>
                                        </p:tav>
                                        <p:tav tm="100000">
                                          <p:val>
                                            <p:strVal val="#ppt_x"/>
                                          </p:val>
                                        </p:tav>
                                      </p:tavLst>
                                    </p:anim>
                                    <p:anim calcmode="lin" valueType="num">
                                      <p:cBhvr additive="base">
                                        <p:cTn id="36" dur="500" fill="hold"/>
                                        <p:tgtEl>
                                          <p:spTgt spid="26"/>
                                        </p:tgtEl>
                                        <p:attrNameLst>
                                          <p:attrName>ppt_y</p:attrName>
                                        </p:attrNameLst>
                                      </p:cBhvr>
                                      <p:tavLst>
                                        <p:tav tm="0">
                                          <p:val>
                                            <p:strVal val="1+#ppt_h/2"/>
                                          </p:val>
                                        </p:tav>
                                        <p:tav tm="100000">
                                          <p:val>
                                            <p:strVal val="#ppt_y"/>
                                          </p:val>
                                        </p:tav>
                                      </p:tavLst>
                                    </p:anim>
                                  </p:childTnLst>
                                </p:cTn>
                              </p:par>
                            </p:childTnLst>
                          </p:cTn>
                        </p:par>
                        <p:par>
                          <p:cTn id="37" fill="hold">
                            <p:stCondLst>
                              <p:cond delay="500"/>
                            </p:stCondLst>
                            <p:childTnLst>
                              <p:par>
                                <p:cTn id="38" presetID="9" presetClass="exit" presetSubtype="0" fill="hold" nodeType="afterEffect">
                                  <p:stCondLst>
                                    <p:cond delay="0"/>
                                  </p:stCondLst>
                                  <p:childTnLst>
                                    <p:animEffect transition="out" filter="dissolve">
                                      <p:cBhvr>
                                        <p:cTn id="39" dur="500"/>
                                        <p:tgtEl>
                                          <p:spTgt spid="2"/>
                                        </p:tgtEl>
                                      </p:cBhvr>
                                    </p:animEffect>
                                    <p:set>
                                      <p:cBhvr>
                                        <p:cTn id="40" dur="1" fill="hold">
                                          <p:stCondLst>
                                            <p:cond delay="499"/>
                                          </p:stCondLst>
                                        </p:cTn>
                                        <p:tgtEl>
                                          <p:spTgt spid="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500" fill="hold"/>
                                        <p:tgtEl>
                                          <p:spTgt spid="12"/>
                                        </p:tgtEl>
                                        <p:attrNameLst>
                                          <p:attrName>ppt_w</p:attrName>
                                        </p:attrNameLst>
                                      </p:cBhvr>
                                      <p:tavLst>
                                        <p:tav tm="0">
                                          <p:val>
                                            <p:fltVal val="0.000000"/>
                                          </p:val>
                                        </p:tav>
                                        <p:tav tm="100000">
                                          <p:val>
                                            <p:strVal val="#ppt_w"/>
                                          </p:val>
                                        </p:tav>
                                      </p:tavLst>
                                    </p:anim>
                                    <p:anim calcmode="lin" valueType="num">
                                      <p:cBhvr>
                                        <p:cTn id="46" dur="500" fill="hold"/>
                                        <p:tgtEl>
                                          <p:spTgt spid="12"/>
                                        </p:tgtEl>
                                        <p:attrNameLst>
                                          <p:attrName>ppt_h</p:attrName>
                                        </p:attrNameLst>
                                      </p:cBhvr>
                                      <p:tavLst>
                                        <p:tav tm="0">
                                          <p:val>
                                            <p:fltVal val="0.000000"/>
                                          </p:val>
                                        </p:tav>
                                        <p:tav tm="100000">
                                          <p:val>
                                            <p:strVal val="#ppt_h"/>
                                          </p:val>
                                        </p:tav>
                                      </p:tavLst>
                                    </p:anim>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p:cTn id="52" dur="500" fill="hold"/>
                                        <p:tgtEl>
                                          <p:spTgt spid="11"/>
                                        </p:tgtEl>
                                        <p:attrNameLst>
                                          <p:attrName>ppt_w</p:attrName>
                                        </p:attrNameLst>
                                      </p:cBhvr>
                                      <p:tavLst>
                                        <p:tav tm="0">
                                          <p:val>
                                            <p:fltVal val="0.000000"/>
                                          </p:val>
                                        </p:tav>
                                        <p:tav tm="100000">
                                          <p:val>
                                            <p:strVal val="#ppt_w"/>
                                          </p:val>
                                        </p:tav>
                                      </p:tavLst>
                                    </p:anim>
                                    <p:anim calcmode="lin" valueType="num">
                                      <p:cBhvr>
                                        <p:cTn id="53" dur="500" fill="hold"/>
                                        <p:tgtEl>
                                          <p:spTgt spid="11"/>
                                        </p:tgtEl>
                                        <p:attrNameLst>
                                          <p:attrName>ppt_h</p:attrName>
                                        </p:attrNameLst>
                                      </p:cBhvr>
                                      <p:tavLst>
                                        <p:tav tm="0">
                                          <p:val>
                                            <p:fltVal val="0.000000"/>
                                          </p:val>
                                        </p:tav>
                                        <p:tav tm="100000">
                                          <p:val>
                                            <p:strVal val="#ppt_h"/>
                                          </p:val>
                                        </p:tav>
                                      </p:tavLst>
                                    </p:anim>
                                    <p:animEffect transition="in" filter="fade">
                                      <p:cBhvr>
                                        <p:cTn id="54" dur="500"/>
                                        <p:tgtEl>
                                          <p:spTgt spid="11"/>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 calcmode="lin" valueType="num">
                                      <p:cBhvr>
                                        <p:cTn id="59" dur="500" fill="hold"/>
                                        <p:tgtEl>
                                          <p:spTgt spid="8"/>
                                        </p:tgtEl>
                                        <p:attrNameLst>
                                          <p:attrName>ppt_w</p:attrName>
                                        </p:attrNameLst>
                                      </p:cBhvr>
                                      <p:tavLst>
                                        <p:tav tm="0">
                                          <p:val>
                                            <p:fltVal val="0.000000"/>
                                          </p:val>
                                        </p:tav>
                                        <p:tav tm="100000">
                                          <p:val>
                                            <p:strVal val="#ppt_w"/>
                                          </p:val>
                                        </p:tav>
                                      </p:tavLst>
                                    </p:anim>
                                    <p:anim calcmode="lin" valueType="num">
                                      <p:cBhvr>
                                        <p:cTn id="60" dur="500" fill="hold"/>
                                        <p:tgtEl>
                                          <p:spTgt spid="8"/>
                                        </p:tgtEl>
                                        <p:attrNameLst>
                                          <p:attrName>ppt_h</p:attrName>
                                        </p:attrNameLst>
                                      </p:cBhvr>
                                      <p:tavLst>
                                        <p:tav tm="0">
                                          <p:val>
                                            <p:fltVal val="0.000000"/>
                                          </p:val>
                                        </p:tav>
                                        <p:tav tm="100000">
                                          <p:val>
                                            <p:strVal val="#ppt_h"/>
                                          </p:val>
                                        </p:tav>
                                      </p:tavLst>
                                    </p:anim>
                                    <p:animEffect transition="in" filter="fade">
                                      <p:cBhvr>
                                        <p:cTn id="61" dur="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3"/>
                                        </p:tgtEl>
                                        <p:attrNameLst>
                                          <p:attrName>style.visibility</p:attrName>
                                        </p:attrNameLst>
                                      </p:cBhvr>
                                      <p:to>
                                        <p:strVal val="visible"/>
                                      </p:to>
                                    </p:set>
                                    <p:anim calcmode="lin" valueType="num">
                                      <p:cBhvr>
                                        <p:cTn id="66" dur="500" fill="hold"/>
                                        <p:tgtEl>
                                          <p:spTgt spid="13"/>
                                        </p:tgtEl>
                                        <p:attrNameLst>
                                          <p:attrName>ppt_w</p:attrName>
                                        </p:attrNameLst>
                                      </p:cBhvr>
                                      <p:tavLst>
                                        <p:tav tm="0">
                                          <p:val>
                                            <p:fltVal val="0.000000"/>
                                          </p:val>
                                        </p:tav>
                                        <p:tav tm="100000">
                                          <p:val>
                                            <p:strVal val="#ppt_w"/>
                                          </p:val>
                                        </p:tav>
                                      </p:tavLst>
                                    </p:anim>
                                    <p:anim calcmode="lin" valueType="num">
                                      <p:cBhvr>
                                        <p:cTn id="67" dur="500" fill="hold"/>
                                        <p:tgtEl>
                                          <p:spTgt spid="13"/>
                                        </p:tgtEl>
                                        <p:attrNameLst>
                                          <p:attrName>ppt_h</p:attrName>
                                        </p:attrNameLst>
                                      </p:cBhvr>
                                      <p:tavLst>
                                        <p:tav tm="0">
                                          <p:val>
                                            <p:fltVal val="0.000000"/>
                                          </p:val>
                                        </p:tav>
                                        <p:tav tm="100000">
                                          <p:val>
                                            <p:strVal val="#ppt_h"/>
                                          </p:val>
                                        </p:tav>
                                      </p:tavLst>
                                    </p:anim>
                                    <p:animEffect transition="in" filter="fade">
                                      <p:cBhvr>
                                        <p:cTn id="68" dur="500"/>
                                        <p:tgtEl>
                                          <p:spTgt spid="13"/>
                                        </p:tgtEl>
                                      </p:cBhvr>
                                    </p:animEffect>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p:cTn id="73" dur="500" fill="hold"/>
                                        <p:tgtEl>
                                          <p:spTgt spid="15"/>
                                        </p:tgtEl>
                                        <p:attrNameLst>
                                          <p:attrName>ppt_w</p:attrName>
                                        </p:attrNameLst>
                                      </p:cBhvr>
                                      <p:tavLst>
                                        <p:tav tm="0">
                                          <p:val>
                                            <p:fltVal val="0.000000"/>
                                          </p:val>
                                        </p:tav>
                                        <p:tav tm="100000">
                                          <p:val>
                                            <p:strVal val="#ppt_w"/>
                                          </p:val>
                                        </p:tav>
                                      </p:tavLst>
                                    </p:anim>
                                    <p:anim calcmode="lin" valueType="num">
                                      <p:cBhvr>
                                        <p:cTn id="74" dur="500" fill="hold"/>
                                        <p:tgtEl>
                                          <p:spTgt spid="15"/>
                                        </p:tgtEl>
                                        <p:attrNameLst>
                                          <p:attrName>ppt_h</p:attrName>
                                        </p:attrNameLst>
                                      </p:cBhvr>
                                      <p:tavLst>
                                        <p:tav tm="0">
                                          <p:val>
                                            <p:fltVal val="0.000000"/>
                                          </p:val>
                                        </p:tav>
                                        <p:tav tm="100000">
                                          <p:val>
                                            <p:strVal val="#ppt_h"/>
                                          </p:val>
                                        </p:tav>
                                      </p:tavLst>
                                    </p:anim>
                                    <p:animEffect transition="in" filter="fade">
                                      <p:cBhvr>
                                        <p:cTn id="75" dur="5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14"/>
                                        </p:tgtEl>
                                        <p:attrNameLst>
                                          <p:attrName>style.visibility</p:attrName>
                                        </p:attrNameLst>
                                      </p:cBhvr>
                                      <p:to>
                                        <p:strVal val="visible"/>
                                      </p:to>
                                    </p:set>
                                    <p:anim calcmode="lin" valueType="num">
                                      <p:cBhvr>
                                        <p:cTn id="80" dur="500" fill="hold"/>
                                        <p:tgtEl>
                                          <p:spTgt spid="14"/>
                                        </p:tgtEl>
                                        <p:attrNameLst>
                                          <p:attrName>ppt_w</p:attrName>
                                        </p:attrNameLst>
                                      </p:cBhvr>
                                      <p:tavLst>
                                        <p:tav tm="0">
                                          <p:val>
                                            <p:fltVal val="0.000000"/>
                                          </p:val>
                                        </p:tav>
                                        <p:tav tm="100000">
                                          <p:val>
                                            <p:strVal val="#ppt_w"/>
                                          </p:val>
                                        </p:tav>
                                      </p:tavLst>
                                    </p:anim>
                                    <p:anim calcmode="lin" valueType="num">
                                      <p:cBhvr>
                                        <p:cTn id="81" dur="500" fill="hold"/>
                                        <p:tgtEl>
                                          <p:spTgt spid="14"/>
                                        </p:tgtEl>
                                        <p:attrNameLst>
                                          <p:attrName>ppt_h</p:attrName>
                                        </p:attrNameLst>
                                      </p:cBhvr>
                                      <p:tavLst>
                                        <p:tav tm="0">
                                          <p:val>
                                            <p:fltVal val="0.000000"/>
                                          </p:val>
                                        </p:tav>
                                        <p:tav tm="100000">
                                          <p:val>
                                            <p:strVal val="#ppt_h"/>
                                          </p:val>
                                        </p:tav>
                                      </p:tavLst>
                                    </p:anim>
                                    <p:animEffect transition="in" filter="fade">
                                      <p:cBhvr>
                                        <p:cTn id="8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P spid="13" grpId="0"/>
      <p:bldP spid="14" grpId="0"/>
      <p:bldP spid="15" grpId="0"/>
      <p:bldP spid="16" grpId="0"/>
      <p:bldP spid="4"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Box 5"/>
          <p:cNvSpPr txBox="1"/>
          <p:nvPr/>
        </p:nvSpPr>
        <p:spPr>
          <a:xfrm>
            <a:off x="692150" y="1393825"/>
            <a:ext cx="4903788"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latin typeface="Times New Roman" panose="02020603050405020304" pitchFamily="18" charset="0"/>
                <a:cs typeface="Times New Roman" panose="02020603050405020304" pitchFamily="18" charset="0"/>
              </a:rPr>
              <a:t> </a:t>
            </a:r>
            <a:r>
              <a:rPr lang="en-US" altLang="en-US" sz="3600" b="1" u="sng" dirty="0">
                <a:latin typeface="Times New Roman" panose="02020603050405020304" pitchFamily="18" charset="0"/>
                <a:cs typeface="Times New Roman" panose="02020603050405020304" pitchFamily="18" charset="0"/>
              </a:rPr>
              <a:t>B</a:t>
            </a:r>
            <a:r>
              <a:rPr lang="en-US" altLang="en-US" sz="3600" b="1" u="sng" dirty="0">
                <a:latin typeface="Times New Roman" panose="02020603050405020304" pitchFamily="18" charset="0"/>
                <a:ea typeface="Times New Roman" panose="02020603050405020304" pitchFamily="18" charset="0"/>
              </a:rPr>
              <a:t>à</a:t>
            </a:r>
            <a:r>
              <a:rPr lang="en-US" altLang="en-US" sz="3600" b="1" u="sng" dirty="0">
                <a:latin typeface="Times New Roman" panose="02020603050405020304" pitchFamily="18" charset="0"/>
                <a:cs typeface="Times New Roman" panose="02020603050405020304" pitchFamily="18" charset="0"/>
              </a:rPr>
              <a:t>i 2:</a:t>
            </a:r>
            <a:r>
              <a:rPr lang="en-US" altLang="en-US" sz="3600" b="1" dirty="0">
                <a:latin typeface="Times New Roman" panose="02020603050405020304" pitchFamily="18" charset="0"/>
                <a:cs typeface="Times New Roman" panose="02020603050405020304" pitchFamily="18" charset="0"/>
              </a:rPr>
              <a:t> Viết (theo mẫu): </a:t>
            </a:r>
            <a:endParaRPr lang="en-US" altLang="en-US" sz="3600" b="1" dirty="0">
              <a:latin typeface="Times New Roman" panose="02020603050405020304" pitchFamily="18" charset="0"/>
              <a:ea typeface="Times New Roman" panose="02020603050405020304" pitchFamily="18" charset="0"/>
            </a:endParaRPr>
          </a:p>
        </p:txBody>
      </p:sp>
      <p:sp>
        <p:nvSpPr>
          <p:cNvPr id="14342" name="Rectangle 10"/>
          <p:cNvSpPr/>
          <p:nvPr/>
        </p:nvSpPr>
        <p:spPr>
          <a:xfrm>
            <a:off x="1219200" y="3276600"/>
            <a:ext cx="3306763" cy="23701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36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3600" b="1" dirty="0">
                <a:solidFill>
                  <a:srgbClr val="0000CC"/>
                </a:solidFill>
                <a:latin typeface="Times New Roman" panose="02020603050405020304" pitchFamily="18" charset="0"/>
                <a:cs typeface="Times New Roman" panose="02020603050405020304" pitchFamily="18" charset="0"/>
              </a:rPr>
              <a:t>1kg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g </a:t>
            </a:r>
            <a:endParaRPr lang="en-US" altLang="en-US" sz="3600" b="1" dirty="0">
              <a:latin typeface="Times New Roman" panose="02020603050405020304" pitchFamily="18" charset="0"/>
              <a:cs typeface="Times New Roman" panose="02020603050405020304" pitchFamily="18" charset="0"/>
            </a:endParaRPr>
          </a:p>
          <a:p>
            <a:pPr marL="0" lvl="0" indent="0">
              <a:spcBef>
                <a:spcPct val="0"/>
              </a:spcBef>
              <a:buNone/>
            </a:pPr>
            <a:endParaRPr lang="en-US" altLang="en-US" sz="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endParaRPr lang="en-US" altLang="en-US" sz="800" b="1" dirty="0">
              <a:solidFill>
                <a:srgbClr val="0000CC"/>
              </a:solidFill>
              <a:latin typeface="Times New Roman" panose="02020603050405020304" pitchFamily="18" charset="0"/>
              <a:cs typeface="Times New Roman" panose="02020603050405020304" pitchFamily="18" charset="0"/>
            </a:endParaRPr>
          </a:p>
          <a:p>
            <a:pPr marL="0" lvl="0" indent="0">
              <a:spcBef>
                <a:spcPct val="0"/>
              </a:spcBef>
              <a:buNone/>
            </a:pPr>
            <a:r>
              <a:rPr lang="en-US" altLang="en-US" sz="3600" b="1" dirty="0">
                <a:solidFill>
                  <a:srgbClr val="0000CC"/>
                </a:solidFill>
                <a:latin typeface="Times New Roman" panose="02020603050405020304" pitchFamily="18" charset="0"/>
                <a:cs typeface="Times New Roman" panose="02020603050405020304" pitchFamily="18" charset="0"/>
              </a:rPr>
              <a:t>1tấn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.kg </a:t>
            </a:r>
            <a:endParaRPr lang="en-US" altLang="en-US" sz="3600" b="1" dirty="0">
              <a:latin typeface="Times New Roman" panose="02020603050405020304" pitchFamily="18" charset="0"/>
              <a:ea typeface="Times New Roman" panose="02020603050405020304" pitchFamily="18" charset="0"/>
            </a:endParaRPr>
          </a:p>
        </p:txBody>
      </p:sp>
      <p:cxnSp>
        <p:nvCxnSpPr>
          <p:cNvPr id="5" name="Straight Connector 4"/>
          <p:cNvCxnSpPr/>
          <p:nvPr/>
        </p:nvCxnSpPr>
        <p:spPr>
          <a:xfrm>
            <a:off x="2176463" y="1905000"/>
            <a:ext cx="3044825" cy="0"/>
          </a:xfrm>
          <a:prstGeom prst="line">
            <a:avLst/>
          </a:prstGeom>
          <a:ln w="28575" cap="flat" cmpd="sng">
            <a:solidFill>
              <a:srgbClr val="FF0000"/>
            </a:solidFill>
            <a:prstDash val="solid"/>
            <a:headEnd type="none" w="med" len="med"/>
            <a:tailEnd type="none" w="med" len="med"/>
          </a:ln>
        </p:spPr>
      </p:cxnSp>
      <p:sp>
        <p:nvSpPr>
          <p:cNvPr id="10" name="Rectangle 3"/>
          <p:cNvSpPr txBox="1"/>
          <p:nvPr/>
        </p:nvSpPr>
        <p:spPr>
          <a:xfrm>
            <a:off x="762000" y="2247900"/>
            <a:ext cx="8153400" cy="800100"/>
          </a:xfrm>
          <a:prstGeom prst="rect">
            <a:avLst/>
          </a:prstGeom>
          <a:noFill/>
          <a:ln w="9525">
            <a:noFill/>
          </a:ln>
        </p:spPr>
        <p:txBody>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eaLnBrk="1" hangingPunct="1">
              <a:buFont typeface="Wingdings" panose="05000000000000000000" pitchFamily="2" charset="2"/>
              <a:buNone/>
            </a:pPr>
            <a:r>
              <a:rPr lang="en-US" altLang="en-US" sz="3600" b="1" dirty="0">
                <a:solidFill>
                  <a:srgbClr val="0000CC"/>
                </a:solidFill>
                <a:latin typeface="Times New Roman" panose="02020603050405020304" pitchFamily="18" charset="0"/>
                <a:cs typeface="Times New Roman" panose="02020603050405020304" pitchFamily="18" charset="0"/>
              </a:rPr>
              <a:t>a) 1m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dm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cm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mm 	</a:t>
            </a:r>
            <a:endParaRPr lang="en-US" altLang="en-US" sz="3600" b="1" dirty="0">
              <a:solidFill>
                <a:srgbClr val="0000CC"/>
              </a:solidFill>
              <a:latin typeface="Times New Roman" panose="02020603050405020304" pitchFamily="18" charset="0"/>
              <a:ea typeface="Times New Roman" panose="02020603050405020304" pitchFamily="18" charset="0"/>
            </a:endParaRPr>
          </a:p>
        </p:txBody>
      </p:sp>
      <p:sp>
        <p:nvSpPr>
          <p:cNvPr id="11" name="Text Box 24"/>
          <p:cNvSpPr txBox="1"/>
          <p:nvPr/>
        </p:nvSpPr>
        <p:spPr>
          <a:xfrm>
            <a:off x="2552700" y="2209800"/>
            <a:ext cx="647700"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a:t>
            </a:r>
            <a:endParaRPr lang="en-US" altLang="en-US" sz="3600" b="1" dirty="0">
              <a:solidFill>
                <a:srgbClr val="FF0000"/>
              </a:solidFill>
              <a:latin typeface=".VnTime" panose="020B7200000000000000" pitchFamily="34" charset="0"/>
            </a:endParaRPr>
          </a:p>
        </p:txBody>
      </p:sp>
      <p:sp>
        <p:nvSpPr>
          <p:cNvPr id="12" name="Text Box 25"/>
          <p:cNvSpPr txBox="1"/>
          <p:nvPr/>
        </p:nvSpPr>
        <p:spPr>
          <a:xfrm>
            <a:off x="4267200" y="2209800"/>
            <a:ext cx="992188"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 100</a:t>
            </a:r>
            <a:endParaRPr lang="en-US" altLang="en-US" sz="3600" b="1" dirty="0">
              <a:solidFill>
                <a:srgbClr val="FF0000"/>
              </a:solidFill>
              <a:latin typeface=".VnTime" panose="020B7200000000000000" pitchFamily="34" charset="0"/>
            </a:endParaRPr>
          </a:p>
        </p:txBody>
      </p:sp>
      <p:sp>
        <p:nvSpPr>
          <p:cNvPr id="13" name="Text Box 26"/>
          <p:cNvSpPr txBox="1"/>
          <p:nvPr/>
        </p:nvSpPr>
        <p:spPr>
          <a:xfrm>
            <a:off x="6283325" y="2209800"/>
            <a:ext cx="1108075"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1000</a:t>
            </a:r>
            <a:endParaRPr lang="en-US" altLang="en-US" sz="3600" b="1" dirty="0">
              <a:solidFill>
                <a:srgbClr val="FF0000"/>
              </a:solidFill>
              <a:latin typeface=".VnTime" panose="020B7200000000000000" pitchFamily="34" charset="0"/>
            </a:endParaRPr>
          </a:p>
        </p:txBody>
      </p:sp>
      <p:sp>
        <p:nvSpPr>
          <p:cNvPr id="14" name="Rectangle 3"/>
          <p:cNvSpPr txBox="1"/>
          <p:nvPr/>
        </p:nvSpPr>
        <p:spPr>
          <a:xfrm>
            <a:off x="1219200" y="3162300"/>
            <a:ext cx="8153400" cy="800100"/>
          </a:xfrm>
          <a:prstGeom prst="rect">
            <a:avLst/>
          </a:prstGeom>
          <a:noFill/>
          <a:ln w="9525">
            <a:noFill/>
          </a:ln>
        </p:spPr>
        <p:txBody>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eaLnBrk="1" hangingPunct="1">
              <a:buFont typeface="Wingdings" panose="05000000000000000000" pitchFamily="2" charset="2"/>
              <a:buNone/>
            </a:pPr>
            <a:r>
              <a:rPr lang="en-US" altLang="en-US" sz="3600" b="1" dirty="0">
                <a:solidFill>
                  <a:srgbClr val="0000CC"/>
                </a:solidFill>
                <a:latin typeface="Times New Roman" panose="02020603050405020304" pitchFamily="18" charset="0"/>
                <a:cs typeface="Times New Roman" panose="02020603050405020304" pitchFamily="18" charset="0"/>
              </a:rPr>
              <a:t>1km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hm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dam = </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ea typeface="Times New Roman" panose="02020603050405020304" pitchFamily="18" charset="0"/>
              </a:rPr>
              <a:t>…</a:t>
            </a:r>
            <a:r>
              <a:rPr lang="en-US" altLang="en-US" sz="3600" b="1" dirty="0">
                <a:solidFill>
                  <a:srgbClr val="0000CC"/>
                </a:solidFill>
                <a:latin typeface="Times New Roman" panose="02020603050405020304" pitchFamily="18" charset="0"/>
                <a:cs typeface="Times New Roman" panose="02020603050405020304" pitchFamily="18" charset="0"/>
              </a:rPr>
              <a:t> m 	</a:t>
            </a:r>
            <a:endParaRPr lang="en-US" altLang="en-US" sz="3600" b="1" dirty="0">
              <a:solidFill>
                <a:srgbClr val="0000CC"/>
              </a:solidFill>
              <a:latin typeface="Times New Roman" panose="02020603050405020304" pitchFamily="18" charset="0"/>
              <a:ea typeface="Times New Roman" panose="02020603050405020304" pitchFamily="18" charset="0"/>
            </a:endParaRPr>
          </a:p>
        </p:txBody>
      </p:sp>
      <p:sp>
        <p:nvSpPr>
          <p:cNvPr id="15" name="Text Box 24"/>
          <p:cNvSpPr txBox="1"/>
          <p:nvPr/>
        </p:nvSpPr>
        <p:spPr>
          <a:xfrm>
            <a:off x="2590800" y="3124200"/>
            <a:ext cx="647700"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a:t>
            </a:r>
            <a:endParaRPr lang="en-US" altLang="en-US" sz="3600" b="1" dirty="0">
              <a:solidFill>
                <a:srgbClr val="FF0000"/>
              </a:solidFill>
              <a:latin typeface=".VnTime" panose="020B7200000000000000" pitchFamily="34" charset="0"/>
            </a:endParaRPr>
          </a:p>
        </p:txBody>
      </p:sp>
      <p:sp>
        <p:nvSpPr>
          <p:cNvPr id="16" name="Text Box 25"/>
          <p:cNvSpPr txBox="1"/>
          <p:nvPr/>
        </p:nvSpPr>
        <p:spPr>
          <a:xfrm>
            <a:off x="4267200" y="3124200"/>
            <a:ext cx="992188"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 100</a:t>
            </a:r>
            <a:endParaRPr lang="en-US" altLang="en-US" sz="3600" b="1" dirty="0">
              <a:solidFill>
                <a:srgbClr val="FF0000"/>
              </a:solidFill>
              <a:latin typeface=".VnTime" panose="020B7200000000000000" pitchFamily="34" charset="0"/>
            </a:endParaRPr>
          </a:p>
        </p:txBody>
      </p:sp>
      <p:sp>
        <p:nvSpPr>
          <p:cNvPr id="17" name="Text Box 26"/>
          <p:cNvSpPr txBox="1"/>
          <p:nvPr/>
        </p:nvSpPr>
        <p:spPr>
          <a:xfrm>
            <a:off x="6553200" y="3124200"/>
            <a:ext cx="1108075"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1000</a:t>
            </a:r>
            <a:endParaRPr lang="en-US" altLang="en-US" sz="3600" b="1" dirty="0">
              <a:solidFill>
                <a:srgbClr val="FF0000"/>
              </a:solidFill>
              <a:latin typeface=".VnTime" panose="020B7200000000000000" pitchFamily="34" charset="0"/>
            </a:endParaRPr>
          </a:p>
        </p:txBody>
      </p:sp>
      <p:sp>
        <p:nvSpPr>
          <p:cNvPr id="18" name="Text Box 24"/>
          <p:cNvSpPr txBox="1"/>
          <p:nvPr/>
        </p:nvSpPr>
        <p:spPr>
          <a:xfrm>
            <a:off x="2590800" y="4002088"/>
            <a:ext cx="1108075" cy="646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1000</a:t>
            </a:r>
            <a:endParaRPr lang="en-US" altLang="en-US" sz="3600" b="1" dirty="0">
              <a:solidFill>
                <a:srgbClr val="FF0000"/>
              </a:solidFill>
              <a:latin typeface=".VnTime" panose="020B7200000000000000" pitchFamily="34" charset="0"/>
            </a:endParaRPr>
          </a:p>
        </p:txBody>
      </p:sp>
      <p:sp>
        <p:nvSpPr>
          <p:cNvPr id="20" name="Text Box 24"/>
          <p:cNvSpPr txBox="1"/>
          <p:nvPr/>
        </p:nvSpPr>
        <p:spPr>
          <a:xfrm>
            <a:off x="2590800" y="4916488"/>
            <a:ext cx="1108075" cy="646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3600" b="1" dirty="0">
                <a:solidFill>
                  <a:srgbClr val="FF0000"/>
                </a:solidFill>
                <a:latin typeface=".VnTime" panose="020B7200000000000000" pitchFamily="34" charset="0"/>
              </a:rPr>
              <a:t>1000</a:t>
            </a:r>
            <a:endParaRPr lang="en-US" altLang="en-US" sz="3600" b="1" dirty="0">
              <a:solidFill>
                <a:srgbClr val="FF0000"/>
              </a:solidFill>
              <a:latin typeface=".VnTime" panose="020B7200000000000000" pitchFamily="34" charset="0"/>
            </a:endParaRPr>
          </a:p>
        </p:txBody>
      </p:sp>
      <p:sp>
        <p:nvSpPr>
          <p:cNvPr id="9231" name="Rectangle 4"/>
          <p:cNvSpPr/>
          <p:nvPr/>
        </p:nvSpPr>
        <p:spPr>
          <a:xfrm>
            <a:off x="701675" y="76200"/>
            <a:ext cx="7740650" cy="1317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vi-VN" altLang="vi-VN" sz="2000" b="1" u="sng"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en-US" sz="3600" b="1" dirty="0">
                <a:solidFill>
                  <a:srgbClr val="FF0000"/>
                </a:solidFill>
                <a:latin typeface="Times New Roman" panose="02020603050405020304" pitchFamily="18" charset="0"/>
                <a:cs typeface="Times New Roman" panose="02020603050405020304" pitchFamily="18" charset="0"/>
              </a:rPr>
              <a:t>Ôn tập về đo độ d</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i v</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3600" b="1" u="sng" dirty="0">
              <a:solidFill>
                <a:srgbClr val="FF0000"/>
              </a:solidFill>
              <a:latin typeface="Tahoma" panose="020B0604030504040204" pitchFamily="34"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4342"/>
                                        </p:tgtEl>
                                        <p:attrNameLst>
                                          <p:attrName>style.visibility</p:attrName>
                                        </p:attrNameLst>
                                      </p:cBhvr>
                                      <p:to>
                                        <p:strVal val="visible"/>
                                      </p:to>
                                    </p:set>
                                    <p:animEffect transition="in" filter="fade">
                                      <p:cBhvr>
                                        <p:cTn id="25" dur="1000"/>
                                        <p:tgtEl>
                                          <p:spTgt spid="14342"/>
                                        </p:tgtEl>
                                      </p:cBhvr>
                                    </p:animEffect>
                                    <p:anim calcmode="lin" valueType="num">
                                      <p:cBhvr>
                                        <p:cTn id="26" dur="1000" fill="hold"/>
                                        <p:tgtEl>
                                          <p:spTgt spid="14342"/>
                                        </p:tgtEl>
                                        <p:attrNameLst>
                                          <p:attrName>ppt_x</p:attrName>
                                        </p:attrNameLst>
                                      </p:cBhvr>
                                      <p:tavLst>
                                        <p:tav tm="0">
                                          <p:val>
                                            <p:strVal val="#ppt_x"/>
                                          </p:val>
                                        </p:tav>
                                        <p:tav tm="100000">
                                          <p:val>
                                            <p:strVal val="#ppt_x"/>
                                          </p:val>
                                        </p:tav>
                                      </p:tavLst>
                                    </p:anim>
                                    <p:anim calcmode="lin" valueType="num">
                                      <p:cBhvr>
                                        <p:cTn id="27" dur="1000" fill="hold"/>
                                        <p:tgtEl>
                                          <p:spTgt spid="1434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dissolv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dissolv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dissolv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dissolve">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dissolv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dissolve">
                                      <p:cBhvr>
                                        <p:cTn id="6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p:bldP spid="10" grpId="0"/>
      <p:bldP spid="11" grpId="0"/>
      <p:bldP spid="12" grpId="0"/>
      <p:bldP spid="13" grpId="0"/>
      <p:bldP spid="14" grpId="0"/>
      <p:bldP spid="15" grpId="0"/>
      <p:bldP spid="16" grpId="0"/>
      <p:bldP spid="17" grpId="0"/>
      <p:bldP spid="18"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10242" name="Title 1"/>
          <p:cNvSpPr>
            <a:spLocks noGrp="1"/>
          </p:cNvSpPr>
          <p:nvPr>
            <p:ph type="title"/>
          </p:nvPr>
        </p:nvSpPr>
        <p:spPr>
          <a:xfrm>
            <a:off x="-152400" y="1295400"/>
            <a:ext cx="7086600" cy="1143000"/>
          </a:xfrm>
          <a:ln/>
        </p:spPr>
        <p:txBody>
          <a:bodyPr vert="horz" wrap="square" lIns="91440" tIns="45720" rIns="91440" bIns="45720" anchor="ctr" anchorCtr="0"/>
          <a:p>
            <a:r>
              <a:rPr lang="en-US" altLang="en-US" sz="3600" dirty="0">
                <a:latin typeface="Times New Roman" panose="02020603050405020304" pitchFamily="18" charset="0"/>
                <a:cs typeface="Times New Roman" panose="02020603050405020304" pitchFamily="18" charset="0"/>
              </a:rPr>
              <a:t>b, 1m =...........dam = </a:t>
            </a:r>
            <a:r>
              <a:rPr lang="en-US" altLang="en-US" sz="3600" dirty="0">
                <a:latin typeface="Times New Roman" panose="02020603050405020304" pitchFamily="18" charset="0"/>
                <a:ea typeface="Times New Roman" panose="02020603050405020304" pitchFamily="18" charset="0"/>
              </a:rPr>
              <a:t>……</a:t>
            </a:r>
            <a:r>
              <a:rPr lang="en-US" altLang="en-US" sz="3600" dirty="0">
                <a:latin typeface="Times New Roman" panose="02020603050405020304" pitchFamily="18" charset="0"/>
                <a:cs typeface="Times New Roman" panose="02020603050405020304" pitchFamily="18" charset="0"/>
              </a:rPr>
              <a:t> dam</a:t>
            </a:r>
            <a:endParaRPr lang="en-US" altLang="en-US" sz="3600" dirty="0">
              <a:latin typeface="Times New Roman" panose="02020603050405020304" pitchFamily="18" charset="0"/>
              <a:ea typeface="Times New Roman" panose="02020603050405020304" pitchFamily="18" charset="0"/>
            </a:endParaRPr>
          </a:p>
        </p:txBody>
      </p:sp>
      <p:sp>
        <p:nvSpPr>
          <p:cNvPr id="10243" name="TextBox 5"/>
          <p:cNvSpPr txBox="1"/>
          <p:nvPr/>
        </p:nvSpPr>
        <p:spPr>
          <a:xfrm>
            <a:off x="609600" y="863600"/>
            <a:ext cx="4376738"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b="1" dirty="0">
                <a:latin typeface="Times New Roman" panose="02020603050405020304" pitchFamily="18" charset="0"/>
                <a:cs typeface="Times New Roman" panose="02020603050405020304" pitchFamily="18" charset="0"/>
              </a:rPr>
              <a:t> </a:t>
            </a:r>
            <a:r>
              <a:rPr lang="en-US" altLang="en-US" b="1" u="sng" dirty="0">
                <a:latin typeface="Times New Roman" panose="02020603050405020304" pitchFamily="18" charset="0"/>
                <a:cs typeface="Times New Roman" panose="02020603050405020304" pitchFamily="18" charset="0"/>
              </a:rPr>
              <a:t>B</a:t>
            </a:r>
            <a:r>
              <a:rPr lang="en-US" altLang="en-US" b="1" u="sng" dirty="0">
                <a:latin typeface="Times New Roman" panose="02020603050405020304" pitchFamily="18" charset="0"/>
                <a:ea typeface="Times New Roman" panose="02020603050405020304" pitchFamily="18" charset="0"/>
              </a:rPr>
              <a:t>à</a:t>
            </a:r>
            <a:r>
              <a:rPr lang="en-US" altLang="en-US" b="1" u="sng" dirty="0">
                <a:latin typeface="Times New Roman" panose="02020603050405020304" pitchFamily="18" charset="0"/>
                <a:cs typeface="Times New Roman" panose="02020603050405020304" pitchFamily="18" charset="0"/>
              </a:rPr>
              <a:t>i 2:</a:t>
            </a:r>
            <a:r>
              <a:rPr lang="en-US" altLang="en-US" b="1" dirty="0">
                <a:latin typeface="Times New Roman" panose="02020603050405020304" pitchFamily="18" charset="0"/>
                <a:cs typeface="Times New Roman" panose="02020603050405020304" pitchFamily="18" charset="0"/>
              </a:rPr>
              <a:t> Viết (theo mẫu): </a:t>
            </a:r>
            <a:endParaRPr lang="en-US" altLang="en-US" b="1" dirty="0">
              <a:latin typeface="Times New Roman" panose="02020603050405020304" pitchFamily="18" charset="0"/>
              <a:ea typeface="Times New Roman" panose="02020603050405020304" pitchFamily="18" charset="0"/>
            </a:endParaRPr>
          </a:p>
        </p:txBody>
      </p:sp>
      <p:sp>
        <p:nvSpPr>
          <p:cNvPr id="6" name="TextBox 27"/>
          <p:cNvSpPr txBox="1"/>
          <p:nvPr/>
        </p:nvSpPr>
        <p:spPr>
          <a:xfrm>
            <a:off x="2332038" y="1371600"/>
            <a:ext cx="442912" cy="5222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7" name="TextBox 28"/>
          <p:cNvSpPr txBox="1"/>
          <p:nvPr/>
        </p:nvSpPr>
        <p:spPr>
          <a:xfrm>
            <a:off x="2255838" y="1914525"/>
            <a:ext cx="563562"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10</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cxnSp>
        <p:nvCxnSpPr>
          <p:cNvPr id="8" name="Straight Connector 29"/>
          <p:cNvCxnSpPr/>
          <p:nvPr/>
        </p:nvCxnSpPr>
        <p:spPr>
          <a:xfrm>
            <a:off x="2382838" y="1905000"/>
            <a:ext cx="360362" cy="0"/>
          </a:xfrm>
          <a:prstGeom prst="line">
            <a:avLst/>
          </a:prstGeom>
          <a:ln w="28575" cap="flat" cmpd="sng">
            <a:solidFill>
              <a:srgbClr val="FF0000"/>
            </a:solidFill>
            <a:prstDash val="solid"/>
            <a:headEnd type="none" w="med" len="med"/>
            <a:tailEnd type="none" w="med" len="med"/>
          </a:ln>
        </p:spPr>
      </p:cxnSp>
      <p:sp>
        <p:nvSpPr>
          <p:cNvPr id="10247" name="TextBox 9"/>
          <p:cNvSpPr txBox="1"/>
          <p:nvPr/>
        </p:nvSpPr>
        <p:spPr>
          <a:xfrm>
            <a:off x="1066800" y="2743200"/>
            <a:ext cx="15240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20" name="TextBox 19"/>
          <p:cNvSpPr txBox="1"/>
          <p:nvPr/>
        </p:nvSpPr>
        <p:spPr>
          <a:xfrm>
            <a:off x="4572000" y="1524000"/>
            <a:ext cx="7620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0,1</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21" name="TextBox 20"/>
          <p:cNvSpPr txBox="1"/>
          <p:nvPr/>
        </p:nvSpPr>
        <p:spPr>
          <a:xfrm>
            <a:off x="914400" y="2667000"/>
            <a:ext cx="7086600" cy="28622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dirty="0">
                <a:latin typeface="Times New Roman" panose="02020603050405020304" pitchFamily="18" charset="0"/>
                <a:cs typeface="Times New Roman" panose="02020603050405020304" pitchFamily="18" charset="0"/>
              </a:rPr>
              <a:t>1m =</a:t>
            </a:r>
            <a:r>
              <a:rPr lang="en-US" altLang="en-US" sz="3600" dirty="0">
                <a:latin typeface="Times New Roman" panose="02020603050405020304" pitchFamily="18" charset="0"/>
                <a:cs typeface="Times New Roman" panose="02020603050405020304" pitchFamily="18" charset="0"/>
              </a:rPr>
              <a:t> .......... km =  </a:t>
            </a:r>
            <a:r>
              <a:rPr lang="en-US" altLang="en-US" sz="3600" dirty="0">
                <a:latin typeface="Times New Roman" panose="02020603050405020304" pitchFamily="18" charset="0"/>
                <a:ea typeface="Times New Roman" panose="02020603050405020304" pitchFamily="18" charset="0"/>
              </a:rPr>
              <a:t>…</a:t>
            </a:r>
            <a:r>
              <a:rPr lang="en-US" altLang="en-US" sz="3600" dirty="0">
                <a:latin typeface="Times New Roman" panose="02020603050405020304" pitchFamily="18" charset="0"/>
                <a:cs typeface="Times New Roman" panose="02020603050405020304" pitchFamily="18" charset="0"/>
              </a:rPr>
              <a:t>......km</a:t>
            </a:r>
            <a:endParaRPr lang="en-US" altLang="en-US" sz="3600" dirty="0">
              <a:latin typeface="Times New Roman" panose="02020603050405020304" pitchFamily="18" charset="0"/>
              <a:cs typeface="Times New Roman" panose="02020603050405020304" pitchFamily="18" charset="0"/>
            </a:endParaRPr>
          </a:p>
          <a:p>
            <a:pPr marL="0" lvl="0" indent="0">
              <a:spcBef>
                <a:spcPct val="0"/>
              </a:spcBef>
              <a:buNone/>
            </a:pPr>
            <a:endParaRPr lang="en-US" altLang="en-US" sz="3600"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sz="3600" dirty="0">
                <a:latin typeface="Times New Roman" panose="02020603050405020304" pitchFamily="18" charset="0"/>
                <a:cs typeface="Times New Roman" panose="02020603050405020304" pitchFamily="18" charset="0"/>
              </a:rPr>
              <a:t>1g =.............kg  = ...........kg</a:t>
            </a:r>
            <a:endParaRPr lang="en-US" altLang="en-US" sz="3600" dirty="0">
              <a:latin typeface="Times New Roman" panose="02020603050405020304" pitchFamily="18" charset="0"/>
              <a:cs typeface="Times New Roman" panose="02020603050405020304" pitchFamily="18" charset="0"/>
            </a:endParaRPr>
          </a:p>
          <a:p>
            <a:pPr marL="0" lvl="0" indent="0">
              <a:spcBef>
                <a:spcPct val="0"/>
              </a:spcBef>
              <a:buNone/>
            </a:pPr>
            <a:endParaRPr lang="en-US" altLang="en-US" sz="3600"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sz="3600" dirty="0">
                <a:latin typeface="Times New Roman" panose="02020603050405020304" pitchFamily="18" charset="0"/>
                <a:cs typeface="Times New Roman" panose="02020603050405020304" pitchFamily="18" charset="0"/>
              </a:rPr>
              <a:t>1kg = ..........tấn =...........tấn </a:t>
            </a:r>
            <a:endParaRPr lang="en-US" altLang="en-US" dirty="0">
              <a:latin typeface="Times New Roman" panose="02020603050405020304" pitchFamily="18" charset="0"/>
              <a:ea typeface="Times New Roman" panose="02020603050405020304" pitchFamily="18" charset="0"/>
            </a:endParaRPr>
          </a:p>
        </p:txBody>
      </p:sp>
      <p:sp>
        <p:nvSpPr>
          <p:cNvPr id="22" name="TextBox 27"/>
          <p:cNvSpPr txBox="1"/>
          <p:nvPr/>
        </p:nvSpPr>
        <p:spPr>
          <a:xfrm>
            <a:off x="2376488" y="2514600"/>
            <a:ext cx="442912" cy="5222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23" name="TextBox 28"/>
          <p:cNvSpPr txBox="1"/>
          <p:nvPr/>
        </p:nvSpPr>
        <p:spPr>
          <a:xfrm>
            <a:off x="2057400" y="3133725"/>
            <a:ext cx="1120775"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1000</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cxnSp>
        <p:nvCxnSpPr>
          <p:cNvPr id="24" name="Straight Connector 29"/>
          <p:cNvCxnSpPr/>
          <p:nvPr/>
        </p:nvCxnSpPr>
        <p:spPr>
          <a:xfrm>
            <a:off x="2209800" y="3048000"/>
            <a:ext cx="725488" cy="0"/>
          </a:xfrm>
          <a:prstGeom prst="line">
            <a:avLst/>
          </a:prstGeom>
          <a:ln w="28575" cap="flat" cmpd="sng">
            <a:solidFill>
              <a:srgbClr val="FF0000"/>
            </a:solidFill>
            <a:prstDash val="solid"/>
            <a:headEnd type="none" w="med" len="med"/>
            <a:tailEnd type="none" w="med" len="med"/>
          </a:ln>
        </p:spPr>
      </p:cxnSp>
      <p:sp>
        <p:nvSpPr>
          <p:cNvPr id="26" name="TextBox 25"/>
          <p:cNvSpPr txBox="1"/>
          <p:nvPr/>
        </p:nvSpPr>
        <p:spPr>
          <a:xfrm>
            <a:off x="4364038" y="2616200"/>
            <a:ext cx="1274762"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0,001</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27" name="TextBox 27"/>
          <p:cNvSpPr txBox="1"/>
          <p:nvPr/>
        </p:nvSpPr>
        <p:spPr>
          <a:xfrm>
            <a:off x="2384425" y="3592513"/>
            <a:ext cx="442913" cy="5222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28" name="TextBox 28"/>
          <p:cNvSpPr txBox="1"/>
          <p:nvPr/>
        </p:nvSpPr>
        <p:spPr>
          <a:xfrm>
            <a:off x="2155825" y="4200525"/>
            <a:ext cx="1120775"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1000</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cxnSp>
        <p:nvCxnSpPr>
          <p:cNvPr id="29" name="Straight Connector 29"/>
          <p:cNvCxnSpPr/>
          <p:nvPr/>
        </p:nvCxnSpPr>
        <p:spPr>
          <a:xfrm>
            <a:off x="2232025" y="4114800"/>
            <a:ext cx="725488" cy="0"/>
          </a:xfrm>
          <a:prstGeom prst="line">
            <a:avLst/>
          </a:prstGeom>
          <a:ln w="28575" cap="flat" cmpd="sng">
            <a:solidFill>
              <a:srgbClr val="FF0000"/>
            </a:solidFill>
            <a:prstDash val="solid"/>
            <a:headEnd type="none" w="med" len="med"/>
            <a:tailEnd type="none" w="med" len="med"/>
          </a:ln>
        </p:spPr>
      </p:cxnSp>
      <p:sp>
        <p:nvSpPr>
          <p:cNvPr id="30" name="TextBox 29"/>
          <p:cNvSpPr txBox="1"/>
          <p:nvPr/>
        </p:nvSpPr>
        <p:spPr>
          <a:xfrm>
            <a:off x="4438650" y="3733800"/>
            <a:ext cx="1276350" cy="5857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0,001</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31" name="TextBox 27"/>
          <p:cNvSpPr txBox="1"/>
          <p:nvPr/>
        </p:nvSpPr>
        <p:spPr>
          <a:xfrm>
            <a:off x="2536825" y="4648200"/>
            <a:ext cx="442913" cy="5222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32" name="TextBox 28"/>
          <p:cNvSpPr txBox="1"/>
          <p:nvPr/>
        </p:nvSpPr>
        <p:spPr>
          <a:xfrm>
            <a:off x="2232025" y="5257800"/>
            <a:ext cx="1120775"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1000</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cxnSp>
        <p:nvCxnSpPr>
          <p:cNvPr id="33" name="Straight Connector 29"/>
          <p:cNvCxnSpPr/>
          <p:nvPr/>
        </p:nvCxnSpPr>
        <p:spPr>
          <a:xfrm>
            <a:off x="2308225" y="5181600"/>
            <a:ext cx="725488" cy="0"/>
          </a:xfrm>
          <a:prstGeom prst="line">
            <a:avLst/>
          </a:prstGeom>
          <a:ln w="28575" cap="flat" cmpd="sng">
            <a:solidFill>
              <a:srgbClr val="FF0000"/>
            </a:solidFill>
            <a:prstDash val="solid"/>
            <a:headEnd type="none" w="med" len="med"/>
            <a:tailEnd type="none" w="med" len="med"/>
          </a:ln>
        </p:spPr>
      </p:cxnSp>
      <p:sp>
        <p:nvSpPr>
          <p:cNvPr id="34" name="TextBox 33"/>
          <p:cNvSpPr txBox="1"/>
          <p:nvPr/>
        </p:nvSpPr>
        <p:spPr>
          <a:xfrm>
            <a:off x="4343400" y="4824413"/>
            <a:ext cx="1276350" cy="58578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0,001  </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0262" name="Rectangle 4"/>
          <p:cNvSpPr/>
          <p:nvPr/>
        </p:nvSpPr>
        <p:spPr>
          <a:xfrm>
            <a:off x="701675" y="76200"/>
            <a:ext cx="7740650" cy="7080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r>
              <a:rPr lang="en-US" altLang="en-US" sz="2000" b="1" dirty="0">
                <a:solidFill>
                  <a:srgbClr val="FF0000"/>
                </a:solidFill>
                <a:latin typeface="Times New Roman" panose="02020603050405020304" pitchFamily="18" charset="0"/>
                <a:cs typeface="Times New Roman" panose="02020603050405020304" pitchFamily="18" charset="0"/>
              </a:rPr>
              <a:t> Ôn tập về đo độ d</a:t>
            </a:r>
            <a:r>
              <a:rPr lang="en-US" altLang="en-US" sz="2000" b="1" dirty="0">
                <a:solidFill>
                  <a:srgbClr val="FF0000"/>
                </a:solidFill>
                <a:latin typeface="Times New Roman" panose="02020603050405020304" pitchFamily="18" charset="0"/>
                <a:ea typeface="Times New Roman" panose="02020603050405020304" pitchFamily="18" charset="0"/>
              </a:rPr>
              <a:t>à</a:t>
            </a:r>
            <a:r>
              <a:rPr lang="en-US" altLang="en-US" sz="2000" b="1" dirty="0">
                <a:solidFill>
                  <a:srgbClr val="FF0000"/>
                </a:solidFill>
                <a:latin typeface="Times New Roman" panose="02020603050405020304" pitchFamily="18" charset="0"/>
                <a:cs typeface="Times New Roman" panose="02020603050405020304" pitchFamily="18" charset="0"/>
              </a:rPr>
              <a:t>i v</a:t>
            </a:r>
            <a:r>
              <a:rPr lang="en-US" altLang="en-US" sz="2000" b="1" dirty="0">
                <a:solidFill>
                  <a:srgbClr val="FF0000"/>
                </a:solidFill>
                <a:latin typeface="Times New Roman" panose="02020603050405020304" pitchFamily="18" charset="0"/>
                <a:ea typeface="Times New Roman" panose="02020603050405020304" pitchFamily="18" charset="0"/>
              </a:rPr>
              <a:t>à</a:t>
            </a:r>
            <a:r>
              <a:rPr lang="en-US" altLang="en-US" sz="20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2000" b="1" u="sng" dirty="0">
              <a:solidFill>
                <a:srgbClr val="FF0000"/>
              </a:solidFill>
              <a:latin typeface="Tahoma" panose="020B0604030504040204" pitchFamily="34" charset="0"/>
              <a:ea typeface="Times New Roman" panose="02020603050405020304" pitchFamily="18" charset="0"/>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wipe(down)">
                                      <p:cBhvr>
                                        <p:cTn id="18" dur="5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wipe(down)">
                                      <p:cBhvr>
                                        <p:cTn id="23" dur="5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wipe(down)">
                                      <p:cBhvr>
                                        <p:cTn id="28" dur="500"/>
                                        <p:tgtEl>
                                          <p:spTgt spid="23"/>
                                        </p:tgtEl>
                                      </p:cBhvr>
                                    </p:animEffect>
                                  </p:childTnLst>
                                </p:cTn>
                              </p:par>
                              <p:par>
                                <p:cTn id="29" presetID="22" presetClass="entr" presetSubtype="4"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down)">
                                      <p:cBhvr>
                                        <p:cTn id="31" dur="500"/>
                                        <p:tgtEl>
                                          <p:spTgt spid="24"/>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down)">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wipe(down)">
                                      <p:cBhvr>
                                        <p:cTn id="39" dur="500"/>
                                        <p:tgtEl>
                                          <p:spTgt spid="26"/>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down)">
                                      <p:cBhvr>
                                        <p:cTn id="44" dur="500"/>
                                        <p:tgtEl>
                                          <p:spTgt spid="28"/>
                                        </p:tgtEl>
                                      </p:cBhvr>
                                    </p:animEffect>
                                  </p:childTnLst>
                                </p:cTn>
                              </p:par>
                              <p:par>
                                <p:cTn id="45" presetID="22" presetClass="entr" presetSubtype="4"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down)">
                                      <p:cBhvr>
                                        <p:cTn id="47" dur="500"/>
                                        <p:tgtEl>
                                          <p:spTgt spid="2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wipe(down)">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wipe(down)">
                                      <p:cBhvr>
                                        <p:cTn id="55" dur="500"/>
                                        <p:tgtEl>
                                          <p:spTgt spid="30"/>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wipe(down)">
                                      <p:cBhvr>
                                        <p:cTn id="60" dur="500"/>
                                        <p:tgtEl>
                                          <p:spTgt spid="32"/>
                                        </p:tgtEl>
                                      </p:cBhvr>
                                    </p:animEffect>
                                  </p:childTnLst>
                                </p:cTn>
                              </p:par>
                              <p:par>
                                <p:cTn id="61" presetID="22" presetClass="entr" presetSubtype="4" fill="hold" nodeType="with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wipe(down)">
                                      <p:cBhvr>
                                        <p:cTn id="63" dur="500"/>
                                        <p:tgtEl>
                                          <p:spTgt spid="33"/>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wipe(down)">
                                      <p:cBhvr>
                                        <p:cTn id="66" dur="500"/>
                                        <p:tgtEl>
                                          <p:spTgt spid="31"/>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wipe(down)">
                                      <p:cBhvr>
                                        <p:cTn id="71"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0" grpId="0"/>
      <p:bldP spid="21" grpId="0"/>
      <p:bldP spid="22" grpId="0"/>
      <p:bldP spid="23" grpId="0"/>
      <p:bldP spid="26" grpId="0"/>
      <p:bldP spid="27" grpId="0"/>
      <p:bldP spid="28" grpId="0"/>
      <p:bldP spid="30" grpId="0"/>
      <p:bldP spid="31" grpId="0"/>
      <p:bldP spid="32" grpId="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11266" name="TextBox 11"/>
          <p:cNvSpPr txBox="1"/>
          <p:nvPr/>
        </p:nvSpPr>
        <p:spPr>
          <a:xfrm>
            <a:off x="919163" y="1147763"/>
            <a:ext cx="8099425"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latin typeface="Times New Roman" panose="02020603050405020304" pitchFamily="18" charset="0"/>
                <a:cs typeface="Times New Roman" panose="02020603050405020304" pitchFamily="18" charset="0"/>
              </a:rPr>
              <a:t> </a:t>
            </a:r>
            <a:r>
              <a:rPr lang="en-US" altLang="en-US" sz="2800" b="1" u="sng" dirty="0">
                <a:latin typeface="Times New Roman" panose="02020603050405020304" pitchFamily="18" charset="0"/>
                <a:cs typeface="Times New Roman" panose="02020603050405020304" pitchFamily="18" charset="0"/>
              </a:rPr>
              <a:t>B</a:t>
            </a:r>
            <a:r>
              <a:rPr lang="en-US" altLang="en-US" sz="2800" b="1" u="sng" dirty="0">
                <a:latin typeface="Times New Roman" panose="02020603050405020304" pitchFamily="18" charset="0"/>
                <a:ea typeface="Times New Roman" panose="02020603050405020304" pitchFamily="18" charset="0"/>
              </a:rPr>
              <a:t>à</a:t>
            </a:r>
            <a:r>
              <a:rPr lang="en-US" altLang="en-US" sz="2800" b="1" u="sng" dirty="0">
                <a:latin typeface="Times New Roman" panose="02020603050405020304" pitchFamily="18" charset="0"/>
                <a:cs typeface="Times New Roman" panose="02020603050405020304" pitchFamily="18" charset="0"/>
              </a:rPr>
              <a:t>i 3: </a:t>
            </a:r>
            <a:r>
              <a:rPr lang="en-US" altLang="en-US" sz="2800" b="1" dirty="0">
                <a:latin typeface="Times New Roman" panose="02020603050405020304" pitchFamily="18" charset="0"/>
                <a:cs typeface="Times New Roman" panose="02020603050405020304" pitchFamily="18" charset="0"/>
              </a:rPr>
              <a:t>Viết số thích hợp v</a:t>
            </a:r>
            <a:r>
              <a:rPr lang="en-US" altLang="en-US" sz="2800" b="1" dirty="0">
                <a:latin typeface="Times New Roman" panose="02020603050405020304" pitchFamily="18" charset="0"/>
                <a:ea typeface="Times New Roman" panose="02020603050405020304" pitchFamily="18" charset="0"/>
              </a:rPr>
              <a:t>à</a:t>
            </a:r>
            <a:r>
              <a:rPr lang="en-US" altLang="en-US" sz="2800" b="1" dirty="0">
                <a:latin typeface="Times New Roman" panose="02020603050405020304" pitchFamily="18" charset="0"/>
                <a:cs typeface="Times New Roman" panose="02020603050405020304" pitchFamily="18" charset="0"/>
              </a:rPr>
              <a:t>o chỗ chấm(theo mẫu): </a:t>
            </a:r>
            <a:endParaRPr lang="en-US" altLang="en-US" sz="2800" b="1" dirty="0">
              <a:latin typeface="Times New Roman" panose="02020603050405020304" pitchFamily="18" charset="0"/>
              <a:ea typeface="Times New Roman" panose="02020603050405020304" pitchFamily="18" charset="0"/>
            </a:endParaRPr>
          </a:p>
        </p:txBody>
      </p:sp>
      <p:cxnSp>
        <p:nvCxnSpPr>
          <p:cNvPr id="11267" name="Straight Connector 23"/>
          <p:cNvCxnSpPr/>
          <p:nvPr/>
        </p:nvCxnSpPr>
        <p:spPr>
          <a:xfrm>
            <a:off x="2312988" y="1639888"/>
            <a:ext cx="2286000" cy="0"/>
          </a:xfrm>
          <a:prstGeom prst="line">
            <a:avLst/>
          </a:prstGeom>
          <a:ln w="28575" cap="flat" cmpd="sng">
            <a:solidFill>
              <a:srgbClr val="FF0000"/>
            </a:solidFill>
            <a:prstDash val="solid"/>
            <a:headEnd type="none" w="med" len="med"/>
            <a:tailEnd type="none" w="med" len="med"/>
          </a:ln>
        </p:spPr>
      </p:cxnSp>
      <p:sp>
        <p:nvSpPr>
          <p:cNvPr id="11268" name="TextBox 1"/>
          <p:cNvSpPr txBox="1"/>
          <p:nvPr/>
        </p:nvSpPr>
        <p:spPr>
          <a:xfrm>
            <a:off x="1114425" y="1671638"/>
            <a:ext cx="7524750" cy="40322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latin typeface="Times New Roman" panose="02020603050405020304" pitchFamily="18" charset="0"/>
                <a:cs typeface="Times New Roman" panose="02020603050405020304" pitchFamily="18" charset="0"/>
              </a:rPr>
              <a:t>a</a:t>
            </a:r>
            <a:r>
              <a:rPr lang="en-US" altLang="en-US" b="1" dirty="0">
                <a:latin typeface="Times New Roman" panose="02020603050405020304" pitchFamily="18" charset="0"/>
                <a:cs typeface="Times New Roman" panose="02020603050405020304" pitchFamily="18" charset="0"/>
              </a:rPr>
              <a:t>) 5285m  = 5km 285m = 5,285km</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    1827m  = </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km..</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m = </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km</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     </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b) 34dm = </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.m . .</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dm = </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a:t>
            </a:r>
            <a:r>
              <a:rPr lang="en-US" altLang="en-US" b="1" dirty="0">
                <a:latin typeface="Times New Roman" panose="02020603050405020304" pitchFamily="18" charset="0"/>
                <a:ea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m</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   </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c) 6258g   = 6kg 258g = 6,258kg</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    2065g   =     kg      g =           kg</a:t>
            </a:r>
            <a:endParaRPr lang="en-US" altLang="en-US" b="1" dirty="0">
              <a:latin typeface="Times New Roman" panose="02020603050405020304" pitchFamily="18" charset="0"/>
              <a:cs typeface="Times New Roman" panose="02020603050405020304" pitchFamily="18" charset="0"/>
            </a:endParaRPr>
          </a:p>
          <a:p>
            <a:pPr marL="0" lvl="0" indent="0">
              <a:spcBef>
                <a:spcPct val="0"/>
              </a:spcBef>
              <a:buNone/>
            </a:pPr>
            <a:r>
              <a:rPr lang="en-US" altLang="en-US" b="1" dirty="0">
                <a:latin typeface="Times New Roman" panose="02020603050405020304" pitchFamily="18" charset="0"/>
                <a:cs typeface="Times New Roman" panose="02020603050405020304" pitchFamily="18" charset="0"/>
              </a:rPr>
              <a:t>       </a:t>
            </a:r>
            <a:endParaRPr lang="en-US" altLang="en-US" sz="2800" b="1" dirty="0">
              <a:latin typeface="Times New Roman" panose="02020603050405020304" pitchFamily="18" charset="0"/>
              <a:ea typeface="Times New Roman" panose="02020603050405020304" pitchFamily="18" charset="0"/>
            </a:endParaRPr>
          </a:p>
        </p:txBody>
      </p:sp>
      <p:sp>
        <p:nvSpPr>
          <p:cNvPr id="5" name="TextBox 4"/>
          <p:cNvSpPr txBox="1"/>
          <p:nvPr/>
        </p:nvSpPr>
        <p:spPr>
          <a:xfrm>
            <a:off x="3292475" y="2133600"/>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1</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6" name="TextBox 5"/>
          <p:cNvSpPr txBox="1"/>
          <p:nvPr/>
        </p:nvSpPr>
        <p:spPr>
          <a:xfrm>
            <a:off x="4549775" y="2160588"/>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827</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7" name="TextBox 6"/>
          <p:cNvSpPr txBox="1"/>
          <p:nvPr/>
        </p:nvSpPr>
        <p:spPr>
          <a:xfrm>
            <a:off x="5867400" y="2168525"/>
            <a:ext cx="1295400" cy="5857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1,827</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8" name="TextBox 7"/>
          <p:cNvSpPr txBox="1"/>
          <p:nvPr/>
        </p:nvSpPr>
        <p:spPr>
          <a:xfrm>
            <a:off x="3124200" y="3101975"/>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3</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9" name="TextBox 8"/>
          <p:cNvSpPr txBox="1"/>
          <p:nvPr/>
        </p:nvSpPr>
        <p:spPr>
          <a:xfrm>
            <a:off x="4408488" y="3132138"/>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4</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0" name="TextBox 9"/>
          <p:cNvSpPr txBox="1"/>
          <p:nvPr/>
        </p:nvSpPr>
        <p:spPr>
          <a:xfrm>
            <a:off x="6172200" y="3149600"/>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3,4</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1" name="TextBox 10"/>
          <p:cNvSpPr txBox="1"/>
          <p:nvPr/>
        </p:nvSpPr>
        <p:spPr>
          <a:xfrm>
            <a:off x="2984500" y="4597400"/>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2</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2" name="TextBox 11"/>
          <p:cNvSpPr txBox="1"/>
          <p:nvPr/>
        </p:nvSpPr>
        <p:spPr>
          <a:xfrm>
            <a:off x="3962400" y="4597400"/>
            <a:ext cx="8382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065</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3" name="TextBox 12"/>
          <p:cNvSpPr txBox="1"/>
          <p:nvPr/>
        </p:nvSpPr>
        <p:spPr>
          <a:xfrm>
            <a:off x="5227638" y="4597400"/>
            <a:ext cx="1279525"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b="1" dirty="0">
                <a:solidFill>
                  <a:srgbClr val="FF0000"/>
                </a:solidFill>
                <a:latin typeface="Times New Roman" panose="02020603050405020304" pitchFamily="18" charset="0"/>
                <a:cs typeface="Times New Roman" panose="02020603050405020304" pitchFamily="18" charset="0"/>
              </a:rPr>
              <a:t>2,065</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1278" name="Rectangle 4"/>
          <p:cNvSpPr/>
          <p:nvPr/>
        </p:nvSpPr>
        <p:spPr>
          <a:xfrm>
            <a:off x="701675" y="76200"/>
            <a:ext cx="7740650" cy="1317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lnSpc>
                <a:spcPct val="90000"/>
              </a:lnSpc>
              <a:buNone/>
            </a:pPr>
            <a:r>
              <a:rPr lang="en-US" altLang="vi-VN" sz="2000" b="1" dirty="0">
                <a:solidFill>
                  <a:srgbClr val="0000FF"/>
                </a:solidFill>
                <a:latin typeface="Tahoma" panose="020B0604030504040204" pitchFamily="34" charset="0"/>
                <a:cs typeface="Times New Roman" panose="02020603050405020304" pitchFamily="18" charset="0"/>
              </a:rPr>
              <a:t>Thứ  năm  ng</a:t>
            </a:r>
            <a:r>
              <a:rPr lang="en-US" altLang="vi-VN" sz="2000" b="1" dirty="0">
                <a:solidFill>
                  <a:srgbClr val="0000FF"/>
                </a:solidFill>
                <a:latin typeface="Tahoma" panose="020B0604030504040204" pitchFamily="34" charset="0"/>
                <a:ea typeface="Times New Roman" panose="02020603050405020304" pitchFamily="18" charset="0"/>
              </a:rPr>
              <a:t>à</a:t>
            </a:r>
            <a:r>
              <a:rPr lang="en-US" altLang="vi-VN" sz="2000" b="1" dirty="0">
                <a:solidFill>
                  <a:srgbClr val="0000FF"/>
                </a:solidFill>
                <a:latin typeface="Tahoma" panose="020B0604030504040204" pitchFamily="34" charset="0"/>
                <a:cs typeface="Times New Roman" panose="02020603050405020304" pitchFamily="18" charset="0"/>
              </a:rPr>
              <a:t>y 06 tháng 4 năm 2023</a:t>
            </a:r>
            <a:endParaRPr lang="en-US" altLang="vi-VN" sz="2000" b="1"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vi-VN" sz="2000" b="1" u="sng" dirty="0">
                <a:solidFill>
                  <a:srgbClr val="0000FF"/>
                </a:solidFill>
                <a:latin typeface="Tahoma" panose="020B0604030504040204" pitchFamily="34" charset="0"/>
                <a:cs typeface="Times New Roman" panose="02020603050405020304" pitchFamily="18" charset="0"/>
              </a:rPr>
              <a:t>Toán</a:t>
            </a:r>
            <a:endParaRPr lang="vi-VN" altLang="vi-VN" sz="2000" b="1" u="sng" dirty="0">
              <a:solidFill>
                <a:srgbClr val="0000FF"/>
              </a:solidFill>
              <a:latin typeface="Tahoma" panose="020B0604030504040204" pitchFamily="34" charset="0"/>
              <a:cs typeface="Times New Roman" panose="02020603050405020304" pitchFamily="18" charset="0"/>
            </a:endParaRPr>
          </a:p>
          <a:p>
            <a:pPr marL="0" lvl="0" indent="0" algn="ctr" eaLnBrk="1" hangingPunct="1">
              <a:lnSpc>
                <a:spcPct val="90000"/>
              </a:lnSpc>
              <a:buFont typeface="Wingdings" panose="05000000000000000000" pitchFamily="2" charset="2"/>
              <a:buNone/>
            </a:pPr>
            <a:r>
              <a:rPr lang="en-US" altLang="en-US" sz="3600" b="1" dirty="0">
                <a:solidFill>
                  <a:srgbClr val="FF0000"/>
                </a:solidFill>
                <a:latin typeface="Times New Roman" panose="02020603050405020304" pitchFamily="18" charset="0"/>
                <a:cs typeface="Times New Roman" panose="02020603050405020304" pitchFamily="18" charset="0"/>
              </a:rPr>
              <a:t> Ôn tập về đo độ d</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i v</a:t>
            </a:r>
            <a:r>
              <a:rPr lang="en-US" altLang="en-US" sz="3600" b="1" dirty="0">
                <a:solidFill>
                  <a:srgbClr val="FF0000"/>
                </a:solidFill>
                <a:latin typeface="Times New Roman" panose="02020603050405020304" pitchFamily="18" charset="0"/>
                <a:ea typeface="Times New Roman" panose="02020603050405020304" pitchFamily="18" charset="0"/>
              </a:rPr>
              <a:t>à</a:t>
            </a:r>
            <a:r>
              <a:rPr lang="en-US" altLang="en-US" sz="3600" b="1" dirty="0">
                <a:solidFill>
                  <a:srgbClr val="FF0000"/>
                </a:solidFill>
                <a:latin typeface="Times New Roman" panose="02020603050405020304" pitchFamily="18" charset="0"/>
                <a:cs typeface="Times New Roman" panose="02020603050405020304" pitchFamily="18" charset="0"/>
              </a:rPr>
              <a:t> đo khối lượng</a:t>
            </a:r>
            <a:endParaRPr lang="en-US" altLang="vi-VN" sz="3600" b="1" u="sng" dirty="0">
              <a:solidFill>
                <a:srgbClr val="FF0000"/>
              </a:solidFill>
              <a:latin typeface="Tahoma" panose="020B0604030504040204" pitchFamily="34" charset="0"/>
              <a:ea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down)">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Horizontal Scroll 4"/>
          <p:cNvSpPr/>
          <p:nvPr/>
        </p:nvSpPr>
        <p:spPr bwMode="auto">
          <a:xfrm>
            <a:off x="688975" y="990600"/>
            <a:ext cx="7524750" cy="2743200"/>
          </a:xfrm>
          <a:prstGeom prst="horizontalScroll">
            <a:avLst/>
          </a:prstGeom>
          <a:solidFill>
            <a:srgbClr val="FFFF00"/>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ahoma" panose="020B0604030504040204" pitchFamily="34" charset="0"/>
              <a:ea typeface="+mn-ea"/>
              <a:cs typeface="+mn-cs"/>
            </a:endParaRPr>
          </a:p>
        </p:txBody>
      </p:sp>
      <p:sp>
        <p:nvSpPr>
          <p:cNvPr id="7" name="Rectangle 6"/>
          <p:cNvSpPr/>
          <p:nvPr/>
        </p:nvSpPr>
        <p:spPr>
          <a:xfrm>
            <a:off x="1170653" y="1905000"/>
            <a:ext cx="6906547" cy="963543"/>
          </a:xfrm>
          <a:prstGeom prst="rect">
            <a:avLst/>
          </a:prstGeom>
          <a:noFill/>
        </p:spPr>
        <p:txBody>
          <a:bodyPr numCol="1">
            <a:prstTxWarp prst="textWave1">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Đố</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 </a:t>
            </a: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bạn</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 </a:t>
            </a: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biết</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 </a:t>
            </a: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Tôi</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 </a:t>
            </a: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là</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 </a:t>
            </a:r>
            <a:r>
              <a:rPr kumimoji="0" lang="en-US" sz="4000" b="1" i="0" u="none" strike="noStrike" kern="1200" cap="none" spc="0" normalizeH="0" baseline="0" noProof="0" dirty="0" err="1">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ai</a:t>
            </a:r>
            <a:r>
              <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rPr>
              <a:t>?</a:t>
            </a:r>
            <a:endParaRPr kumimoji="0" lang="en-US" sz="4000" b="1" i="0" u="none" strike="noStrike" kern="1200" cap="none" spc="0" normalizeH="0" baseline="0" noProof="0" dirty="0">
              <a:ln w="11430"/>
              <a:solidFill>
                <a:srgbClr val="FF0000"/>
              </a:solidFill>
              <a:effectLst>
                <a:outerShdw blurRad="50800" dist="39000" dir="5460000" algn="tl">
                  <a:srgbClr val="000000">
                    <a:alpha val="38000"/>
                  </a:srgbClr>
                </a:outerShdw>
              </a:effectLst>
              <a:uLnTx/>
              <a:uFillTx/>
              <a:latin typeface="Tahoma" panose="020B0604030504040204"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4"/>
          <p:cNvSpPr/>
          <p:nvPr/>
        </p:nvSpPr>
        <p:spPr>
          <a:xfrm>
            <a:off x="673100" y="574675"/>
            <a:ext cx="8321675" cy="5432425"/>
          </a:xfrm>
          <a:prstGeom prst="rect">
            <a:avLst/>
          </a:prstGeom>
          <a:noFill/>
          <a:ln w="57150" cap="flat" cmpd="thinThick">
            <a:solidFill>
              <a:srgbClr val="0000FF"/>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13315" name="Rectangle 5"/>
          <p:cNvSpPr/>
          <p:nvPr/>
        </p:nvSpPr>
        <p:spPr>
          <a:xfrm>
            <a:off x="990600" y="1574800"/>
            <a:ext cx="7867650" cy="3606800"/>
          </a:xfrm>
          <a:prstGeom prst="rect">
            <a:avLst/>
          </a:prstGeom>
          <a:gradFill rotWithShape="1">
            <a:gsLst>
              <a:gs pos="0">
                <a:srgbClr val="FFCC99"/>
              </a:gs>
              <a:gs pos="50000">
                <a:srgbClr val="FFFFFF"/>
              </a:gs>
              <a:gs pos="100000">
                <a:srgbClr val="FFCC99"/>
              </a:gs>
            </a:gsLst>
            <a:lin ang="2700000" scaled="1"/>
            <a:tileRect/>
          </a:gradFill>
          <a:ln w="9525" cap="flat" cmpd="sng">
            <a:solidFill>
              <a:srgbClr val="FF0000"/>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endParaRPr lang="en-US" altLang="en-US" sz="1800" b="1" dirty="0">
              <a:latin typeface="Tahoma" panose="020B0604030504040204" pitchFamily="34" charset="0"/>
            </a:endParaRPr>
          </a:p>
        </p:txBody>
      </p:sp>
      <p:sp>
        <p:nvSpPr>
          <p:cNvPr id="34" name="Text Box 6"/>
          <p:cNvSpPr txBox="1">
            <a:spLocks noChangeArrowheads="1"/>
          </p:cNvSpPr>
          <p:nvPr/>
        </p:nvSpPr>
        <p:spPr bwMode="auto">
          <a:xfrm>
            <a:off x="1066800" y="1706563"/>
            <a:ext cx="7620000" cy="1384300"/>
          </a:xfrm>
          <a:prstGeom prst="rect">
            <a:avLst/>
          </a:prstGeom>
          <a:noFill/>
          <a:ln>
            <a:noFill/>
          </a:ln>
        </p:spPr>
        <p:txBody>
          <a:bodyPr rIns="54000">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342900" lvl="0" indent="-342900">
              <a:spcBef>
                <a:spcPct val="0"/>
              </a:spcBef>
              <a:buNone/>
            </a:pPr>
            <a:r>
              <a:rPr sz="2800" dirty="0">
                <a:solidFill>
                  <a:srgbClr val="FF0066"/>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sz="2800" dirty="0">
                <a:solidFill>
                  <a:srgbClr val="0033CC"/>
                </a:solidFill>
                <a:effectLst>
                  <a:outerShdw blurRad="38100" dist="38100" dir="2700000">
                    <a:srgbClr val="C0C0C0"/>
                  </a:outerShdw>
                </a:effectLst>
                <a:latin typeface="Times New Roman" panose="02020603050405020304" pitchFamily="18" charset="0"/>
                <a:cs typeface="Times New Roman" panose="02020603050405020304" pitchFamily="18" charset="0"/>
              </a:rPr>
              <a:t>Ba cân gạo nặng bao nhiêu?</a:t>
            </a:r>
            <a:endParaRPr sz="2800" dirty="0">
              <a:solidFill>
                <a:srgbClr val="0033CC"/>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A. 3g</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	  B</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3hg</a:t>
            </a:r>
            <a:endParaRPr sz="2800" b="1" dirty="0">
              <a:latin typeface="Times New Roman" panose="02020603050405020304" pitchFamily="18" charset="0"/>
              <a:cs typeface="Times New Roman" panose="02020603050405020304" pitchFamily="18" charset="0"/>
            </a:endParaRPr>
          </a:p>
          <a:p>
            <a:pPr marL="342900" lvl="0" indent="-342900" eaLnBrk="1" hangingPunct="1">
              <a:spcBef>
                <a:spcPct val="0"/>
              </a:spcBef>
              <a:buNone/>
            </a:pPr>
            <a:r>
              <a:rPr sz="2800" b="1" dirty="0">
                <a:latin typeface="Times New Roman" panose="02020603050405020304" pitchFamily="18" charset="0"/>
                <a:cs typeface="Times New Roman" panose="02020603050405020304" pitchFamily="18" charset="0"/>
              </a:rPr>
              <a:t>C</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3dag                    D</a:t>
            </a:r>
            <a:r>
              <a:rPr sz="2800" b="1" dirty="0">
                <a:latin typeface="Times New Roman" panose="02020603050405020304" pitchFamily="18" charset="0"/>
                <a:cs typeface="Times New Roman" panose="02020603050405020304" pitchFamily="18" charset="0"/>
              </a:rPr>
              <a:t>. </a:t>
            </a:r>
            <a:r>
              <a:rPr sz="2800" b="1" dirty="0">
                <a:latin typeface="Times New Roman" panose="02020603050405020304" pitchFamily="18" charset="0"/>
                <a:cs typeface="Times New Roman" panose="02020603050405020304" pitchFamily="18" charset="0"/>
              </a:rPr>
              <a:t>3kg</a:t>
            </a:r>
            <a:endParaRPr sz="2800" b="1" dirty="0">
              <a:latin typeface="Times New Roman" panose="02020603050405020304" pitchFamily="18" charset="0"/>
              <a:ea typeface="Times New Roman" panose="02020603050405020304" pitchFamily="18" charset="0"/>
            </a:endParaRPr>
          </a:p>
        </p:txBody>
      </p:sp>
      <p:grpSp>
        <p:nvGrpSpPr>
          <p:cNvPr id="13317" name="Group 7"/>
          <p:cNvGrpSpPr/>
          <p:nvPr/>
        </p:nvGrpSpPr>
        <p:grpSpPr>
          <a:xfrm>
            <a:off x="3429000" y="685800"/>
            <a:ext cx="2476500" cy="635000"/>
            <a:chOff x="0" y="0"/>
            <a:chExt cx="1560" cy="426"/>
          </a:xfrm>
        </p:grpSpPr>
        <p:pic>
          <p:nvPicPr>
            <p:cNvPr id="13329" name="Picture 8" descr="Picture1"/>
            <p:cNvPicPr>
              <a:picLocks noChangeAspect="1"/>
            </p:cNvPicPr>
            <p:nvPr/>
          </p:nvPicPr>
          <p:blipFill>
            <a:blip r:embed="rId1"/>
            <a:stretch>
              <a:fillRect/>
            </a:stretch>
          </p:blipFill>
          <p:spPr>
            <a:xfrm>
              <a:off x="0" y="0"/>
              <a:ext cx="1560" cy="426"/>
            </a:xfrm>
            <a:prstGeom prst="rect">
              <a:avLst/>
            </a:prstGeom>
            <a:noFill/>
            <a:ln w="9525">
              <a:noFill/>
            </a:ln>
          </p:spPr>
        </p:pic>
        <p:sp>
          <p:nvSpPr>
            <p:cNvPr id="13330" name="Text Box 9"/>
            <p:cNvSpPr txBox="1"/>
            <p:nvPr/>
          </p:nvSpPr>
          <p:spPr>
            <a:xfrm>
              <a:off x="384" y="24"/>
              <a:ext cx="981" cy="389"/>
            </a:xfrm>
            <a:prstGeom prst="rect">
              <a:avLst/>
            </a:prstGeom>
            <a:noFill/>
            <a:ln w="9525">
              <a:noFill/>
            </a:ln>
            <a:effectLst>
              <a:outerShdw dist="35921" dir="2699999" algn="ctr" rotWithShape="0">
                <a:schemeClr val="bg2"/>
              </a:outerShdw>
            </a:effectLst>
          </p:spPr>
          <p:txBody>
            <a:bodyPr>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eaLnBrk="1" hangingPunct="1">
                <a:spcBef>
                  <a:spcPct val="50000"/>
                </a:spcBef>
                <a:buNone/>
              </a:pPr>
              <a:r>
                <a:rPr lang="en-US" altLang="en-US" b="1" dirty="0">
                  <a:solidFill>
                    <a:schemeClr val="bg1"/>
                  </a:solidFill>
                </a:rPr>
                <a:t>Câu 1</a:t>
              </a:r>
              <a:endParaRPr lang="en-US" altLang="en-US" b="1" dirty="0">
                <a:solidFill>
                  <a:schemeClr val="bg1"/>
                </a:solidFill>
              </a:endParaRPr>
            </a:p>
          </p:txBody>
        </p:sp>
      </p:grpSp>
      <p:pic>
        <p:nvPicPr>
          <p:cNvPr id="13318" name="Picture 10" descr="6282A33D3F464C77A9A4C1352497B7A3"/>
          <p:cNvPicPr>
            <a:picLocks noChangeAspect="1"/>
          </p:cNvPicPr>
          <p:nvPr/>
        </p:nvPicPr>
        <p:blipFill>
          <a:blip r:embed="rId2"/>
          <a:stretch>
            <a:fillRect/>
          </a:stretch>
        </p:blipFill>
        <p:spPr>
          <a:xfrm>
            <a:off x="990600" y="5029200"/>
            <a:ext cx="952500" cy="838200"/>
          </a:xfrm>
          <a:prstGeom prst="rect">
            <a:avLst/>
          </a:prstGeom>
          <a:noFill/>
          <a:ln w="9525">
            <a:noFill/>
          </a:ln>
        </p:spPr>
      </p:pic>
      <p:sp>
        <p:nvSpPr>
          <p:cNvPr id="39" name="AutoShape 16"/>
          <p:cNvSpPr/>
          <p:nvPr/>
        </p:nvSpPr>
        <p:spPr>
          <a:xfrm>
            <a:off x="3752850" y="5943600"/>
            <a:ext cx="1143000" cy="914400"/>
          </a:xfrm>
          <a:prstGeom prst="star16">
            <a:avLst>
              <a:gd name="adj" fmla="val 37500"/>
            </a:avLst>
          </a:prstGeom>
          <a:gradFill rotWithShape="1">
            <a:gsLst>
              <a:gs pos="0">
                <a:schemeClr val="bg1"/>
              </a:gs>
              <a:gs pos="100000">
                <a:srgbClr val="7B77C7"/>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FF0000"/>
                </a:solidFill>
                <a:latin typeface="Tahoma" panose="020B0604030504040204" pitchFamily="34" charset="0"/>
              </a:rPr>
              <a:t>0</a:t>
            </a:r>
            <a:endParaRPr lang="en-US" altLang="en-US" sz="4400" b="1" dirty="0">
              <a:solidFill>
                <a:srgbClr val="FF0000"/>
              </a:solidFill>
              <a:latin typeface="Tahoma" panose="020B0604030504040204" pitchFamily="34" charset="0"/>
            </a:endParaRPr>
          </a:p>
        </p:txBody>
      </p:sp>
      <p:sp>
        <p:nvSpPr>
          <p:cNvPr id="40" name="AutoShape 17"/>
          <p:cNvSpPr/>
          <p:nvPr/>
        </p:nvSpPr>
        <p:spPr>
          <a:xfrm>
            <a:off x="3756025" y="5943600"/>
            <a:ext cx="1143000" cy="914400"/>
          </a:xfrm>
          <a:prstGeom prst="star16">
            <a:avLst>
              <a:gd name="adj" fmla="val 37500"/>
            </a:avLst>
          </a:prstGeom>
          <a:gradFill rotWithShape="1">
            <a:gsLst>
              <a:gs pos="0">
                <a:schemeClr val="bg1"/>
              </a:gs>
              <a:gs pos="100000">
                <a:srgbClr val="89B593"/>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800000"/>
                </a:solidFill>
                <a:latin typeface="Tahoma" panose="020B0604030504040204" pitchFamily="34" charset="0"/>
              </a:rPr>
              <a:t>1</a:t>
            </a:r>
            <a:endParaRPr lang="en-US" altLang="en-US" sz="4400" b="1" dirty="0">
              <a:solidFill>
                <a:srgbClr val="800000"/>
              </a:solidFill>
              <a:latin typeface="Tahoma" panose="020B0604030504040204" pitchFamily="34" charset="0"/>
            </a:endParaRPr>
          </a:p>
        </p:txBody>
      </p:sp>
      <p:sp>
        <p:nvSpPr>
          <p:cNvPr id="41" name="AutoShape 18"/>
          <p:cNvSpPr/>
          <p:nvPr/>
        </p:nvSpPr>
        <p:spPr>
          <a:xfrm>
            <a:off x="3760788" y="5927725"/>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2</a:t>
            </a:r>
            <a:endParaRPr lang="en-US" altLang="en-US" sz="4400" b="1" dirty="0">
              <a:solidFill>
                <a:srgbClr val="0033CC"/>
              </a:solidFill>
              <a:latin typeface="Tahoma" panose="020B0604030504040204" pitchFamily="34" charset="0"/>
            </a:endParaRPr>
          </a:p>
        </p:txBody>
      </p:sp>
      <p:sp>
        <p:nvSpPr>
          <p:cNvPr id="42" name="AutoShape 19"/>
          <p:cNvSpPr/>
          <p:nvPr/>
        </p:nvSpPr>
        <p:spPr>
          <a:xfrm>
            <a:off x="3759200" y="5935663"/>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3</a:t>
            </a:r>
            <a:endParaRPr lang="en-US" altLang="en-US" sz="4400" b="1" dirty="0">
              <a:solidFill>
                <a:srgbClr val="0033CC"/>
              </a:solidFill>
              <a:latin typeface="Tahoma" panose="020B0604030504040204" pitchFamily="34" charset="0"/>
            </a:endParaRPr>
          </a:p>
        </p:txBody>
      </p:sp>
      <p:grpSp>
        <p:nvGrpSpPr>
          <p:cNvPr id="3" name="Group 47"/>
          <p:cNvGrpSpPr/>
          <p:nvPr/>
        </p:nvGrpSpPr>
        <p:grpSpPr bwMode="auto">
          <a:xfrm>
            <a:off x="1952625" y="3810000"/>
            <a:ext cx="4876800" cy="1981200"/>
            <a:chOff x="912" y="2592"/>
            <a:chExt cx="3072" cy="960"/>
          </a:xfrm>
          <a:solidFill>
            <a:srgbClr val="FFFF00"/>
          </a:solidFill>
        </p:grpSpPr>
        <p:sp>
          <p:nvSpPr>
            <p:cNvPr id="18450" name="Oval 48"/>
            <p:cNvSpPr>
              <a:spLocks noChangeArrowheads="1"/>
            </p:cNvSpPr>
            <p:nvPr/>
          </p:nvSpPr>
          <p:spPr bwMode="auto">
            <a:xfrm>
              <a:off x="912" y="2592"/>
              <a:ext cx="3072" cy="960"/>
            </a:xfrm>
            <a:prstGeom prst="ellipse">
              <a:avLst/>
            </a:prstGeom>
            <a:grpFill/>
            <a:ln w="9525">
              <a:solidFill>
                <a:srgbClr val="FF0000"/>
              </a:solidFill>
              <a:rou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800" b="1" i="0" u="none" strike="noStrike" kern="1200" cap="none" spc="0" normalizeH="0" baseline="0" noProof="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18451" name="WordArt 49"/>
            <p:cNvSpPr>
              <a:spLocks noChangeArrowheads="1" noChangeShapeType="1" noTextEdit="1"/>
            </p:cNvSpPr>
            <p:nvPr/>
          </p:nvSpPr>
          <p:spPr bwMode="auto">
            <a:xfrm>
              <a:off x="1488" y="2880"/>
              <a:ext cx="1884" cy="408"/>
            </a:xfrm>
            <a:prstGeom prst="rect">
              <a:avLst/>
            </a:prstGeom>
            <a:grpFill/>
          </p:spPr>
          <p:txBody>
            <a:bodyPr wrap="none" numCol="1"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rPr>
                <a:t>HẾT GIỜ</a:t>
              </a:r>
              <a:endParaRPr kumimoji="0" lang="en-US" sz="3600" b="1" i="1" u="none" strike="noStrike" kern="10" cap="none" spc="0" normalizeH="0" baseline="0" noProof="0">
                <a:ln w="9525">
                  <a:solidFill>
                    <a:srgbClr val="FF0000"/>
                  </a:solidFill>
                  <a:round/>
                </a:ln>
                <a:solidFill>
                  <a:srgbClr val="FF6600"/>
                </a:solidFill>
                <a:effectLst/>
                <a:uLnTx/>
                <a:uFillTx/>
                <a:latin typeface="Times New Roman" panose="02020603050405020304"/>
                <a:ea typeface="+mn-ea"/>
                <a:cs typeface="Times New Roman" panose="02020603050405020304"/>
              </a:endParaRPr>
            </a:p>
          </p:txBody>
        </p:sp>
      </p:grpSp>
      <p:graphicFrame>
        <p:nvGraphicFramePr>
          <p:cNvPr id="13324" name="Object 51"/>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076" name="" r:id="rId3" imgW="114300" imgH="215900" progId="Equation.3">
                  <p:embed/>
                </p:oleObj>
              </mc:Choice>
              <mc:Fallback>
                <p:oleObj name="" r:id="rId3" imgW="114300" imgH="215900" progId="Equation.3">
                  <p:embed/>
                  <p:pic>
                    <p:nvPicPr>
                      <p:cNvPr id="0" name="Picture 3075"/>
                      <p:cNvPicPr/>
                      <p:nvPr/>
                    </p:nvPicPr>
                    <p:blipFill>
                      <a:blip r:embed="rId4"/>
                      <a:stretch>
                        <a:fillRect/>
                      </a:stretch>
                    </p:blipFill>
                    <p:spPr>
                      <a:xfrm>
                        <a:off x="4514850" y="3321050"/>
                        <a:ext cx="114300" cy="215900"/>
                      </a:xfrm>
                      <a:prstGeom prst="rect">
                        <a:avLst/>
                      </a:prstGeom>
                      <a:noFill/>
                      <a:ln w="38100">
                        <a:noFill/>
                        <a:miter/>
                      </a:ln>
                    </p:spPr>
                  </p:pic>
                </p:oleObj>
              </mc:Fallback>
            </mc:AlternateContent>
          </a:graphicData>
        </a:graphic>
      </p:graphicFrame>
      <p:sp>
        <p:nvSpPr>
          <p:cNvPr id="48" name="Rectangle 47"/>
          <p:cNvSpPr/>
          <p:nvPr/>
        </p:nvSpPr>
        <p:spPr>
          <a:xfrm>
            <a:off x="4024313" y="2560638"/>
            <a:ext cx="1182687" cy="523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D. 3kg</a:t>
            </a:r>
            <a:endParaRPr lang="en-US" altLang="en-US" sz="2800" b="1" dirty="0">
              <a:solidFill>
                <a:srgbClr val="FF0000"/>
              </a:solidFill>
              <a:latin typeface="Times New Roman" panose="02020603050405020304" pitchFamily="18" charset="0"/>
              <a:ea typeface="Times New Roman" panose="02020603050405020304" pitchFamily="18" charset="0"/>
            </a:endParaRPr>
          </a:p>
        </p:txBody>
      </p:sp>
      <p:sp>
        <p:nvSpPr>
          <p:cNvPr id="49" name="AutoShape 19"/>
          <p:cNvSpPr/>
          <p:nvPr/>
        </p:nvSpPr>
        <p:spPr>
          <a:xfrm>
            <a:off x="37719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4</a:t>
            </a:r>
            <a:endParaRPr lang="en-US" altLang="en-US" sz="4400" b="1" dirty="0">
              <a:solidFill>
                <a:srgbClr val="0033CC"/>
              </a:solidFill>
              <a:latin typeface="Tahoma" panose="020B0604030504040204" pitchFamily="34" charset="0"/>
            </a:endParaRPr>
          </a:p>
        </p:txBody>
      </p:sp>
      <p:sp>
        <p:nvSpPr>
          <p:cNvPr id="50" name="AutoShape 19"/>
          <p:cNvSpPr/>
          <p:nvPr/>
        </p:nvSpPr>
        <p:spPr>
          <a:xfrm>
            <a:off x="3759200" y="5930900"/>
            <a:ext cx="1143000" cy="914400"/>
          </a:xfrm>
          <a:prstGeom prst="star16">
            <a:avLst>
              <a:gd name="adj" fmla="val 37500"/>
            </a:avLst>
          </a:prstGeom>
          <a:gradFill rotWithShape="1">
            <a:gsLst>
              <a:gs pos="0">
                <a:schemeClr val="bg1"/>
              </a:gs>
              <a:gs pos="100000">
                <a:srgbClr val="FC4254"/>
              </a:gs>
            </a:gsLst>
            <a:path path="shape">
              <a:fillToRect l="50000" t="50000" r="50000" b="50000"/>
            </a:path>
            <a:tileRect/>
          </a:gra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a:spcBef>
                <a:spcPct val="0"/>
              </a:spcBef>
              <a:buNone/>
            </a:pPr>
            <a:r>
              <a:rPr lang="en-US" altLang="en-US" sz="4400" b="1" dirty="0">
                <a:solidFill>
                  <a:srgbClr val="0033CC"/>
                </a:solidFill>
                <a:latin typeface="Tahoma" panose="020B0604030504040204" pitchFamily="34" charset="0"/>
              </a:rPr>
              <a:t>5</a:t>
            </a:r>
            <a:endParaRPr lang="en-US" altLang="en-US" sz="4400" b="1" dirty="0">
              <a:solidFill>
                <a:srgbClr val="0033CC"/>
              </a:solidFill>
              <a:latin typeface="Tahoma" panose="020B0604030504040204" pitchFamily="34" charset="0"/>
            </a:endParaRPr>
          </a:p>
        </p:txBody>
      </p:sp>
      <p:pic>
        <p:nvPicPr>
          <p:cNvPr id="13328" name="Picture 1"/>
          <p:cNvPicPr>
            <a:picLocks noChangeAspect="1"/>
          </p:cNvPicPr>
          <p:nvPr/>
        </p:nvPicPr>
        <p:blipFill>
          <a:blip r:embed="rId5"/>
          <a:stretch>
            <a:fillRect/>
          </a:stretch>
        </p:blipFill>
        <p:spPr>
          <a:xfrm>
            <a:off x="5857875" y="2282825"/>
            <a:ext cx="1498600" cy="12954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xit" presetSubtype="0" decel="100000" fill="hold" grpId="0" nodeType="clickEffect">
                                  <p:stCondLst>
                                    <p:cond delay="0"/>
                                  </p:stCondLst>
                                  <p:childTnLst>
                                    <p:anim calcmode="lin" valueType="num">
                                      <p:cBhvr>
                                        <p:cTn id="11" dur="1000"/>
                                        <p:tgtEl>
                                          <p:spTgt spid="50"/>
                                        </p:tgtEl>
                                        <p:attrNameLst>
                                          <p:attrName>ppt_w</p:attrName>
                                        </p:attrNameLst>
                                      </p:cBhvr>
                                      <p:tavLst>
                                        <p:tav tm="0">
                                          <p:val>
                                            <p:strVal val="ppt_w"/>
                                          </p:val>
                                        </p:tav>
                                        <p:tav tm="100000">
                                          <p:val>
                                            <p:strVal val="ppt_w*0.05"/>
                                          </p:val>
                                        </p:tav>
                                      </p:tavLst>
                                    </p:anim>
                                    <p:anim calcmode="lin" valueType="num">
                                      <p:cBhvr>
                                        <p:cTn id="12" dur="1000"/>
                                        <p:tgtEl>
                                          <p:spTgt spid="50"/>
                                        </p:tgtEl>
                                        <p:attrNameLst>
                                          <p:attrName>ppt_h</p:attrName>
                                        </p:attrNameLst>
                                      </p:cBhvr>
                                      <p:tavLst>
                                        <p:tav tm="0">
                                          <p:val>
                                            <p:strVal val="ppt_h"/>
                                          </p:val>
                                        </p:tav>
                                        <p:tav tm="100000">
                                          <p:val>
                                            <p:strVal val="ppt_h"/>
                                          </p:val>
                                        </p:tav>
                                      </p:tavLst>
                                    </p:anim>
                                    <p:anim calcmode="lin" valueType="num">
                                      <p:cBhvr>
                                        <p:cTn id="13" dur="1000"/>
                                        <p:tgtEl>
                                          <p:spTgt spid="50"/>
                                        </p:tgtEl>
                                        <p:attrNameLst>
                                          <p:attrName>ppt_x</p:attrName>
                                        </p:attrNameLst>
                                      </p:cBhvr>
                                      <p:tavLst>
                                        <p:tav tm="0">
                                          <p:val>
                                            <p:strVal val="ppt_x"/>
                                          </p:val>
                                        </p:tav>
                                        <p:tav tm="100000">
                                          <p:val>
                                            <p:strVal val="ppt_x-.2"/>
                                          </p:val>
                                        </p:tav>
                                      </p:tavLst>
                                    </p:anim>
                                    <p:anim calcmode="lin" valueType="num">
                                      <p:cBhvr>
                                        <p:cTn id="14" dur="1000"/>
                                        <p:tgtEl>
                                          <p:spTgt spid="50"/>
                                        </p:tgtEl>
                                        <p:attrNameLst>
                                          <p:attrName>ppt_y</p:attrName>
                                        </p:attrNameLst>
                                      </p:cBhvr>
                                      <p:tavLst>
                                        <p:tav tm="0">
                                          <p:val>
                                            <p:strVal val="ppt_y"/>
                                          </p:val>
                                        </p:tav>
                                        <p:tav tm="100000">
                                          <p:val>
                                            <p:strVal val="ppt_y"/>
                                          </p:val>
                                        </p:tav>
                                      </p:tavLst>
                                    </p:anim>
                                    <p:animEffect transition="out" filter="fade">
                                      <p:cBhvr>
                                        <p:cTn id="15" dur="1000"/>
                                        <p:tgtEl>
                                          <p:spTgt spid="50"/>
                                        </p:tgtEl>
                                      </p:cBhvr>
                                    </p:animEffect>
                                    <p:set>
                                      <p:cBhvr>
                                        <p:cTn id="16" dur="1" fill="hold">
                                          <p:stCondLst>
                                            <p:cond delay="999"/>
                                          </p:stCondLst>
                                        </p:cTn>
                                        <p:tgtEl>
                                          <p:spTgt spid="50"/>
                                        </p:tgtEl>
                                        <p:attrNameLst>
                                          <p:attrName>style.visibility</p:attrName>
                                        </p:attrNameLst>
                                      </p:cBhvr>
                                      <p:to>
                                        <p:strVal val="hidden"/>
                                      </p:to>
                                    </p:set>
                                  </p:childTnLst>
                                  <p:subTnLst>
                                    <p:audio>
                                      <p:cMediaNode>
                                        <p:cTn display="0" masterRel="sameClick">
                                          <p:stCondLst>
                                            <p:cond evt="begin" delay="0">
                                              <p:tn val="10"/>
                                            </p:cond>
                                          </p:stCondLst>
                                          <p:endCondLst>
                                            <p:cond evt="onStopAudio" delay="0">
                                              <p:tgtEl>
                                                <p:sldTgt/>
                                              </p:tgtEl>
                                            </p:cond>
                                          </p:endCondLst>
                                        </p:cTn>
                                        <p:tgtEl>
                                          <p:sndTgt r:embed="rId6" name="click.wav"/>
                                        </p:tgtEl>
                                      </p:cMediaNode>
                                    </p:audio>
                                  </p:subTnLst>
                                </p:cTn>
                              </p:par>
                            </p:childTnLst>
                          </p:cTn>
                        </p:par>
                        <p:par>
                          <p:cTn id="17" fill="hold">
                            <p:stCondLst>
                              <p:cond delay="1000"/>
                            </p:stCondLst>
                            <p:childTnLst>
                              <p:par>
                                <p:cTn id="18" presetID="54" presetClass="exit" presetSubtype="0" decel="100000" fill="hold" grpId="0" nodeType="afterEffect">
                                  <p:stCondLst>
                                    <p:cond delay="0"/>
                                  </p:stCondLst>
                                  <p:childTnLst>
                                    <p:anim calcmode="lin" valueType="num">
                                      <p:cBhvr>
                                        <p:cTn id="19" dur="1000"/>
                                        <p:tgtEl>
                                          <p:spTgt spid="49"/>
                                        </p:tgtEl>
                                        <p:attrNameLst>
                                          <p:attrName>ppt_w</p:attrName>
                                        </p:attrNameLst>
                                      </p:cBhvr>
                                      <p:tavLst>
                                        <p:tav tm="0">
                                          <p:val>
                                            <p:strVal val="ppt_w"/>
                                          </p:val>
                                        </p:tav>
                                        <p:tav tm="100000">
                                          <p:val>
                                            <p:strVal val="ppt_w*0.05"/>
                                          </p:val>
                                        </p:tav>
                                      </p:tavLst>
                                    </p:anim>
                                    <p:anim calcmode="lin" valueType="num">
                                      <p:cBhvr>
                                        <p:cTn id="20" dur="1000"/>
                                        <p:tgtEl>
                                          <p:spTgt spid="49"/>
                                        </p:tgtEl>
                                        <p:attrNameLst>
                                          <p:attrName>ppt_h</p:attrName>
                                        </p:attrNameLst>
                                      </p:cBhvr>
                                      <p:tavLst>
                                        <p:tav tm="0">
                                          <p:val>
                                            <p:strVal val="ppt_h"/>
                                          </p:val>
                                        </p:tav>
                                        <p:tav tm="100000">
                                          <p:val>
                                            <p:strVal val="ppt_h"/>
                                          </p:val>
                                        </p:tav>
                                      </p:tavLst>
                                    </p:anim>
                                    <p:anim calcmode="lin" valueType="num">
                                      <p:cBhvr>
                                        <p:cTn id="21" dur="1000"/>
                                        <p:tgtEl>
                                          <p:spTgt spid="49"/>
                                        </p:tgtEl>
                                        <p:attrNameLst>
                                          <p:attrName>ppt_x</p:attrName>
                                        </p:attrNameLst>
                                      </p:cBhvr>
                                      <p:tavLst>
                                        <p:tav tm="0">
                                          <p:val>
                                            <p:strVal val="ppt_x"/>
                                          </p:val>
                                        </p:tav>
                                        <p:tav tm="100000">
                                          <p:val>
                                            <p:strVal val="ppt_x-.2"/>
                                          </p:val>
                                        </p:tav>
                                      </p:tavLst>
                                    </p:anim>
                                    <p:anim calcmode="lin" valueType="num">
                                      <p:cBhvr>
                                        <p:cTn id="22" dur="1000"/>
                                        <p:tgtEl>
                                          <p:spTgt spid="49"/>
                                        </p:tgtEl>
                                        <p:attrNameLst>
                                          <p:attrName>ppt_y</p:attrName>
                                        </p:attrNameLst>
                                      </p:cBhvr>
                                      <p:tavLst>
                                        <p:tav tm="0">
                                          <p:val>
                                            <p:strVal val="ppt_y"/>
                                          </p:val>
                                        </p:tav>
                                        <p:tav tm="100000">
                                          <p:val>
                                            <p:strVal val="ppt_y"/>
                                          </p:val>
                                        </p:tav>
                                      </p:tavLst>
                                    </p:anim>
                                    <p:animEffect transition="out" filter="fade">
                                      <p:cBhvr>
                                        <p:cTn id="23" dur="1000"/>
                                        <p:tgtEl>
                                          <p:spTgt spid="49"/>
                                        </p:tgtEl>
                                      </p:cBhvr>
                                    </p:animEffect>
                                    <p:set>
                                      <p:cBhvr>
                                        <p:cTn id="24" dur="1" fill="hold">
                                          <p:stCondLst>
                                            <p:cond delay="999"/>
                                          </p:stCondLst>
                                        </p:cTn>
                                        <p:tgtEl>
                                          <p:spTgt spid="49"/>
                                        </p:tgtEl>
                                        <p:attrNameLst>
                                          <p:attrName>style.visibility</p:attrName>
                                        </p:attrNameLst>
                                      </p:cBhvr>
                                      <p:to>
                                        <p:strVal val="hidden"/>
                                      </p:to>
                                    </p:set>
                                  </p:childTnLst>
                                  <p:subTnLst>
                                    <p:audio>
                                      <p:cMediaNode>
                                        <p:cTn display="0" masterRel="sameClick">
                                          <p:stCondLst>
                                            <p:cond evt="begin" delay="0">
                                              <p:tn val="18"/>
                                            </p:cond>
                                          </p:stCondLst>
                                          <p:endCondLst>
                                            <p:cond evt="onStopAudio" delay="0">
                                              <p:tgtEl>
                                                <p:sldTgt/>
                                              </p:tgtEl>
                                            </p:cond>
                                          </p:endCondLst>
                                        </p:cTn>
                                        <p:tgtEl>
                                          <p:sndTgt r:embed="rId6" name="click.wav"/>
                                        </p:tgtEl>
                                      </p:cMediaNode>
                                    </p:audio>
                                  </p:subTnLst>
                                </p:cTn>
                              </p:par>
                            </p:childTnLst>
                          </p:cTn>
                        </p:par>
                        <p:par>
                          <p:cTn id="25" fill="hold">
                            <p:stCondLst>
                              <p:cond delay="2000"/>
                            </p:stCondLst>
                            <p:childTnLst>
                              <p:par>
                                <p:cTn id="26" presetID="54" presetClass="exit" presetSubtype="0" decel="100000" fill="hold" grpId="0" nodeType="afterEffect">
                                  <p:stCondLst>
                                    <p:cond delay="0"/>
                                  </p:stCondLst>
                                  <p:childTnLst>
                                    <p:anim calcmode="lin" valueType="num">
                                      <p:cBhvr>
                                        <p:cTn id="27" dur="1000"/>
                                        <p:tgtEl>
                                          <p:spTgt spid="42"/>
                                        </p:tgtEl>
                                        <p:attrNameLst>
                                          <p:attrName>ppt_w</p:attrName>
                                        </p:attrNameLst>
                                      </p:cBhvr>
                                      <p:tavLst>
                                        <p:tav tm="0">
                                          <p:val>
                                            <p:strVal val="ppt_w"/>
                                          </p:val>
                                        </p:tav>
                                        <p:tav tm="100000">
                                          <p:val>
                                            <p:strVal val="ppt_w*0.05"/>
                                          </p:val>
                                        </p:tav>
                                      </p:tavLst>
                                    </p:anim>
                                    <p:anim calcmode="lin" valueType="num">
                                      <p:cBhvr>
                                        <p:cTn id="28" dur="1000"/>
                                        <p:tgtEl>
                                          <p:spTgt spid="42"/>
                                        </p:tgtEl>
                                        <p:attrNameLst>
                                          <p:attrName>ppt_h</p:attrName>
                                        </p:attrNameLst>
                                      </p:cBhvr>
                                      <p:tavLst>
                                        <p:tav tm="0">
                                          <p:val>
                                            <p:strVal val="ppt_h"/>
                                          </p:val>
                                        </p:tav>
                                        <p:tav tm="100000">
                                          <p:val>
                                            <p:strVal val="ppt_h"/>
                                          </p:val>
                                        </p:tav>
                                      </p:tavLst>
                                    </p:anim>
                                    <p:anim calcmode="lin" valueType="num">
                                      <p:cBhvr>
                                        <p:cTn id="29" dur="1000"/>
                                        <p:tgtEl>
                                          <p:spTgt spid="42"/>
                                        </p:tgtEl>
                                        <p:attrNameLst>
                                          <p:attrName>ppt_x</p:attrName>
                                        </p:attrNameLst>
                                      </p:cBhvr>
                                      <p:tavLst>
                                        <p:tav tm="0">
                                          <p:val>
                                            <p:strVal val="ppt_x"/>
                                          </p:val>
                                        </p:tav>
                                        <p:tav tm="100000">
                                          <p:val>
                                            <p:strVal val="ppt_x-.2"/>
                                          </p:val>
                                        </p:tav>
                                      </p:tavLst>
                                    </p:anim>
                                    <p:anim calcmode="lin" valueType="num">
                                      <p:cBhvr>
                                        <p:cTn id="30" dur="1000"/>
                                        <p:tgtEl>
                                          <p:spTgt spid="42"/>
                                        </p:tgtEl>
                                        <p:attrNameLst>
                                          <p:attrName>ppt_y</p:attrName>
                                        </p:attrNameLst>
                                      </p:cBhvr>
                                      <p:tavLst>
                                        <p:tav tm="0">
                                          <p:val>
                                            <p:strVal val="ppt_y"/>
                                          </p:val>
                                        </p:tav>
                                        <p:tav tm="100000">
                                          <p:val>
                                            <p:strVal val="ppt_y"/>
                                          </p:val>
                                        </p:tav>
                                      </p:tavLst>
                                    </p:anim>
                                    <p:animEffect transition="out" filter="fade">
                                      <p:cBhvr>
                                        <p:cTn id="31" dur="1000"/>
                                        <p:tgtEl>
                                          <p:spTgt spid="42"/>
                                        </p:tgtEl>
                                      </p:cBhvr>
                                    </p:animEffect>
                                    <p:set>
                                      <p:cBhvr>
                                        <p:cTn id="32" dur="1" fill="hold">
                                          <p:stCondLst>
                                            <p:cond delay="999"/>
                                          </p:stCondLst>
                                        </p:cTn>
                                        <p:tgtEl>
                                          <p:spTgt spid="42"/>
                                        </p:tgtEl>
                                        <p:attrNameLst>
                                          <p:attrName>style.visibility</p:attrName>
                                        </p:attrNameLst>
                                      </p:cBhvr>
                                      <p:to>
                                        <p:strVal val="hidden"/>
                                      </p:to>
                                    </p:set>
                                  </p:childTnLst>
                                  <p:subTnLst>
                                    <p:audio>
                                      <p:cMediaNode>
                                        <p:cTn display="0" masterRel="sameClick">
                                          <p:stCondLst>
                                            <p:cond evt="begin" delay="0">
                                              <p:tn val="26"/>
                                            </p:cond>
                                          </p:stCondLst>
                                          <p:endCondLst>
                                            <p:cond evt="onStopAudio" delay="0">
                                              <p:tgtEl>
                                                <p:sldTgt/>
                                              </p:tgtEl>
                                            </p:cond>
                                          </p:endCondLst>
                                        </p:cTn>
                                        <p:tgtEl>
                                          <p:sndTgt r:embed="rId6" name="click.wav"/>
                                        </p:tgtEl>
                                      </p:cMediaNode>
                                    </p:audio>
                                  </p:subTnLst>
                                </p:cTn>
                              </p:par>
                            </p:childTnLst>
                          </p:cTn>
                        </p:par>
                        <p:par>
                          <p:cTn id="33" fill="hold">
                            <p:stCondLst>
                              <p:cond delay="3000"/>
                            </p:stCondLst>
                            <p:childTnLst>
                              <p:par>
                                <p:cTn id="34" presetID="54" presetClass="exit" presetSubtype="0" decel="100000" fill="hold" grpId="0" nodeType="afterEffect">
                                  <p:stCondLst>
                                    <p:cond delay="0"/>
                                  </p:stCondLst>
                                  <p:childTnLst>
                                    <p:anim calcmode="lin" valueType="num">
                                      <p:cBhvr>
                                        <p:cTn id="35" dur="1000"/>
                                        <p:tgtEl>
                                          <p:spTgt spid="41"/>
                                        </p:tgtEl>
                                        <p:attrNameLst>
                                          <p:attrName>ppt_w</p:attrName>
                                        </p:attrNameLst>
                                      </p:cBhvr>
                                      <p:tavLst>
                                        <p:tav tm="0">
                                          <p:val>
                                            <p:strVal val="ppt_w"/>
                                          </p:val>
                                        </p:tav>
                                        <p:tav tm="100000">
                                          <p:val>
                                            <p:strVal val="ppt_w*0.05"/>
                                          </p:val>
                                        </p:tav>
                                      </p:tavLst>
                                    </p:anim>
                                    <p:anim calcmode="lin" valueType="num">
                                      <p:cBhvr>
                                        <p:cTn id="36" dur="1000"/>
                                        <p:tgtEl>
                                          <p:spTgt spid="41"/>
                                        </p:tgtEl>
                                        <p:attrNameLst>
                                          <p:attrName>ppt_h</p:attrName>
                                        </p:attrNameLst>
                                      </p:cBhvr>
                                      <p:tavLst>
                                        <p:tav tm="0">
                                          <p:val>
                                            <p:strVal val="ppt_h"/>
                                          </p:val>
                                        </p:tav>
                                        <p:tav tm="100000">
                                          <p:val>
                                            <p:strVal val="ppt_h"/>
                                          </p:val>
                                        </p:tav>
                                      </p:tavLst>
                                    </p:anim>
                                    <p:anim calcmode="lin" valueType="num">
                                      <p:cBhvr>
                                        <p:cTn id="37" dur="1000"/>
                                        <p:tgtEl>
                                          <p:spTgt spid="41"/>
                                        </p:tgtEl>
                                        <p:attrNameLst>
                                          <p:attrName>ppt_x</p:attrName>
                                        </p:attrNameLst>
                                      </p:cBhvr>
                                      <p:tavLst>
                                        <p:tav tm="0">
                                          <p:val>
                                            <p:strVal val="ppt_x"/>
                                          </p:val>
                                        </p:tav>
                                        <p:tav tm="100000">
                                          <p:val>
                                            <p:strVal val="ppt_x-.2"/>
                                          </p:val>
                                        </p:tav>
                                      </p:tavLst>
                                    </p:anim>
                                    <p:anim calcmode="lin" valueType="num">
                                      <p:cBhvr>
                                        <p:cTn id="38" dur="1000"/>
                                        <p:tgtEl>
                                          <p:spTgt spid="41"/>
                                        </p:tgtEl>
                                        <p:attrNameLst>
                                          <p:attrName>ppt_y</p:attrName>
                                        </p:attrNameLst>
                                      </p:cBhvr>
                                      <p:tavLst>
                                        <p:tav tm="0">
                                          <p:val>
                                            <p:strVal val="ppt_y"/>
                                          </p:val>
                                        </p:tav>
                                        <p:tav tm="100000">
                                          <p:val>
                                            <p:strVal val="ppt_y"/>
                                          </p:val>
                                        </p:tav>
                                      </p:tavLst>
                                    </p:anim>
                                    <p:animEffect transition="out" filter="fade">
                                      <p:cBhvr>
                                        <p:cTn id="39" dur="1000"/>
                                        <p:tgtEl>
                                          <p:spTgt spid="41"/>
                                        </p:tgtEl>
                                      </p:cBhvr>
                                    </p:animEffect>
                                    <p:set>
                                      <p:cBhvr>
                                        <p:cTn id="40" dur="1" fill="hold">
                                          <p:stCondLst>
                                            <p:cond delay="999"/>
                                          </p:stCondLst>
                                        </p:cTn>
                                        <p:tgtEl>
                                          <p:spTgt spid="41"/>
                                        </p:tgtEl>
                                        <p:attrNameLst>
                                          <p:attrName>style.visibility</p:attrName>
                                        </p:attrNameLst>
                                      </p:cBhvr>
                                      <p:to>
                                        <p:strVal val="hidden"/>
                                      </p:to>
                                    </p:set>
                                  </p:childTnLst>
                                  <p:subTnLst>
                                    <p:audio>
                                      <p:cMediaNode>
                                        <p:cTn display="0" masterRel="sameClick">
                                          <p:stCondLst>
                                            <p:cond evt="begin" delay="0">
                                              <p:tn val="34"/>
                                            </p:cond>
                                          </p:stCondLst>
                                          <p:endCondLst>
                                            <p:cond evt="onStopAudio" delay="0">
                                              <p:tgtEl>
                                                <p:sldTgt/>
                                              </p:tgtEl>
                                            </p:cond>
                                          </p:endCondLst>
                                        </p:cTn>
                                        <p:tgtEl>
                                          <p:sndTgt r:embed="rId6" name="click.wav"/>
                                        </p:tgtEl>
                                      </p:cMediaNode>
                                    </p:audio>
                                  </p:subTnLst>
                                </p:cTn>
                              </p:par>
                            </p:childTnLst>
                          </p:cTn>
                        </p:par>
                        <p:par>
                          <p:cTn id="41" fill="hold">
                            <p:stCondLst>
                              <p:cond delay="4000"/>
                            </p:stCondLst>
                            <p:childTnLst>
                              <p:par>
                                <p:cTn id="42" presetID="54" presetClass="exit" presetSubtype="0" decel="100000" fill="hold" grpId="0" nodeType="afterEffect">
                                  <p:stCondLst>
                                    <p:cond delay="0"/>
                                  </p:stCondLst>
                                  <p:childTnLst>
                                    <p:anim calcmode="lin" valueType="num">
                                      <p:cBhvr>
                                        <p:cTn id="43" dur="1000"/>
                                        <p:tgtEl>
                                          <p:spTgt spid="40"/>
                                        </p:tgtEl>
                                        <p:attrNameLst>
                                          <p:attrName>ppt_w</p:attrName>
                                        </p:attrNameLst>
                                      </p:cBhvr>
                                      <p:tavLst>
                                        <p:tav tm="0">
                                          <p:val>
                                            <p:strVal val="ppt_w"/>
                                          </p:val>
                                        </p:tav>
                                        <p:tav tm="100000">
                                          <p:val>
                                            <p:strVal val="ppt_w*0.05"/>
                                          </p:val>
                                        </p:tav>
                                      </p:tavLst>
                                    </p:anim>
                                    <p:anim calcmode="lin" valueType="num">
                                      <p:cBhvr>
                                        <p:cTn id="44" dur="1000"/>
                                        <p:tgtEl>
                                          <p:spTgt spid="40"/>
                                        </p:tgtEl>
                                        <p:attrNameLst>
                                          <p:attrName>ppt_h</p:attrName>
                                        </p:attrNameLst>
                                      </p:cBhvr>
                                      <p:tavLst>
                                        <p:tav tm="0">
                                          <p:val>
                                            <p:strVal val="ppt_h"/>
                                          </p:val>
                                        </p:tav>
                                        <p:tav tm="100000">
                                          <p:val>
                                            <p:strVal val="ppt_h"/>
                                          </p:val>
                                        </p:tav>
                                      </p:tavLst>
                                    </p:anim>
                                    <p:anim calcmode="lin" valueType="num">
                                      <p:cBhvr>
                                        <p:cTn id="45" dur="1000"/>
                                        <p:tgtEl>
                                          <p:spTgt spid="40"/>
                                        </p:tgtEl>
                                        <p:attrNameLst>
                                          <p:attrName>ppt_x</p:attrName>
                                        </p:attrNameLst>
                                      </p:cBhvr>
                                      <p:tavLst>
                                        <p:tav tm="0">
                                          <p:val>
                                            <p:strVal val="ppt_x"/>
                                          </p:val>
                                        </p:tav>
                                        <p:tav tm="100000">
                                          <p:val>
                                            <p:strVal val="ppt_x-.2"/>
                                          </p:val>
                                        </p:tav>
                                      </p:tavLst>
                                    </p:anim>
                                    <p:anim calcmode="lin" valueType="num">
                                      <p:cBhvr>
                                        <p:cTn id="46" dur="1000"/>
                                        <p:tgtEl>
                                          <p:spTgt spid="40"/>
                                        </p:tgtEl>
                                        <p:attrNameLst>
                                          <p:attrName>ppt_y</p:attrName>
                                        </p:attrNameLst>
                                      </p:cBhvr>
                                      <p:tavLst>
                                        <p:tav tm="0">
                                          <p:val>
                                            <p:strVal val="ppt_y"/>
                                          </p:val>
                                        </p:tav>
                                        <p:tav tm="100000">
                                          <p:val>
                                            <p:strVal val="ppt_y"/>
                                          </p:val>
                                        </p:tav>
                                      </p:tavLst>
                                    </p:anim>
                                    <p:animEffect transition="out" filter="fade">
                                      <p:cBhvr>
                                        <p:cTn id="47" dur="1000"/>
                                        <p:tgtEl>
                                          <p:spTgt spid="40"/>
                                        </p:tgtEl>
                                      </p:cBhvr>
                                    </p:animEffect>
                                    <p:set>
                                      <p:cBhvr>
                                        <p:cTn id="48" dur="1" fill="hold">
                                          <p:stCondLst>
                                            <p:cond delay="999"/>
                                          </p:stCondLst>
                                        </p:cTn>
                                        <p:tgtEl>
                                          <p:spTgt spid="40"/>
                                        </p:tgtEl>
                                        <p:attrNameLst>
                                          <p:attrName>style.visibility</p:attrName>
                                        </p:attrNameLst>
                                      </p:cBhvr>
                                      <p:to>
                                        <p:strVal val="hidden"/>
                                      </p:to>
                                    </p:set>
                                  </p:childTnLst>
                                  <p:subTnLst>
                                    <p:audio>
                                      <p:cMediaNode>
                                        <p:cTn display="0" masterRel="sameClick">
                                          <p:stCondLst>
                                            <p:cond evt="begin" delay="0">
                                              <p:tn val="42"/>
                                            </p:cond>
                                          </p:stCondLst>
                                          <p:endCondLst>
                                            <p:cond evt="onStopAudio" delay="0">
                                              <p:tgtEl>
                                                <p:sldTgt/>
                                              </p:tgtEl>
                                            </p:cond>
                                          </p:endCondLst>
                                        </p:cTn>
                                        <p:tgtEl>
                                          <p:sndTgt r:embed="rId6" name="click.wav"/>
                                        </p:tgtEl>
                                      </p:cMediaNode>
                                    </p:audio>
                                  </p:subTnLst>
                                </p:cTn>
                              </p:par>
                            </p:childTnLst>
                          </p:cTn>
                        </p:par>
                        <p:par>
                          <p:cTn id="49" fill="hold">
                            <p:stCondLst>
                              <p:cond delay="5000"/>
                            </p:stCondLst>
                            <p:childTnLst>
                              <p:par>
                                <p:cTn id="50" presetID="6" presetClass="emph" presetSubtype="0" fill="hold" grpId="0" nodeType="afterEffect">
                                  <p:stCondLst>
                                    <p:cond delay="0"/>
                                  </p:stCondLst>
                                  <p:childTnLst>
                                    <p:animScale>
                                      <p:cBhvr>
                                        <p:cTn id="51" dur="1000" fill="hold"/>
                                        <p:tgtEl>
                                          <p:spTgt spid="39"/>
                                        </p:tgtEl>
                                      </p:cBhvr>
                                      <p:by x="130000" y="130000"/>
                                    </p:animScale>
                                  </p:childTnLst>
                                  <p:subTnLst>
                                    <p:audio>
                                      <p:cMediaNode>
                                        <p:cTn display="0" masterRel="sameClick">
                                          <p:stCondLst>
                                            <p:cond evt="begin" delay="0">
                                              <p:tn val="50"/>
                                            </p:cond>
                                          </p:stCondLst>
                                          <p:endCondLst>
                                            <p:cond evt="onStopAudio" delay="0">
                                              <p:tgtEl>
                                                <p:sldTgt/>
                                              </p:tgtEl>
                                            </p:cond>
                                          </p:endCondLst>
                                        </p:cTn>
                                        <p:tgtEl>
                                          <p:sndTgt r:embed="rId7" name="BELL.WAV"/>
                                        </p:tgtEl>
                                      </p:cMediaNode>
                                    </p:audio>
                                  </p:subTnLst>
                                </p:cTn>
                              </p:par>
                            </p:childTnLst>
                          </p:cTn>
                        </p:par>
                        <p:par>
                          <p:cTn id="52" fill="hold">
                            <p:stCondLst>
                              <p:cond delay="6000"/>
                            </p:stCondLst>
                            <p:childTnLst>
                              <p:par>
                                <p:cTn id="53" presetID="23" presetClass="entr" presetSubtype="16" fill="remove" nodeType="after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3000" fill="hold"/>
                                        <p:tgtEl>
                                          <p:spTgt spid="3"/>
                                        </p:tgtEl>
                                        <p:attrNameLst>
                                          <p:attrName>ppt_w</p:attrName>
                                        </p:attrNameLst>
                                      </p:cBhvr>
                                      <p:tavLst>
                                        <p:tav tm="0">
                                          <p:val>
                                            <p:fltVal val="0.000000"/>
                                          </p:val>
                                        </p:tav>
                                        <p:tav tm="100000">
                                          <p:val>
                                            <p:strVal val="#ppt_w"/>
                                          </p:val>
                                        </p:tav>
                                      </p:tavLst>
                                    </p:anim>
                                    <p:anim calcmode="lin" valueType="num">
                                      <p:cBhvr>
                                        <p:cTn id="56" dur="3000" fill="hold"/>
                                        <p:tgtEl>
                                          <p:spTgt spid="3"/>
                                        </p:tgtEl>
                                        <p:attrNameLst>
                                          <p:attrName>ppt_h</p:attrName>
                                        </p:attrNameLst>
                                      </p:cBhvr>
                                      <p:tavLst>
                                        <p:tav tm="0">
                                          <p:val>
                                            <p:fltVal val="0.000000"/>
                                          </p:val>
                                        </p:tav>
                                        <p:tav tm="100000">
                                          <p:val>
                                            <p:strVal val="#ppt_h"/>
                                          </p:val>
                                        </p:tav>
                                      </p:tavLst>
                                    </p:anim>
                                  </p:childTnLst>
                                  <p:subTnLst>
                                    <p:audio>
                                      <p:cMediaNode>
                                        <p:cTn display="0" masterRel="sameClick">
                                          <p:stCondLst>
                                            <p:cond evt="begin" delay="0">
                                              <p:tn val="53"/>
                                            </p:cond>
                                          </p:stCondLst>
                                          <p:endCondLst>
                                            <p:cond evt="onStopAudio" delay="0">
                                              <p:tgtEl>
                                                <p:sldTgt/>
                                              </p:tgtEl>
                                            </p:cond>
                                          </p:endCondLst>
                                        </p:cTn>
                                        <p:tgtEl>
                                          <p:sndTgt r:embed="rId8" name="Cau hoi.wav"/>
                                        </p:tgtEl>
                                      </p:cMediaNode>
                                    </p:audio>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iterate type="lt">
                                    <p:tmAbs val="0"/>
                                  </p:iterate>
                                  <p:childTnLst>
                                    <p:set>
                                      <p:cBhvr>
                                        <p:cTn id="60" dur="1" fill="hold">
                                          <p:stCondLst>
                                            <p:cond delay="0"/>
                                          </p:stCondLst>
                                        </p:cTn>
                                        <p:tgtEl>
                                          <p:spTgt spid="48"/>
                                        </p:tgtEl>
                                        <p:attrNameLst>
                                          <p:attrName>style.visibility</p:attrName>
                                        </p:attrNameLst>
                                      </p:cBhvr>
                                      <p:to>
                                        <p:strVal val="visible"/>
                                      </p:to>
                                    </p:set>
                                  </p:childTnLst>
                                </p:cTn>
                              </p:par>
                            </p:childTnLst>
                          </p:cTn>
                        </p:par>
                        <p:par>
                          <p:cTn id="61" fill="hold">
                            <p:stCondLst>
                              <p:cond delay="0"/>
                            </p:stCondLst>
                            <p:childTnLst>
                              <p:par>
                                <p:cTn id="62" presetID="27" presetClass="emph" presetSubtype="0" fill="remove" grpId="1" nodeType="afterEffect">
                                  <p:stCondLst>
                                    <p:cond delay="0"/>
                                  </p:stCondLst>
                                  <p:iterate type="lt">
                                    <p:tmPct val="0"/>
                                  </p:iterate>
                                  <p:childTnLst>
                                    <p:animClr clrSpc="rgb" dir="cw">
                                      <p:cBhvr override="childStyle">
                                        <p:cTn id="63" dur="250" autoRev="1" fill="remove"/>
                                        <p:tgtEl>
                                          <p:spTgt spid="48"/>
                                        </p:tgtEl>
                                        <p:attrNameLst>
                                          <p:attrName>style.color</p:attrName>
                                        </p:attrNameLst>
                                      </p:cBhvr>
                                      <p:to>
                                        <a:schemeClr val="bg1"/>
                                      </p:to>
                                    </p:animClr>
                                    <p:animClr clrSpc="rgb" dir="cw">
                                      <p:cBhvr>
                                        <p:cTn id="64" dur="250" autoRev="1" fill="remove"/>
                                        <p:tgtEl>
                                          <p:spTgt spid="48"/>
                                        </p:tgtEl>
                                        <p:attrNameLst>
                                          <p:attrName>fillcolor</p:attrName>
                                        </p:attrNameLst>
                                      </p:cBhvr>
                                      <p:to>
                                        <a:schemeClr val="bg1"/>
                                      </p:to>
                                    </p:animClr>
                                    <p:set>
                                      <p:cBhvr>
                                        <p:cTn id="65" dur="250" autoRev="1" fill="remove"/>
                                        <p:tgtEl>
                                          <p:spTgt spid="48"/>
                                        </p:tgtEl>
                                        <p:attrNameLst>
                                          <p:attrName>fill.type</p:attrName>
                                        </p:attrNameLst>
                                      </p:cBhvr>
                                      <p:to>
                                        <p:strVal val="solid"/>
                                      </p:to>
                                    </p:set>
                                    <p:set>
                                      <p:cBhvr>
                                        <p:cTn id="66" dur="250" autoRev="1" fill="remove"/>
                                        <p:tgtEl>
                                          <p:spTgt spid="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9" grpId="0" animBg="1"/>
      <p:bldP spid="40" grpId="0" animBg="1"/>
      <p:bldP spid="41" grpId="0" animBg="1"/>
      <p:bldP spid="42" grpId="0" animBg="1"/>
      <p:bldP spid="48" grpId="0"/>
      <p:bldP spid="48" grpId="1"/>
      <p:bldP spid="49" grpId="0" animBg="1"/>
      <p:bldP spid="50"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defRPr>
        </a:defPPr>
      </a:lstStyle>
    </a:spDef>
    <a:ln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0</TotalTime>
  <Words>3214</Words>
  <Application>WPS Presentation</Application>
  <PresentationFormat/>
  <Paragraphs>401</Paragraphs>
  <Slides>16</Slides>
  <Notes>0</Notes>
  <HiddenSlides>0</HiddenSlides>
  <MMClips>0</MMClips>
  <ScaleCrop>false</ScaleCrop>
  <HeadingPairs>
    <vt:vector size="8" baseType="variant">
      <vt:variant>
        <vt:lpstr>已用的字体</vt:lpstr>
      </vt:variant>
      <vt:variant>
        <vt:i4>10</vt:i4>
      </vt:variant>
      <vt:variant>
        <vt:lpstr>主题</vt:lpstr>
      </vt:variant>
      <vt:variant>
        <vt:i4>2</vt:i4>
      </vt:variant>
      <vt:variant>
        <vt:lpstr>嵌入 OLE 服务器</vt:lpstr>
      </vt:variant>
      <vt:variant>
        <vt:i4>4</vt:i4>
      </vt:variant>
      <vt:variant>
        <vt:lpstr>幻灯片标题</vt:lpstr>
      </vt:variant>
      <vt:variant>
        <vt:i4>16</vt:i4>
      </vt:variant>
    </vt:vector>
  </HeadingPairs>
  <TitlesOfParts>
    <vt:vector size="32" baseType="lpstr">
      <vt:lpstr>Arial</vt:lpstr>
      <vt:lpstr>SimSun</vt:lpstr>
      <vt:lpstr>Wingdings</vt:lpstr>
      <vt:lpstr>Tahoma</vt:lpstr>
      <vt:lpstr>Calibri</vt:lpstr>
      <vt:lpstr>Times New Roman</vt:lpstr>
      <vt:lpstr>.VnTime</vt:lpstr>
      <vt:lpstr>Times New Roman</vt:lpstr>
      <vt:lpstr>Microsoft YaHei</vt:lpstr>
      <vt:lpstr>Arial Unicode MS</vt:lpstr>
      <vt:lpstr>Default Design</vt:lpstr>
      <vt:lpstr>Office Theme</vt:lpstr>
      <vt:lpstr>Equation.3</vt:lpstr>
      <vt:lpstr>Equation.3</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loan</dc:creator>
  <cp:lastModifiedBy>Thuy Dung Phan</cp:lastModifiedBy>
  <cp:revision>360</cp:revision>
  <dcterms:created xsi:type="dcterms:W3CDTF">2008-04-06T07:35:57Z</dcterms:created>
  <dcterms:modified xsi:type="dcterms:W3CDTF">2023-04-05T10:53:32Z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7F8CB86825D8431F851781495184F66F</vt:lpwstr>
  </property>
  <property fmtid="{D5CDD505-2E9C-101B-9397-08002B2CF9AE}" pid="3" name="KSOProductBuildVer">
    <vt:lpwstr>1033-11.2.0.11516</vt:lpwstr>
  </property>
</Properties>
</file>