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7" r:id="rId4"/>
  </p:sldMasterIdLst>
  <p:notesMasterIdLst>
    <p:notesMasterId r:id="rId53"/>
  </p:notesMasterIdLst>
  <p:sldIdLst>
    <p:sldId id="378" r:id="rId5"/>
    <p:sldId id="291" r:id="rId6"/>
    <p:sldId id="376" r:id="rId7"/>
    <p:sldId id="285" r:id="rId8"/>
    <p:sldId id="286" r:id="rId9"/>
    <p:sldId id="287" r:id="rId10"/>
    <p:sldId id="289" r:id="rId11"/>
    <p:sldId id="327" r:id="rId12"/>
    <p:sldId id="295" r:id="rId13"/>
    <p:sldId id="377" r:id="rId14"/>
    <p:sldId id="328" r:id="rId15"/>
    <p:sldId id="329" r:id="rId16"/>
    <p:sldId id="331" r:id="rId17"/>
    <p:sldId id="332" r:id="rId18"/>
    <p:sldId id="333" r:id="rId19"/>
    <p:sldId id="360" r:id="rId20"/>
    <p:sldId id="334" r:id="rId21"/>
    <p:sldId id="335" r:id="rId22"/>
    <p:sldId id="336" r:id="rId23"/>
    <p:sldId id="337" r:id="rId24"/>
    <p:sldId id="338" r:id="rId25"/>
    <p:sldId id="339" r:id="rId26"/>
    <p:sldId id="365" r:id="rId27"/>
    <p:sldId id="341" r:id="rId28"/>
    <p:sldId id="340" r:id="rId29"/>
    <p:sldId id="342" r:id="rId30"/>
    <p:sldId id="343" r:id="rId31"/>
    <p:sldId id="344" r:id="rId32"/>
    <p:sldId id="346" r:id="rId33"/>
    <p:sldId id="347" r:id="rId34"/>
    <p:sldId id="373" r:id="rId35"/>
    <p:sldId id="348" r:id="rId36"/>
    <p:sldId id="350" r:id="rId37"/>
    <p:sldId id="351" r:id="rId38"/>
    <p:sldId id="352" r:id="rId39"/>
    <p:sldId id="354" r:id="rId40"/>
    <p:sldId id="361" r:id="rId41"/>
    <p:sldId id="362" r:id="rId42"/>
    <p:sldId id="364" r:id="rId43"/>
    <p:sldId id="355" r:id="rId44"/>
    <p:sldId id="356" r:id="rId45"/>
    <p:sldId id="326" r:id="rId46"/>
    <p:sldId id="366" r:id="rId47"/>
    <p:sldId id="367" r:id="rId48"/>
    <p:sldId id="368" r:id="rId49"/>
    <p:sldId id="369" r:id="rId50"/>
    <p:sldId id="370" r:id="rId51"/>
    <p:sldId id="358" r:id="rId5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5050"/>
    <a:srgbClr val="73A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p:scale>
          <a:sx n="110" d="100"/>
          <a:sy n="110" d="100"/>
        </p:scale>
        <p:origin x="-240" y="3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685C8-9B5E-481F-A226-29DD45ADFBE8}" type="doc">
      <dgm:prSet loTypeId="urn:microsoft.com/office/officeart/2005/8/layout/vList2" loCatId="list" qsTypeId="urn:microsoft.com/office/officeart/2005/8/quickstyle/simple2" qsCatId="simple" csTypeId="urn:microsoft.com/office/officeart/2005/8/colors/accent3_1" csCatId="accent3" phldr="1"/>
      <dgm:spPr/>
      <dgm:t>
        <a:bodyPr/>
        <a:lstStyle/>
        <a:p>
          <a:endParaRPr lang="en-US"/>
        </a:p>
      </dgm:t>
    </dgm:pt>
    <dgm:pt modelId="{2A2CC73B-2B17-4078-B46F-2A2716004296}">
      <dgm:prSet phldrT="[Text]" custT="1"/>
      <dgm:spPr/>
      <dgm:t>
        <a:bodyPr/>
        <a:lstStyle/>
        <a:p>
          <a:r>
            <a:rPr lang="en-US" sz="2000" b="1" dirty="0" smtClean="0">
              <a:solidFill>
                <a:srgbClr val="FF0000"/>
              </a:solidFill>
              <a:latin typeface="Times New Roman" panose="02020603050405020304" pitchFamily="18" charset="0"/>
              <a:cs typeface="Times New Roman" panose="02020603050405020304" pitchFamily="18" charset="0"/>
            </a:rPr>
            <a:t>Hoạt động 1</a:t>
          </a:r>
          <a:r>
            <a:rPr lang="en-US" sz="2000" dirty="0" smtClean="0">
              <a:latin typeface="Times New Roman" panose="02020603050405020304" pitchFamily="18" charset="0"/>
              <a:cs typeface="Times New Roman" panose="02020603050405020304" pitchFamily="18" charset="0"/>
            </a:rPr>
            <a:t>:Cuộc bầu cử Quốc hội khoá VI ngày 25/04/1976</a:t>
          </a:r>
          <a:endParaRPr lang="en-US" sz="2000" dirty="0">
            <a:latin typeface="Times New Roman" panose="02020603050405020304" pitchFamily="18" charset="0"/>
            <a:cs typeface="Times New Roman" panose="02020603050405020304" pitchFamily="18" charset="0"/>
          </a:endParaRPr>
        </a:p>
      </dgm:t>
    </dgm:pt>
    <dgm:pt modelId="{CCAE5DD9-05ED-47EC-A197-EC95301EFD63}" type="parTrans" cxnId="{D39B04A2-0BA8-449E-A5E5-295ACA0B0017}">
      <dgm:prSet/>
      <dgm:spPr/>
      <dgm:t>
        <a:bodyPr/>
        <a:lstStyle/>
        <a:p>
          <a:endParaRPr lang="en-US"/>
        </a:p>
      </dgm:t>
    </dgm:pt>
    <dgm:pt modelId="{0A03CBC7-1084-4E1A-9895-A054AF634904}" type="sibTrans" cxnId="{D39B04A2-0BA8-449E-A5E5-295ACA0B0017}">
      <dgm:prSet/>
      <dgm:spPr/>
      <dgm:t>
        <a:bodyPr/>
        <a:lstStyle/>
        <a:p>
          <a:endParaRPr lang="en-US"/>
        </a:p>
      </dgm:t>
    </dgm:pt>
    <dgm:pt modelId="{51B33B64-CF36-4C87-92DB-DCB2A8822436}">
      <dgm:prSet phldrT="[Text]"/>
      <dgm:spPr/>
      <dgm:t>
        <a:bodyPr/>
        <a:lstStyle/>
        <a:p>
          <a:endParaRPr lang="en-US" dirty="0"/>
        </a:p>
      </dgm:t>
    </dgm:pt>
    <dgm:pt modelId="{73BCBD68-64D0-4049-8141-FDB3AD9CC9DA}" type="parTrans" cxnId="{6F0A5B7B-A8EF-4BDC-B772-923D23907156}">
      <dgm:prSet/>
      <dgm:spPr/>
      <dgm:t>
        <a:bodyPr/>
        <a:lstStyle/>
        <a:p>
          <a:endParaRPr lang="en-US"/>
        </a:p>
      </dgm:t>
    </dgm:pt>
    <dgm:pt modelId="{F3721ED1-99D5-4DD8-B620-99A46266C7F5}" type="sibTrans" cxnId="{6F0A5B7B-A8EF-4BDC-B772-923D23907156}">
      <dgm:prSet/>
      <dgm:spPr/>
      <dgm:t>
        <a:bodyPr/>
        <a:lstStyle/>
        <a:p>
          <a:endParaRPr lang="en-US"/>
        </a:p>
      </dgm:t>
    </dgm:pt>
    <dgm:pt modelId="{5777F6A1-7056-4CA2-ADA5-412BD24AC2E3}">
      <dgm:prSet phldrT="[Text]" custT="1"/>
      <dgm:spPr/>
      <dgm:t>
        <a:bodyPr/>
        <a:lstStyle/>
        <a:p>
          <a:r>
            <a:rPr lang="en-US" sz="2000" b="1" dirty="0" smtClean="0">
              <a:solidFill>
                <a:srgbClr val="FF0000"/>
              </a:solidFill>
              <a:latin typeface="Times New Roman" panose="02020603050405020304" pitchFamily="18" charset="0"/>
              <a:cs typeface="Times New Roman" panose="02020603050405020304" pitchFamily="18" charset="0"/>
            </a:rPr>
            <a:t>Hoạt động 2</a:t>
          </a:r>
          <a:r>
            <a:rPr lang="en-US" sz="2000" dirty="0" smtClean="0">
              <a:latin typeface="Times New Roman" panose="02020603050405020304" pitchFamily="18" charset="0"/>
              <a:cs typeface="Times New Roman" panose="02020603050405020304" pitchFamily="18" charset="0"/>
            </a:rPr>
            <a:t>:Những quyết định trọng đại của kì họp đầu tiên quốc hội khóa VI.</a:t>
          </a:r>
          <a:endParaRPr lang="en-US" sz="2000" dirty="0">
            <a:latin typeface="Times New Roman" panose="02020603050405020304" pitchFamily="18" charset="0"/>
            <a:cs typeface="Times New Roman" panose="02020603050405020304" pitchFamily="18" charset="0"/>
          </a:endParaRPr>
        </a:p>
      </dgm:t>
    </dgm:pt>
    <dgm:pt modelId="{E8E9A939-A56B-4BBD-98D3-87526761A85B}" type="parTrans" cxnId="{8DCE08D9-B3F9-4FEB-A704-21C4CC6D63FB}">
      <dgm:prSet/>
      <dgm:spPr/>
      <dgm:t>
        <a:bodyPr/>
        <a:lstStyle/>
        <a:p>
          <a:endParaRPr lang="en-US"/>
        </a:p>
      </dgm:t>
    </dgm:pt>
    <dgm:pt modelId="{D5CA0986-824B-48E6-937D-7478D267763B}" type="sibTrans" cxnId="{8DCE08D9-B3F9-4FEB-A704-21C4CC6D63FB}">
      <dgm:prSet/>
      <dgm:spPr/>
      <dgm:t>
        <a:bodyPr/>
        <a:lstStyle/>
        <a:p>
          <a:endParaRPr lang="en-US"/>
        </a:p>
      </dgm:t>
    </dgm:pt>
    <dgm:pt modelId="{F576ED7A-BAE5-4C9E-96E1-ECEA62435A62}">
      <dgm:prSet phldrT="[Text]" custT="1"/>
      <dgm:spPr/>
      <dgm:t>
        <a:bodyPr/>
        <a:lstStyle/>
        <a:p>
          <a:r>
            <a:rPr lang="en-US" sz="2000" b="1" dirty="0" smtClean="0">
              <a:solidFill>
                <a:srgbClr val="FF0000"/>
              </a:solidFill>
              <a:latin typeface="Times New Roman" panose="02020603050405020304" pitchFamily="18" charset="0"/>
              <a:cs typeface="Times New Roman" panose="02020603050405020304" pitchFamily="18" charset="0"/>
            </a:rPr>
            <a:t>Hoạt động 3</a:t>
          </a:r>
          <a:r>
            <a:rPr lang="en-US" sz="2000" dirty="0" smtClean="0">
              <a:latin typeface="Times New Roman" panose="02020603050405020304" pitchFamily="18" charset="0"/>
              <a:cs typeface="Times New Roman" panose="02020603050405020304" pitchFamily="18" charset="0"/>
            </a:rPr>
            <a:t>: Ý nghĩa cuộc bầu cử và kì họp đầu tiên Quốc hội khóa VI</a:t>
          </a:r>
          <a:endParaRPr lang="en-US" sz="2000" dirty="0">
            <a:latin typeface="Times New Roman" panose="02020603050405020304" pitchFamily="18" charset="0"/>
            <a:cs typeface="Times New Roman" panose="02020603050405020304" pitchFamily="18" charset="0"/>
          </a:endParaRPr>
        </a:p>
      </dgm:t>
    </dgm:pt>
    <dgm:pt modelId="{050A8A22-7A0D-4AA2-9BEF-FE372648FBFF}" type="parTrans" cxnId="{D75EF093-C405-4568-9A2F-512FB1AC57A9}">
      <dgm:prSet/>
      <dgm:spPr/>
      <dgm:t>
        <a:bodyPr/>
        <a:lstStyle/>
        <a:p>
          <a:endParaRPr lang="en-US"/>
        </a:p>
      </dgm:t>
    </dgm:pt>
    <dgm:pt modelId="{0AA70189-8728-4347-9796-0AE35F63E637}" type="sibTrans" cxnId="{D75EF093-C405-4568-9A2F-512FB1AC57A9}">
      <dgm:prSet/>
      <dgm:spPr/>
      <dgm:t>
        <a:bodyPr/>
        <a:lstStyle/>
        <a:p>
          <a:endParaRPr lang="en-US"/>
        </a:p>
      </dgm:t>
    </dgm:pt>
    <dgm:pt modelId="{8031E1A8-75CB-45FE-8307-21F947A00FF4}" type="pres">
      <dgm:prSet presAssocID="{05D685C8-9B5E-481F-A226-29DD45ADFBE8}" presName="linear" presStyleCnt="0">
        <dgm:presLayoutVars>
          <dgm:animLvl val="lvl"/>
          <dgm:resizeHandles val="exact"/>
        </dgm:presLayoutVars>
      </dgm:prSet>
      <dgm:spPr/>
      <dgm:t>
        <a:bodyPr/>
        <a:lstStyle/>
        <a:p>
          <a:endParaRPr lang="en-US"/>
        </a:p>
      </dgm:t>
    </dgm:pt>
    <dgm:pt modelId="{B3CC6952-616B-47FE-A41E-F5778D6F61A1}" type="pres">
      <dgm:prSet presAssocID="{2A2CC73B-2B17-4078-B46F-2A2716004296}" presName="parentText" presStyleLbl="node1" presStyleIdx="0" presStyleCnt="3" custScaleY="92140" custLinFactNeighborY="73386">
        <dgm:presLayoutVars>
          <dgm:chMax val="0"/>
          <dgm:bulletEnabled val="1"/>
        </dgm:presLayoutVars>
      </dgm:prSet>
      <dgm:spPr/>
      <dgm:t>
        <a:bodyPr/>
        <a:lstStyle/>
        <a:p>
          <a:endParaRPr lang="en-US"/>
        </a:p>
      </dgm:t>
    </dgm:pt>
    <dgm:pt modelId="{00D73341-98DB-48EF-8EA3-1850F04E91E3}" type="pres">
      <dgm:prSet presAssocID="{2A2CC73B-2B17-4078-B46F-2A2716004296}" presName="childText" presStyleLbl="revTx" presStyleIdx="0" presStyleCnt="1">
        <dgm:presLayoutVars>
          <dgm:bulletEnabled val="1"/>
        </dgm:presLayoutVars>
      </dgm:prSet>
      <dgm:spPr/>
      <dgm:t>
        <a:bodyPr/>
        <a:lstStyle/>
        <a:p>
          <a:endParaRPr lang="en-US"/>
        </a:p>
      </dgm:t>
    </dgm:pt>
    <dgm:pt modelId="{F45F9C16-53D8-41FE-B255-D34FAB1127C5}" type="pres">
      <dgm:prSet presAssocID="{5777F6A1-7056-4CA2-ADA5-412BD24AC2E3}" presName="parentText" presStyleLbl="node1" presStyleIdx="1" presStyleCnt="3" custLinFactNeighborY="-46014">
        <dgm:presLayoutVars>
          <dgm:chMax val="0"/>
          <dgm:bulletEnabled val="1"/>
        </dgm:presLayoutVars>
      </dgm:prSet>
      <dgm:spPr/>
      <dgm:t>
        <a:bodyPr/>
        <a:lstStyle/>
        <a:p>
          <a:endParaRPr lang="en-US"/>
        </a:p>
      </dgm:t>
    </dgm:pt>
    <dgm:pt modelId="{7BA50259-4E05-440A-8B83-BB6999A9EB55}" type="pres">
      <dgm:prSet presAssocID="{D5CA0986-824B-48E6-937D-7478D267763B}" presName="spacer" presStyleCnt="0"/>
      <dgm:spPr/>
    </dgm:pt>
    <dgm:pt modelId="{C0ADCEBD-65D8-45D7-A6F2-6651F42631E4}" type="pres">
      <dgm:prSet presAssocID="{F576ED7A-BAE5-4C9E-96E1-ECEA62435A62}" presName="parentText" presStyleLbl="node1" presStyleIdx="2" presStyleCnt="3" custLinFactNeighborY="-46014">
        <dgm:presLayoutVars>
          <dgm:chMax val="0"/>
          <dgm:bulletEnabled val="1"/>
        </dgm:presLayoutVars>
      </dgm:prSet>
      <dgm:spPr/>
      <dgm:t>
        <a:bodyPr/>
        <a:lstStyle/>
        <a:p>
          <a:endParaRPr lang="en-US"/>
        </a:p>
      </dgm:t>
    </dgm:pt>
  </dgm:ptLst>
  <dgm:cxnLst>
    <dgm:cxn modelId="{521252CD-1687-4BB8-8159-E789E4A2FCD9}" type="presOf" srcId="{05D685C8-9B5E-481F-A226-29DD45ADFBE8}" destId="{8031E1A8-75CB-45FE-8307-21F947A00FF4}" srcOrd="0" destOrd="0" presId="urn:microsoft.com/office/officeart/2005/8/layout/vList2"/>
    <dgm:cxn modelId="{D75EF093-C405-4568-9A2F-512FB1AC57A9}" srcId="{05D685C8-9B5E-481F-A226-29DD45ADFBE8}" destId="{F576ED7A-BAE5-4C9E-96E1-ECEA62435A62}" srcOrd="2" destOrd="0" parTransId="{050A8A22-7A0D-4AA2-9BEF-FE372648FBFF}" sibTransId="{0AA70189-8728-4347-9796-0AE35F63E637}"/>
    <dgm:cxn modelId="{42E1C1A9-B73B-4232-8A9E-D8C3194F8384}" type="presOf" srcId="{2A2CC73B-2B17-4078-B46F-2A2716004296}" destId="{B3CC6952-616B-47FE-A41E-F5778D6F61A1}" srcOrd="0" destOrd="0" presId="urn:microsoft.com/office/officeart/2005/8/layout/vList2"/>
    <dgm:cxn modelId="{D39B04A2-0BA8-449E-A5E5-295ACA0B0017}" srcId="{05D685C8-9B5E-481F-A226-29DD45ADFBE8}" destId="{2A2CC73B-2B17-4078-B46F-2A2716004296}" srcOrd="0" destOrd="0" parTransId="{CCAE5DD9-05ED-47EC-A197-EC95301EFD63}" sibTransId="{0A03CBC7-1084-4E1A-9895-A054AF634904}"/>
    <dgm:cxn modelId="{A83ACCE6-6C68-4132-AE71-B72F084FEBE6}" type="presOf" srcId="{51B33B64-CF36-4C87-92DB-DCB2A8822436}" destId="{00D73341-98DB-48EF-8EA3-1850F04E91E3}" srcOrd="0" destOrd="0" presId="urn:microsoft.com/office/officeart/2005/8/layout/vList2"/>
    <dgm:cxn modelId="{A7227CA0-F109-43FF-B496-312F1E474277}" type="presOf" srcId="{F576ED7A-BAE5-4C9E-96E1-ECEA62435A62}" destId="{C0ADCEBD-65D8-45D7-A6F2-6651F42631E4}" srcOrd="0" destOrd="0" presId="urn:microsoft.com/office/officeart/2005/8/layout/vList2"/>
    <dgm:cxn modelId="{3955575A-069E-42A3-8976-AED30594DF03}" type="presOf" srcId="{5777F6A1-7056-4CA2-ADA5-412BD24AC2E3}" destId="{F45F9C16-53D8-41FE-B255-D34FAB1127C5}" srcOrd="0" destOrd="0" presId="urn:microsoft.com/office/officeart/2005/8/layout/vList2"/>
    <dgm:cxn modelId="{6F0A5B7B-A8EF-4BDC-B772-923D23907156}" srcId="{2A2CC73B-2B17-4078-B46F-2A2716004296}" destId="{51B33B64-CF36-4C87-92DB-DCB2A8822436}" srcOrd="0" destOrd="0" parTransId="{73BCBD68-64D0-4049-8141-FDB3AD9CC9DA}" sibTransId="{F3721ED1-99D5-4DD8-B620-99A46266C7F5}"/>
    <dgm:cxn modelId="{8DCE08D9-B3F9-4FEB-A704-21C4CC6D63FB}" srcId="{05D685C8-9B5E-481F-A226-29DD45ADFBE8}" destId="{5777F6A1-7056-4CA2-ADA5-412BD24AC2E3}" srcOrd="1" destOrd="0" parTransId="{E8E9A939-A56B-4BBD-98D3-87526761A85B}" sibTransId="{D5CA0986-824B-48E6-937D-7478D267763B}"/>
    <dgm:cxn modelId="{10BB4105-0CBD-4FE5-8E57-201C9D14852A}" type="presParOf" srcId="{8031E1A8-75CB-45FE-8307-21F947A00FF4}" destId="{B3CC6952-616B-47FE-A41E-F5778D6F61A1}" srcOrd="0" destOrd="0" presId="urn:microsoft.com/office/officeart/2005/8/layout/vList2"/>
    <dgm:cxn modelId="{F3E24B94-2C78-4683-8940-8B9AF0861621}" type="presParOf" srcId="{8031E1A8-75CB-45FE-8307-21F947A00FF4}" destId="{00D73341-98DB-48EF-8EA3-1850F04E91E3}" srcOrd="1" destOrd="0" presId="urn:microsoft.com/office/officeart/2005/8/layout/vList2"/>
    <dgm:cxn modelId="{B7BB122E-84A8-4816-B62D-5460477CB323}" type="presParOf" srcId="{8031E1A8-75CB-45FE-8307-21F947A00FF4}" destId="{F45F9C16-53D8-41FE-B255-D34FAB1127C5}" srcOrd="2" destOrd="0" presId="urn:microsoft.com/office/officeart/2005/8/layout/vList2"/>
    <dgm:cxn modelId="{1CEB3B47-E091-42EA-83ED-9AF7FED30595}" type="presParOf" srcId="{8031E1A8-75CB-45FE-8307-21F947A00FF4}" destId="{7BA50259-4E05-440A-8B83-BB6999A9EB55}" srcOrd="3" destOrd="0" presId="urn:microsoft.com/office/officeart/2005/8/layout/vList2"/>
    <dgm:cxn modelId="{E0AE33F7-3153-44A1-97F3-35C7AE95EC90}" type="presParOf" srcId="{8031E1A8-75CB-45FE-8307-21F947A00FF4}" destId="{C0ADCEBD-65D8-45D7-A6F2-6651F42631E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C6952-616B-47FE-A41E-F5778D6F61A1}">
      <dsp:nvSpPr>
        <dsp:cNvPr id="0" name=""/>
        <dsp:cNvSpPr/>
      </dsp:nvSpPr>
      <dsp:spPr>
        <a:xfrm>
          <a:off x="0" y="686774"/>
          <a:ext cx="6096000" cy="931424"/>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FF0000"/>
              </a:solidFill>
              <a:latin typeface="Times New Roman" panose="02020603050405020304" pitchFamily="18" charset="0"/>
              <a:cs typeface="Times New Roman" panose="02020603050405020304" pitchFamily="18" charset="0"/>
            </a:rPr>
            <a:t>Hoạt động 1</a:t>
          </a:r>
          <a:r>
            <a:rPr lang="en-US" sz="2000" kern="1200" dirty="0" smtClean="0">
              <a:latin typeface="Times New Roman" panose="02020603050405020304" pitchFamily="18" charset="0"/>
              <a:cs typeface="Times New Roman" panose="02020603050405020304" pitchFamily="18" charset="0"/>
            </a:rPr>
            <a:t>:Cuộc bầu cử Quốc hội khoá VI ngày 25/04/1976</a:t>
          </a:r>
          <a:endParaRPr lang="en-US" sz="2000" kern="1200" dirty="0">
            <a:latin typeface="Times New Roman" panose="02020603050405020304" pitchFamily="18" charset="0"/>
            <a:cs typeface="Times New Roman" panose="02020603050405020304" pitchFamily="18" charset="0"/>
          </a:endParaRPr>
        </a:p>
      </dsp:txBody>
      <dsp:txXfrm>
        <a:off x="45468" y="732242"/>
        <a:ext cx="6005064" cy="840488"/>
      </dsp:txXfrm>
    </dsp:sp>
    <dsp:sp modelId="{00D73341-98DB-48EF-8EA3-1850F04E91E3}">
      <dsp:nvSpPr>
        <dsp:cNvPr id="0" name=""/>
        <dsp:cNvSpPr/>
      </dsp:nvSpPr>
      <dsp:spPr>
        <a:xfrm>
          <a:off x="0" y="961952"/>
          <a:ext cx="6096000"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68580" rIns="384048" bIns="68580" numCol="1" spcCol="1270" anchor="t" anchorCtr="0">
          <a:noAutofit/>
        </a:bodyPr>
        <a:lstStyle/>
        <a:p>
          <a:pPr marL="285750" lvl="1" indent="-285750" algn="l" defTabSz="1866900">
            <a:lnSpc>
              <a:spcPct val="90000"/>
            </a:lnSpc>
            <a:spcBef>
              <a:spcPct val="0"/>
            </a:spcBef>
            <a:spcAft>
              <a:spcPct val="20000"/>
            </a:spcAft>
            <a:buChar char="••"/>
          </a:pPr>
          <a:endParaRPr lang="en-US" sz="4200" kern="1200" dirty="0"/>
        </a:p>
      </dsp:txBody>
      <dsp:txXfrm>
        <a:off x="0" y="961952"/>
        <a:ext cx="6096000" cy="894240"/>
      </dsp:txXfrm>
    </dsp:sp>
    <dsp:sp modelId="{F45F9C16-53D8-41FE-B255-D34FAB1127C5}">
      <dsp:nvSpPr>
        <dsp:cNvPr id="0" name=""/>
        <dsp:cNvSpPr/>
      </dsp:nvSpPr>
      <dsp:spPr>
        <a:xfrm>
          <a:off x="0" y="1784631"/>
          <a:ext cx="6096000" cy="1010880"/>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FF0000"/>
              </a:solidFill>
              <a:latin typeface="Times New Roman" panose="02020603050405020304" pitchFamily="18" charset="0"/>
              <a:cs typeface="Times New Roman" panose="02020603050405020304" pitchFamily="18" charset="0"/>
            </a:rPr>
            <a:t>Hoạt động 2</a:t>
          </a:r>
          <a:r>
            <a:rPr lang="en-US" sz="2000" kern="1200" dirty="0" smtClean="0">
              <a:latin typeface="Times New Roman" panose="02020603050405020304" pitchFamily="18" charset="0"/>
              <a:cs typeface="Times New Roman" panose="02020603050405020304" pitchFamily="18" charset="0"/>
            </a:rPr>
            <a:t>:Những quyết định trọng đại của kì họp đầu tiên quốc hội khóa VI.</a:t>
          </a:r>
          <a:endParaRPr lang="en-US" sz="2000" kern="1200" dirty="0">
            <a:latin typeface="Times New Roman" panose="02020603050405020304" pitchFamily="18" charset="0"/>
            <a:cs typeface="Times New Roman" panose="02020603050405020304" pitchFamily="18" charset="0"/>
          </a:endParaRPr>
        </a:p>
      </dsp:txBody>
      <dsp:txXfrm>
        <a:off x="49347" y="1833978"/>
        <a:ext cx="5997306" cy="912186"/>
      </dsp:txXfrm>
    </dsp:sp>
    <dsp:sp modelId="{C0ADCEBD-65D8-45D7-A6F2-6651F42631E4}">
      <dsp:nvSpPr>
        <dsp:cNvPr id="0" name=""/>
        <dsp:cNvSpPr/>
      </dsp:nvSpPr>
      <dsp:spPr>
        <a:xfrm>
          <a:off x="0" y="2951031"/>
          <a:ext cx="6096000" cy="1010880"/>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FF0000"/>
              </a:solidFill>
              <a:latin typeface="Times New Roman" panose="02020603050405020304" pitchFamily="18" charset="0"/>
              <a:cs typeface="Times New Roman" panose="02020603050405020304" pitchFamily="18" charset="0"/>
            </a:rPr>
            <a:t>Hoạt động 3</a:t>
          </a:r>
          <a:r>
            <a:rPr lang="en-US" sz="2000" kern="1200" dirty="0" smtClean="0">
              <a:latin typeface="Times New Roman" panose="02020603050405020304" pitchFamily="18" charset="0"/>
              <a:cs typeface="Times New Roman" panose="02020603050405020304" pitchFamily="18" charset="0"/>
            </a:rPr>
            <a:t>: Ý nghĩa cuộc bầu cử và kì họp đầu tiên Quốc hội khóa VI</a:t>
          </a:r>
          <a:endParaRPr lang="en-US" sz="2000" kern="1200" dirty="0">
            <a:latin typeface="Times New Roman" panose="02020603050405020304" pitchFamily="18" charset="0"/>
            <a:cs typeface="Times New Roman" panose="02020603050405020304" pitchFamily="18" charset="0"/>
          </a:endParaRPr>
        </a:p>
      </dsp:txBody>
      <dsp:txXfrm>
        <a:off x="49347" y="3000378"/>
        <a:ext cx="5997306" cy="9121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2-04-04T00:08:19.951"/>
    </inkml:context>
    <inkml:brush xml:id="br0">
      <inkml:brushProperty name="width" value="0.05292" units="cm"/>
      <inkml:brushProperty name="height" value="0.05292" units="cm"/>
      <inkml:brushProperty name="color" value="#FF0000"/>
    </inkml:brush>
  </inkml:definitions>
  <inkml:trace contextRef="#ctx0" brushRef="#br0">10102 6995 0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DBABFB-E114-495B-BE30-6E23DB141BD2}" type="datetimeFigureOut">
              <a:rPr lang="en-US" smtClean="0"/>
              <a:t>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67196C-E283-4C2D-BCAF-D1952B5D6387}" type="slidenum">
              <a:rPr lang="en-US" smtClean="0"/>
              <a:t>‹#›</a:t>
            </a:fld>
            <a:endParaRPr lang="en-US"/>
          </a:p>
        </p:txBody>
      </p:sp>
    </p:spTree>
    <p:extLst>
      <p:ext uri="{BB962C8B-B14F-4D97-AF65-F5344CB8AC3E}">
        <p14:creationId xmlns:p14="http://schemas.microsoft.com/office/powerpoint/2010/main" val="264628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7196C-E283-4C2D-BCAF-D1952B5D6387}" type="slidenum">
              <a:rPr lang="en-US" smtClean="0"/>
              <a:t>2</a:t>
            </a:fld>
            <a:endParaRPr lang="en-US"/>
          </a:p>
        </p:txBody>
      </p:sp>
    </p:spTree>
    <p:extLst>
      <p:ext uri="{BB962C8B-B14F-4D97-AF65-F5344CB8AC3E}">
        <p14:creationId xmlns:p14="http://schemas.microsoft.com/office/powerpoint/2010/main" val="265008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Bấm</a:t>
            </a:r>
            <a:r>
              <a:rPr lang="en-US" baseline="0" dirty="0" smtClean="0"/>
              <a:t> </a:t>
            </a:r>
            <a:r>
              <a:rPr lang="en-US" baseline="0" dirty="0" err="1" smtClean="0"/>
              <a:t>chuột</a:t>
            </a:r>
            <a:r>
              <a:rPr lang="en-US" baseline="0" dirty="0" smtClean="0"/>
              <a:t> </a:t>
            </a:r>
            <a:r>
              <a:rPr lang="en-US" baseline="0" dirty="0" err="1" smtClean="0"/>
              <a:t>lần</a:t>
            </a:r>
            <a:r>
              <a:rPr lang="en-US" baseline="0" dirty="0" smtClean="0"/>
              <a:t> 1: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err="1" smtClean="0"/>
              <a:t>Bấm</a:t>
            </a:r>
            <a:r>
              <a:rPr lang="en-US" baseline="0" dirty="0" smtClean="0"/>
              <a:t> </a:t>
            </a:r>
            <a:r>
              <a:rPr lang="en-US" baseline="0" dirty="0" err="1" smtClean="0"/>
              <a:t>chuột</a:t>
            </a:r>
            <a:r>
              <a:rPr lang="en-US" baseline="0" dirty="0" smtClean="0"/>
              <a:t> </a:t>
            </a:r>
            <a:r>
              <a:rPr lang="en-US" baseline="0" dirty="0" err="1" smtClean="0"/>
              <a:t>lần</a:t>
            </a:r>
            <a:r>
              <a:rPr lang="en-US" baseline="0" dirty="0" smtClean="0"/>
              <a:t> 2: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r>
              <a:rPr lang="en-US" baseline="0" dirty="0" err="1" smtClean="0"/>
              <a:t>Bấm</a:t>
            </a:r>
            <a:r>
              <a:rPr lang="en-US" baseline="0" dirty="0" smtClean="0"/>
              <a:t> </a:t>
            </a:r>
            <a:r>
              <a:rPr lang="en-US" baseline="0" dirty="0" err="1" smtClean="0"/>
              <a:t>chuột</a:t>
            </a:r>
            <a:r>
              <a:rPr lang="en-US" baseline="0" dirty="0" smtClean="0"/>
              <a:t> </a:t>
            </a:r>
            <a:r>
              <a:rPr lang="en-US" baseline="0" dirty="0" err="1" smtClean="0"/>
              <a:t>vào</a:t>
            </a:r>
            <a:r>
              <a:rPr lang="en-US" baseline="0" dirty="0" smtClean="0"/>
              <a:t> </a:t>
            </a:r>
            <a:r>
              <a:rPr lang="en-US" baseline="0" dirty="0" err="1" smtClean="0"/>
              <a:t>bao</a:t>
            </a:r>
            <a:r>
              <a:rPr lang="en-US" baseline="0" dirty="0" smtClean="0"/>
              <a:t> </a:t>
            </a:r>
            <a:r>
              <a:rPr lang="en-US" baseline="0" dirty="0" err="1" smtClean="0"/>
              <a:t>lì</a:t>
            </a:r>
            <a:r>
              <a:rPr lang="en-US" baseline="0" dirty="0" smtClean="0"/>
              <a:t> </a:t>
            </a:r>
            <a:r>
              <a:rPr lang="en-US" baseline="0" dirty="0" err="1" smtClean="0"/>
              <a:t>xì</a:t>
            </a:r>
            <a:r>
              <a:rPr lang="en-US" baseline="0" dirty="0" smtClean="0"/>
              <a:t> </a:t>
            </a:r>
            <a:r>
              <a:rPr lang="en-US" baseline="0" dirty="0" err="1" smtClean="0"/>
              <a:t>để</a:t>
            </a:r>
            <a:r>
              <a:rPr lang="en-US" baseline="0" dirty="0" smtClean="0"/>
              <a:t> quay </a:t>
            </a:r>
            <a:r>
              <a:rPr lang="en-US" baseline="0" dirty="0" err="1" smtClean="0"/>
              <a:t>lại</a:t>
            </a:r>
            <a:r>
              <a:rPr lang="en-US" baseline="0" dirty="0" smtClean="0"/>
              <a:t> slide </a:t>
            </a:r>
            <a:r>
              <a:rPr lang="en-US" baseline="0" smtClean="0"/>
              <a:t>đầu</a:t>
            </a:r>
            <a:endParaRPr lang="en-US"/>
          </a:p>
        </p:txBody>
      </p:sp>
      <p:sp>
        <p:nvSpPr>
          <p:cNvPr id="4" name="Slide Number Placeholder 3"/>
          <p:cNvSpPr>
            <a:spLocks noGrp="1"/>
          </p:cNvSpPr>
          <p:nvPr>
            <p:ph type="sldNum" sz="quarter" idx="10"/>
          </p:nvPr>
        </p:nvSpPr>
        <p:spPr/>
        <p:txBody>
          <a:bodyPr/>
          <a:lstStyle/>
          <a:p>
            <a:fld id="{D367196C-E283-4C2D-BCAF-D1952B5D6387}" type="slidenum">
              <a:rPr lang="en-US" smtClean="0"/>
              <a:t>4</a:t>
            </a:fld>
            <a:endParaRPr lang="en-US"/>
          </a:p>
        </p:txBody>
      </p:sp>
    </p:spTree>
    <p:extLst>
      <p:ext uri="{BB962C8B-B14F-4D97-AF65-F5344CB8AC3E}">
        <p14:creationId xmlns:p14="http://schemas.microsoft.com/office/powerpoint/2010/main" val="416021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2698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xmlns="" id="{8485ABEA-B611-46B4-824C-3D7287B8CA80}"/>
              </a:ext>
            </a:extLst>
          </p:cNvPr>
          <p:cNvSpPr>
            <a:spLocks noGrp="1" noRot="1" noChangeAspect="1" noChangeArrowheads="1" noTextEdit="1"/>
          </p:cNvSpPr>
          <p:nvPr>
            <p:ph type="sldImg"/>
          </p:nvPr>
        </p:nvSpPr>
        <p:spPr bwMode="auto">
          <a:xfrm>
            <a:off x="1249363" y="1279525"/>
            <a:ext cx="4605337"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xmlns="" id="{B39FB173-A92A-4C3A-A402-711E1B2A20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9220" name="灯片编号占位符 3">
            <a:extLst>
              <a:ext uri="{FF2B5EF4-FFF2-40B4-BE49-F238E27FC236}">
                <a16:creationId xmlns:a16="http://schemas.microsoft.com/office/drawing/2014/main" xmlns="" id="{CB0D6806-7490-4BA3-914E-EA5F276C0D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BC2FC00-8B5A-4D14-85ED-17BB50774A67}" type="slidenum">
              <a:rPr lang="zh-CN" altLang="en-US" smtClean="0">
                <a:solidFill>
                  <a:prstClr val="black"/>
                </a:solidFill>
              </a:rPr>
              <a:pPr/>
              <a:t>10</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80DF41-5A94-447F-8133-48D51F155CFD}"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093502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80DF41-5A94-447F-8133-48D51F155CFD}"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373959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80DF41-5A94-447F-8133-48D51F155CFD}"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600129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84">
            <a:off x="2807100" y="3450043"/>
            <a:ext cx="3529800" cy="3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914300" y="1123900"/>
            <a:ext cx="5315400" cy="1593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1919"/>
              </a:buClr>
              <a:buSzPts val="5200"/>
              <a:buNone/>
              <a:defRPr sz="5000" b="0">
                <a:latin typeface="Merienda One"/>
                <a:ea typeface="Merienda One"/>
                <a:cs typeface="Merienda One"/>
                <a:sym typeface="Merienda One"/>
              </a:defRPr>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2"/>
          </p:nvPr>
        </p:nvSpPr>
        <p:spPr>
          <a:xfrm>
            <a:off x="3033450" y="2717488"/>
            <a:ext cx="3077100" cy="498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1pPr>
            <a:lvl2pPr lvl="1">
              <a:spcBef>
                <a:spcPts val="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2pPr>
            <a:lvl3pPr lvl="2">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3pPr>
            <a:lvl4pPr lvl="3">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4pPr>
            <a:lvl5pPr lvl="4">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5pPr>
            <a:lvl6pPr lvl="5">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6pPr>
            <a:lvl7pPr lvl="6">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7pPr>
            <a:lvl8pPr lvl="7">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8pPr>
            <a:lvl9pPr lvl="8">
              <a:spcBef>
                <a:spcPts val="1600"/>
              </a:spcBef>
              <a:spcAft>
                <a:spcPts val="1600"/>
              </a:spcAft>
              <a:buClr>
                <a:schemeClr val="accent5"/>
              </a:buClr>
              <a:buSzPts val="3000"/>
              <a:buFont typeface="Merienda One"/>
              <a:buNone/>
              <a:defRPr sz="3000">
                <a:solidFill>
                  <a:schemeClr val="accent5"/>
                </a:solidFill>
                <a:latin typeface="Merienda One"/>
                <a:ea typeface="Merienda One"/>
                <a:cs typeface="Merienda One"/>
                <a:sym typeface="Merienda One"/>
              </a:defRPr>
            </a:lvl9pPr>
          </a:lstStyle>
          <a:p>
            <a:endParaRPr/>
          </a:p>
        </p:txBody>
      </p:sp>
      <p:pic>
        <p:nvPicPr>
          <p:cNvPr id="12" name="Google Shape;12;p2"/>
          <p:cNvPicPr preferRelativeResize="0"/>
          <p:nvPr/>
        </p:nvPicPr>
        <p:blipFill>
          <a:blip r:embed="rId3">
            <a:alphaModFix/>
          </a:blip>
          <a:stretch>
            <a:fillRect/>
          </a:stretch>
        </p:blipFill>
        <p:spPr>
          <a:xfrm rot="1224549">
            <a:off x="-750587" y="-324128"/>
            <a:ext cx="1904825" cy="3311433"/>
          </a:xfrm>
          <a:prstGeom prst="rect">
            <a:avLst/>
          </a:prstGeom>
          <a:noFill/>
          <a:ln>
            <a:noFill/>
          </a:ln>
        </p:spPr>
      </p:pic>
    </p:spTree>
    <p:extLst>
      <p:ext uri="{BB962C8B-B14F-4D97-AF65-F5344CB8AC3E}">
        <p14:creationId xmlns:p14="http://schemas.microsoft.com/office/powerpoint/2010/main" val="1193962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95270" y="171450"/>
            <a:ext cx="8339137"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a:xfrm>
            <a:off x="457200" y="4767264"/>
            <a:ext cx="2133600" cy="273844"/>
          </a:xfrm>
          <a:prstGeom prst="rect">
            <a:avLst/>
          </a:prstGeom>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124200" y="4767264"/>
            <a:ext cx="2895600" cy="273844"/>
          </a:xfrm>
          <a:prstGeom prst="rect">
            <a:avLst/>
          </a:prstGeom>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553200" y="4767264"/>
            <a:ext cx="2133600" cy="273844"/>
          </a:xfrm>
          <a:prstGeom prst="rect">
            <a:avLst/>
          </a:prstGeom>
        </p:spPr>
        <p:txBody>
          <a:bodyPr/>
          <a:lstStyle>
            <a:lvl1pPr>
              <a:defRPr/>
            </a:lvl1pPr>
          </a:lstStyle>
          <a:p>
            <a:pPr>
              <a:defRPr/>
            </a:pPr>
            <a:fld id="{55DC6661-C0B4-4BF9-963B-AB50B683C4A9}" type="slidenum">
              <a:rPr lang="en-US"/>
              <a:pPr>
                <a:defRPr/>
              </a:pPr>
              <a:t>‹#›</a:t>
            </a:fld>
            <a:endParaRPr lang="en-US"/>
          </a:p>
        </p:txBody>
      </p:sp>
    </p:spTree>
    <p:extLst>
      <p:ext uri="{BB962C8B-B14F-4D97-AF65-F5344CB8AC3E}">
        <p14:creationId xmlns:p14="http://schemas.microsoft.com/office/powerpoint/2010/main" val="1047467587"/>
      </p:ext>
    </p:extLst>
  </p:cSld>
  <p:clrMapOvr>
    <a:masterClrMapping/>
  </p:clrMapOvr>
  <p:transition spd="slow">
    <p:wheel spokes="8"/>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C46D31-215B-44AE-9359-235FA4E87FF7}"/>
              </a:ext>
            </a:extLst>
          </p:cNvPr>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7FA66FB-2A3D-470A-B51A-B98BF1D203AE}"/>
              </a:ext>
            </a:extLst>
          </p:cNvPr>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D1FD9DF-0129-4C97-BC9B-F237B576A7FF}"/>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2/4/2023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D0065F4-7692-49D5-9CFE-AAA3D51B74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E2E230-5B52-4C90-B006-3E9539B0D9A0}"/>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61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CC22F2-AB1B-4115-B12D-6817919C63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2734120-D373-42BE-997C-63EFE1C5BA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85A8CC-34F9-4841-AA6A-997DC0792262}"/>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2/4/2023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8FA5BCF-1611-4830-96F5-12B8275064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668FB67-6849-440E-95B6-5590985B69C6}"/>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087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C50D32-6BB0-4D97-92AE-657AC35BD3F7}"/>
              </a:ext>
            </a:extLst>
          </p:cNvPr>
          <p:cNvSpPr>
            <a:spLocks noGrp="1"/>
          </p:cNvSpPr>
          <p:nvPr>
            <p:ph type="title"/>
          </p:nvPr>
        </p:nvSpPr>
        <p:spPr>
          <a:xfrm>
            <a:off x="623888" y="1282308"/>
            <a:ext cx="7886700" cy="213955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CAE961E-8706-437F-AA64-5167B0A24495}"/>
              </a:ext>
            </a:extLst>
          </p:cNvPr>
          <p:cNvSpPr>
            <a:spLocks noGrp="1"/>
          </p:cNvSpPr>
          <p:nvPr>
            <p:ph type="body" idx="1"/>
          </p:nvPr>
        </p:nvSpPr>
        <p:spPr>
          <a:xfrm>
            <a:off x="623888" y="3442102"/>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029B57E-60BA-4F5D-BA29-71BF3AEDE2ED}"/>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2/4/2023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83F71AC-0FD8-4294-89DA-0C9492881B7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2623065-B0F2-465B-A9F8-2747FF40924B}"/>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934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7FEE0A-EA6B-4767-B45E-8190CBC33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711BACF-E128-4767-A18E-24B78F17B7E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7EB8B4F-6299-4A3E-AA19-42D7D5AE9C8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ED59954-C7EF-48C0-9FCB-0866EC07D17E}"/>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2/4/2023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05CBDDD-A1BB-4DDB-BCD0-DE1D3F2077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24FE21D-1E85-4CD6-9568-ACE6516AD2DD}"/>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22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343FD2-2637-4E0A-B96A-B808C50FE735}"/>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54F3E34-4139-45DD-B828-FCB8E619BEE6}"/>
              </a:ext>
            </a:extLst>
          </p:cNvPr>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87C5EC-3FDE-4336-AAF4-4E71D9F9412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CCCAA5B-E58A-45F8-BE07-1001F23F55EE}"/>
              </a:ext>
            </a:extLst>
          </p:cNvPr>
          <p:cNvSpPr>
            <a:spLocks noGrp="1"/>
          </p:cNvSpPr>
          <p:nvPr>
            <p:ph type="body" sz="quarter" idx="3"/>
          </p:nvPr>
        </p:nvSpPr>
        <p:spPr>
          <a:xfrm>
            <a:off x="4629156"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8F87C8E-F427-4DAD-9B35-B74DF2A4DAE8}"/>
              </a:ext>
            </a:extLst>
          </p:cNvPr>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C9AB20A-DB62-4FFC-9C7F-8181C9CD7F5E}"/>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2/4/2023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5CABC280-E804-4C61-A44E-D6B0DB1CF7D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DFFECD6-A9BF-46E5-B616-94C19802D836}"/>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362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36860-5173-40B2-A3B6-453E43407D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D1CAED5-4F43-4149-BC92-8CE974B08871}"/>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2/4/2023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170AA648-97AD-4423-B23E-583C3EF8EF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B69EF359-36A9-4AEE-94A5-9EA2AAC6D516}"/>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87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80DF41-5A94-447F-8133-48D51F155CFD}"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670046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EB19BF7-332A-4EFD-B3A3-8053F7750290}"/>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2/4/2023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D041BE6-0778-4182-ADE1-37D22DC4A5A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3FA2D33-8A03-46B2-A75E-32206DAE9094}"/>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942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1FA2DC-3A54-41AF-8CAB-8C8AA880A798}"/>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45B4A3A-F22F-411B-A893-9C0C79C88B9C}"/>
              </a:ext>
            </a:extLst>
          </p:cNvPr>
          <p:cNvSpPr>
            <a:spLocks noGrp="1"/>
          </p:cNvSpPr>
          <p:nvPr>
            <p:ph idx="1"/>
          </p:nvPr>
        </p:nvSpPr>
        <p:spPr>
          <a:xfrm>
            <a:off x="3887391" y="740573"/>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B53E49E-FFC1-4407-915A-2B8D54701BEF}"/>
              </a:ext>
            </a:extLst>
          </p:cNvPr>
          <p:cNvSpPr>
            <a:spLocks noGrp="1"/>
          </p:cNvSpPr>
          <p:nvPr>
            <p:ph type="body" sz="half" idx="2"/>
          </p:nvPr>
        </p:nvSpPr>
        <p:spPr>
          <a:xfrm>
            <a:off x="629841" y="1543052"/>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76E64EE-7C0B-44A1-891A-6E26975817B7}"/>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2/4/2023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895C2E3-1D8C-4555-A48C-FF43982A45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F026E3D-AF66-4925-9954-88EEC2ED2F2D}"/>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95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0A5D7D-1E4F-42CF-8607-02B68AE0661A}"/>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9B69E3B-11DA-46E4-A5D5-BE3F85539B4F}"/>
              </a:ext>
            </a:extLst>
          </p:cNvPr>
          <p:cNvSpPr>
            <a:spLocks noGrp="1"/>
          </p:cNvSpPr>
          <p:nvPr>
            <p:ph type="pic" idx="1"/>
          </p:nvPr>
        </p:nvSpPr>
        <p:spPr>
          <a:xfrm>
            <a:off x="3887391" y="740573"/>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40F144E-AFD2-4EE2-A12E-0776C3BE465F}"/>
              </a:ext>
            </a:extLst>
          </p:cNvPr>
          <p:cNvSpPr>
            <a:spLocks noGrp="1"/>
          </p:cNvSpPr>
          <p:nvPr>
            <p:ph type="body" sz="half" idx="2"/>
          </p:nvPr>
        </p:nvSpPr>
        <p:spPr>
          <a:xfrm>
            <a:off x="629841" y="1543052"/>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D2C6DE0-524D-463A-B841-BD775A05ACF9}"/>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2/4/2023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7C18BA7-2DDD-4023-BB2A-826B6EB4954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BF1D0B4-2347-4BBF-BB05-5D3E84CB6B8E}"/>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415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FDC0C2-F952-4DD6-87D4-D5FCE7F3F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E17D9EB-38DC-4401-8128-A840E9E711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6DD9E76-4C74-454E-AEA9-69433E7F6D72}"/>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2/4/2023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4CFA67B-50A4-49D0-87A2-7294E647051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EBA6AC3-CB30-499A-9DA6-1FFEB62599D7}"/>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300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3ACEFFD-66D4-411C-A5C3-833703C8192A}"/>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EFC04E9-588C-442A-BF11-D1C0FE160314}"/>
              </a:ext>
            </a:extLst>
          </p:cNvPr>
          <p:cNvSpPr>
            <a:spLocks noGrp="1"/>
          </p:cNvSpPr>
          <p:nvPr>
            <p:ph type="body" orient="vert" idx="1"/>
          </p:nvPr>
        </p:nvSpPr>
        <p:spPr>
          <a:xfrm>
            <a:off x="628656"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5DC7146-ED63-4C15-9C50-914B719B2227}"/>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2/4/2023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07475AF-BEBC-4E46-85AC-6327F85853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C26B012-FD06-48C7-B319-C7C7F61DDAF6}"/>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53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340280-E7EB-4449-B909-6DE479C10591}"/>
              </a:ext>
            </a:extLst>
          </p:cNvPr>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D539A69-5146-41A2-9336-7E1A7A33F771}"/>
              </a:ext>
            </a:extLst>
          </p:cNvPr>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DAC5835-6121-496C-9704-28FD641A7BBF}"/>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ED6C9E3-49C3-4BA5-83AA-AFD0E66B4D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9621BE4-89BF-466A-8F4A-04F160BF5077}"/>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015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2CB093-BF52-48CA-A708-AF2A1D9BE8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DDAE61-1FE0-4CF1-A73A-AB9D938941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A87DD6-2188-4494-A7BB-0FC7AD19C6BF}"/>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476AE9B-4E95-4A4C-895C-5FF7EC138F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50E1F16-7948-403A-B507-86066338564D}"/>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846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C9990-F3C5-4F33-9D41-61DCCA6F765C}"/>
              </a:ext>
            </a:extLst>
          </p:cNvPr>
          <p:cNvSpPr>
            <a:spLocks noGrp="1"/>
          </p:cNvSpPr>
          <p:nvPr>
            <p:ph type="title"/>
          </p:nvPr>
        </p:nvSpPr>
        <p:spPr>
          <a:xfrm>
            <a:off x="623888" y="1282305"/>
            <a:ext cx="7886700" cy="213955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357FB0A-7A75-438C-8C34-8B597C13A6AB}"/>
              </a:ext>
            </a:extLst>
          </p:cNvPr>
          <p:cNvSpPr>
            <a:spLocks noGrp="1"/>
          </p:cNvSpPr>
          <p:nvPr>
            <p:ph type="body" idx="1"/>
          </p:nvPr>
        </p:nvSpPr>
        <p:spPr>
          <a:xfrm>
            <a:off x="623888" y="3442099"/>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6209A6F-7BD6-4DFC-AA33-F8786CFB155E}"/>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FE57A28-CDB1-405B-80A6-29127AD41E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A499B92-6ECB-4105-ABC4-9D6E83D2E277}"/>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807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4F90A4-E070-4278-90BD-A1B51CAB9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3628C3B-C112-4CAF-9FA0-12B3F43914A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78178A-F621-4BA4-89DD-DC612789C0F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012C1D4-0341-4B3A-AA75-DD3EB79319BE}"/>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3DC2650-134F-416D-89B5-1144676B6AD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9B958ED-7C9F-4881-8EA7-3858F2290810}"/>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518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948D88-1C4F-475D-922A-A6FA7B5C698E}"/>
              </a:ext>
            </a:extLst>
          </p:cNvPr>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FCF40C7-56CB-450C-99EA-6022AF78CCEA}"/>
              </a:ext>
            </a:extLst>
          </p:cNvPr>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8B769C-6ADA-449B-9B64-3E87647DABD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61D6426-C898-4268-92ED-A60A2DBDD67D}"/>
              </a:ext>
            </a:extLst>
          </p:cNvPr>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65907EF-DE77-4AE0-9379-9F7E30ADF2B5}"/>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9D49066-8DC3-4601-B077-7DEA28AAD3F1}"/>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2/4/2023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7760C67-1A80-4E99-9288-0B7CAE1A837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28236C8-B6D1-427C-B909-4FDD7ACBABDA}"/>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53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80DF41-5A94-447F-8133-48D51F155CFD}"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3722240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7D5D0B-84C6-4067-95C2-3FAE289EDC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E97EE8B-8D46-4D66-9F02-C8D2205B6616}"/>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2/4/2023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244A3BA-18AC-4AE7-AE02-F337E298A5B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D8C48BE9-B94E-4358-9F43-5AB6EAA94D9E}"/>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175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A3D3A5D-78A6-4215-98D7-92459EA3D135}"/>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2/4/2023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48BBF13-F691-4DB4-95DC-062F8B24CB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89FAED18-4745-40CC-8B89-9745C0C3F931}"/>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50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F5706-E456-4E15-9655-67EE4D9FE523}"/>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B114630-EADF-491F-9028-1766C1AC9F1E}"/>
              </a:ext>
            </a:extLst>
          </p:cNvPr>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A8C13C6-8830-4A56-95C2-F204FB05DEA7}"/>
              </a:ext>
            </a:extLst>
          </p:cNvPr>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BE854B-2C16-48A3-8693-49A881E04282}"/>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A6ED49A-71D7-423E-9420-D7C859EAD2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FBDC62B-13FB-46BD-A78B-2C647A41AC57}"/>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059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4702A8-6E3C-474D-B8E9-13AAD45CFC0E}"/>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B2081AB-E3FA-44C7-BD31-D200166B7E0B}"/>
              </a:ext>
            </a:extLst>
          </p:cNvPr>
          <p:cNvSpPr>
            <a:spLocks noGrp="1"/>
          </p:cNvSpPr>
          <p:nvPr>
            <p:ph type="pic" idx="1"/>
          </p:nvPr>
        </p:nvSpPr>
        <p:spPr>
          <a:xfrm>
            <a:off x="3887391" y="740570"/>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EF62C74-8A1B-4AF4-8B9D-DBDD6FE36EB2}"/>
              </a:ext>
            </a:extLst>
          </p:cNvPr>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B79E272-D50A-4C53-B877-A7F2B51E3D9E}"/>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01BFC11-FACF-488F-80D0-C8CF09CADCC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C2951A2-8417-40EA-BB1F-028F0925F646}"/>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622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AB9CEB-502C-480B-9723-757BD3D8D8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72C6E29-D155-48E4-A97D-029470EF0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F691E0-9AD8-4717-AC39-2C7ADB4F3A34}"/>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185E1BB-D7F3-4F2B-B8C6-278F69A992C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C8250D-226F-49A8-A8E2-E2F265A7D1F8}"/>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244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93EE0CB-7145-4D68-896E-125BE3EAF212}"/>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A727325-ECD8-49A5-93D3-FEE984FBF18E}"/>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FD74E9-9686-4AAD-8D2D-1DA8AE58A03B}"/>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46809C9-CADF-414A-8697-F06603EC34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AA373D-1966-4D05-A09A-D5C90F00DCC7}"/>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496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2EFAFFD3-054E-4CCF-A92D-D568C1CFEC4B}"/>
              </a:ext>
            </a:extLst>
          </p:cNvPr>
          <p:cNvSpPr>
            <a:spLocks noGrp="1"/>
          </p:cNvSpPr>
          <p:nvPr>
            <p:ph type="dt" sz="half" idx="10"/>
          </p:nvPr>
        </p:nvSpPr>
        <p:spPr/>
        <p:txBody>
          <a:bodyPr/>
          <a:lstStyle>
            <a:lvl1pPr>
              <a:defRPr/>
            </a:lvl1pPr>
          </a:lstStyle>
          <a:p>
            <a:pPr>
              <a:defRPr/>
            </a:pPr>
            <a:fld id="{8050B3AA-AEE4-43A6-8B4E-D6A341A6EB5C}" type="datetimeFigureOut">
              <a:rPr lang="en-US">
                <a:solidFill>
                  <a:prstClr val="black">
                    <a:tint val="75000"/>
                  </a:prstClr>
                </a:solidFill>
              </a:rPr>
              <a:pPr>
                <a:defRPr/>
              </a:pPr>
              <a:t>2/4/2023</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xmlns="" id="{3AA49325-AA72-44B0-BC19-E45CBC38869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xmlns="" id="{8A6B28C8-3688-4538-B6EB-D7976FAC984A}"/>
              </a:ext>
            </a:extLst>
          </p:cNvPr>
          <p:cNvSpPr>
            <a:spLocks noGrp="1"/>
          </p:cNvSpPr>
          <p:nvPr>
            <p:ph type="sldNum" sz="quarter" idx="12"/>
          </p:nvPr>
        </p:nvSpPr>
        <p:spPr/>
        <p:txBody>
          <a:bodyPr/>
          <a:lstStyle>
            <a:lvl1pPr>
              <a:defRPr/>
            </a:lvl1pPr>
          </a:lstStyle>
          <a:p>
            <a:fld id="{2E8A1626-152A-431C-A966-8DCDADF3861B}"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18969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30F7011C-E797-4970-B6DB-FE1F474ECF58}" type="slidenum">
              <a:rPr lang="en-US"/>
              <a:pPr>
                <a:defRPr/>
              </a:pPr>
              <a:t>‹#›</a:t>
            </a:fld>
            <a:endParaRPr lang="en-US"/>
          </a:p>
        </p:txBody>
      </p:sp>
    </p:spTree>
    <p:extLst>
      <p:ext uri="{BB962C8B-B14F-4D97-AF65-F5344CB8AC3E}">
        <p14:creationId xmlns:p14="http://schemas.microsoft.com/office/powerpoint/2010/main" val="1633611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95DE5822-F25E-45EF-AA66-73E2188A01A7}" type="slidenum">
              <a:rPr lang="en-US"/>
              <a:pPr>
                <a:defRPr/>
              </a:pPr>
              <a:t>‹#›</a:t>
            </a:fld>
            <a:endParaRPr lang="en-US"/>
          </a:p>
        </p:txBody>
      </p:sp>
    </p:spTree>
    <p:extLst>
      <p:ext uri="{BB962C8B-B14F-4D97-AF65-F5344CB8AC3E}">
        <p14:creationId xmlns:p14="http://schemas.microsoft.com/office/powerpoint/2010/main" val="3942714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74EE663E-B20C-4EFA-8BE4-BA60F7957807}" type="slidenum">
              <a:rPr lang="en-US"/>
              <a:pPr>
                <a:defRPr/>
              </a:pPr>
              <a:t>‹#›</a:t>
            </a:fld>
            <a:endParaRPr lang="en-US"/>
          </a:p>
        </p:txBody>
      </p:sp>
    </p:spTree>
    <p:extLst>
      <p:ext uri="{BB962C8B-B14F-4D97-AF65-F5344CB8AC3E}">
        <p14:creationId xmlns:p14="http://schemas.microsoft.com/office/powerpoint/2010/main" val="33761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80DF41-5A94-447F-8133-48D51F155CFD}"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2602231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5BEBFA09-391B-4F5B-AB6D-D55F73F2638B}" type="slidenum">
              <a:rPr lang="en-US"/>
              <a:pPr>
                <a:defRPr/>
              </a:pPr>
              <a:t>‹#›</a:t>
            </a:fld>
            <a:endParaRPr lang="en-US"/>
          </a:p>
        </p:txBody>
      </p:sp>
    </p:spTree>
    <p:extLst>
      <p:ext uri="{BB962C8B-B14F-4D97-AF65-F5344CB8AC3E}">
        <p14:creationId xmlns:p14="http://schemas.microsoft.com/office/powerpoint/2010/main" val="1049478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4CF3A2F5-D46F-42B7-8D89-2899BB973410}" type="slidenum">
              <a:rPr lang="en-US"/>
              <a:pPr>
                <a:defRPr/>
              </a:pPr>
              <a:t>‹#›</a:t>
            </a:fld>
            <a:endParaRPr lang="en-US"/>
          </a:p>
        </p:txBody>
      </p:sp>
    </p:spTree>
    <p:extLst>
      <p:ext uri="{BB962C8B-B14F-4D97-AF65-F5344CB8AC3E}">
        <p14:creationId xmlns:p14="http://schemas.microsoft.com/office/powerpoint/2010/main" val="3176682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84447B5D-50F9-4E34-BCA2-FC897E22A4B9}" type="slidenum">
              <a:rPr lang="en-US"/>
              <a:pPr>
                <a:defRPr/>
              </a:pPr>
              <a:t>‹#›</a:t>
            </a:fld>
            <a:endParaRPr lang="en-US"/>
          </a:p>
        </p:txBody>
      </p:sp>
    </p:spTree>
    <p:extLst>
      <p:ext uri="{BB962C8B-B14F-4D97-AF65-F5344CB8AC3E}">
        <p14:creationId xmlns:p14="http://schemas.microsoft.com/office/powerpoint/2010/main" val="2987330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C6989699-838D-481A-947E-A92EA3CDD8C0}" type="slidenum">
              <a:rPr lang="en-US"/>
              <a:pPr>
                <a:defRPr/>
              </a:pPr>
              <a:t>‹#›</a:t>
            </a:fld>
            <a:endParaRPr lang="en-US"/>
          </a:p>
        </p:txBody>
      </p:sp>
    </p:spTree>
    <p:extLst>
      <p:ext uri="{BB962C8B-B14F-4D97-AF65-F5344CB8AC3E}">
        <p14:creationId xmlns:p14="http://schemas.microsoft.com/office/powerpoint/2010/main" val="3041015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FF3C031A-E710-40E2-BE3C-E6725AC0CCB2}" type="slidenum">
              <a:rPr lang="en-US"/>
              <a:pPr>
                <a:defRPr/>
              </a:pPr>
              <a:t>‹#›</a:t>
            </a:fld>
            <a:endParaRPr lang="en-US"/>
          </a:p>
        </p:txBody>
      </p:sp>
    </p:spTree>
    <p:extLst>
      <p:ext uri="{BB962C8B-B14F-4D97-AF65-F5344CB8AC3E}">
        <p14:creationId xmlns:p14="http://schemas.microsoft.com/office/powerpoint/2010/main" val="4066591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B541EB20-B943-49A6-A492-4B6F384B1DB8}" type="slidenum">
              <a:rPr lang="en-US"/>
              <a:pPr>
                <a:defRPr/>
              </a:pPr>
              <a:t>‹#›</a:t>
            </a:fld>
            <a:endParaRPr lang="en-US"/>
          </a:p>
        </p:txBody>
      </p:sp>
    </p:spTree>
    <p:extLst>
      <p:ext uri="{BB962C8B-B14F-4D97-AF65-F5344CB8AC3E}">
        <p14:creationId xmlns:p14="http://schemas.microsoft.com/office/powerpoint/2010/main" val="2629312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537CC1DB-BB33-4F19-A9BC-9BE36DDC4DD8}" type="slidenum">
              <a:rPr lang="en-US"/>
              <a:pPr>
                <a:defRPr/>
              </a:pPr>
              <a:t>‹#›</a:t>
            </a:fld>
            <a:endParaRPr lang="en-US"/>
          </a:p>
        </p:txBody>
      </p:sp>
    </p:spTree>
    <p:extLst>
      <p:ext uri="{BB962C8B-B14F-4D97-AF65-F5344CB8AC3E}">
        <p14:creationId xmlns:p14="http://schemas.microsoft.com/office/powerpoint/2010/main" val="1395321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E5D3ADDC-F35F-4C39-800C-4C38271065A3}" type="slidenum">
              <a:rPr lang="en-US"/>
              <a:pPr>
                <a:defRPr/>
              </a:pPr>
              <a:t>‹#›</a:t>
            </a:fld>
            <a:endParaRPr lang="en-US"/>
          </a:p>
        </p:txBody>
      </p:sp>
    </p:spTree>
    <p:extLst>
      <p:ext uri="{BB962C8B-B14F-4D97-AF65-F5344CB8AC3E}">
        <p14:creationId xmlns:p14="http://schemas.microsoft.com/office/powerpoint/2010/main" val="2955153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80DF41-5A94-447F-8133-48D51F155CFD}" type="datetimeFigureOut">
              <a:rPr lang="en-US" smtClean="0"/>
              <a:t>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676318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80DF41-5A94-447F-8133-48D51F155CFD}" type="datetimeFigureOut">
              <a:rPr lang="en-US" smtClean="0"/>
              <a:t>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425037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0DF41-5A94-447F-8133-48D51F155CFD}" type="datetimeFigureOut">
              <a:rPr lang="en-US" smtClean="0"/>
              <a:t>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16233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80DF41-5A94-447F-8133-48D51F155CFD}"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7943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80DF41-5A94-447F-8133-48D51F155CFD}"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292217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80DF41-5A94-447F-8133-48D51F155CFD}" type="datetimeFigureOut">
              <a:rPr lang="en-US" smtClean="0"/>
              <a:t>2/4/2023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9A27A1-A78D-4868-91D8-5B3AC37EBA4E}" type="slidenum">
              <a:rPr lang="en-US" smtClean="0"/>
              <a:t>‹#›</a:t>
            </a:fld>
            <a:endParaRPr lang="en-US"/>
          </a:p>
        </p:txBody>
      </p:sp>
    </p:spTree>
    <p:extLst>
      <p:ext uri="{BB962C8B-B14F-4D97-AF65-F5344CB8AC3E}">
        <p14:creationId xmlns:p14="http://schemas.microsoft.com/office/powerpoint/2010/main" val="709316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A3616F50-021E-424B-8B26-40F1BB69AFF6}"/>
              </a:ext>
            </a:extLst>
          </p:cNvPr>
          <p:cNvSpPr txBox="1"/>
          <p:nvPr userDrawn="1"/>
        </p:nvSpPr>
        <p:spPr>
          <a:xfrm>
            <a:off x="0" y="-1203499"/>
            <a:ext cx="9144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85961FEF-7243-47A6-A3BF-13E6FE39149B}"/>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9D3C59D-292B-4E3B-ABAE-151D17A0DE9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B2A35ED-8A51-4461-91F5-5E67E4414C33}"/>
              </a:ext>
            </a:extLst>
          </p:cNvPr>
          <p:cNvSpPr>
            <a:spLocks noGrp="1"/>
          </p:cNvSpPr>
          <p:nvPr>
            <p:ph type="dt" sz="half" idx="2"/>
          </p:nvPr>
        </p:nvSpPr>
        <p:spPr>
          <a:xfrm>
            <a:off x="628650" y="4767267"/>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0EFB9B0-F2FF-4976-BF87-D07201A1E5A0}" type="datetimeFigureOut">
              <a:rPr lang="en-US" smtClean="0">
                <a:solidFill>
                  <a:prstClr val="black">
                    <a:tint val="75000"/>
                  </a:prstClr>
                </a:solidFill>
              </a:rPr>
              <a:pPr/>
              <a:t>2/4/2023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58F94D-87CA-46DE-8C3D-0D249A350F51}"/>
              </a:ext>
            </a:extLst>
          </p:cNvPr>
          <p:cNvSpPr>
            <a:spLocks noGrp="1"/>
          </p:cNvSpPr>
          <p:nvPr>
            <p:ph type="ftr" sz="quarter" idx="3"/>
          </p:nvPr>
        </p:nvSpPr>
        <p:spPr>
          <a:xfrm>
            <a:off x="3028950" y="4767267"/>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0C99FDE-C245-4A07-AD78-CA417DC41309}"/>
              </a:ext>
            </a:extLst>
          </p:cNvPr>
          <p:cNvSpPr>
            <a:spLocks noGrp="1"/>
          </p:cNvSpPr>
          <p:nvPr>
            <p:ph type="sldNum" sz="quarter" idx="4"/>
          </p:nvPr>
        </p:nvSpPr>
        <p:spPr>
          <a:xfrm>
            <a:off x="6457950" y="4767267"/>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2712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FE7BEA5-0D6C-4084-B31A-3D67C48FA025}"/>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56A0A65-AC8F-4E84-8CEC-A3D3A78648A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A05D47-472C-4DC9-965F-3A03EAABAF98}"/>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E0C1B43-FDCF-44FE-A23F-F5FBF2DB1A79}" type="datetimeFigureOut">
              <a:rPr lang="en-US" smtClean="0">
                <a:solidFill>
                  <a:prstClr val="black">
                    <a:tint val="75000"/>
                  </a:prstClr>
                </a:solidFill>
              </a:rPr>
              <a:pPr/>
              <a:t>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8419F72-4CCE-4E67-A5A1-6655157AF4B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D04402-11A2-4291-80D3-5E35A8E6E21A}"/>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45996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fontAlgn="base">
              <a:spcBef>
                <a:spcPct val="0"/>
              </a:spcBef>
              <a:spcAft>
                <a:spcPct val="0"/>
              </a:spcAft>
              <a:defRPr/>
            </a:pPr>
            <a:fld id="{FFB21761-5467-4503-A6B1-0437F76D5FB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616151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29.emf"/><Relationship Id="rId9"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10" Type="http://schemas.openxmlformats.org/officeDocument/2006/relationships/image" Target="../media/image9.emf"/><Relationship Id="rId4" Type="http://schemas.openxmlformats.org/officeDocument/2006/relationships/image" Target="../media/image8.png"/><Relationship Id="rId9" Type="http://schemas.openxmlformats.org/officeDocument/2006/relationships/customXml" Target="../ink/ink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slide" Target="slide3.xml"/><Relationship Id="rId4" Type="http://schemas.openxmlformats.org/officeDocument/2006/relationships/image" Target="../media/image12.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2"/>
          <p:cNvSpPr>
            <a:spLocks noChangeArrowheads="1" noChangeShapeType="1" noTextEdit="1"/>
          </p:cNvSpPr>
          <p:nvPr/>
        </p:nvSpPr>
        <p:spPr bwMode="auto">
          <a:xfrm>
            <a:off x="1227551" y="47627"/>
            <a:ext cx="6477000" cy="581025"/>
          </a:xfrm>
          <a:prstGeom prst="rect">
            <a:avLst/>
          </a:prstGeom>
        </p:spPr>
        <p:txBody>
          <a:bodyPr wrap="none" lIns="121914" tIns="60957" rIns="121914" bIns="60957" fromWordArt="1">
            <a:prstTxWarp prst="textPlain">
              <a:avLst>
                <a:gd name="adj" fmla="val 50000"/>
              </a:avLst>
            </a:prstTxWarp>
          </a:bodyPr>
          <a:lstStyle/>
          <a:p>
            <a:pPr algn="ctr" defTabSz="1219140" eaLnBrk="0" fontAlgn="base" hangingPunct="0">
              <a:spcBef>
                <a:spcPct val="0"/>
              </a:spcBef>
              <a:spcAft>
                <a:spcPct val="0"/>
              </a:spcAft>
              <a:defRPr/>
            </a:pPr>
            <a:r>
              <a:rPr lang="en-US" sz="48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Thứ </a:t>
            </a:r>
            <a:r>
              <a:rPr lang="en-US" sz="48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ba </a:t>
            </a:r>
            <a:r>
              <a:rPr lang="en-US" sz="48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ngày 4</a:t>
            </a:r>
            <a:r>
              <a:rPr lang="en-US" sz="48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 </a:t>
            </a:r>
            <a:r>
              <a:rPr lang="en-US" sz="48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tháng </a:t>
            </a:r>
            <a:r>
              <a:rPr lang="en-US" sz="48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4 </a:t>
            </a:r>
            <a:r>
              <a:rPr lang="en-US" sz="48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năm 2023</a:t>
            </a:r>
          </a:p>
          <a:p>
            <a:pPr algn="ctr" defTabSz="1219140" eaLnBrk="0" fontAlgn="base" hangingPunct="0">
              <a:spcBef>
                <a:spcPct val="0"/>
              </a:spcBef>
              <a:spcAft>
                <a:spcPct val="0"/>
              </a:spcAft>
              <a:defRPr/>
            </a:pPr>
            <a:r>
              <a:rPr lang="en-US" sz="48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Lịch sử</a:t>
            </a:r>
            <a:endParaRPr lang="en-US" sz="48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51203" name="WordArt 3"/>
          <p:cNvSpPr>
            <a:spLocks noChangeArrowheads="1" noChangeShapeType="1" noTextEdit="1"/>
          </p:cNvSpPr>
          <p:nvPr/>
        </p:nvSpPr>
        <p:spPr bwMode="auto">
          <a:xfrm>
            <a:off x="1624013" y="746524"/>
            <a:ext cx="5556250" cy="406003"/>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4800" b="1" kern="1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pic>
        <p:nvPicPr>
          <p:cNvPr id="51204" name="Picture 3"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291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1148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3" y="47627"/>
            <a:ext cx="682625"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51207"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5978" y="47627"/>
            <a:ext cx="682625"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51208" name="Rectangle 36"/>
          <p:cNvSpPr>
            <a:spLocks noChangeArrowheads="1"/>
          </p:cNvSpPr>
          <p:nvPr/>
        </p:nvSpPr>
        <p:spPr bwMode="auto">
          <a:xfrm>
            <a:off x="0" y="0"/>
            <a:ext cx="9144000"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121914" tIns="60957" rIns="121914" bIns="60957" anchor="ctr"/>
          <a:lstStyle>
            <a:lvl1pPr defTabSz="1217613">
              <a:spcBef>
                <a:spcPct val="20000"/>
              </a:spcBef>
              <a:buChar char="•"/>
              <a:defRPr sz="3200">
                <a:solidFill>
                  <a:schemeClr val="tx1"/>
                </a:solidFill>
                <a:latin typeface="Arial" charset="0"/>
              </a:defRPr>
            </a:lvl1pPr>
            <a:lvl2pPr marL="742950" indent="-285750" defTabSz="1217613">
              <a:spcBef>
                <a:spcPct val="20000"/>
              </a:spcBef>
              <a:buChar char="–"/>
              <a:defRPr sz="2800">
                <a:solidFill>
                  <a:schemeClr val="tx1"/>
                </a:solidFill>
                <a:latin typeface="Arial" charset="0"/>
              </a:defRPr>
            </a:lvl2pPr>
            <a:lvl3pPr marL="1143000" indent="-228600" defTabSz="1217613">
              <a:spcBef>
                <a:spcPct val="20000"/>
              </a:spcBef>
              <a:buChar char="•"/>
              <a:defRPr sz="2400">
                <a:solidFill>
                  <a:schemeClr val="tx1"/>
                </a:solidFill>
                <a:latin typeface="Arial" charset="0"/>
              </a:defRPr>
            </a:lvl3pPr>
            <a:lvl4pPr marL="1600200" indent="-228600" defTabSz="1217613">
              <a:spcBef>
                <a:spcPct val="20000"/>
              </a:spcBef>
              <a:buChar char="–"/>
              <a:defRPr sz="2000">
                <a:solidFill>
                  <a:schemeClr val="tx1"/>
                </a:solidFill>
                <a:latin typeface="Arial" charset="0"/>
              </a:defRPr>
            </a:lvl4pPr>
            <a:lvl5pPr marL="2057400" indent="-228600" defTabSz="1217613">
              <a:spcBef>
                <a:spcPct val="20000"/>
              </a:spcBef>
              <a:buChar char="»"/>
              <a:defRPr sz="2000">
                <a:solidFill>
                  <a:schemeClr val="tx1"/>
                </a:solidFill>
                <a:latin typeface="Arial" charset="0"/>
              </a:defRPr>
            </a:lvl5pPr>
            <a:lvl6pPr marL="2514600" indent="-228600" defTabSz="1217613" eaLnBrk="0" fontAlgn="base" hangingPunct="0">
              <a:spcBef>
                <a:spcPct val="20000"/>
              </a:spcBef>
              <a:spcAft>
                <a:spcPct val="0"/>
              </a:spcAft>
              <a:buChar char="»"/>
              <a:defRPr sz="2000">
                <a:solidFill>
                  <a:schemeClr val="tx1"/>
                </a:solidFill>
                <a:latin typeface="Arial" charset="0"/>
              </a:defRPr>
            </a:lvl6pPr>
            <a:lvl7pPr marL="2971800" indent="-228600" defTabSz="1217613" eaLnBrk="0" fontAlgn="base" hangingPunct="0">
              <a:spcBef>
                <a:spcPct val="20000"/>
              </a:spcBef>
              <a:spcAft>
                <a:spcPct val="0"/>
              </a:spcAft>
              <a:buChar char="»"/>
              <a:defRPr sz="2000">
                <a:solidFill>
                  <a:schemeClr val="tx1"/>
                </a:solidFill>
                <a:latin typeface="Arial" charset="0"/>
              </a:defRPr>
            </a:lvl7pPr>
            <a:lvl8pPr marL="3429000" indent="-228600" defTabSz="1217613" eaLnBrk="0" fontAlgn="base" hangingPunct="0">
              <a:spcBef>
                <a:spcPct val="20000"/>
              </a:spcBef>
              <a:spcAft>
                <a:spcPct val="0"/>
              </a:spcAft>
              <a:buChar char="»"/>
              <a:defRPr sz="2000">
                <a:solidFill>
                  <a:schemeClr val="tx1"/>
                </a:solidFill>
                <a:latin typeface="Arial" charset="0"/>
              </a:defRPr>
            </a:lvl8pPr>
            <a:lvl9pPr marL="3886200" indent="-228600" defTabSz="1217613"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vi-VN" altLang="en-US" sz="2400" smtClean="0">
              <a:solidFill>
                <a:srgbClr val="000000"/>
              </a:solidFill>
              <a:cs typeface="Arial" charset="0"/>
            </a:endParaRPr>
          </a:p>
        </p:txBody>
      </p:sp>
      <p:sp>
        <p:nvSpPr>
          <p:cNvPr id="2" name="Rectangle 1"/>
          <p:cNvSpPr/>
          <p:nvPr/>
        </p:nvSpPr>
        <p:spPr>
          <a:xfrm>
            <a:off x="366355" y="616540"/>
            <a:ext cx="8411306" cy="615547"/>
          </a:xfrm>
          <a:prstGeom prst="rect">
            <a:avLst/>
          </a:prstGeom>
        </p:spPr>
        <p:txBody>
          <a:bodyPr lIns="121914" tIns="60957" rIns="121914" bIns="60957">
            <a:spAutoFit/>
          </a:bodyPr>
          <a:lstStyle/>
          <a:p>
            <a:pPr algn="ctr" defTabSz="1219140">
              <a:defRPr/>
            </a:pPr>
            <a:r>
              <a:rPr lang="en-US" sz="3200" b="1" kern="10" dirty="0" smtClean="0">
                <a:ln w="9525">
                  <a:solidFill>
                    <a:srgbClr val="FF0000"/>
                  </a:solidFill>
                  <a:round/>
                  <a:headEnd/>
                  <a:tailEnd/>
                </a:ln>
                <a:solidFill>
                  <a:srgbClr val="C00000"/>
                </a:solidFill>
                <a:effectLst>
                  <a:outerShdw dist="45791" dir="2021404" algn="ctr" rotWithShape="0">
                    <a:srgbClr val="B2B2B2">
                      <a:alpha val="79999"/>
                    </a:srgbClr>
                  </a:outerShdw>
                </a:effectLst>
                <a:latin typeface="Times New Roman"/>
                <a:cs typeface="Times New Roman"/>
              </a:rPr>
              <a:t>HOÀN THÀNH THỐNG NHẤT ĐẤT NƯỚC</a:t>
            </a:r>
            <a:endParaRPr lang="en-US" sz="3200" kern="0" dirty="0">
              <a:solidFill>
                <a:sysClr val="windowText" lastClr="000000"/>
              </a:solidFill>
              <a:cs typeface="Arial" panose="020B0604020202020204" pitchFamily="34" charset="0"/>
            </a:endParaRPr>
          </a:p>
        </p:txBody>
      </p:sp>
      <p:sp>
        <p:nvSpPr>
          <p:cNvPr id="4" name="Rectangle 3"/>
          <p:cNvSpPr/>
          <p:nvPr/>
        </p:nvSpPr>
        <p:spPr>
          <a:xfrm>
            <a:off x="533400" y="1232087"/>
            <a:ext cx="8243890" cy="3323987"/>
          </a:xfrm>
          <a:prstGeom prst="rect">
            <a:avLst/>
          </a:prstGeom>
        </p:spPr>
        <p:txBody>
          <a:bodyPr wrap="square">
            <a:spAutoFit/>
          </a:bodyPr>
          <a:lstStyle/>
          <a:p>
            <a:pPr>
              <a:spcBef>
                <a:spcPts val="1200"/>
              </a:spcBef>
              <a:spcAft>
                <a:spcPts val="0"/>
              </a:spcAft>
            </a:pPr>
            <a:r>
              <a:rPr lang="pt-BR" sz="1400" b="1" dirty="0">
                <a:latin typeface="Times New Roman"/>
                <a:cs typeface="Times New Roman"/>
              </a:rPr>
              <a:t>YÊU CẦU CẦN ĐẠT</a:t>
            </a:r>
            <a:endParaRPr lang="en-US" sz="1400" b="1" dirty="0">
              <a:latin typeface="Calibri"/>
              <a:cs typeface="Times New Roman"/>
            </a:endParaRPr>
          </a:p>
          <a:p>
            <a:pPr algn="just">
              <a:spcAft>
                <a:spcPts val="0"/>
              </a:spcAft>
              <a:tabLst>
                <a:tab pos="340360" algn="l"/>
              </a:tabLst>
            </a:pPr>
            <a:r>
              <a:rPr lang="en-US" sz="1400" dirty="0">
                <a:solidFill>
                  <a:srgbClr val="000000"/>
                </a:solidFill>
                <a:latin typeface="Times New Roman"/>
                <a:ea typeface="Times New Roman"/>
              </a:rPr>
              <a:t>- Biết tháng 4-1976, Quốc hội chung cả nước được bầu và họp vào cuối tháng 6 đầu tháng 7-1976:</a:t>
            </a:r>
            <a:endParaRPr lang="en-US" sz="1400" dirty="0">
              <a:latin typeface="Times New Roman"/>
              <a:ea typeface="Times New Roman"/>
            </a:endParaRPr>
          </a:p>
          <a:p>
            <a:pPr algn="just">
              <a:spcAft>
                <a:spcPts val="0"/>
              </a:spcAft>
              <a:tabLst>
                <a:tab pos="340360" algn="l"/>
              </a:tabLst>
            </a:pPr>
            <a:r>
              <a:rPr lang="en-US" sz="1400" dirty="0">
                <a:solidFill>
                  <a:srgbClr val="000000"/>
                </a:solidFill>
                <a:latin typeface="Times New Roman"/>
                <a:ea typeface="Times New Roman"/>
              </a:rPr>
              <a:t>+ Tháng 4-1976 cuộc Tổng tuyển cử bầu Quốc hội chung được tổ chức trong cả nước.</a:t>
            </a:r>
            <a:endParaRPr lang="en-US" sz="1400" dirty="0">
              <a:latin typeface="Times New Roman"/>
              <a:ea typeface="Times New Roman"/>
            </a:endParaRPr>
          </a:p>
          <a:p>
            <a:pPr algn="just">
              <a:spcAft>
                <a:spcPts val="0"/>
              </a:spcAft>
              <a:tabLst>
                <a:tab pos="340360" algn="l"/>
              </a:tabLst>
            </a:pPr>
            <a:r>
              <a:rPr lang="en-US" sz="1400" dirty="0">
                <a:solidFill>
                  <a:srgbClr val="000000"/>
                </a:solidFill>
                <a:latin typeface="Times New Roman"/>
                <a:ea typeface="Times New Roman"/>
              </a:rPr>
              <a:t>+ Cuối tháng 6, đầu tháng 7-1976 Quốc hội đã họp và quyết định: tên nước, Quốc huy, Quốc kì, Quốc ca,Thủ đô và đổi tên thành phố Sài Gòn - Gia Định là Thành phố Hồ Chí Minh.</a:t>
            </a:r>
            <a:endParaRPr lang="en-US" sz="1400" dirty="0">
              <a:latin typeface="Times New Roman"/>
              <a:ea typeface="Times New Roman"/>
            </a:endParaRPr>
          </a:p>
          <a:p>
            <a:pPr algn="just">
              <a:spcAft>
                <a:spcPts val="0"/>
              </a:spcAft>
            </a:pPr>
            <a:r>
              <a:rPr lang="en-US" sz="1400" b="1" dirty="0">
                <a:latin typeface="Times New Roman"/>
                <a:ea typeface="Times New Roman"/>
              </a:rPr>
              <a:t>- </a:t>
            </a:r>
            <a:r>
              <a:rPr lang="en-US" sz="1400" dirty="0">
                <a:latin typeface="Times New Roman"/>
                <a:ea typeface="Times New Roman"/>
              </a:rPr>
              <a:t>Nêu được</a:t>
            </a:r>
            <a:r>
              <a:rPr lang="en-US" sz="1400" b="1" dirty="0">
                <a:latin typeface="Times New Roman"/>
                <a:ea typeface="Times New Roman"/>
              </a:rPr>
              <a:t> </a:t>
            </a:r>
            <a:r>
              <a:rPr lang="pt-BR" sz="1400" dirty="0">
                <a:latin typeface="Times New Roman"/>
                <a:ea typeface="Times New Roman"/>
              </a:rPr>
              <a:t>nội dung của kì họp thứ nhất, quốc hội khoá VI, ý nghĩa của cuộc bầu cử quốc hội thống nhất 1976.</a:t>
            </a:r>
            <a:endParaRPr lang="en-US" sz="1400" dirty="0">
              <a:latin typeface="Times New Roman"/>
              <a:ea typeface="Times New Roman"/>
            </a:endParaRPr>
          </a:p>
          <a:p>
            <a:pPr>
              <a:spcAft>
                <a:spcPts val="0"/>
              </a:spcAft>
            </a:pPr>
            <a:r>
              <a:rPr lang="pt-BR" sz="1400" b="1" dirty="0">
                <a:latin typeface="Times New Roman"/>
                <a:ea typeface="Times New Roman"/>
              </a:rPr>
              <a:t>- </a:t>
            </a:r>
            <a:r>
              <a:rPr lang="pt-BR" sz="1400" dirty="0">
                <a:latin typeface="Times New Roman"/>
                <a:ea typeface="Times New Roman"/>
              </a:rPr>
              <a:t>Yêu thích môn học.</a:t>
            </a:r>
            <a:endParaRPr lang="en-US" sz="1400" dirty="0">
              <a:latin typeface="Times New Roman"/>
              <a:ea typeface="Times New Roman"/>
            </a:endParaRPr>
          </a:p>
          <a:p>
            <a:pPr algn="just">
              <a:spcAft>
                <a:spcPts val="0"/>
              </a:spcAft>
              <a:tabLst>
                <a:tab pos="571500" algn="l"/>
              </a:tabLst>
            </a:pPr>
            <a:r>
              <a:rPr lang="pt-BR" sz="1400" b="1" dirty="0">
                <a:latin typeface="Times New Roman"/>
                <a:ea typeface="Times New Roman"/>
              </a:rPr>
              <a:t>- Năng lực:</a:t>
            </a:r>
            <a:endParaRPr lang="en-US" sz="1400" dirty="0">
              <a:latin typeface="Times New Roman"/>
              <a:ea typeface="Times New Roman"/>
            </a:endParaRPr>
          </a:p>
          <a:p>
            <a:pPr algn="just">
              <a:spcAft>
                <a:spcPts val="0"/>
              </a:spcAft>
            </a:pPr>
            <a:r>
              <a:rPr lang="pt-BR" sz="1400" dirty="0">
                <a:latin typeface="Times New Roman"/>
                <a:ea typeface="Times New Roman"/>
              </a:rPr>
              <a:t>+ Năng lực tư chủ và tự học, năng lực giao tiếp và hợp tác, năng lực giải quyết vấn đề và sán g tạo.</a:t>
            </a:r>
            <a:endParaRPr lang="en-US" sz="1400" dirty="0">
              <a:latin typeface="Times New Roman"/>
              <a:ea typeface="Times New Roman"/>
            </a:endParaRPr>
          </a:p>
          <a:p>
            <a:pPr algn="just">
              <a:spcAft>
                <a:spcPts val="0"/>
              </a:spcAft>
            </a:pPr>
            <a:r>
              <a:rPr lang="pt-BR" sz="1400" dirty="0">
                <a:latin typeface="Times New Roman"/>
                <a:ea typeface="Times New Roman"/>
              </a:rPr>
              <a:t>+  Năng lực hiểu biết cơ bản về Lịch sử, năng lực tìm tòi và khám phá Lịch sử, năng lực vận dụng kiến thức Lịch sử vào thực tiễn.</a:t>
            </a:r>
            <a:endParaRPr lang="en-US" sz="1400" dirty="0">
              <a:latin typeface="Times New Roman"/>
              <a:ea typeface="Times New Roman"/>
            </a:endParaRPr>
          </a:p>
          <a:p>
            <a:pPr algn="just">
              <a:spcAft>
                <a:spcPts val="0"/>
              </a:spcAft>
            </a:pPr>
            <a:r>
              <a:rPr lang="da-DK" sz="1400" b="1" dirty="0">
                <a:latin typeface="Times New Roman"/>
                <a:ea typeface="Times New Roman"/>
              </a:rPr>
              <a:t>- Ph</a:t>
            </a:r>
            <a:r>
              <a:rPr lang="da-DK" sz="1400" b="1" dirty="0">
                <a:latin typeface="Times New Roman"/>
                <a:ea typeface="Times New Roman"/>
                <a:cs typeface="Arial"/>
              </a:rPr>
              <a:t>ẩ</a:t>
            </a:r>
            <a:r>
              <a:rPr lang="da-DK" sz="1400" b="1" dirty="0">
                <a:latin typeface="Times New Roman"/>
                <a:ea typeface="Times New Roman"/>
              </a:rPr>
              <a:t>m ch</a:t>
            </a:r>
            <a:r>
              <a:rPr lang="da-DK" sz="1400" b="1" dirty="0">
                <a:latin typeface="Times New Roman"/>
                <a:ea typeface="Times New Roman"/>
                <a:cs typeface="Arial"/>
              </a:rPr>
              <a:t>ấ</a:t>
            </a:r>
            <a:r>
              <a:rPr lang="da-DK" sz="1400" b="1" dirty="0">
                <a:latin typeface="Times New Roman"/>
                <a:ea typeface="Times New Roman"/>
              </a:rPr>
              <a:t>t: </a:t>
            </a:r>
            <a:endParaRPr lang="en-US" sz="1400" dirty="0">
              <a:latin typeface="Times New Roman"/>
              <a:ea typeface="Times New Roman"/>
            </a:endParaRPr>
          </a:p>
          <a:p>
            <a:pPr algn="just">
              <a:spcAft>
                <a:spcPts val="0"/>
              </a:spcAft>
            </a:pPr>
            <a:r>
              <a:rPr lang="da-DK" sz="1400" dirty="0">
                <a:latin typeface="Times New Roman"/>
                <a:ea typeface="Times New Roman"/>
              </a:rPr>
              <a:t>+ HS có thái </a:t>
            </a:r>
            <a:r>
              <a:rPr lang="da-DK" sz="1400" dirty="0">
                <a:latin typeface="Times New Roman"/>
                <a:ea typeface="Times New Roman"/>
                <a:cs typeface="Arial"/>
              </a:rPr>
              <a:t>độ</a:t>
            </a:r>
            <a:r>
              <a:rPr lang="da-DK" sz="1400" dirty="0">
                <a:latin typeface="Times New Roman"/>
                <a:ea typeface="Times New Roman"/>
              </a:rPr>
              <a:t> h</a:t>
            </a:r>
            <a:r>
              <a:rPr lang="da-DK" sz="1400" dirty="0">
                <a:latin typeface="Times New Roman"/>
                <a:ea typeface="Times New Roman"/>
                <a:cs typeface="Arial"/>
              </a:rPr>
              <a:t>ọ</a:t>
            </a:r>
            <a:r>
              <a:rPr lang="da-DK" sz="1400" dirty="0">
                <a:latin typeface="Times New Roman"/>
                <a:ea typeface="Times New Roman"/>
              </a:rPr>
              <a:t>c t</a:t>
            </a:r>
            <a:r>
              <a:rPr lang="da-DK" sz="1400" dirty="0">
                <a:latin typeface="Times New Roman"/>
                <a:ea typeface="Times New Roman"/>
                <a:cs typeface="Arial"/>
              </a:rPr>
              <a:t>ậ</a:t>
            </a:r>
            <a:r>
              <a:rPr lang="da-DK" sz="1400" dirty="0">
                <a:latin typeface="Times New Roman"/>
                <a:ea typeface="Times New Roman"/>
              </a:rPr>
              <a:t>p nghi</a:t>
            </a:r>
            <a:r>
              <a:rPr lang="da-DK" sz="1400" dirty="0">
                <a:latin typeface="Times New Roman"/>
                <a:ea typeface="Times New Roman"/>
                <a:cs typeface=".VnTime"/>
              </a:rPr>
              <a:t>ê</a:t>
            </a:r>
            <a:r>
              <a:rPr lang="da-DK" sz="1400" dirty="0">
                <a:latin typeface="Times New Roman"/>
                <a:ea typeface="Times New Roman"/>
              </a:rPr>
              <a:t>m t</a:t>
            </a:r>
            <a:r>
              <a:rPr lang="da-DK" sz="1400" dirty="0">
                <a:latin typeface="Times New Roman"/>
                <a:ea typeface="Times New Roman"/>
                <a:cs typeface=".VnTime"/>
              </a:rPr>
              <a:t>ú</a:t>
            </a:r>
            <a:r>
              <a:rPr lang="da-DK" sz="1400" dirty="0">
                <a:latin typeface="Times New Roman"/>
                <a:ea typeface="Times New Roman"/>
              </a:rPr>
              <a:t>c, t</a:t>
            </a:r>
            <a:r>
              <a:rPr lang="da-DK" sz="1400" dirty="0">
                <a:latin typeface="Times New Roman"/>
                <a:ea typeface="Times New Roman"/>
                <a:cs typeface=".VnTime"/>
              </a:rPr>
              <a:t>í</a:t>
            </a:r>
            <a:r>
              <a:rPr lang="da-DK" sz="1400" dirty="0">
                <a:latin typeface="Times New Roman"/>
                <a:ea typeface="Times New Roman"/>
              </a:rPr>
              <a:t>ch c</a:t>
            </a:r>
            <a:r>
              <a:rPr lang="da-DK" sz="1400" dirty="0">
                <a:latin typeface="Times New Roman"/>
                <a:ea typeface="Times New Roman"/>
                <a:cs typeface="Arial"/>
              </a:rPr>
              <a:t>ự</a:t>
            </a:r>
            <a:r>
              <a:rPr lang="da-DK" sz="1400" dirty="0">
                <a:latin typeface="Times New Roman"/>
                <a:ea typeface="Times New Roman"/>
              </a:rPr>
              <a:t>c trong c</a:t>
            </a:r>
            <a:r>
              <a:rPr lang="da-DK" sz="1400" dirty="0">
                <a:latin typeface="Times New Roman"/>
                <a:ea typeface="Times New Roman"/>
                <a:cs typeface=".VnTime"/>
              </a:rPr>
              <a:t>á</a:t>
            </a:r>
            <a:r>
              <a:rPr lang="da-DK" sz="1400" dirty="0">
                <a:latin typeface="Times New Roman"/>
                <a:ea typeface="Times New Roman"/>
              </a:rPr>
              <a:t>c ho</a:t>
            </a:r>
            <a:r>
              <a:rPr lang="da-DK" sz="1400" dirty="0">
                <a:latin typeface="Times New Roman"/>
                <a:ea typeface="Times New Roman"/>
                <a:cs typeface="Arial"/>
              </a:rPr>
              <a:t>ạ</a:t>
            </a:r>
            <a:r>
              <a:rPr lang="da-DK" sz="1400" dirty="0">
                <a:latin typeface="Times New Roman"/>
                <a:ea typeface="Times New Roman"/>
              </a:rPr>
              <a:t>t </a:t>
            </a:r>
            <a:r>
              <a:rPr lang="da-DK" sz="1400" dirty="0">
                <a:latin typeface="Times New Roman"/>
                <a:ea typeface="Times New Roman"/>
                <a:cs typeface="Arial"/>
              </a:rPr>
              <a:t>độ</a:t>
            </a:r>
            <a:r>
              <a:rPr lang="da-DK" sz="1400" dirty="0">
                <a:latin typeface="Times New Roman"/>
                <a:ea typeface="Times New Roman"/>
              </a:rPr>
              <a:t>ng</a:t>
            </a:r>
            <a:endParaRPr lang="en-US" sz="1400" dirty="0">
              <a:latin typeface="Times New Roman"/>
              <a:ea typeface="Times New Roman"/>
            </a:endParaRPr>
          </a:p>
          <a:p>
            <a:pPr algn="just">
              <a:spcAft>
                <a:spcPts val="0"/>
              </a:spcAft>
            </a:pPr>
            <a:r>
              <a:rPr lang="da-DK" sz="1400" dirty="0">
                <a:latin typeface="Times New Roman"/>
                <a:ea typeface="Times New Roman"/>
              </a:rPr>
              <a:t>+ Giáo d</a:t>
            </a:r>
            <a:r>
              <a:rPr lang="da-DK" sz="1400" dirty="0">
                <a:latin typeface="Times New Roman"/>
                <a:ea typeface="Times New Roman"/>
                <a:cs typeface="Arial"/>
              </a:rPr>
              <a:t>ụ</a:t>
            </a:r>
            <a:r>
              <a:rPr lang="da-DK" sz="1400" dirty="0">
                <a:latin typeface="Times New Roman"/>
                <a:ea typeface="Times New Roman"/>
              </a:rPr>
              <a:t>c t</a:t>
            </a:r>
            <a:r>
              <a:rPr lang="da-DK" sz="1400" dirty="0">
                <a:latin typeface="Times New Roman"/>
                <a:ea typeface="Times New Roman"/>
                <a:cs typeface=".VnTime"/>
              </a:rPr>
              <a:t>ì</a:t>
            </a:r>
            <a:r>
              <a:rPr lang="da-DK" sz="1400" dirty="0">
                <a:latin typeface="Times New Roman"/>
                <a:ea typeface="Times New Roman"/>
              </a:rPr>
              <a:t>nh y</a:t>
            </a:r>
            <a:r>
              <a:rPr lang="da-DK" sz="1400" dirty="0">
                <a:latin typeface="Times New Roman"/>
                <a:ea typeface="Times New Roman"/>
                <a:cs typeface=".VnTime"/>
              </a:rPr>
              <a:t>ê</a:t>
            </a:r>
            <a:r>
              <a:rPr lang="da-DK" sz="1400" dirty="0">
                <a:latin typeface="Times New Roman"/>
                <a:ea typeface="Times New Roman"/>
              </a:rPr>
              <a:t>u th</a:t>
            </a:r>
            <a:r>
              <a:rPr lang="da-DK" sz="1400" dirty="0">
                <a:latin typeface="Times New Roman"/>
                <a:ea typeface="Times New Roman"/>
                <a:cs typeface="Arial"/>
              </a:rPr>
              <a:t>ươ</a:t>
            </a:r>
            <a:r>
              <a:rPr lang="da-DK" sz="1400" dirty="0">
                <a:latin typeface="Times New Roman"/>
                <a:ea typeface="Times New Roman"/>
              </a:rPr>
              <a:t>ng quê h</a:t>
            </a:r>
            <a:r>
              <a:rPr lang="da-DK" sz="1400" dirty="0">
                <a:latin typeface="Times New Roman"/>
                <a:ea typeface="Times New Roman"/>
                <a:cs typeface="Arial"/>
              </a:rPr>
              <a:t>ươ</a:t>
            </a:r>
            <a:r>
              <a:rPr lang="da-DK" sz="1400" dirty="0">
                <a:latin typeface="Times New Roman"/>
                <a:ea typeface="Times New Roman"/>
              </a:rPr>
              <a:t>ng </a:t>
            </a:r>
            <a:r>
              <a:rPr lang="da-DK" sz="1400" dirty="0">
                <a:latin typeface="Times New Roman"/>
                <a:ea typeface="Times New Roman"/>
                <a:cs typeface="Arial"/>
              </a:rPr>
              <a:t>đấ</a:t>
            </a:r>
            <a:r>
              <a:rPr lang="da-DK" sz="1400" dirty="0">
                <a:latin typeface="Times New Roman"/>
                <a:ea typeface="Times New Roman"/>
              </a:rPr>
              <a:t>t n</a:t>
            </a:r>
            <a:r>
              <a:rPr lang="da-DK" sz="1400" dirty="0">
                <a:latin typeface="Times New Roman"/>
                <a:ea typeface="Times New Roman"/>
                <a:cs typeface="Arial"/>
              </a:rPr>
              <a:t>ướ</a:t>
            </a:r>
            <a:r>
              <a:rPr lang="da-DK" sz="1400" dirty="0">
                <a:latin typeface="Times New Roman"/>
                <a:ea typeface="Times New Roman"/>
              </a:rPr>
              <a:t>c</a:t>
            </a:r>
            <a:endParaRPr lang="en-US" sz="1400" dirty="0">
              <a:latin typeface="Times New Roman"/>
              <a:ea typeface="Times New Roman"/>
            </a:endParaRPr>
          </a:p>
          <a:p>
            <a:pPr algn="just">
              <a:spcAft>
                <a:spcPts val="0"/>
              </a:spcAft>
            </a:pPr>
            <a:r>
              <a:rPr lang="da-DK" sz="1400" dirty="0">
                <a:latin typeface="Times New Roman"/>
                <a:ea typeface="Times New Roman"/>
              </a:rPr>
              <a:t>+ HS yêu thích môn h</a:t>
            </a:r>
            <a:r>
              <a:rPr lang="da-DK" sz="1400" dirty="0">
                <a:latin typeface="Times New Roman"/>
                <a:ea typeface="Times New Roman"/>
                <a:cs typeface="Arial"/>
              </a:rPr>
              <a:t>ọ</a:t>
            </a:r>
            <a:r>
              <a:rPr lang="da-DK" sz="1400" dirty="0">
                <a:latin typeface="Times New Roman"/>
                <a:ea typeface="Times New Roman"/>
              </a:rPr>
              <a:t>c l</a:t>
            </a:r>
            <a:r>
              <a:rPr lang="da-DK" sz="1400" dirty="0">
                <a:latin typeface="Times New Roman"/>
                <a:ea typeface="Times New Roman"/>
                <a:cs typeface="Arial"/>
              </a:rPr>
              <a:t>ị</a:t>
            </a:r>
            <a:r>
              <a:rPr lang="da-DK" sz="1400" dirty="0">
                <a:latin typeface="Times New Roman"/>
                <a:ea typeface="Times New Roman"/>
              </a:rPr>
              <a:t>ch s</a:t>
            </a:r>
            <a:r>
              <a:rPr lang="da-DK" sz="1400" dirty="0">
                <a:latin typeface="Times New Roman"/>
                <a:ea typeface="Times New Roman"/>
                <a:cs typeface="Arial"/>
              </a:rPr>
              <a:t>ử</a:t>
            </a:r>
            <a:endParaRPr lang="en-US" sz="1400" dirty="0">
              <a:effectLst/>
              <a:latin typeface="Times New Roman"/>
              <a:ea typeface="Times New Roman"/>
            </a:endParaRPr>
          </a:p>
        </p:txBody>
      </p:sp>
    </p:spTree>
    <p:extLst>
      <p:ext uri="{BB962C8B-B14F-4D97-AF65-F5344CB8AC3E}">
        <p14:creationId xmlns:p14="http://schemas.microsoft.com/office/powerpoint/2010/main" val="1521524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anim calcmode="lin" valueType="num">
                                      <p:cBhvr>
                                        <p:cTn id="7" dur="1000" fill="hold"/>
                                        <p:tgtEl>
                                          <p:spTgt spid="307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07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07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07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074">
                                            <p:txEl>
                                              <p:pRg st="1" end="1"/>
                                            </p:txEl>
                                          </p:spTgt>
                                        </p:tgtEl>
                                        <p:attrNameLst>
                                          <p:attrName>style.visibility</p:attrName>
                                        </p:attrNameLst>
                                      </p:cBhvr>
                                      <p:to>
                                        <p:strVal val="visible"/>
                                      </p:to>
                                    </p:set>
                                    <p:anim calcmode="lin" valueType="num">
                                      <p:cBhvr>
                                        <p:cTn id="15" dur="1000" fill="hold"/>
                                        <p:tgtEl>
                                          <p:spTgt spid="307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07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07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07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2000"/>
                                        <p:tgtEl>
                                          <p:spTgt spid="2">
                                            <p:txEl>
                                              <p:pRg st="0" end="0"/>
                                            </p:txEl>
                                          </p:spTgt>
                                        </p:tgtEl>
                                      </p:cBhvr>
                                    </p:animEffect>
                                    <p:anim calcmode="lin" valueType="num">
                                      <p:cBhvr>
                                        <p:cTn id="24"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25"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80">
                                          <p:stCondLst>
                                            <p:cond delay="0"/>
                                          </p:stCondLst>
                                        </p:cTn>
                                        <p:tgtEl>
                                          <p:spTgt spid="4">
                                            <p:txEl>
                                              <p:pRg st="0" end="0"/>
                                            </p:txEl>
                                          </p:spTgt>
                                        </p:tgtEl>
                                      </p:cBhvr>
                                    </p:animEffect>
                                    <p:anim calcmode="lin" valueType="num">
                                      <p:cBhvr>
                                        <p:cTn id="31"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xEl>
                                              <p:pRg st="0" end="0"/>
                                            </p:txEl>
                                          </p:spTgt>
                                        </p:tgtEl>
                                      </p:cBhvr>
                                      <p:to x="100000" y="60000"/>
                                    </p:animScale>
                                    <p:animScale>
                                      <p:cBhvr>
                                        <p:cTn id="37" dur="166" decel="50000">
                                          <p:stCondLst>
                                            <p:cond delay="676"/>
                                          </p:stCondLst>
                                        </p:cTn>
                                        <p:tgtEl>
                                          <p:spTgt spid="4">
                                            <p:txEl>
                                              <p:pRg st="0" end="0"/>
                                            </p:txEl>
                                          </p:spTgt>
                                        </p:tgtEl>
                                      </p:cBhvr>
                                      <p:to x="100000" y="100000"/>
                                    </p:animScale>
                                    <p:animScale>
                                      <p:cBhvr>
                                        <p:cTn id="38" dur="26">
                                          <p:stCondLst>
                                            <p:cond delay="1312"/>
                                          </p:stCondLst>
                                        </p:cTn>
                                        <p:tgtEl>
                                          <p:spTgt spid="4">
                                            <p:txEl>
                                              <p:pRg st="0" end="0"/>
                                            </p:txEl>
                                          </p:spTgt>
                                        </p:tgtEl>
                                      </p:cBhvr>
                                      <p:to x="100000" y="80000"/>
                                    </p:animScale>
                                    <p:animScale>
                                      <p:cBhvr>
                                        <p:cTn id="39" dur="166" decel="50000">
                                          <p:stCondLst>
                                            <p:cond delay="1338"/>
                                          </p:stCondLst>
                                        </p:cTn>
                                        <p:tgtEl>
                                          <p:spTgt spid="4">
                                            <p:txEl>
                                              <p:pRg st="0" end="0"/>
                                            </p:txEl>
                                          </p:spTgt>
                                        </p:tgtEl>
                                      </p:cBhvr>
                                      <p:to x="100000" y="100000"/>
                                    </p:animScale>
                                    <p:animScale>
                                      <p:cBhvr>
                                        <p:cTn id="40" dur="26">
                                          <p:stCondLst>
                                            <p:cond delay="1642"/>
                                          </p:stCondLst>
                                        </p:cTn>
                                        <p:tgtEl>
                                          <p:spTgt spid="4">
                                            <p:txEl>
                                              <p:pRg st="0" end="0"/>
                                            </p:txEl>
                                          </p:spTgt>
                                        </p:tgtEl>
                                      </p:cBhvr>
                                      <p:to x="100000" y="90000"/>
                                    </p:animScale>
                                    <p:animScale>
                                      <p:cBhvr>
                                        <p:cTn id="41" dur="166" decel="50000">
                                          <p:stCondLst>
                                            <p:cond delay="1668"/>
                                          </p:stCondLst>
                                        </p:cTn>
                                        <p:tgtEl>
                                          <p:spTgt spid="4">
                                            <p:txEl>
                                              <p:pRg st="0" end="0"/>
                                            </p:txEl>
                                          </p:spTgt>
                                        </p:tgtEl>
                                      </p:cBhvr>
                                      <p:to x="100000" y="100000"/>
                                    </p:animScale>
                                    <p:animScale>
                                      <p:cBhvr>
                                        <p:cTn id="42" dur="26">
                                          <p:stCondLst>
                                            <p:cond delay="1808"/>
                                          </p:stCondLst>
                                        </p:cTn>
                                        <p:tgtEl>
                                          <p:spTgt spid="4">
                                            <p:txEl>
                                              <p:pRg st="0" end="0"/>
                                            </p:txEl>
                                          </p:spTgt>
                                        </p:tgtEl>
                                      </p:cBhvr>
                                      <p:to x="100000" y="95000"/>
                                    </p:animScale>
                                    <p:animScale>
                                      <p:cBhvr>
                                        <p:cTn id="43" dur="166" decel="50000">
                                          <p:stCondLst>
                                            <p:cond delay="1834"/>
                                          </p:stCondLst>
                                        </p:cTn>
                                        <p:tgtEl>
                                          <p:spTgt spid="4">
                                            <p:txEl>
                                              <p:pRg st="0" end="0"/>
                                            </p:txEl>
                                          </p:spTgt>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animEffect transition="in" filter="wipe(down)">
                                      <p:cBhvr>
                                        <p:cTn id="46" dur="580">
                                          <p:stCondLst>
                                            <p:cond delay="0"/>
                                          </p:stCondLst>
                                        </p:cTn>
                                        <p:tgtEl>
                                          <p:spTgt spid="4">
                                            <p:txEl>
                                              <p:pRg st="1" end="1"/>
                                            </p:txEl>
                                          </p:spTgt>
                                        </p:tgtEl>
                                      </p:cBhvr>
                                    </p:animEffect>
                                    <p:anim calcmode="lin" valueType="num">
                                      <p:cBhvr>
                                        <p:cTn id="47"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4">
                                            <p:txEl>
                                              <p:pRg st="1" end="1"/>
                                            </p:txEl>
                                          </p:spTgt>
                                        </p:tgtEl>
                                      </p:cBhvr>
                                      <p:to x="100000" y="60000"/>
                                    </p:animScale>
                                    <p:animScale>
                                      <p:cBhvr>
                                        <p:cTn id="53" dur="166" decel="50000">
                                          <p:stCondLst>
                                            <p:cond delay="676"/>
                                          </p:stCondLst>
                                        </p:cTn>
                                        <p:tgtEl>
                                          <p:spTgt spid="4">
                                            <p:txEl>
                                              <p:pRg st="1" end="1"/>
                                            </p:txEl>
                                          </p:spTgt>
                                        </p:tgtEl>
                                      </p:cBhvr>
                                      <p:to x="100000" y="100000"/>
                                    </p:animScale>
                                    <p:animScale>
                                      <p:cBhvr>
                                        <p:cTn id="54" dur="26">
                                          <p:stCondLst>
                                            <p:cond delay="1312"/>
                                          </p:stCondLst>
                                        </p:cTn>
                                        <p:tgtEl>
                                          <p:spTgt spid="4">
                                            <p:txEl>
                                              <p:pRg st="1" end="1"/>
                                            </p:txEl>
                                          </p:spTgt>
                                        </p:tgtEl>
                                      </p:cBhvr>
                                      <p:to x="100000" y="80000"/>
                                    </p:animScale>
                                    <p:animScale>
                                      <p:cBhvr>
                                        <p:cTn id="55" dur="166" decel="50000">
                                          <p:stCondLst>
                                            <p:cond delay="1338"/>
                                          </p:stCondLst>
                                        </p:cTn>
                                        <p:tgtEl>
                                          <p:spTgt spid="4">
                                            <p:txEl>
                                              <p:pRg st="1" end="1"/>
                                            </p:txEl>
                                          </p:spTgt>
                                        </p:tgtEl>
                                      </p:cBhvr>
                                      <p:to x="100000" y="100000"/>
                                    </p:animScale>
                                    <p:animScale>
                                      <p:cBhvr>
                                        <p:cTn id="56" dur="26">
                                          <p:stCondLst>
                                            <p:cond delay="1642"/>
                                          </p:stCondLst>
                                        </p:cTn>
                                        <p:tgtEl>
                                          <p:spTgt spid="4">
                                            <p:txEl>
                                              <p:pRg st="1" end="1"/>
                                            </p:txEl>
                                          </p:spTgt>
                                        </p:tgtEl>
                                      </p:cBhvr>
                                      <p:to x="100000" y="90000"/>
                                    </p:animScale>
                                    <p:animScale>
                                      <p:cBhvr>
                                        <p:cTn id="57" dur="166" decel="50000">
                                          <p:stCondLst>
                                            <p:cond delay="1668"/>
                                          </p:stCondLst>
                                        </p:cTn>
                                        <p:tgtEl>
                                          <p:spTgt spid="4">
                                            <p:txEl>
                                              <p:pRg st="1" end="1"/>
                                            </p:txEl>
                                          </p:spTgt>
                                        </p:tgtEl>
                                      </p:cBhvr>
                                      <p:to x="100000" y="100000"/>
                                    </p:animScale>
                                    <p:animScale>
                                      <p:cBhvr>
                                        <p:cTn id="58" dur="26">
                                          <p:stCondLst>
                                            <p:cond delay="1808"/>
                                          </p:stCondLst>
                                        </p:cTn>
                                        <p:tgtEl>
                                          <p:spTgt spid="4">
                                            <p:txEl>
                                              <p:pRg st="1" end="1"/>
                                            </p:txEl>
                                          </p:spTgt>
                                        </p:tgtEl>
                                      </p:cBhvr>
                                      <p:to x="100000" y="95000"/>
                                    </p:animScale>
                                    <p:animScale>
                                      <p:cBhvr>
                                        <p:cTn id="59" dur="166" decel="50000">
                                          <p:stCondLst>
                                            <p:cond delay="1834"/>
                                          </p:stCondLst>
                                        </p:cTn>
                                        <p:tgtEl>
                                          <p:spTgt spid="4">
                                            <p:txEl>
                                              <p:pRg st="1" end="1"/>
                                            </p:txEl>
                                          </p:spTgt>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wipe(down)">
                                      <p:cBhvr>
                                        <p:cTn id="62" dur="580">
                                          <p:stCondLst>
                                            <p:cond delay="0"/>
                                          </p:stCondLst>
                                        </p:cTn>
                                        <p:tgtEl>
                                          <p:spTgt spid="4">
                                            <p:txEl>
                                              <p:pRg st="2" end="2"/>
                                            </p:txEl>
                                          </p:spTgt>
                                        </p:tgtEl>
                                      </p:cBhvr>
                                    </p:animEffect>
                                    <p:anim calcmode="lin" valueType="num">
                                      <p:cBhvr>
                                        <p:cTn id="63"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68" dur="26">
                                          <p:stCondLst>
                                            <p:cond delay="650"/>
                                          </p:stCondLst>
                                        </p:cTn>
                                        <p:tgtEl>
                                          <p:spTgt spid="4">
                                            <p:txEl>
                                              <p:pRg st="2" end="2"/>
                                            </p:txEl>
                                          </p:spTgt>
                                        </p:tgtEl>
                                      </p:cBhvr>
                                      <p:to x="100000" y="60000"/>
                                    </p:animScale>
                                    <p:animScale>
                                      <p:cBhvr>
                                        <p:cTn id="69" dur="166" decel="50000">
                                          <p:stCondLst>
                                            <p:cond delay="676"/>
                                          </p:stCondLst>
                                        </p:cTn>
                                        <p:tgtEl>
                                          <p:spTgt spid="4">
                                            <p:txEl>
                                              <p:pRg st="2" end="2"/>
                                            </p:txEl>
                                          </p:spTgt>
                                        </p:tgtEl>
                                      </p:cBhvr>
                                      <p:to x="100000" y="100000"/>
                                    </p:animScale>
                                    <p:animScale>
                                      <p:cBhvr>
                                        <p:cTn id="70" dur="26">
                                          <p:stCondLst>
                                            <p:cond delay="1312"/>
                                          </p:stCondLst>
                                        </p:cTn>
                                        <p:tgtEl>
                                          <p:spTgt spid="4">
                                            <p:txEl>
                                              <p:pRg st="2" end="2"/>
                                            </p:txEl>
                                          </p:spTgt>
                                        </p:tgtEl>
                                      </p:cBhvr>
                                      <p:to x="100000" y="80000"/>
                                    </p:animScale>
                                    <p:animScale>
                                      <p:cBhvr>
                                        <p:cTn id="71" dur="166" decel="50000">
                                          <p:stCondLst>
                                            <p:cond delay="1338"/>
                                          </p:stCondLst>
                                        </p:cTn>
                                        <p:tgtEl>
                                          <p:spTgt spid="4">
                                            <p:txEl>
                                              <p:pRg st="2" end="2"/>
                                            </p:txEl>
                                          </p:spTgt>
                                        </p:tgtEl>
                                      </p:cBhvr>
                                      <p:to x="100000" y="100000"/>
                                    </p:animScale>
                                    <p:animScale>
                                      <p:cBhvr>
                                        <p:cTn id="72" dur="26">
                                          <p:stCondLst>
                                            <p:cond delay="1642"/>
                                          </p:stCondLst>
                                        </p:cTn>
                                        <p:tgtEl>
                                          <p:spTgt spid="4">
                                            <p:txEl>
                                              <p:pRg st="2" end="2"/>
                                            </p:txEl>
                                          </p:spTgt>
                                        </p:tgtEl>
                                      </p:cBhvr>
                                      <p:to x="100000" y="90000"/>
                                    </p:animScale>
                                    <p:animScale>
                                      <p:cBhvr>
                                        <p:cTn id="73" dur="166" decel="50000">
                                          <p:stCondLst>
                                            <p:cond delay="1668"/>
                                          </p:stCondLst>
                                        </p:cTn>
                                        <p:tgtEl>
                                          <p:spTgt spid="4">
                                            <p:txEl>
                                              <p:pRg st="2" end="2"/>
                                            </p:txEl>
                                          </p:spTgt>
                                        </p:tgtEl>
                                      </p:cBhvr>
                                      <p:to x="100000" y="100000"/>
                                    </p:animScale>
                                    <p:animScale>
                                      <p:cBhvr>
                                        <p:cTn id="74" dur="26">
                                          <p:stCondLst>
                                            <p:cond delay="1808"/>
                                          </p:stCondLst>
                                        </p:cTn>
                                        <p:tgtEl>
                                          <p:spTgt spid="4">
                                            <p:txEl>
                                              <p:pRg st="2" end="2"/>
                                            </p:txEl>
                                          </p:spTgt>
                                        </p:tgtEl>
                                      </p:cBhvr>
                                      <p:to x="100000" y="95000"/>
                                    </p:animScale>
                                    <p:animScale>
                                      <p:cBhvr>
                                        <p:cTn id="75" dur="166" decel="50000">
                                          <p:stCondLst>
                                            <p:cond delay="1834"/>
                                          </p:stCondLst>
                                        </p:cTn>
                                        <p:tgtEl>
                                          <p:spTgt spid="4">
                                            <p:txEl>
                                              <p:pRg st="2" end="2"/>
                                            </p:txEl>
                                          </p:spTgt>
                                        </p:tgtEl>
                                      </p:cBhvr>
                                      <p:to x="100000" y="100000"/>
                                    </p:animScale>
                                  </p:childTnLst>
                                </p:cTn>
                              </p:par>
                              <p:par>
                                <p:cTn id="76" presetID="26" presetClass="entr" presetSubtype="0" fill="hold" nodeType="withEffect">
                                  <p:stCondLst>
                                    <p:cond delay="0"/>
                                  </p:stCondLst>
                                  <p:childTnLst>
                                    <p:set>
                                      <p:cBhvr>
                                        <p:cTn id="77" dur="1" fill="hold">
                                          <p:stCondLst>
                                            <p:cond delay="0"/>
                                          </p:stCondLst>
                                        </p:cTn>
                                        <p:tgtEl>
                                          <p:spTgt spid="4">
                                            <p:txEl>
                                              <p:pRg st="3" end="3"/>
                                            </p:txEl>
                                          </p:spTgt>
                                        </p:tgtEl>
                                        <p:attrNameLst>
                                          <p:attrName>style.visibility</p:attrName>
                                        </p:attrNameLst>
                                      </p:cBhvr>
                                      <p:to>
                                        <p:strVal val="visible"/>
                                      </p:to>
                                    </p:set>
                                    <p:animEffect transition="in" filter="wipe(down)">
                                      <p:cBhvr>
                                        <p:cTn id="78" dur="580">
                                          <p:stCondLst>
                                            <p:cond delay="0"/>
                                          </p:stCondLst>
                                        </p:cTn>
                                        <p:tgtEl>
                                          <p:spTgt spid="4">
                                            <p:txEl>
                                              <p:pRg st="3" end="3"/>
                                            </p:txEl>
                                          </p:spTgt>
                                        </p:tgtEl>
                                      </p:cBhvr>
                                    </p:animEffect>
                                    <p:anim calcmode="lin" valueType="num">
                                      <p:cBhvr>
                                        <p:cTn id="79"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84" dur="26">
                                          <p:stCondLst>
                                            <p:cond delay="650"/>
                                          </p:stCondLst>
                                        </p:cTn>
                                        <p:tgtEl>
                                          <p:spTgt spid="4">
                                            <p:txEl>
                                              <p:pRg st="3" end="3"/>
                                            </p:txEl>
                                          </p:spTgt>
                                        </p:tgtEl>
                                      </p:cBhvr>
                                      <p:to x="100000" y="60000"/>
                                    </p:animScale>
                                    <p:animScale>
                                      <p:cBhvr>
                                        <p:cTn id="85" dur="166" decel="50000">
                                          <p:stCondLst>
                                            <p:cond delay="676"/>
                                          </p:stCondLst>
                                        </p:cTn>
                                        <p:tgtEl>
                                          <p:spTgt spid="4">
                                            <p:txEl>
                                              <p:pRg st="3" end="3"/>
                                            </p:txEl>
                                          </p:spTgt>
                                        </p:tgtEl>
                                      </p:cBhvr>
                                      <p:to x="100000" y="100000"/>
                                    </p:animScale>
                                    <p:animScale>
                                      <p:cBhvr>
                                        <p:cTn id="86" dur="26">
                                          <p:stCondLst>
                                            <p:cond delay="1312"/>
                                          </p:stCondLst>
                                        </p:cTn>
                                        <p:tgtEl>
                                          <p:spTgt spid="4">
                                            <p:txEl>
                                              <p:pRg st="3" end="3"/>
                                            </p:txEl>
                                          </p:spTgt>
                                        </p:tgtEl>
                                      </p:cBhvr>
                                      <p:to x="100000" y="80000"/>
                                    </p:animScale>
                                    <p:animScale>
                                      <p:cBhvr>
                                        <p:cTn id="87" dur="166" decel="50000">
                                          <p:stCondLst>
                                            <p:cond delay="1338"/>
                                          </p:stCondLst>
                                        </p:cTn>
                                        <p:tgtEl>
                                          <p:spTgt spid="4">
                                            <p:txEl>
                                              <p:pRg st="3" end="3"/>
                                            </p:txEl>
                                          </p:spTgt>
                                        </p:tgtEl>
                                      </p:cBhvr>
                                      <p:to x="100000" y="100000"/>
                                    </p:animScale>
                                    <p:animScale>
                                      <p:cBhvr>
                                        <p:cTn id="88" dur="26">
                                          <p:stCondLst>
                                            <p:cond delay="1642"/>
                                          </p:stCondLst>
                                        </p:cTn>
                                        <p:tgtEl>
                                          <p:spTgt spid="4">
                                            <p:txEl>
                                              <p:pRg st="3" end="3"/>
                                            </p:txEl>
                                          </p:spTgt>
                                        </p:tgtEl>
                                      </p:cBhvr>
                                      <p:to x="100000" y="90000"/>
                                    </p:animScale>
                                    <p:animScale>
                                      <p:cBhvr>
                                        <p:cTn id="89" dur="166" decel="50000">
                                          <p:stCondLst>
                                            <p:cond delay="1668"/>
                                          </p:stCondLst>
                                        </p:cTn>
                                        <p:tgtEl>
                                          <p:spTgt spid="4">
                                            <p:txEl>
                                              <p:pRg st="3" end="3"/>
                                            </p:txEl>
                                          </p:spTgt>
                                        </p:tgtEl>
                                      </p:cBhvr>
                                      <p:to x="100000" y="100000"/>
                                    </p:animScale>
                                    <p:animScale>
                                      <p:cBhvr>
                                        <p:cTn id="90" dur="26">
                                          <p:stCondLst>
                                            <p:cond delay="1808"/>
                                          </p:stCondLst>
                                        </p:cTn>
                                        <p:tgtEl>
                                          <p:spTgt spid="4">
                                            <p:txEl>
                                              <p:pRg st="3" end="3"/>
                                            </p:txEl>
                                          </p:spTgt>
                                        </p:tgtEl>
                                      </p:cBhvr>
                                      <p:to x="100000" y="95000"/>
                                    </p:animScale>
                                    <p:animScale>
                                      <p:cBhvr>
                                        <p:cTn id="91" dur="166" decel="50000">
                                          <p:stCondLst>
                                            <p:cond delay="1834"/>
                                          </p:stCondLst>
                                        </p:cTn>
                                        <p:tgtEl>
                                          <p:spTgt spid="4">
                                            <p:txEl>
                                              <p:pRg st="3" end="3"/>
                                            </p:txEl>
                                          </p:spTgt>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4">
                                            <p:txEl>
                                              <p:pRg st="4" end="4"/>
                                            </p:txEl>
                                          </p:spTgt>
                                        </p:tgtEl>
                                        <p:attrNameLst>
                                          <p:attrName>style.visibility</p:attrName>
                                        </p:attrNameLst>
                                      </p:cBhvr>
                                      <p:to>
                                        <p:strVal val="visible"/>
                                      </p:to>
                                    </p:set>
                                    <p:animEffect transition="in" filter="wipe(down)">
                                      <p:cBhvr>
                                        <p:cTn id="94" dur="580">
                                          <p:stCondLst>
                                            <p:cond delay="0"/>
                                          </p:stCondLst>
                                        </p:cTn>
                                        <p:tgtEl>
                                          <p:spTgt spid="4">
                                            <p:txEl>
                                              <p:pRg st="4" end="4"/>
                                            </p:txEl>
                                          </p:spTgt>
                                        </p:tgtEl>
                                      </p:cBhvr>
                                    </p:animEffect>
                                    <p:anim calcmode="lin" valueType="num">
                                      <p:cBhvr>
                                        <p:cTn id="95"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100" dur="26">
                                          <p:stCondLst>
                                            <p:cond delay="650"/>
                                          </p:stCondLst>
                                        </p:cTn>
                                        <p:tgtEl>
                                          <p:spTgt spid="4">
                                            <p:txEl>
                                              <p:pRg st="4" end="4"/>
                                            </p:txEl>
                                          </p:spTgt>
                                        </p:tgtEl>
                                      </p:cBhvr>
                                      <p:to x="100000" y="60000"/>
                                    </p:animScale>
                                    <p:animScale>
                                      <p:cBhvr>
                                        <p:cTn id="101" dur="166" decel="50000">
                                          <p:stCondLst>
                                            <p:cond delay="676"/>
                                          </p:stCondLst>
                                        </p:cTn>
                                        <p:tgtEl>
                                          <p:spTgt spid="4">
                                            <p:txEl>
                                              <p:pRg st="4" end="4"/>
                                            </p:txEl>
                                          </p:spTgt>
                                        </p:tgtEl>
                                      </p:cBhvr>
                                      <p:to x="100000" y="100000"/>
                                    </p:animScale>
                                    <p:animScale>
                                      <p:cBhvr>
                                        <p:cTn id="102" dur="26">
                                          <p:stCondLst>
                                            <p:cond delay="1312"/>
                                          </p:stCondLst>
                                        </p:cTn>
                                        <p:tgtEl>
                                          <p:spTgt spid="4">
                                            <p:txEl>
                                              <p:pRg st="4" end="4"/>
                                            </p:txEl>
                                          </p:spTgt>
                                        </p:tgtEl>
                                      </p:cBhvr>
                                      <p:to x="100000" y="80000"/>
                                    </p:animScale>
                                    <p:animScale>
                                      <p:cBhvr>
                                        <p:cTn id="103" dur="166" decel="50000">
                                          <p:stCondLst>
                                            <p:cond delay="1338"/>
                                          </p:stCondLst>
                                        </p:cTn>
                                        <p:tgtEl>
                                          <p:spTgt spid="4">
                                            <p:txEl>
                                              <p:pRg st="4" end="4"/>
                                            </p:txEl>
                                          </p:spTgt>
                                        </p:tgtEl>
                                      </p:cBhvr>
                                      <p:to x="100000" y="100000"/>
                                    </p:animScale>
                                    <p:animScale>
                                      <p:cBhvr>
                                        <p:cTn id="104" dur="26">
                                          <p:stCondLst>
                                            <p:cond delay="1642"/>
                                          </p:stCondLst>
                                        </p:cTn>
                                        <p:tgtEl>
                                          <p:spTgt spid="4">
                                            <p:txEl>
                                              <p:pRg st="4" end="4"/>
                                            </p:txEl>
                                          </p:spTgt>
                                        </p:tgtEl>
                                      </p:cBhvr>
                                      <p:to x="100000" y="90000"/>
                                    </p:animScale>
                                    <p:animScale>
                                      <p:cBhvr>
                                        <p:cTn id="105" dur="166" decel="50000">
                                          <p:stCondLst>
                                            <p:cond delay="1668"/>
                                          </p:stCondLst>
                                        </p:cTn>
                                        <p:tgtEl>
                                          <p:spTgt spid="4">
                                            <p:txEl>
                                              <p:pRg st="4" end="4"/>
                                            </p:txEl>
                                          </p:spTgt>
                                        </p:tgtEl>
                                      </p:cBhvr>
                                      <p:to x="100000" y="100000"/>
                                    </p:animScale>
                                    <p:animScale>
                                      <p:cBhvr>
                                        <p:cTn id="106" dur="26">
                                          <p:stCondLst>
                                            <p:cond delay="1808"/>
                                          </p:stCondLst>
                                        </p:cTn>
                                        <p:tgtEl>
                                          <p:spTgt spid="4">
                                            <p:txEl>
                                              <p:pRg st="4" end="4"/>
                                            </p:txEl>
                                          </p:spTgt>
                                        </p:tgtEl>
                                      </p:cBhvr>
                                      <p:to x="100000" y="95000"/>
                                    </p:animScale>
                                    <p:animScale>
                                      <p:cBhvr>
                                        <p:cTn id="107" dur="166" decel="50000">
                                          <p:stCondLst>
                                            <p:cond delay="1834"/>
                                          </p:stCondLst>
                                        </p:cTn>
                                        <p:tgtEl>
                                          <p:spTgt spid="4">
                                            <p:txEl>
                                              <p:pRg st="4" end="4"/>
                                            </p:txEl>
                                          </p:spTgt>
                                        </p:tgtEl>
                                      </p:cBhvr>
                                      <p:to x="100000" y="100000"/>
                                    </p:animScale>
                                  </p:childTnLst>
                                </p:cTn>
                              </p:par>
                              <p:par>
                                <p:cTn id="108" presetID="26" presetClass="entr" presetSubtype="0" fill="hold" nodeType="withEffect">
                                  <p:stCondLst>
                                    <p:cond delay="0"/>
                                  </p:stCondLst>
                                  <p:childTnLst>
                                    <p:set>
                                      <p:cBhvr>
                                        <p:cTn id="109" dur="1" fill="hold">
                                          <p:stCondLst>
                                            <p:cond delay="0"/>
                                          </p:stCondLst>
                                        </p:cTn>
                                        <p:tgtEl>
                                          <p:spTgt spid="4">
                                            <p:txEl>
                                              <p:pRg st="5" end="5"/>
                                            </p:txEl>
                                          </p:spTgt>
                                        </p:tgtEl>
                                        <p:attrNameLst>
                                          <p:attrName>style.visibility</p:attrName>
                                        </p:attrNameLst>
                                      </p:cBhvr>
                                      <p:to>
                                        <p:strVal val="visible"/>
                                      </p:to>
                                    </p:set>
                                    <p:animEffect transition="in" filter="wipe(down)">
                                      <p:cBhvr>
                                        <p:cTn id="110" dur="580">
                                          <p:stCondLst>
                                            <p:cond delay="0"/>
                                          </p:stCondLst>
                                        </p:cTn>
                                        <p:tgtEl>
                                          <p:spTgt spid="4">
                                            <p:txEl>
                                              <p:pRg st="5" end="5"/>
                                            </p:txEl>
                                          </p:spTgt>
                                        </p:tgtEl>
                                      </p:cBhvr>
                                    </p:animEffect>
                                    <p:anim calcmode="lin" valueType="num">
                                      <p:cBhvr>
                                        <p:cTn id="111"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116" dur="26">
                                          <p:stCondLst>
                                            <p:cond delay="650"/>
                                          </p:stCondLst>
                                        </p:cTn>
                                        <p:tgtEl>
                                          <p:spTgt spid="4">
                                            <p:txEl>
                                              <p:pRg st="5" end="5"/>
                                            </p:txEl>
                                          </p:spTgt>
                                        </p:tgtEl>
                                      </p:cBhvr>
                                      <p:to x="100000" y="60000"/>
                                    </p:animScale>
                                    <p:animScale>
                                      <p:cBhvr>
                                        <p:cTn id="117" dur="166" decel="50000">
                                          <p:stCondLst>
                                            <p:cond delay="676"/>
                                          </p:stCondLst>
                                        </p:cTn>
                                        <p:tgtEl>
                                          <p:spTgt spid="4">
                                            <p:txEl>
                                              <p:pRg st="5" end="5"/>
                                            </p:txEl>
                                          </p:spTgt>
                                        </p:tgtEl>
                                      </p:cBhvr>
                                      <p:to x="100000" y="100000"/>
                                    </p:animScale>
                                    <p:animScale>
                                      <p:cBhvr>
                                        <p:cTn id="118" dur="26">
                                          <p:stCondLst>
                                            <p:cond delay="1312"/>
                                          </p:stCondLst>
                                        </p:cTn>
                                        <p:tgtEl>
                                          <p:spTgt spid="4">
                                            <p:txEl>
                                              <p:pRg st="5" end="5"/>
                                            </p:txEl>
                                          </p:spTgt>
                                        </p:tgtEl>
                                      </p:cBhvr>
                                      <p:to x="100000" y="80000"/>
                                    </p:animScale>
                                    <p:animScale>
                                      <p:cBhvr>
                                        <p:cTn id="119" dur="166" decel="50000">
                                          <p:stCondLst>
                                            <p:cond delay="1338"/>
                                          </p:stCondLst>
                                        </p:cTn>
                                        <p:tgtEl>
                                          <p:spTgt spid="4">
                                            <p:txEl>
                                              <p:pRg st="5" end="5"/>
                                            </p:txEl>
                                          </p:spTgt>
                                        </p:tgtEl>
                                      </p:cBhvr>
                                      <p:to x="100000" y="100000"/>
                                    </p:animScale>
                                    <p:animScale>
                                      <p:cBhvr>
                                        <p:cTn id="120" dur="26">
                                          <p:stCondLst>
                                            <p:cond delay="1642"/>
                                          </p:stCondLst>
                                        </p:cTn>
                                        <p:tgtEl>
                                          <p:spTgt spid="4">
                                            <p:txEl>
                                              <p:pRg st="5" end="5"/>
                                            </p:txEl>
                                          </p:spTgt>
                                        </p:tgtEl>
                                      </p:cBhvr>
                                      <p:to x="100000" y="90000"/>
                                    </p:animScale>
                                    <p:animScale>
                                      <p:cBhvr>
                                        <p:cTn id="121" dur="166" decel="50000">
                                          <p:stCondLst>
                                            <p:cond delay="1668"/>
                                          </p:stCondLst>
                                        </p:cTn>
                                        <p:tgtEl>
                                          <p:spTgt spid="4">
                                            <p:txEl>
                                              <p:pRg st="5" end="5"/>
                                            </p:txEl>
                                          </p:spTgt>
                                        </p:tgtEl>
                                      </p:cBhvr>
                                      <p:to x="100000" y="100000"/>
                                    </p:animScale>
                                    <p:animScale>
                                      <p:cBhvr>
                                        <p:cTn id="122" dur="26">
                                          <p:stCondLst>
                                            <p:cond delay="1808"/>
                                          </p:stCondLst>
                                        </p:cTn>
                                        <p:tgtEl>
                                          <p:spTgt spid="4">
                                            <p:txEl>
                                              <p:pRg st="5" end="5"/>
                                            </p:txEl>
                                          </p:spTgt>
                                        </p:tgtEl>
                                      </p:cBhvr>
                                      <p:to x="100000" y="95000"/>
                                    </p:animScale>
                                    <p:animScale>
                                      <p:cBhvr>
                                        <p:cTn id="123" dur="166" decel="50000">
                                          <p:stCondLst>
                                            <p:cond delay="1834"/>
                                          </p:stCondLst>
                                        </p:cTn>
                                        <p:tgtEl>
                                          <p:spTgt spid="4">
                                            <p:txEl>
                                              <p:pRg st="5" end="5"/>
                                            </p:txEl>
                                          </p:spTgt>
                                        </p:tgtEl>
                                      </p:cBhvr>
                                      <p:to x="100000" y="100000"/>
                                    </p:animScale>
                                  </p:childTnLst>
                                </p:cTn>
                              </p:par>
                              <p:par>
                                <p:cTn id="124" presetID="26" presetClass="entr" presetSubtype="0" fill="hold" nodeType="withEffect">
                                  <p:stCondLst>
                                    <p:cond delay="0"/>
                                  </p:stCondLst>
                                  <p:childTnLst>
                                    <p:set>
                                      <p:cBhvr>
                                        <p:cTn id="125" dur="1" fill="hold">
                                          <p:stCondLst>
                                            <p:cond delay="0"/>
                                          </p:stCondLst>
                                        </p:cTn>
                                        <p:tgtEl>
                                          <p:spTgt spid="4">
                                            <p:txEl>
                                              <p:pRg st="6" end="6"/>
                                            </p:txEl>
                                          </p:spTgt>
                                        </p:tgtEl>
                                        <p:attrNameLst>
                                          <p:attrName>style.visibility</p:attrName>
                                        </p:attrNameLst>
                                      </p:cBhvr>
                                      <p:to>
                                        <p:strVal val="visible"/>
                                      </p:to>
                                    </p:set>
                                    <p:animEffect transition="in" filter="wipe(down)">
                                      <p:cBhvr>
                                        <p:cTn id="126" dur="580">
                                          <p:stCondLst>
                                            <p:cond delay="0"/>
                                          </p:stCondLst>
                                        </p:cTn>
                                        <p:tgtEl>
                                          <p:spTgt spid="4">
                                            <p:txEl>
                                              <p:pRg st="6" end="6"/>
                                            </p:txEl>
                                          </p:spTgt>
                                        </p:tgtEl>
                                      </p:cBhvr>
                                    </p:animEffect>
                                    <p:anim calcmode="lin" valueType="num">
                                      <p:cBhvr>
                                        <p:cTn id="127"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132" dur="26">
                                          <p:stCondLst>
                                            <p:cond delay="650"/>
                                          </p:stCondLst>
                                        </p:cTn>
                                        <p:tgtEl>
                                          <p:spTgt spid="4">
                                            <p:txEl>
                                              <p:pRg st="6" end="6"/>
                                            </p:txEl>
                                          </p:spTgt>
                                        </p:tgtEl>
                                      </p:cBhvr>
                                      <p:to x="100000" y="60000"/>
                                    </p:animScale>
                                    <p:animScale>
                                      <p:cBhvr>
                                        <p:cTn id="133" dur="166" decel="50000">
                                          <p:stCondLst>
                                            <p:cond delay="676"/>
                                          </p:stCondLst>
                                        </p:cTn>
                                        <p:tgtEl>
                                          <p:spTgt spid="4">
                                            <p:txEl>
                                              <p:pRg st="6" end="6"/>
                                            </p:txEl>
                                          </p:spTgt>
                                        </p:tgtEl>
                                      </p:cBhvr>
                                      <p:to x="100000" y="100000"/>
                                    </p:animScale>
                                    <p:animScale>
                                      <p:cBhvr>
                                        <p:cTn id="134" dur="26">
                                          <p:stCondLst>
                                            <p:cond delay="1312"/>
                                          </p:stCondLst>
                                        </p:cTn>
                                        <p:tgtEl>
                                          <p:spTgt spid="4">
                                            <p:txEl>
                                              <p:pRg st="6" end="6"/>
                                            </p:txEl>
                                          </p:spTgt>
                                        </p:tgtEl>
                                      </p:cBhvr>
                                      <p:to x="100000" y="80000"/>
                                    </p:animScale>
                                    <p:animScale>
                                      <p:cBhvr>
                                        <p:cTn id="135" dur="166" decel="50000">
                                          <p:stCondLst>
                                            <p:cond delay="1338"/>
                                          </p:stCondLst>
                                        </p:cTn>
                                        <p:tgtEl>
                                          <p:spTgt spid="4">
                                            <p:txEl>
                                              <p:pRg st="6" end="6"/>
                                            </p:txEl>
                                          </p:spTgt>
                                        </p:tgtEl>
                                      </p:cBhvr>
                                      <p:to x="100000" y="100000"/>
                                    </p:animScale>
                                    <p:animScale>
                                      <p:cBhvr>
                                        <p:cTn id="136" dur="26">
                                          <p:stCondLst>
                                            <p:cond delay="1642"/>
                                          </p:stCondLst>
                                        </p:cTn>
                                        <p:tgtEl>
                                          <p:spTgt spid="4">
                                            <p:txEl>
                                              <p:pRg st="6" end="6"/>
                                            </p:txEl>
                                          </p:spTgt>
                                        </p:tgtEl>
                                      </p:cBhvr>
                                      <p:to x="100000" y="90000"/>
                                    </p:animScale>
                                    <p:animScale>
                                      <p:cBhvr>
                                        <p:cTn id="137" dur="166" decel="50000">
                                          <p:stCondLst>
                                            <p:cond delay="1668"/>
                                          </p:stCondLst>
                                        </p:cTn>
                                        <p:tgtEl>
                                          <p:spTgt spid="4">
                                            <p:txEl>
                                              <p:pRg st="6" end="6"/>
                                            </p:txEl>
                                          </p:spTgt>
                                        </p:tgtEl>
                                      </p:cBhvr>
                                      <p:to x="100000" y="100000"/>
                                    </p:animScale>
                                    <p:animScale>
                                      <p:cBhvr>
                                        <p:cTn id="138" dur="26">
                                          <p:stCondLst>
                                            <p:cond delay="1808"/>
                                          </p:stCondLst>
                                        </p:cTn>
                                        <p:tgtEl>
                                          <p:spTgt spid="4">
                                            <p:txEl>
                                              <p:pRg st="6" end="6"/>
                                            </p:txEl>
                                          </p:spTgt>
                                        </p:tgtEl>
                                      </p:cBhvr>
                                      <p:to x="100000" y="95000"/>
                                    </p:animScale>
                                    <p:animScale>
                                      <p:cBhvr>
                                        <p:cTn id="139" dur="166" decel="50000">
                                          <p:stCondLst>
                                            <p:cond delay="1834"/>
                                          </p:stCondLst>
                                        </p:cTn>
                                        <p:tgtEl>
                                          <p:spTgt spid="4">
                                            <p:txEl>
                                              <p:pRg st="6" end="6"/>
                                            </p:txEl>
                                          </p:spTgt>
                                        </p:tgtEl>
                                      </p:cBhvr>
                                      <p:to x="100000" y="100000"/>
                                    </p:animScale>
                                  </p:childTnLst>
                                </p:cTn>
                              </p:par>
                              <p:par>
                                <p:cTn id="140" presetID="26" presetClass="entr" presetSubtype="0" fill="hold" nodeType="withEffect">
                                  <p:stCondLst>
                                    <p:cond delay="0"/>
                                  </p:stCondLst>
                                  <p:childTnLst>
                                    <p:set>
                                      <p:cBhvr>
                                        <p:cTn id="141" dur="1" fill="hold">
                                          <p:stCondLst>
                                            <p:cond delay="0"/>
                                          </p:stCondLst>
                                        </p:cTn>
                                        <p:tgtEl>
                                          <p:spTgt spid="4">
                                            <p:txEl>
                                              <p:pRg st="7" end="7"/>
                                            </p:txEl>
                                          </p:spTgt>
                                        </p:tgtEl>
                                        <p:attrNameLst>
                                          <p:attrName>style.visibility</p:attrName>
                                        </p:attrNameLst>
                                      </p:cBhvr>
                                      <p:to>
                                        <p:strVal val="visible"/>
                                      </p:to>
                                    </p:set>
                                    <p:animEffect transition="in" filter="wipe(down)">
                                      <p:cBhvr>
                                        <p:cTn id="142" dur="580">
                                          <p:stCondLst>
                                            <p:cond delay="0"/>
                                          </p:stCondLst>
                                        </p:cTn>
                                        <p:tgtEl>
                                          <p:spTgt spid="4">
                                            <p:txEl>
                                              <p:pRg st="7" end="7"/>
                                            </p:txEl>
                                          </p:spTgt>
                                        </p:tgtEl>
                                      </p:cBhvr>
                                    </p:animEffect>
                                    <p:anim calcmode="lin" valueType="num">
                                      <p:cBhvr>
                                        <p:cTn id="143" dur="1822" tmFilter="0,0; 0.14,0.36; 0.43,0.73; 0.71,0.91; 1.0,1.0">
                                          <p:stCondLst>
                                            <p:cond delay="0"/>
                                          </p:stCondLst>
                                        </p:cTn>
                                        <p:tgtEl>
                                          <p:spTgt spid="4">
                                            <p:txEl>
                                              <p:pRg st="7" end="7"/>
                                            </p:txEl>
                                          </p:spTgt>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4">
                                            <p:txEl>
                                              <p:pRg st="7" end="7"/>
                                            </p:txEl>
                                          </p:spTgt>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4">
                                            <p:txEl>
                                              <p:pRg st="7" end="7"/>
                                            </p:txEl>
                                          </p:spTgt>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4">
                                            <p:txEl>
                                              <p:pRg st="7" end="7"/>
                                            </p:txEl>
                                          </p:spTgt>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4">
                                            <p:txEl>
                                              <p:pRg st="7" end="7"/>
                                            </p:txEl>
                                          </p:spTgt>
                                        </p:tgtEl>
                                        <p:attrNameLst>
                                          <p:attrName>ppt_y</p:attrName>
                                        </p:attrNameLst>
                                      </p:cBhvr>
                                      <p:tavLst>
                                        <p:tav tm="0" fmla="#ppt_y-sin(pi*$)/81">
                                          <p:val>
                                            <p:fltVal val="0"/>
                                          </p:val>
                                        </p:tav>
                                        <p:tav tm="100000">
                                          <p:val>
                                            <p:fltVal val="1"/>
                                          </p:val>
                                        </p:tav>
                                      </p:tavLst>
                                    </p:anim>
                                    <p:animScale>
                                      <p:cBhvr>
                                        <p:cTn id="148" dur="26">
                                          <p:stCondLst>
                                            <p:cond delay="650"/>
                                          </p:stCondLst>
                                        </p:cTn>
                                        <p:tgtEl>
                                          <p:spTgt spid="4">
                                            <p:txEl>
                                              <p:pRg st="7" end="7"/>
                                            </p:txEl>
                                          </p:spTgt>
                                        </p:tgtEl>
                                      </p:cBhvr>
                                      <p:to x="100000" y="60000"/>
                                    </p:animScale>
                                    <p:animScale>
                                      <p:cBhvr>
                                        <p:cTn id="149" dur="166" decel="50000">
                                          <p:stCondLst>
                                            <p:cond delay="676"/>
                                          </p:stCondLst>
                                        </p:cTn>
                                        <p:tgtEl>
                                          <p:spTgt spid="4">
                                            <p:txEl>
                                              <p:pRg st="7" end="7"/>
                                            </p:txEl>
                                          </p:spTgt>
                                        </p:tgtEl>
                                      </p:cBhvr>
                                      <p:to x="100000" y="100000"/>
                                    </p:animScale>
                                    <p:animScale>
                                      <p:cBhvr>
                                        <p:cTn id="150" dur="26">
                                          <p:stCondLst>
                                            <p:cond delay="1312"/>
                                          </p:stCondLst>
                                        </p:cTn>
                                        <p:tgtEl>
                                          <p:spTgt spid="4">
                                            <p:txEl>
                                              <p:pRg st="7" end="7"/>
                                            </p:txEl>
                                          </p:spTgt>
                                        </p:tgtEl>
                                      </p:cBhvr>
                                      <p:to x="100000" y="80000"/>
                                    </p:animScale>
                                    <p:animScale>
                                      <p:cBhvr>
                                        <p:cTn id="151" dur="166" decel="50000">
                                          <p:stCondLst>
                                            <p:cond delay="1338"/>
                                          </p:stCondLst>
                                        </p:cTn>
                                        <p:tgtEl>
                                          <p:spTgt spid="4">
                                            <p:txEl>
                                              <p:pRg st="7" end="7"/>
                                            </p:txEl>
                                          </p:spTgt>
                                        </p:tgtEl>
                                      </p:cBhvr>
                                      <p:to x="100000" y="100000"/>
                                    </p:animScale>
                                    <p:animScale>
                                      <p:cBhvr>
                                        <p:cTn id="152" dur="26">
                                          <p:stCondLst>
                                            <p:cond delay="1642"/>
                                          </p:stCondLst>
                                        </p:cTn>
                                        <p:tgtEl>
                                          <p:spTgt spid="4">
                                            <p:txEl>
                                              <p:pRg st="7" end="7"/>
                                            </p:txEl>
                                          </p:spTgt>
                                        </p:tgtEl>
                                      </p:cBhvr>
                                      <p:to x="100000" y="90000"/>
                                    </p:animScale>
                                    <p:animScale>
                                      <p:cBhvr>
                                        <p:cTn id="153" dur="166" decel="50000">
                                          <p:stCondLst>
                                            <p:cond delay="1668"/>
                                          </p:stCondLst>
                                        </p:cTn>
                                        <p:tgtEl>
                                          <p:spTgt spid="4">
                                            <p:txEl>
                                              <p:pRg st="7" end="7"/>
                                            </p:txEl>
                                          </p:spTgt>
                                        </p:tgtEl>
                                      </p:cBhvr>
                                      <p:to x="100000" y="100000"/>
                                    </p:animScale>
                                    <p:animScale>
                                      <p:cBhvr>
                                        <p:cTn id="154" dur="26">
                                          <p:stCondLst>
                                            <p:cond delay="1808"/>
                                          </p:stCondLst>
                                        </p:cTn>
                                        <p:tgtEl>
                                          <p:spTgt spid="4">
                                            <p:txEl>
                                              <p:pRg st="7" end="7"/>
                                            </p:txEl>
                                          </p:spTgt>
                                        </p:tgtEl>
                                      </p:cBhvr>
                                      <p:to x="100000" y="95000"/>
                                    </p:animScale>
                                    <p:animScale>
                                      <p:cBhvr>
                                        <p:cTn id="155" dur="166" decel="50000">
                                          <p:stCondLst>
                                            <p:cond delay="1834"/>
                                          </p:stCondLst>
                                        </p:cTn>
                                        <p:tgtEl>
                                          <p:spTgt spid="4">
                                            <p:txEl>
                                              <p:pRg st="7" end="7"/>
                                            </p:txEl>
                                          </p:spTgt>
                                        </p:tgtEl>
                                      </p:cBhvr>
                                      <p:to x="100000" y="100000"/>
                                    </p:animScale>
                                  </p:childTnLst>
                                </p:cTn>
                              </p:par>
                              <p:par>
                                <p:cTn id="156" presetID="26" presetClass="entr" presetSubtype="0" fill="hold" nodeType="withEffect">
                                  <p:stCondLst>
                                    <p:cond delay="0"/>
                                  </p:stCondLst>
                                  <p:childTnLst>
                                    <p:set>
                                      <p:cBhvr>
                                        <p:cTn id="157" dur="1" fill="hold">
                                          <p:stCondLst>
                                            <p:cond delay="0"/>
                                          </p:stCondLst>
                                        </p:cTn>
                                        <p:tgtEl>
                                          <p:spTgt spid="4">
                                            <p:txEl>
                                              <p:pRg st="8" end="8"/>
                                            </p:txEl>
                                          </p:spTgt>
                                        </p:tgtEl>
                                        <p:attrNameLst>
                                          <p:attrName>style.visibility</p:attrName>
                                        </p:attrNameLst>
                                      </p:cBhvr>
                                      <p:to>
                                        <p:strVal val="visible"/>
                                      </p:to>
                                    </p:set>
                                    <p:animEffect transition="in" filter="wipe(down)">
                                      <p:cBhvr>
                                        <p:cTn id="158" dur="580">
                                          <p:stCondLst>
                                            <p:cond delay="0"/>
                                          </p:stCondLst>
                                        </p:cTn>
                                        <p:tgtEl>
                                          <p:spTgt spid="4">
                                            <p:txEl>
                                              <p:pRg st="8" end="8"/>
                                            </p:txEl>
                                          </p:spTgt>
                                        </p:tgtEl>
                                      </p:cBhvr>
                                    </p:animEffect>
                                    <p:anim calcmode="lin" valueType="num">
                                      <p:cBhvr>
                                        <p:cTn id="159" dur="1822" tmFilter="0,0; 0.14,0.36; 0.43,0.73; 0.71,0.91; 1.0,1.0">
                                          <p:stCondLst>
                                            <p:cond delay="0"/>
                                          </p:stCondLst>
                                        </p:cTn>
                                        <p:tgtEl>
                                          <p:spTgt spid="4">
                                            <p:txEl>
                                              <p:pRg st="8" end="8"/>
                                            </p:txEl>
                                          </p:spTgt>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4">
                                            <p:txEl>
                                              <p:pRg st="8" end="8"/>
                                            </p:txEl>
                                          </p:spTgt>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4">
                                            <p:txEl>
                                              <p:pRg st="8" end="8"/>
                                            </p:txEl>
                                          </p:spTgt>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4">
                                            <p:txEl>
                                              <p:pRg st="8" end="8"/>
                                            </p:txEl>
                                          </p:spTgt>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4">
                                            <p:txEl>
                                              <p:pRg st="8" end="8"/>
                                            </p:txEl>
                                          </p:spTgt>
                                        </p:tgtEl>
                                        <p:attrNameLst>
                                          <p:attrName>ppt_y</p:attrName>
                                        </p:attrNameLst>
                                      </p:cBhvr>
                                      <p:tavLst>
                                        <p:tav tm="0" fmla="#ppt_y-sin(pi*$)/81">
                                          <p:val>
                                            <p:fltVal val="0"/>
                                          </p:val>
                                        </p:tav>
                                        <p:tav tm="100000">
                                          <p:val>
                                            <p:fltVal val="1"/>
                                          </p:val>
                                        </p:tav>
                                      </p:tavLst>
                                    </p:anim>
                                    <p:animScale>
                                      <p:cBhvr>
                                        <p:cTn id="164" dur="26">
                                          <p:stCondLst>
                                            <p:cond delay="650"/>
                                          </p:stCondLst>
                                        </p:cTn>
                                        <p:tgtEl>
                                          <p:spTgt spid="4">
                                            <p:txEl>
                                              <p:pRg st="8" end="8"/>
                                            </p:txEl>
                                          </p:spTgt>
                                        </p:tgtEl>
                                      </p:cBhvr>
                                      <p:to x="100000" y="60000"/>
                                    </p:animScale>
                                    <p:animScale>
                                      <p:cBhvr>
                                        <p:cTn id="165" dur="166" decel="50000">
                                          <p:stCondLst>
                                            <p:cond delay="676"/>
                                          </p:stCondLst>
                                        </p:cTn>
                                        <p:tgtEl>
                                          <p:spTgt spid="4">
                                            <p:txEl>
                                              <p:pRg st="8" end="8"/>
                                            </p:txEl>
                                          </p:spTgt>
                                        </p:tgtEl>
                                      </p:cBhvr>
                                      <p:to x="100000" y="100000"/>
                                    </p:animScale>
                                    <p:animScale>
                                      <p:cBhvr>
                                        <p:cTn id="166" dur="26">
                                          <p:stCondLst>
                                            <p:cond delay="1312"/>
                                          </p:stCondLst>
                                        </p:cTn>
                                        <p:tgtEl>
                                          <p:spTgt spid="4">
                                            <p:txEl>
                                              <p:pRg st="8" end="8"/>
                                            </p:txEl>
                                          </p:spTgt>
                                        </p:tgtEl>
                                      </p:cBhvr>
                                      <p:to x="100000" y="80000"/>
                                    </p:animScale>
                                    <p:animScale>
                                      <p:cBhvr>
                                        <p:cTn id="167" dur="166" decel="50000">
                                          <p:stCondLst>
                                            <p:cond delay="1338"/>
                                          </p:stCondLst>
                                        </p:cTn>
                                        <p:tgtEl>
                                          <p:spTgt spid="4">
                                            <p:txEl>
                                              <p:pRg st="8" end="8"/>
                                            </p:txEl>
                                          </p:spTgt>
                                        </p:tgtEl>
                                      </p:cBhvr>
                                      <p:to x="100000" y="100000"/>
                                    </p:animScale>
                                    <p:animScale>
                                      <p:cBhvr>
                                        <p:cTn id="168" dur="26">
                                          <p:stCondLst>
                                            <p:cond delay="1642"/>
                                          </p:stCondLst>
                                        </p:cTn>
                                        <p:tgtEl>
                                          <p:spTgt spid="4">
                                            <p:txEl>
                                              <p:pRg st="8" end="8"/>
                                            </p:txEl>
                                          </p:spTgt>
                                        </p:tgtEl>
                                      </p:cBhvr>
                                      <p:to x="100000" y="90000"/>
                                    </p:animScale>
                                    <p:animScale>
                                      <p:cBhvr>
                                        <p:cTn id="169" dur="166" decel="50000">
                                          <p:stCondLst>
                                            <p:cond delay="1668"/>
                                          </p:stCondLst>
                                        </p:cTn>
                                        <p:tgtEl>
                                          <p:spTgt spid="4">
                                            <p:txEl>
                                              <p:pRg st="8" end="8"/>
                                            </p:txEl>
                                          </p:spTgt>
                                        </p:tgtEl>
                                      </p:cBhvr>
                                      <p:to x="100000" y="100000"/>
                                    </p:animScale>
                                    <p:animScale>
                                      <p:cBhvr>
                                        <p:cTn id="170" dur="26">
                                          <p:stCondLst>
                                            <p:cond delay="1808"/>
                                          </p:stCondLst>
                                        </p:cTn>
                                        <p:tgtEl>
                                          <p:spTgt spid="4">
                                            <p:txEl>
                                              <p:pRg st="8" end="8"/>
                                            </p:txEl>
                                          </p:spTgt>
                                        </p:tgtEl>
                                      </p:cBhvr>
                                      <p:to x="100000" y="95000"/>
                                    </p:animScale>
                                    <p:animScale>
                                      <p:cBhvr>
                                        <p:cTn id="171" dur="166" decel="50000">
                                          <p:stCondLst>
                                            <p:cond delay="1834"/>
                                          </p:stCondLst>
                                        </p:cTn>
                                        <p:tgtEl>
                                          <p:spTgt spid="4">
                                            <p:txEl>
                                              <p:pRg st="8" end="8"/>
                                            </p:txEl>
                                          </p:spTgt>
                                        </p:tgtEl>
                                      </p:cBhvr>
                                      <p:to x="100000" y="100000"/>
                                    </p:animScale>
                                  </p:childTnLst>
                                </p:cTn>
                              </p:par>
                              <p:par>
                                <p:cTn id="172" presetID="26" presetClass="entr" presetSubtype="0" fill="hold" nodeType="withEffect">
                                  <p:stCondLst>
                                    <p:cond delay="0"/>
                                  </p:stCondLst>
                                  <p:childTnLst>
                                    <p:set>
                                      <p:cBhvr>
                                        <p:cTn id="173" dur="1" fill="hold">
                                          <p:stCondLst>
                                            <p:cond delay="0"/>
                                          </p:stCondLst>
                                        </p:cTn>
                                        <p:tgtEl>
                                          <p:spTgt spid="4">
                                            <p:txEl>
                                              <p:pRg st="9" end="9"/>
                                            </p:txEl>
                                          </p:spTgt>
                                        </p:tgtEl>
                                        <p:attrNameLst>
                                          <p:attrName>style.visibility</p:attrName>
                                        </p:attrNameLst>
                                      </p:cBhvr>
                                      <p:to>
                                        <p:strVal val="visible"/>
                                      </p:to>
                                    </p:set>
                                    <p:animEffect transition="in" filter="wipe(down)">
                                      <p:cBhvr>
                                        <p:cTn id="174" dur="580">
                                          <p:stCondLst>
                                            <p:cond delay="0"/>
                                          </p:stCondLst>
                                        </p:cTn>
                                        <p:tgtEl>
                                          <p:spTgt spid="4">
                                            <p:txEl>
                                              <p:pRg st="9" end="9"/>
                                            </p:txEl>
                                          </p:spTgt>
                                        </p:tgtEl>
                                      </p:cBhvr>
                                    </p:animEffect>
                                    <p:anim calcmode="lin" valueType="num">
                                      <p:cBhvr>
                                        <p:cTn id="175" dur="1822" tmFilter="0,0; 0.14,0.36; 0.43,0.73; 0.71,0.91; 1.0,1.0">
                                          <p:stCondLst>
                                            <p:cond delay="0"/>
                                          </p:stCondLst>
                                        </p:cTn>
                                        <p:tgtEl>
                                          <p:spTgt spid="4">
                                            <p:txEl>
                                              <p:pRg st="9" end="9"/>
                                            </p:txEl>
                                          </p:spTgt>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4">
                                            <p:txEl>
                                              <p:pRg st="9" end="9"/>
                                            </p:txEl>
                                          </p:spTgt>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4">
                                            <p:txEl>
                                              <p:pRg st="9" end="9"/>
                                            </p:txEl>
                                          </p:spTgt>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4">
                                            <p:txEl>
                                              <p:pRg st="9" end="9"/>
                                            </p:txEl>
                                          </p:spTgt>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4">
                                            <p:txEl>
                                              <p:pRg st="9" end="9"/>
                                            </p:txEl>
                                          </p:spTgt>
                                        </p:tgtEl>
                                        <p:attrNameLst>
                                          <p:attrName>ppt_y</p:attrName>
                                        </p:attrNameLst>
                                      </p:cBhvr>
                                      <p:tavLst>
                                        <p:tav tm="0" fmla="#ppt_y-sin(pi*$)/81">
                                          <p:val>
                                            <p:fltVal val="0"/>
                                          </p:val>
                                        </p:tav>
                                        <p:tav tm="100000">
                                          <p:val>
                                            <p:fltVal val="1"/>
                                          </p:val>
                                        </p:tav>
                                      </p:tavLst>
                                    </p:anim>
                                    <p:animScale>
                                      <p:cBhvr>
                                        <p:cTn id="180" dur="26">
                                          <p:stCondLst>
                                            <p:cond delay="650"/>
                                          </p:stCondLst>
                                        </p:cTn>
                                        <p:tgtEl>
                                          <p:spTgt spid="4">
                                            <p:txEl>
                                              <p:pRg st="9" end="9"/>
                                            </p:txEl>
                                          </p:spTgt>
                                        </p:tgtEl>
                                      </p:cBhvr>
                                      <p:to x="100000" y="60000"/>
                                    </p:animScale>
                                    <p:animScale>
                                      <p:cBhvr>
                                        <p:cTn id="181" dur="166" decel="50000">
                                          <p:stCondLst>
                                            <p:cond delay="676"/>
                                          </p:stCondLst>
                                        </p:cTn>
                                        <p:tgtEl>
                                          <p:spTgt spid="4">
                                            <p:txEl>
                                              <p:pRg st="9" end="9"/>
                                            </p:txEl>
                                          </p:spTgt>
                                        </p:tgtEl>
                                      </p:cBhvr>
                                      <p:to x="100000" y="100000"/>
                                    </p:animScale>
                                    <p:animScale>
                                      <p:cBhvr>
                                        <p:cTn id="182" dur="26">
                                          <p:stCondLst>
                                            <p:cond delay="1312"/>
                                          </p:stCondLst>
                                        </p:cTn>
                                        <p:tgtEl>
                                          <p:spTgt spid="4">
                                            <p:txEl>
                                              <p:pRg st="9" end="9"/>
                                            </p:txEl>
                                          </p:spTgt>
                                        </p:tgtEl>
                                      </p:cBhvr>
                                      <p:to x="100000" y="80000"/>
                                    </p:animScale>
                                    <p:animScale>
                                      <p:cBhvr>
                                        <p:cTn id="183" dur="166" decel="50000">
                                          <p:stCondLst>
                                            <p:cond delay="1338"/>
                                          </p:stCondLst>
                                        </p:cTn>
                                        <p:tgtEl>
                                          <p:spTgt spid="4">
                                            <p:txEl>
                                              <p:pRg st="9" end="9"/>
                                            </p:txEl>
                                          </p:spTgt>
                                        </p:tgtEl>
                                      </p:cBhvr>
                                      <p:to x="100000" y="100000"/>
                                    </p:animScale>
                                    <p:animScale>
                                      <p:cBhvr>
                                        <p:cTn id="184" dur="26">
                                          <p:stCondLst>
                                            <p:cond delay="1642"/>
                                          </p:stCondLst>
                                        </p:cTn>
                                        <p:tgtEl>
                                          <p:spTgt spid="4">
                                            <p:txEl>
                                              <p:pRg st="9" end="9"/>
                                            </p:txEl>
                                          </p:spTgt>
                                        </p:tgtEl>
                                      </p:cBhvr>
                                      <p:to x="100000" y="90000"/>
                                    </p:animScale>
                                    <p:animScale>
                                      <p:cBhvr>
                                        <p:cTn id="185" dur="166" decel="50000">
                                          <p:stCondLst>
                                            <p:cond delay="1668"/>
                                          </p:stCondLst>
                                        </p:cTn>
                                        <p:tgtEl>
                                          <p:spTgt spid="4">
                                            <p:txEl>
                                              <p:pRg st="9" end="9"/>
                                            </p:txEl>
                                          </p:spTgt>
                                        </p:tgtEl>
                                      </p:cBhvr>
                                      <p:to x="100000" y="100000"/>
                                    </p:animScale>
                                    <p:animScale>
                                      <p:cBhvr>
                                        <p:cTn id="186" dur="26">
                                          <p:stCondLst>
                                            <p:cond delay="1808"/>
                                          </p:stCondLst>
                                        </p:cTn>
                                        <p:tgtEl>
                                          <p:spTgt spid="4">
                                            <p:txEl>
                                              <p:pRg st="9" end="9"/>
                                            </p:txEl>
                                          </p:spTgt>
                                        </p:tgtEl>
                                      </p:cBhvr>
                                      <p:to x="100000" y="95000"/>
                                    </p:animScale>
                                    <p:animScale>
                                      <p:cBhvr>
                                        <p:cTn id="187" dur="166" decel="50000">
                                          <p:stCondLst>
                                            <p:cond delay="1834"/>
                                          </p:stCondLst>
                                        </p:cTn>
                                        <p:tgtEl>
                                          <p:spTgt spid="4">
                                            <p:txEl>
                                              <p:pRg st="9" end="9"/>
                                            </p:txEl>
                                          </p:spTgt>
                                        </p:tgtEl>
                                      </p:cBhvr>
                                      <p:to x="100000" y="100000"/>
                                    </p:animScale>
                                  </p:childTnLst>
                                </p:cTn>
                              </p:par>
                              <p:par>
                                <p:cTn id="188" presetID="26" presetClass="entr" presetSubtype="0" fill="hold" nodeType="withEffect">
                                  <p:stCondLst>
                                    <p:cond delay="0"/>
                                  </p:stCondLst>
                                  <p:childTnLst>
                                    <p:set>
                                      <p:cBhvr>
                                        <p:cTn id="189" dur="1" fill="hold">
                                          <p:stCondLst>
                                            <p:cond delay="0"/>
                                          </p:stCondLst>
                                        </p:cTn>
                                        <p:tgtEl>
                                          <p:spTgt spid="4">
                                            <p:txEl>
                                              <p:pRg st="10" end="10"/>
                                            </p:txEl>
                                          </p:spTgt>
                                        </p:tgtEl>
                                        <p:attrNameLst>
                                          <p:attrName>style.visibility</p:attrName>
                                        </p:attrNameLst>
                                      </p:cBhvr>
                                      <p:to>
                                        <p:strVal val="visible"/>
                                      </p:to>
                                    </p:set>
                                    <p:animEffect transition="in" filter="wipe(down)">
                                      <p:cBhvr>
                                        <p:cTn id="190" dur="580">
                                          <p:stCondLst>
                                            <p:cond delay="0"/>
                                          </p:stCondLst>
                                        </p:cTn>
                                        <p:tgtEl>
                                          <p:spTgt spid="4">
                                            <p:txEl>
                                              <p:pRg st="10" end="10"/>
                                            </p:txEl>
                                          </p:spTgt>
                                        </p:tgtEl>
                                      </p:cBhvr>
                                    </p:animEffect>
                                    <p:anim calcmode="lin" valueType="num">
                                      <p:cBhvr>
                                        <p:cTn id="191" dur="1822" tmFilter="0,0; 0.14,0.36; 0.43,0.73; 0.71,0.91; 1.0,1.0">
                                          <p:stCondLst>
                                            <p:cond delay="0"/>
                                          </p:stCondLst>
                                        </p:cTn>
                                        <p:tgtEl>
                                          <p:spTgt spid="4">
                                            <p:txEl>
                                              <p:pRg st="10" end="10"/>
                                            </p:txEl>
                                          </p:spTgt>
                                        </p:tgtEl>
                                        <p:attrNameLst>
                                          <p:attrName>ppt_x</p:attrName>
                                        </p:attrNameLst>
                                      </p:cBhvr>
                                      <p:tavLst>
                                        <p:tav tm="0">
                                          <p:val>
                                            <p:strVal val="#ppt_x-0.25"/>
                                          </p:val>
                                        </p:tav>
                                        <p:tav tm="100000">
                                          <p:val>
                                            <p:strVal val="#ppt_x"/>
                                          </p:val>
                                        </p:tav>
                                      </p:tavLst>
                                    </p:anim>
                                    <p:anim calcmode="lin" valueType="num">
                                      <p:cBhvr>
                                        <p:cTn id="192" dur="664" tmFilter="0.0,0.0; 0.25,0.07; 0.50,0.2; 0.75,0.467; 1.0,1.0">
                                          <p:stCondLst>
                                            <p:cond delay="0"/>
                                          </p:stCondLst>
                                        </p:cTn>
                                        <p:tgtEl>
                                          <p:spTgt spid="4">
                                            <p:txEl>
                                              <p:pRg st="10" end="10"/>
                                            </p:txEl>
                                          </p:spTgt>
                                        </p:tgtEl>
                                        <p:attrNameLst>
                                          <p:attrName>ppt_y</p:attrName>
                                        </p:attrNameLst>
                                      </p:cBhvr>
                                      <p:tavLst>
                                        <p:tav tm="0" fmla="#ppt_y-sin(pi*$)/3">
                                          <p:val>
                                            <p:fltVal val="0.5"/>
                                          </p:val>
                                        </p:tav>
                                        <p:tav tm="100000">
                                          <p:val>
                                            <p:fltVal val="1"/>
                                          </p:val>
                                        </p:tav>
                                      </p:tavLst>
                                    </p:anim>
                                    <p:anim calcmode="lin" valueType="num">
                                      <p:cBhvr>
                                        <p:cTn id="193" dur="664" tmFilter="0, 0; 0.125,0.2665; 0.25,0.4; 0.375,0.465; 0.5,0.5;  0.625,0.535; 0.75,0.6; 0.875,0.7335; 1,1">
                                          <p:stCondLst>
                                            <p:cond delay="664"/>
                                          </p:stCondLst>
                                        </p:cTn>
                                        <p:tgtEl>
                                          <p:spTgt spid="4">
                                            <p:txEl>
                                              <p:pRg st="10" end="10"/>
                                            </p:txEl>
                                          </p:spTgt>
                                        </p:tgtEl>
                                        <p:attrNameLst>
                                          <p:attrName>ppt_y</p:attrName>
                                        </p:attrNameLst>
                                      </p:cBhvr>
                                      <p:tavLst>
                                        <p:tav tm="0" fmla="#ppt_y-sin(pi*$)/9">
                                          <p:val>
                                            <p:fltVal val="0"/>
                                          </p:val>
                                        </p:tav>
                                        <p:tav tm="100000">
                                          <p:val>
                                            <p:fltVal val="1"/>
                                          </p:val>
                                        </p:tav>
                                      </p:tavLst>
                                    </p:anim>
                                    <p:anim calcmode="lin" valueType="num">
                                      <p:cBhvr>
                                        <p:cTn id="194" dur="332" tmFilter="0, 0; 0.125,0.2665; 0.25,0.4; 0.375,0.465; 0.5,0.5;  0.625,0.535; 0.75,0.6; 0.875,0.7335; 1,1">
                                          <p:stCondLst>
                                            <p:cond delay="1324"/>
                                          </p:stCondLst>
                                        </p:cTn>
                                        <p:tgtEl>
                                          <p:spTgt spid="4">
                                            <p:txEl>
                                              <p:pRg st="10" end="10"/>
                                            </p:txEl>
                                          </p:spTgt>
                                        </p:tgtEl>
                                        <p:attrNameLst>
                                          <p:attrName>ppt_y</p:attrName>
                                        </p:attrNameLst>
                                      </p:cBhvr>
                                      <p:tavLst>
                                        <p:tav tm="0" fmla="#ppt_y-sin(pi*$)/27">
                                          <p:val>
                                            <p:fltVal val="0"/>
                                          </p:val>
                                        </p:tav>
                                        <p:tav tm="100000">
                                          <p:val>
                                            <p:fltVal val="1"/>
                                          </p:val>
                                        </p:tav>
                                      </p:tavLst>
                                    </p:anim>
                                    <p:anim calcmode="lin" valueType="num">
                                      <p:cBhvr>
                                        <p:cTn id="195" dur="164" tmFilter="0, 0; 0.125,0.2665; 0.25,0.4; 0.375,0.465; 0.5,0.5;  0.625,0.535; 0.75,0.6; 0.875,0.7335; 1,1">
                                          <p:stCondLst>
                                            <p:cond delay="1656"/>
                                          </p:stCondLst>
                                        </p:cTn>
                                        <p:tgtEl>
                                          <p:spTgt spid="4">
                                            <p:txEl>
                                              <p:pRg st="10" end="10"/>
                                            </p:txEl>
                                          </p:spTgt>
                                        </p:tgtEl>
                                        <p:attrNameLst>
                                          <p:attrName>ppt_y</p:attrName>
                                        </p:attrNameLst>
                                      </p:cBhvr>
                                      <p:tavLst>
                                        <p:tav tm="0" fmla="#ppt_y-sin(pi*$)/81">
                                          <p:val>
                                            <p:fltVal val="0"/>
                                          </p:val>
                                        </p:tav>
                                        <p:tav tm="100000">
                                          <p:val>
                                            <p:fltVal val="1"/>
                                          </p:val>
                                        </p:tav>
                                      </p:tavLst>
                                    </p:anim>
                                    <p:animScale>
                                      <p:cBhvr>
                                        <p:cTn id="196" dur="26">
                                          <p:stCondLst>
                                            <p:cond delay="650"/>
                                          </p:stCondLst>
                                        </p:cTn>
                                        <p:tgtEl>
                                          <p:spTgt spid="4">
                                            <p:txEl>
                                              <p:pRg st="10" end="10"/>
                                            </p:txEl>
                                          </p:spTgt>
                                        </p:tgtEl>
                                      </p:cBhvr>
                                      <p:to x="100000" y="60000"/>
                                    </p:animScale>
                                    <p:animScale>
                                      <p:cBhvr>
                                        <p:cTn id="197" dur="166" decel="50000">
                                          <p:stCondLst>
                                            <p:cond delay="676"/>
                                          </p:stCondLst>
                                        </p:cTn>
                                        <p:tgtEl>
                                          <p:spTgt spid="4">
                                            <p:txEl>
                                              <p:pRg st="10" end="10"/>
                                            </p:txEl>
                                          </p:spTgt>
                                        </p:tgtEl>
                                      </p:cBhvr>
                                      <p:to x="100000" y="100000"/>
                                    </p:animScale>
                                    <p:animScale>
                                      <p:cBhvr>
                                        <p:cTn id="198" dur="26">
                                          <p:stCondLst>
                                            <p:cond delay="1312"/>
                                          </p:stCondLst>
                                        </p:cTn>
                                        <p:tgtEl>
                                          <p:spTgt spid="4">
                                            <p:txEl>
                                              <p:pRg st="10" end="10"/>
                                            </p:txEl>
                                          </p:spTgt>
                                        </p:tgtEl>
                                      </p:cBhvr>
                                      <p:to x="100000" y="80000"/>
                                    </p:animScale>
                                    <p:animScale>
                                      <p:cBhvr>
                                        <p:cTn id="199" dur="166" decel="50000">
                                          <p:stCondLst>
                                            <p:cond delay="1338"/>
                                          </p:stCondLst>
                                        </p:cTn>
                                        <p:tgtEl>
                                          <p:spTgt spid="4">
                                            <p:txEl>
                                              <p:pRg st="10" end="10"/>
                                            </p:txEl>
                                          </p:spTgt>
                                        </p:tgtEl>
                                      </p:cBhvr>
                                      <p:to x="100000" y="100000"/>
                                    </p:animScale>
                                    <p:animScale>
                                      <p:cBhvr>
                                        <p:cTn id="200" dur="26">
                                          <p:stCondLst>
                                            <p:cond delay="1642"/>
                                          </p:stCondLst>
                                        </p:cTn>
                                        <p:tgtEl>
                                          <p:spTgt spid="4">
                                            <p:txEl>
                                              <p:pRg st="10" end="10"/>
                                            </p:txEl>
                                          </p:spTgt>
                                        </p:tgtEl>
                                      </p:cBhvr>
                                      <p:to x="100000" y="90000"/>
                                    </p:animScale>
                                    <p:animScale>
                                      <p:cBhvr>
                                        <p:cTn id="201" dur="166" decel="50000">
                                          <p:stCondLst>
                                            <p:cond delay="1668"/>
                                          </p:stCondLst>
                                        </p:cTn>
                                        <p:tgtEl>
                                          <p:spTgt spid="4">
                                            <p:txEl>
                                              <p:pRg st="10" end="10"/>
                                            </p:txEl>
                                          </p:spTgt>
                                        </p:tgtEl>
                                      </p:cBhvr>
                                      <p:to x="100000" y="100000"/>
                                    </p:animScale>
                                    <p:animScale>
                                      <p:cBhvr>
                                        <p:cTn id="202" dur="26">
                                          <p:stCondLst>
                                            <p:cond delay="1808"/>
                                          </p:stCondLst>
                                        </p:cTn>
                                        <p:tgtEl>
                                          <p:spTgt spid="4">
                                            <p:txEl>
                                              <p:pRg st="10" end="10"/>
                                            </p:txEl>
                                          </p:spTgt>
                                        </p:tgtEl>
                                      </p:cBhvr>
                                      <p:to x="100000" y="95000"/>
                                    </p:animScale>
                                    <p:animScale>
                                      <p:cBhvr>
                                        <p:cTn id="203" dur="166" decel="50000">
                                          <p:stCondLst>
                                            <p:cond delay="1834"/>
                                          </p:stCondLst>
                                        </p:cTn>
                                        <p:tgtEl>
                                          <p:spTgt spid="4">
                                            <p:txEl>
                                              <p:pRg st="10" end="10"/>
                                            </p:txEl>
                                          </p:spTgt>
                                        </p:tgtEl>
                                      </p:cBhvr>
                                      <p:to x="100000" y="100000"/>
                                    </p:animScale>
                                  </p:childTnLst>
                                </p:cTn>
                              </p:par>
                              <p:par>
                                <p:cTn id="204" presetID="26" presetClass="entr" presetSubtype="0" fill="hold" nodeType="withEffect">
                                  <p:stCondLst>
                                    <p:cond delay="0"/>
                                  </p:stCondLst>
                                  <p:childTnLst>
                                    <p:set>
                                      <p:cBhvr>
                                        <p:cTn id="205" dur="1" fill="hold">
                                          <p:stCondLst>
                                            <p:cond delay="0"/>
                                          </p:stCondLst>
                                        </p:cTn>
                                        <p:tgtEl>
                                          <p:spTgt spid="4">
                                            <p:txEl>
                                              <p:pRg st="11" end="11"/>
                                            </p:txEl>
                                          </p:spTgt>
                                        </p:tgtEl>
                                        <p:attrNameLst>
                                          <p:attrName>style.visibility</p:attrName>
                                        </p:attrNameLst>
                                      </p:cBhvr>
                                      <p:to>
                                        <p:strVal val="visible"/>
                                      </p:to>
                                    </p:set>
                                    <p:animEffect transition="in" filter="wipe(down)">
                                      <p:cBhvr>
                                        <p:cTn id="206" dur="580">
                                          <p:stCondLst>
                                            <p:cond delay="0"/>
                                          </p:stCondLst>
                                        </p:cTn>
                                        <p:tgtEl>
                                          <p:spTgt spid="4">
                                            <p:txEl>
                                              <p:pRg st="11" end="11"/>
                                            </p:txEl>
                                          </p:spTgt>
                                        </p:tgtEl>
                                      </p:cBhvr>
                                    </p:animEffect>
                                    <p:anim calcmode="lin" valueType="num">
                                      <p:cBhvr>
                                        <p:cTn id="207" dur="1822" tmFilter="0,0; 0.14,0.36; 0.43,0.73; 0.71,0.91; 1.0,1.0">
                                          <p:stCondLst>
                                            <p:cond delay="0"/>
                                          </p:stCondLst>
                                        </p:cTn>
                                        <p:tgtEl>
                                          <p:spTgt spid="4">
                                            <p:txEl>
                                              <p:pRg st="11" end="11"/>
                                            </p:txEl>
                                          </p:spTgt>
                                        </p:tgtEl>
                                        <p:attrNameLst>
                                          <p:attrName>ppt_x</p:attrName>
                                        </p:attrNameLst>
                                      </p:cBhvr>
                                      <p:tavLst>
                                        <p:tav tm="0">
                                          <p:val>
                                            <p:strVal val="#ppt_x-0.25"/>
                                          </p:val>
                                        </p:tav>
                                        <p:tav tm="100000">
                                          <p:val>
                                            <p:strVal val="#ppt_x"/>
                                          </p:val>
                                        </p:tav>
                                      </p:tavLst>
                                    </p:anim>
                                    <p:anim calcmode="lin" valueType="num">
                                      <p:cBhvr>
                                        <p:cTn id="208" dur="664" tmFilter="0.0,0.0; 0.25,0.07; 0.50,0.2; 0.75,0.467; 1.0,1.0">
                                          <p:stCondLst>
                                            <p:cond delay="0"/>
                                          </p:stCondLst>
                                        </p:cTn>
                                        <p:tgtEl>
                                          <p:spTgt spid="4">
                                            <p:txEl>
                                              <p:pRg st="11" end="11"/>
                                            </p:txEl>
                                          </p:spTgt>
                                        </p:tgtEl>
                                        <p:attrNameLst>
                                          <p:attrName>ppt_y</p:attrName>
                                        </p:attrNameLst>
                                      </p:cBhvr>
                                      <p:tavLst>
                                        <p:tav tm="0" fmla="#ppt_y-sin(pi*$)/3">
                                          <p:val>
                                            <p:fltVal val="0.5"/>
                                          </p:val>
                                        </p:tav>
                                        <p:tav tm="100000">
                                          <p:val>
                                            <p:fltVal val="1"/>
                                          </p:val>
                                        </p:tav>
                                      </p:tavLst>
                                    </p:anim>
                                    <p:anim calcmode="lin" valueType="num">
                                      <p:cBhvr>
                                        <p:cTn id="209" dur="664" tmFilter="0, 0; 0.125,0.2665; 0.25,0.4; 0.375,0.465; 0.5,0.5;  0.625,0.535; 0.75,0.6; 0.875,0.7335; 1,1">
                                          <p:stCondLst>
                                            <p:cond delay="664"/>
                                          </p:stCondLst>
                                        </p:cTn>
                                        <p:tgtEl>
                                          <p:spTgt spid="4">
                                            <p:txEl>
                                              <p:pRg st="11" end="11"/>
                                            </p:txEl>
                                          </p:spTgt>
                                        </p:tgtEl>
                                        <p:attrNameLst>
                                          <p:attrName>ppt_y</p:attrName>
                                        </p:attrNameLst>
                                      </p:cBhvr>
                                      <p:tavLst>
                                        <p:tav tm="0" fmla="#ppt_y-sin(pi*$)/9">
                                          <p:val>
                                            <p:fltVal val="0"/>
                                          </p:val>
                                        </p:tav>
                                        <p:tav tm="100000">
                                          <p:val>
                                            <p:fltVal val="1"/>
                                          </p:val>
                                        </p:tav>
                                      </p:tavLst>
                                    </p:anim>
                                    <p:anim calcmode="lin" valueType="num">
                                      <p:cBhvr>
                                        <p:cTn id="210" dur="332" tmFilter="0, 0; 0.125,0.2665; 0.25,0.4; 0.375,0.465; 0.5,0.5;  0.625,0.535; 0.75,0.6; 0.875,0.7335; 1,1">
                                          <p:stCondLst>
                                            <p:cond delay="1324"/>
                                          </p:stCondLst>
                                        </p:cTn>
                                        <p:tgtEl>
                                          <p:spTgt spid="4">
                                            <p:txEl>
                                              <p:pRg st="11" end="11"/>
                                            </p:txEl>
                                          </p:spTgt>
                                        </p:tgtEl>
                                        <p:attrNameLst>
                                          <p:attrName>ppt_y</p:attrName>
                                        </p:attrNameLst>
                                      </p:cBhvr>
                                      <p:tavLst>
                                        <p:tav tm="0" fmla="#ppt_y-sin(pi*$)/27">
                                          <p:val>
                                            <p:fltVal val="0"/>
                                          </p:val>
                                        </p:tav>
                                        <p:tav tm="100000">
                                          <p:val>
                                            <p:fltVal val="1"/>
                                          </p:val>
                                        </p:tav>
                                      </p:tavLst>
                                    </p:anim>
                                    <p:anim calcmode="lin" valueType="num">
                                      <p:cBhvr>
                                        <p:cTn id="211" dur="164" tmFilter="0, 0; 0.125,0.2665; 0.25,0.4; 0.375,0.465; 0.5,0.5;  0.625,0.535; 0.75,0.6; 0.875,0.7335; 1,1">
                                          <p:stCondLst>
                                            <p:cond delay="1656"/>
                                          </p:stCondLst>
                                        </p:cTn>
                                        <p:tgtEl>
                                          <p:spTgt spid="4">
                                            <p:txEl>
                                              <p:pRg st="11" end="11"/>
                                            </p:txEl>
                                          </p:spTgt>
                                        </p:tgtEl>
                                        <p:attrNameLst>
                                          <p:attrName>ppt_y</p:attrName>
                                        </p:attrNameLst>
                                      </p:cBhvr>
                                      <p:tavLst>
                                        <p:tav tm="0" fmla="#ppt_y-sin(pi*$)/81">
                                          <p:val>
                                            <p:fltVal val="0"/>
                                          </p:val>
                                        </p:tav>
                                        <p:tav tm="100000">
                                          <p:val>
                                            <p:fltVal val="1"/>
                                          </p:val>
                                        </p:tav>
                                      </p:tavLst>
                                    </p:anim>
                                    <p:animScale>
                                      <p:cBhvr>
                                        <p:cTn id="212" dur="26">
                                          <p:stCondLst>
                                            <p:cond delay="650"/>
                                          </p:stCondLst>
                                        </p:cTn>
                                        <p:tgtEl>
                                          <p:spTgt spid="4">
                                            <p:txEl>
                                              <p:pRg st="11" end="11"/>
                                            </p:txEl>
                                          </p:spTgt>
                                        </p:tgtEl>
                                      </p:cBhvr>
                                      <p:to x="100000" y="60000"/>
                                    </p:animScale>
                                    <p:animScale>
                                      <p:cBhvr>
                                        <p:cTn id="213" dur="166" decel="50000">
                                          <p:stCondLst>
                                            <p:cond delay="676"/>
                                          </p:stCondLst>
                                        </p:cTn>
                                        <p:tgtEl>
                                          <p:spTgt spid="4">
                                            <p:txEl>
                                              <p:pRg st="11" end="11"/>
                                            </p:txEl>
                                          </p:spTgt>
                                        </p:tgtEl>
                                      </p:cBhvr>
                                      <p:to x="100000" y="100000"/>
                                    </p:animScale>
                                    <p:animScale>
                                      <p:cBhvr>
                                        <p:cTn id="214" dur="26">
                                          <p:stCondLst>
                                            <p:cond delay="1312"/>
                                          </p:stCondLst>
                                        </p:cTn>
                                        <p:tgtEl>
                                          <p:spTgt spid="4">
                                            <p:txEl>
                                              <p:pRg st="11" end="11"/>
                                            </p:txEl>
                                          </p:spTgt>
                                        </p:tgtEl>
                                      </p:cBhvr>
                                      <p:to x="100000" y="80000"/>
                                    </p:animScale>
                                    <p:animScale>
                                      <p:cBhvr>
                                        <p:cTn id="215" dur="166" decel="50000">
                                          <p:stCondLst>
                                            <p:cond delay="1338"/>
                                          </p:stCondLst>
                                        </p:cTn>
                                        <p:tgtEl>
                                          <p:spTgt spid="4">
                                            <p:txEl>
                                              <p:pRg st="11" end="11"/>
                                            </p:txEl>
                                          </p:spTgt>
                                        </p:tgtEl>
                                      </p:cBhvr>
                                      <p:to x="100000" y="100000"/>
                                    </p:animScale>
                                    <p:animScale>
                                      <p:cBhvr>
                                        <p:cTn id="216" dur="26">
                                          <p:stCondLst>
                                            <p:cond delay="1642"/>
                                          </p:stCondLst>
                                        </p:cTn>
                                        <p:tgtEl>
                                          <p:spTgt spid="4">
                                            <p:txEl>
                                              <p:pRg st="11" end="11"/>
                                            </p:txEl>
                                          </p:spTgt>
                                        </p:tgtEl>
                                      </p:cBhvr>
                                      <p:to x="100000" y="90000"/>
                                    </p:animScale>
                                    <p:animScale>
                                      <p:cBhvr>
                                        <p:cTn id="217" dur="166" decel="50000">
                                          <p:stCondLst>
                                            <p:cond delay="1668"/>
                                          </p:stCondLst>
                                        </p:cTn>
                                        <p:tgtEl>
                                          <p:spTgt spid="4">
                                            <p:txEl>
                                              <p:pRg st="11" end="11"/>
                                            </p:txEl>
                                          </p:spTgt>
                                        </p:tgtEl>
                                      </p:cBhvr>
                                      <p:to x="100000" y="100000"/>
                                    </p:animScale>
                                    <p:animScale>
                                      <p:cBhvr>
                                        <p:cTn id="218" dur="26">
                                          <p:stCondLst>
                                            <p:cond delay="1808"/>
                                          </p:stCondLst>
                                        </p:cTn>
                                        <p:tgtEl>
                                          <p:spTgt spid="4">
                                            <p:txEl>
                                              <p:pRg st="11" end="11"/>
                                            </p:txEl>
                                          </p:spTgt>
                                        </p:tgtEl>
                                      </p:cBhvr>
                                      <p:to x="100000" y="95000"/>
                                    </p:animScale>
                                    <p:animScale>
                                      <p:cBhvr>
                                        <p:cTn id="219" dur="166" decel="50000">
                                          <p:stCondLst>
                                            <p:cond delay="1834"/>
                                          </p:stCondLst>
                                        </p:cTn>
                                        <p:tgtEl>
                                          <p:spTgt spid="4">
                                            <p:txEl>
                                              <p:pRg st="11" end="11"/>
                                            </p:txEl>
                                          </p:spTgt>
                                        </p:tgtEl>
                                      </p:cBhvr>
                                      <p:to x="100000" y="100000"/>
                                    </p:animScale>
                                  </p:childTnLst>
                                </p:cTn>
                              </p:par>
                              <p:par>
                                <p:cTn id="220" presetID="26" presetClass="entr" presetSubtype="0" fill="hold" nodeType="withEffect">
                                  <p:stCondLst>
                                    <p:cond delay="0"/>
                                  </p:stCondLst>
                                  <p:childTnLst>
                                    <p:set>
                                      <p:cBhvr>
                                        <p:cTn id="221" dur="1" fill="hold">
                                          <p:stCondLst>
                                            <p:cond delay="0"/>
                                          </p:stCondLst>
                                        </p:cTn>
                                        <p:tgtEl>
                                          <p:spTgt spid="4">
                                            <p:txEl>
                                              <p:pRg st="12" end="12"/>
                                            </p:txEl>
                                          </p:spTgt>
                                        </p:tgtEl>
                                        <p:attrNameLst>
                                          <p:attrName>style.visibility</p:attrName>
                                        </p:attrNameLst>
                                      </p:cBhvr>
                                      <p:to>
                                        <p:strVal val="visible"/>
                                      </p:to>
                                    </p:set>
                                    <p:animEffect transition="in" filter="wipe(down)">
                                      <p:cBhvr>
                                        <p:cTn id="222" dur="580">
                                          <p:stCondLst>
                                            <p:cond delay="0"/>
                                          </p:stCondLst>
                                        </p:cTn>
                                        <p:tgtEl>
                                          <p:spTgt spid="4">
                                            <p:txEl>
                                              <p:pRg st="12" end="12"/>
                                            </p:txEl>
                                          </p:spTgt>
                                        </p:tgtEl>
                                      </p:cBhvr>
                                    </p:animEffect>
                                    <p:anim calcmode="lin" valueType="num">
                                      <p:cBhvr>
                                        <p:cTn id="223" dur="1822" tmFilter="0,0; 0.14,0.36; 0.43,0.73; 0.71,0.91; 1.0,1.0">
                                          <p:stCondLst>
                                            <p:cond delay="0"/>
                                          </p:stCondLst>
                                        </p:cTn>
                                        <p:tgtEl>
                                          <p:spTgt spid="4">
                                            <p:txEl>
                                              <p:pRg st="12" end="12"/>
                                            </p:txEl>
                                          </p:spTgt>
                                        </p:tgtEl>
                                        <p:attrNameLst>
                                          <p:attrName>ppt_x</p:attrName>
                                        </p:attrNameLst>
                                      </p:cBhvr>
                                      <p:tavLst>
                                        <p:tav tm="0">
                                          <p:val>
                                            <p:strVal val="#ppt_x-0.25"/>
                                          </p:val>
                                        </p:tav>
                                        <p:tav tm="100000">
                                          <p:val>
                                            <p:strVal val="#ppt_x"/>
                                          </p:val>
                                        </p:tav>
                                      </p:tavLst>
                                    </p:anim>
                                    <p:anim calcmode="lin" valueType="num">
                                      <p:cBhvr>
                                        <p:cTn id="224" dur="664" tmFilter="0.0,0.0; 0.25,0.07; 0.50,0.2; 0.75,0.467; 1.0,1.0">
                                          <p:stCondLst>
                                            <p:cond delay="0"/>
                                          </p:stCondLst>
                                        </p:cTn>
                                        <p:tgtEl>
                                          <p:spTgt spid="4">
                                            <p:txEl>
                                              <p:pRg st="12" end="12"/>
                                            </p:txEl>
                                          </p:spTgt>
                                        </p:tgtEl>
                                        <p:attrNameLst>
                                          <p:attrName>ppt_y</p:attrName>
                                        </p:attrNameLst>
                                      </p:cBhvr>
                                      <p:tavLst>
                                        <p:tav tm="0" fmla="#ppt_y-sin(pi*$)/3">
                                          <p:val>
                                            <p:fltVal val="0.5"/>
                                          </p:val>
                                        </p:tav>
                                        <p:tav tm="100000">
                                          <p:val>
                                            <p:fltVal val="1"/>
                                          </p:val>
                                        </p:tav>
                                      </p:tavLst>
                                    </p:anim>
                                    <p:anim calcmode="lin" valueType="num">
                                      <p:cBhvr>
                                        <p:cTn id="225" dur="664" tmFilter="0, 0; 0.125,0.2665; 0.25,0.4; 0.375,0.465; 0.5,0.5;  0.625,0.535; 0.75,0.6; 0.875,0.7335; 1,1">
                                          <p:stCondLst>
                                            <p:cond delay="664"/>
                                          </p:stCondLst>
                                        </p:cTn>
                                        <p:tgtEl>
                                          <p:spTgt spid="4">
                                            <p:txEl>
                                              <p:pRg st="12" end="12"/>
                                            </p:txEl>
                                          </p:spTgt>
                                        </p:tgtEl>
                                        <p:attrNameLst>
                                          <p:attrName>ppt_y</p:attrName>
                                        </p:attrNameLst>
                                      </p:cBhvr>
                                      <p:tavLst>
                                        <p:tav tm="0" fmla="#ppt_y-sin(pi*$)/9">
                                          <p:val>
                                            <p:fltVal val="0"/>
                                          </p:val>
                                        </p:tav>
                                        <p:tav tm="100000">
                                          <p:val>
                                            <p:fltVal val="1"/>
                                          </p:val>
                                        </p:tav>
                                      </p:tavLst>
                                    </p:anim>
                                    <p:anim calcmode="lin" valueType="num">
                                      <p:cBhvr>
                                        <p:cTn id="226" dur="332" tmFilter="0, 0; 0.125,0.2665; 0.25,0.4; 0.375,0.465; 0.5,0.5;  0.625,0.535; 0.75,0.6; 0.875,0.7335; 1,1">
                                          <p:stCondLst>
                                            <p:cond delay="1324"/>
                                          </p:stCondLst>
                                        </p:cTn>
                                        <p:tgtEl>
                                          <p:spTgt spid="4">
                                            <p:txEl>
                                              <p:pRg st="12" end="12"/>
                                            </p:txEl>
                                          </p:spTgt>
                                        </p:tgtEl>
                                        <p:attrNameLst>
                                          <p:attrName>ppt_y</p:attrName>
                                        </p:attrNameLst>
                                      </p:cBhvr>
                                      <p:tavLst>
                                        <p:tav tm="0" fmla="#ppt_y-sin(pi*$)/27">
                                          <p:val>
                                            <p:fltVal val="0"/>
                                          </p:val>
                                        </p:tav>
                                        <p:tav tm="100000">
                                          <p:val>
                                            <p:fltVal val="1"/>
                                          </p:val>
                                        </p:tav>
                                      </p:tavLst>
                                    </p:anim>
                                    <p:anim calcmode="lin" valueType="num">
                                      <p:cBhvr>
                                        <p:cTn id="227" dur="164" tmFilter="0, 0; 0.125,0.2665; 0.25,0.4; 0.375,0.465; 0.5,0.5;  0.625,0.535; 0.75,0.6; 0.875,0.7335; 1,1">
                                          <p:stCondLst>
                                            <p:cond delay="1656"/>
                                          </p:stCondLst>
                                        </p:cTn>
                                        <p:tgtEl>
                                          <p:spTgt spid="4">
                                            <p:txEl>
                                              <p:pRg st="12" end="12"/>
                                            </p:txEl>
                                          </p:spTgt>
                                        </p:tgtEl>
                                        <p:attrNameLst>
                                          <p:attrName>ppt_y</p:attrName>
                                        </p:attrNameLst>
                                      </p:cBhvr>
                                      <p:tavLst>
                                        <p:tav tm="0" fmla="#ppt_y-sin(pi*$)/81">
                                          <p:val>
                                            <p:fltVal val="0"/>
                                          </p:val>
                                        </p:tav>
                                        <p:tav tm="100000">
                                          <p:val>
                                            <p:fltVal val="1"/>
                                          </p:val>
                                        </p:tav>
                                      </p:tavLst>
                                    </p:anim>
                                    <p:animScale>
                                      <p:cBhvr>
                                        <p:cTn id="228" dur="26">
                                          <p:stCondLst>
                                            <p:cond delay="650"/>
                                          </p:stCondLst>
                                        </p:cTn>
                                        <p:tgtEl>
                                          <p:spTgt spid="4">
                                            <p:txEl>
                                              <p:pRg st="12" end="12"/>
                                            </p:txEl>
                                          </p:spTgt>
                                        </p:tgtEl>
                                      </p:cBhvr>
                                      <p:to x="100000" y="60000"/>
                                    </p:animScale>
                                    <p:animScale>
                                      <p:cBhvr>
                                        <p:cTn id="229" dur="166" decel="50000">
                                          <p:stCondLst>
                                            <p:cond delay="676"/>
                                          </p:stCondLst>
                                        </p:cTn>
                                        <p:tgtEl>
                                          <p:spTgt spid="4">
                                            <p:txEl>
                                              <p:pRg st="12" end="12"/>
                                            </p:txEl>
                                          </p:spTgt>
                                        </p:tgtEl>
                                      </p:cBhvr>
                                      <p:to x="100000" y="100000"/>
                                    </p:animScale>
                                    <p:animScale>
                                      <p:cBhvr>
                                        <p:cTn id="230" dur="26">
                                          <p:stCondLst>
                                            <p:cond delay="1312"/>
                                          </p:stCondLst>
                                        </p:cTn>
                                        <p:tgtEl>
                                          <p:spTgt spid="4">
                                            <p:txEl>
                                              <p:pRg st="12" end="12"/>
                                            </p:txEl>
                                          </p:spTgt>
                                        </p:tgtEl>
                                      </p:cBhvr>
                                      <p:to x="100000" y="80000"/>
                                    </p:animScale>
                                    <p:animScale>
                                      <p:cBhvr>
                                        <p:cTn id="231" dur="166" decel="50000">
                                          <p:stCondLst>
                                            <p:cond delay="1338"/>
                                          </p:stCondLst>
                                        </p:cTn>
                                        <p:tgtEl>
                                          <p:spTgt spid="4">
                                            <p:txEl>
                                              <p:pRg st="12" end="12"/>
                                            </p:txEl>
                                          </p:spTgt>
                                        </p:tgtEl>
                                      </p:cBhvr>
                                      <p:to x="100000" y="100000"/>
                                    </p:animScale>
                                    <p:animScale>
                                      <p:cBhvr>
                                        <p:cTn id="232" dur="26">
                                          <p:stCondLst>
                                            <p:cond delay="1642"/>
                                          </p:stCondLst>
                                        </p:cTn>
                                        <p:tgtEl>
                                          <p:spTgt spid="4">
                                            <p:txEl>
                                              <p:pRg st="12" end="12"/>
                                            </p:txEl>
                                          </p:spTgt>
                                        </p:tgtEl>
                                      </p:cBhvr>
                                      <p:to x="100000" y="90000"/>
                                    </p:animScale>
                                    <p:animScale>
                                      <p:cBhvr>
                                        <p:cTn id="233" dur="166" decel="50000">
                                          <p:stCondLst>
                                            <p:cond delay="1668"/>
                                          </p:stCondLst>
                                        </p:cTn>
                                        <p:tgtEl>
                                          <p:spTgt spid="4">
                                            <p:txEl>
                                              <p:pRg st="12" end="12"/>
                                            </p:txEl>
                                          </p:spTgt>
                                        </p:tgtEl>
                                      </p:cBhvr>
                                      <p:to x="100000" y="100000"/>
                                    </p:animScale>
                                    <p:animScale>
                                      <p:cBhvr>
                                        <p:cTn id="234" dur="26">
                                          <p:stCondLst>
                                            <p:cond delay="1808"/>
                                          </p:stCondLst>
                                        </p:cTn>
                                        <p:tgtEl>
                                          <p:spTgt spid="4">
                                            <p:txEl>
                                              <p:pRg st="12" end="12"/>
                                            </p:txEl>
                                          </p:spTgt>
                                        </p:tgtEl>
                                      </p:cBhvr>
                                      <p:to x="100000" y="95000"/>
                                    </p:animScale>
                                    <p:animScale>
                                      <p:cBhvr>
                                        <p:cTn id="235" dur="166" decel="50000">
                                          <p:stCondLst>
                                            <p:cond delay="1834"/>
                                          </p:stCondLst>
                                        </p:cTn>
                                        <p:tgtEl>
                                          <p:spTgt spid="4">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4CA373A-0F23-44B6-9ADC-BCDD4925E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7" y="-171449"/>
            <a:ext cx="2024063" cy="131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xmlns="" id="{217E9B02-82AF-4640-9AE5-EDFD8BF80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2025254" cy="131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xmlns="" id="{5537B616-68B9-4D91-9AB2-35F9C702F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7" y="4"/>
            <a:ext cx="1215629" cy="79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xmlns="" id="{92BA0A25-8165-40D2-8F0A-8206A7007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84534" y="4647012"/>
            <a:ext cx="9246395" cy="3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xmlns="" id="{98F63B0F-0E8F-46BA-906A-C4360ABDB4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84534" y="4763694"/>
            <a:ext cx="9246395" cy="3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xmlns="" id="{87C26BEB-3755-4290-8410-3940E32F65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84534" y="4881563"/>
            <a:ext cx="9246395" cy="3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xmlns="" id="{6E4AEF30-CB89-48EA-B7EA-C13CBA15B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84534" y="4998245"/>
            <a:ext cx="9246395" cy="3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xmlns="" id="{8AEE7389-A0FB-437A-BE86-999EA865EE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19" y="64578"/>
            <a:ext cx="9194006"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xmlns="" id="{4B17B4FA-9315-4878-855D-52AA6C6C8D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9850" y="2824166"/>
            <a:ext cx="3924300" cy="217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xmlns="" id="{0FCFE7D7-44AE-4BE8-A9A3-27007FA667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464" y="686992"/>
            <a:ext cx="19407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a:extLst>
              <a:ext uri="{FF2B5EF4-FFF2-40B4-BE49-F238E27FC236}">
                <a16:creationId xmlns:a16="http://schemas.microsoft.com/office/drawing/2014/main" xmlns="" id="{4AC077AE-A731-435A-83E2-4B7A260300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700" y="825103"/>
            <a:ext cx="142875"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xmlns="" id="{41358BA8-9235-4015-8C3C-A041CF7CF4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6819" y="367904"/>
            <a:ext cx="76200" cy="23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文本框 18">
            <a:extLst>
              <a:ext uri="{FF2B5EF4-FFF2-40B4-BE49-F238E27FC236}">
                <a16:creationId xmlns:a16="http://schemas.microsoft.com/office/drawing/2014/main" xmlns="" id="{C0EDE4AB-E429-4E8F-A2A5-B2FF50E22555}"/>
              </a:ext>
            </a:extLst>
          </p:cNvPr>
          <p:cNvSpPr txBox="1">
            <a:spLocks noChangeArrowheads="1"/>
          </p:cNvSpPr>
          <p:nvPr/>
        </p:nvSpPr>
        <p:spPr bwMode="auto">
          <a:xfrm>
            <a:off x="17860" y="1398985"/>
            <a:ext cx="798314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zh-CN" sz="88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KHÁM PHÁ</a:t>
            </a:r>
            <a:endParaRPr lang="en-US" altLang="zh-CN" sz="8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0147953"/>
      </p:ext>
    </p:extLst>
  </p:cSld>
  <p:clrMapOvr>
    <a:masterClrMapping/>
  </p:clrMapOvr>
  <p:transition spd="slow" advTm="3600000">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050"/>
            <a:ext cx="9144000" cy="5143500"/>
          </a:xfrm>
          <a:prstGeom prst="rect">
            <a:avLst/>
          </a:prstGeom>
        </p:spPr>
      </p:pic>
      <p:graphicFrame>
        <p:nvGraphicFramePr>
          <p:cNvPr id="7" name="Diagram 6"/>
          <p:cNvGraphicFramePr/>
          <p:nvPr>
            <p:extLst>
              <p:ext uri="{D42A27DB-BD31-4B8C-83A1-F6EECF244321}">
                <p14:modId xmlns:p14="http://schemas.microsoft.com/office/powerpoint/2010/main" val="3748527031"/>
              </p:ext>
            </p:extLst>
          </p:nvPr>
        </p:nvGraphicFramePr>
        <p:xfrm>
          <a:off x="1219200" y="48878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740310" y="-19048"/>
            <a:ext cx="8032954"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04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grpSp>
        <p:nvGrpSpPr>
          <p:cNvPr id="3" name="Group 2"/>
          <p:cNvGrpSpPr/>
          <p:nvPr/>
        </p:nvGrpSpPr>
        <p:grpSpPr>
          <a:xfrm>
            <a:off x="1524000" y="1259326"/>
            <a:ext cx="6096000" cy="931424"/>
            <a:chOff x="0" y="686774"/>
            <a:chExt cx="6096000" cy="931424"/>
          </a:xfrm>
        </p:grpSpPr>
        <p:sp>
          <p:nvSpPr>
            <p:cNvPr id="13" name="Rounded Rectangle 12"/>
            <p:cNvSpPr/>
            <p:nvPr/>
          </p:nvSpPr>
          <p:spPr>
            <a:xfrm>
              <a:off x="0" y="686774"/>
              <a:ext cx="6096000" cy="931424"/>
            </a:xfrm>
            <a:prstGeom prst="roundRect">
              <a:avLst/>
            </a:pr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4" name="Rounded Rectangle 4"/>
            <p:cNvSpPr txBox="1"/>
            <p:nvPr/>
          </p:nvSpPr>
          <p:spPr>
            <a:xfrm>
              <a:off x="45468" y="732242"/>
              <a:ext cx="6005064" cy="8404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FF0000"/>
                  </a:solidFill>
                  <a:latin typeface="Times New Roman" panose="02020603050405020304" pitchFamily="18" charset="0"/>
                  <a:cs typeface="Times New Roman" panose="02020603050405020304" pitchFamily="18" charset="0"/>
                </a:rPr>
                <a:t>Hoạt động 1</a:t>
              </a:r>
              <a:r>
                <a:rPr lang="en-US" sz="2000" kern="1200" dirty="0" smtClean="0">
                  <a:latin typeface="Times New Roman" panose="02020603050405020304" pitchFamily="18" charset="0"/>
                  <a:cs typeface="Times New Roman" panose="02020603050405020304" pitchFamily="18" charset="0"/>
                </a:rPr>
                <a:t>: Cuộc Tổng tuyển cử ngày 25 – 04 –1976.</a:t>
              </a:r>
              <a:endParaRPr lang="en-US" sz="2000" kern="1200" dirty="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1524000" y="1209359"/>
            <a:ext cx="6096000" cy="894240"/>
            <a:chOff x="0" y="961952"/>
            <a:chExt cx="6096000" cy="894240"/>
          </a:xfrm>
        </p:grpSpPr>
        <p:sp>
          <p:nvSpPr>
            <p:cNvPr id="11" name="Rectangle 10"/>
            <p:cNvSpPr/>
            <p:nvPr/>
          </p:nvSpPr>
          <p:spPr>
            <a:xfrm>
              <a:off x="0" y="961952"/>
              <a:ext cx="6096000" cy="8942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xtBox 11"/>
            <p:cNvSpPr txBox="1"/>
            <p:nvPr/>
          </p:nvSpPr>
          <p:spPr>
            <a:xfrm>
              <a:off x="0" y="961952"/>
              <a:ext cx="6096000" cy="8942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3548" tIns="68580" rIns="384048" bIns="68580" numCol="1" spcCol="1270" anchor="t" anchorCtr="0">
              <a:noAutofit/>
            </a:bodyPr>
            <a:lstStyle/>
            <a:p>
              <a:pPr marL="285750" lvl="1" indent="-285750" algn="l" defTabSz="1866900">
                <a:lnSpc>
                  <a:spcPct val="90000"/>
                </a:lnSpc>
                <a:spcBef>
                  <a:spcPct val="0"/>
                </a:spcBef>
                <a:spcAft>
                  <a:spcPct val="20000"/>
                </a:spcAft>
                <a:buChar char="••"/>
              </a:pPr>
              <a:endParaRPr lang="en-US" sz="4200" kern="1200" dirty="0"/>
            </a:p>
          </p:txBody>
        </p:sp>
      </p:grpSp>
      <p:sp>
        <p:nvSpPr>
          <p:cNvPr id="10" name="TextBox 9"/>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620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0" y="-19050"/>
            <a:ext cx="9144000" cy="5143500"/>
          </a:xfrm>
          <a:prstGeom prst="rect">
            <a:avLst/>
          </a:prstGeom>
        </p:spPr>
      </p:pic>
      <p:sp>
        <p:nvSpPr>
          <p:cNvPr id="5" name="Text Box 7"/>
          <p:cNvSpPr txBox="1">
            <a:spLocks noChangeArrowheads="1"/>
          </p:cNvSpPr>
          <p:nvPr/>
        </p:nvSpPr>
        <p:spPr bwMode="auto">
          <a:xfrm>
            <a:off x="1219200" y="1276353"/>
            <a:ext cx="6400800" cy="830997"/>
          </a:xfrm>
          <a:prstGeom prst="rect">
            <a:avLst/>
          </a:prstGeom>
          <a:noFill/>
          <a:ln w="9525">
            <a:noFill/>
            <a:miter lim="800000"/>
            <a:headEnd/>
            <a:tailEnd/>
          </a:ln>
        </p:spPr>
        <p:txBody>
          <a:bodyPr wrap="square">
            <a:spAutoFit/>
          </a:bodyPr>
          <a:lstStyle/>
          <a:p>
            <a:pPr eaLnBrk="1" hangingPunct="1"/>
            <a:r>
              <a:rPr lang="en-US" altLang="en-US" sz="2400" b="1" dirty="0" smtClean="0">
                <a:solidFill>
                  <a:srgbClr val="FF0000"/>
                </a:solidFill>
                <a:latin typeface="Times New Roman" pitchFamily="18" charset="0"/>
              </a:rPr>
              <a:t>Ngày </a:t>
            </a:r>
            <a:r>
              <a:rPr lang="en-US" altLang="en-US" sz="2400" b="1" dirty="0">
                <a:solidFill>
                  <a:srgbClr val="FF0000"/>
                </a:solidFill>
                <a:latin typeface="Times New Roman" pitchFamily="18" charset="0"/>
              </a:rPr>
              <a:t>25- 4- 1976, trên đất nước ta diễn ra sự kiện lịch sử gì ?</a:t>
            </a:r>
          </a:p>
        </p:txBody>
      </p:sp>
      <p:sp>
        <p:nvSpPr>
          <p:cNvPr id="6" name="TextBox 5"/>
          <p:cNvSpPr txBox="1"/>
          <p:nvPr/>
        </p:nvSpPr>
        <p:spPr>
          <a:xfrm>
            <a:off x="1219200" y="2247903"/>
            <a:ext cx="6343650" cy="830997"/>
          </a:xfrm>
          <a:prstGeom prst="rect">
            <a:avLst/>
          </a:prstGeom>
          <a:noFill/>
        </p:spPr>
        <p:txBody>
          <a:bodyPr wrap="square" rtlCol="0">
            <a:spAutoFit/>
          </a:bodyPr>
          <a:lstStyle/>
          <a:p>
            <a:r>
              <a:rPr lang="en-US" altLang="en-US" sz="2400" b="1" dirty="0" smtClean="0">
                <a:solidFill>
                  <a:srgbClr val="0000FF"/>
                </a:solidFill>
                <a:latin typeface="Times New Roman" pitchFamily="18" charset="0"/>
              </a:rPr>
              <a:t>Ngày </a:t>
            </a:r>
            <a:r>
              <a:rPr lang="en-US" altLang="en-US" sz="2400" b="1" dirty="0">
                <a:solidFill>
                  <a:srgbClr val="0000FF"/>
                </a:solidFill>
                <a:latin typeface="Times New Roman" pitchFamily="18" charset="0"/>
              </a:rPr>
              <a:t>25- 4- 1976, Cuộc Tổng tuyển cử bầu Quốc hội chung được tổ chức trong cả nước.</a:t>
            </a:r>
          </a:p>
        </p:txBody>
      </p:sp>
      <p:sp>
        <p:nvSpPr>
          <p:cNvPr id="7" name="TextBox 6"/>
          <p:cNvSpPr txBox="1"/>
          <p:nvPr/>
        </p:nvSpPr>
        <p:spPr>
          <a:xfrm>
            <a:off x="1219206" y="2971624"/>
            <a:ext cx="6495435" cy="1200329"/>
          </a:xfrm>
          <a:prstGeom prst="rect">
            <a:avLst/>
          </a:prstGeom>
          <a:noFill/>
        </p:spPr>
        <p:txBody>
          <a:bodyPr wrap="square" rtlCol="0">
            <a:spAutoFit/>
          </a:bodyPr>
          <a:lstStyle/>
          <a:p>
            <a:r>
              <a:rPr lang="en-US" altLang="en-US" sz="2400" b="1" dirty="0" smtClean="0">
                <a:solidFill>
                  <a:srgbClr val="FF0000"/>
                </a:solidFill>
                <a:latin typeface="Times New Roman" pitchFamily="18" charset="0"/>
              </a:rPr>
              <a:t>Quang </a:t>
            </a:r>
            <a:r>
              <a:rPr lang="en-US" altLang="en-US" sz="2400" b="1" dirty="0">
                <a:solidFill>
                  <a:srgbClr val="FF0000"/>
                </a:solidFill>
                <a:latin typeface="Times New Roman" pitchFamily="18" charset="0"/>
              </a:rPr>
              <a:t>cảnh Hà Nội, Sài Gòn và khắp nơi trên đất nước trong ngày này như thế nào ?</a:t>
            </a:r>
          </a:p>
          <a:p>
            <a:r>
              <a:rPr lang="en-US" altLang="en-US" sz="2400" b="1" dirty="0">
                <a:latin typeface="Times New Roman" pitchFamily="18" charset="0"/>
              </a:rPr>
              <a:t> </a:t>
            </a:r>
            <a:endParaRPr lang="en-US" altLang="en-US" sz="2400" b="1" dirty="0">
              <a:solidFill>
                <a:srgbClr val="0000FF"/>
              </a:solidFill>
              <a:latin typeface="Times New Roman" pitchFamily="18" charset="0"/>
            </a:endParaRPr>
          </a:p>
        </p:txBody>
      </p:sp>
      <p:sp>
        <p:nvSpPr>
          <p:cNvPr id="8" name="Rectangle 7"/>
          <p:cNvSpPr/>
          <p:nvPr/>
        </p:nvSpPr>
        <p:spPr>
          <a:xfrm>
            <a:off x="1504950" y="3790953"/>
            <a:ext cx="6343650" cy="830997"/>
          </a:xfrm>
          <a:prstGeom prst="rect">
            <a:avLst/>
          </a:prstGeom>
        </p:spPr>
        <p:txBody>
          <a:bodyPr wrap="square">
            <a:spAutoFit/>
          </a:bodyPr>
          <a:lstStyle/>
          <a:p>
            <a:r>
              <a:rPr lang="en-US" altLang="en-US" sz="2400" b="1" dirty="0" smtClean="0">
                <a:solidFill>
                  <a:srgbClr val="0000FF"/>
                </a:solidFill>
                <a:latin typeface="Times New Roman" pitchFamily="18" charset="0"/>
              </a:rPr>
              <a:t>Hà </a:t>
            </a:r>
            <a:r>
              <a:rPr lang="en-US" altLang="en-US" sz="2400" b="1" dirty="0">
                <a:solidFill>
                  <a:srgbClr val="0000FF"/>
                </a:solidFill>
                <a:latin typeface="Times New Roman" pitchFamily="18" charset="0"/>
              </a:rPr>
              <a:t>Nội, Sài Gòn, và khắp nơi trên cả nước tràn ngập cờ, hoa, biểu ngữ.</a:t>
            </a:r>
          </a:p>
        </p:txBody>
      </p:sp>
      <p:sp>
        <p:nvSpPr>
          <p:cNvPr id="9" name="TextBox 8"/>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340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amond(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19050"/>
            <a:ext cx="9220199" cy="5143500"/>
          </a:xfrm>
          <a:prstGeom prst="rect">
            <a:avLst/>
          </a:prstGeom>
        </p:spPr>
      </p:pic>
      <p:sp>
        <p:nvSpPr>
          <p:cNvPr id="6" name="TextBox 5"/>
          <p:cNvSpPr txBox="1"/>
          <p:nvPr/>
        </p:nvSpPr>
        <p:spPr>
          <a:xfrm>
            <a:off x="1143000" y="1068662"/>
            <a:ext cx="6457950" cy="400110"/>
          </a:xfrm>
          <a:prstGeom prst="rect">
            <a:avLst/>
          </a:prstGeom>
          <a:noFill/>
        </p:spPr>
        <p:txBody>
          <a:bodyPr wrap="square" rtlCol="0">
            <a:spAutoFit/>
          </a:bodyPr>
          <a:lstStyle/>
          <a:p>
            <a:r>
              <a:rPr lang="en-US" altLang="en-US" sz="2000" dirty="0">
                <a:latin typeface="Times New Roman" pitchFamily="18" charset="0"/>
                <a:cs typeface="Times New Roman" pitchFamily="18" charset="0"/>
              </a:rPr>
              <a:t> </a:t>
            </a:r>
            <a:r>
              <a:rPr lang="en-US" altLang="en-US" sz="2000" b="1" dirty="0" smtClean="0">
                <a:solidFill>
                  <a:srgbClr val="FF0000"/>
                </a:solidFill>
                <a:latin typeface="Times New Roman" pitchFamily="18" charset="0"/>
                <a:cs typeface="Times New Roman" pitchFamily="18" charset="0"/>
              </a:rPr>
              <a:t>Tinh </a:t>
            </a:r>
            <a:r>
              <a:rPr lang="en-US" altLang="en-US" sz="2000" b="1" dirty="0">
                <a:solidFill>
                  <a:srgbClr val="FF0000"/>
                </a:solidFill>
                <a:latin typeface="Times New Roman" pitchFamily="18" charset="0"/>
                <a:cs typeface="Times New Roman" pitchFamily="18" charset="0"/>
              </a:rPr>
              <a:t>thần của nhân dân ta trong ngày này ra sao ?</a:t>
            </a:r>
            <a:endParaRPr lang="en-US" sz="2000" dirty="0">
              <a:solidFill>
                <a:srgbClr val="FF0000"/>
              </a:solidFill>
              <a:latin typeface="Times New Roman" pitchFamily="18" charset="0"/>
              <a:cs typeface="Times New Roman" pitchFamily="18" charset="0"/>
            </a:endParaRPr>
          </a:p>
        </p:txBody>
      </p:sp>
      <p:sp>
        <p:nvSpPr>
          <p:cNvPr id="7" name="TextBox 6"/>
          <p:cNvSpPr txBox="1"/>
          <p:nvPr/>
        </p:nvSpPr>
        <p:spPr>
          <a:xfrm>
            <a:off x="1143000" y="3028950"/>
            <a:ext cx="6629400" cy="707886"/>
          </a:xfrm>
          <a:prstGeom prst="rect">
            <a:avLst/>
          </a:prstGeom>
          <a:noFill/>
        </p:spPr>
        <p:txBody>
          <a:bodyPr wrap="square" rtlCol="0">
            <a:spAutoFit/>
          </a:bodyPr>
          <a:lstStyle/>
          <a:p>
            <a:r>
              <a:rPr lang="en-US" altLang="en-US" sz="2000" b="1" dirty="0" smtClean="0">
                <a:solidFill>
                  <a:srgbClr val="FF0000"/>
                </a:solidFill>
                <a:latin typeface="Times New Roman" pitchFamily="18" charset="0"/>
                <a:cs typeface="Times New Roman" pitchFamily="18" charset="0"/>
              </a:rPr>
              <a:t>Kết </a:t>
            </a:r>
            <a:r>
              <a:rPr lang="en-US" altLang="en-US" sz="2000" b="1" dirty="0">
                <a:solidFill>
                  <a:srgbClr val="FF0000"/>
                </a:solidFill>
                <a:latin typeface="Times New Roman" pitchFamily="18" charset="0"/>
                <a:cs typeface="Times New Roman" pitchFamily="18" charset="0"/>
              </a:rPr>
              <a:t>quả của cuộc Tổng tuyển cử bầu Quốc hội chung trên cả nước ngày 25- 4- 1976 ?</a:t>
            </a:r>
            <a:endParaRPr lang="en-US" sz="2000" dirty="0"/>
          </a:p>
        </p:txBody>
      </p:sp>
      <p:sp>
        <p:nvSpPr>
          <p:cNvPr id="8" name="TextBox 7"/>
          <p:cNvSpPr txBox="1"/>
          <p:nvPr/>
        </p:nvSpPr>
        <p:spPr>
          <a:xfrm>
            <a:off x="1143000" y="1504950"/>
            <a:ext cx="6858000" cy="1631216"/>
          </a:xfrm>
          <a:prstGeom prst="rect">
            <a:avLst/>
          </a:prstGeom>
          <a:noFill/>
        </p:spPr>
        <p:txBody>
          <a:bodyPr wrap="square" rtlCol="0">
            <a:spAutoFit/>
          </a:bodyPr>
          <a:lstStyle/>
          <a:p>
            <a:r>
              <a:rPr lang="en-US" sz="2000" dirty="0" err="1">
                <a:solidFill>
                  <a:srgbClr val="0000FF"/>
                </a:solidFill>
                <a:latin typeface="Times New Roman" pitchFamily="18" charset="0"/>
                <a:cs typeface="Times New Roman" pitchFamily="18" charset="0"/>
              </a:rPr>
              <a:t>Nhân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cả</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nước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phấn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khởi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thực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hiện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quyền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của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mình</a:t>
            </a:r>
            <a:r>
              <a:rPr lang="en-US" sz="2000" dirty="0">
                <a:solidFill>
                  <a:srgbClr val="0000FF"/>
                </a:solidFill>
                <a:latin typeface="Times New Roman" pitchFamily="18" charset="0"/>
                <a:cs typeface="Times New Roman" pitchFamily="18" charset="0"/>
              </a:rPr>
              <a:t>. Các cụ già tuổi cao, sức yếu vẫn đến tận trụ sở bầu cử cùng con cháu. </a:t>
            </a:r>
            <a:r>
              <a:rPr lang="en-US" sz="2000" dirty="0" err="1">
                <a:solidFill>
                  <a:srgbClr val="0000FF"/>
                </a:solidFill>
                <a:latin typeface="Times New Roman" pitchFamily="18" charset="0"/>
                <a:cs typeface="Times New Roman" pitchFamily="18" charset="0"/>
              </a:rPr>
              <a:t>Các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cụ</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muốn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tự</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tay</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phiếu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của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mình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Lớp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thanh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niên</a:t>
            </a:r>
            <a:r>
              <a:rPr lang="en-US" sz="2000" dirty="0">
                <a:solidFill>
                  <a:srgbClr val="0000FF"/>
                </a:solidFill>
                <a:latin typeface="Times New Roman" pitchFamily="18" charset="0"/>
                <a:cs typeface="Times New Roman" pitchFamily="18" charset="0"/>
              </a:rPr>
              <a:t> 18 </a:t>
            </a:r>
            <a:r>
              <a:rPr lang="en-US" sz="2000" dirty="0" err="1">
                <a:solidFill>
                  <a:srgbClr val="0000FF"/>
                </a:solidFill>
                <a:latin typeface="Times New Roman" pitchFamily="18" charset="0"/>
                <a:cs typeface="Times New Roman" pitchFamily="18" charset="0"/>
              </a:rPr>
              <a:t>tuổi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vui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sướng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lần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đầu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tiên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được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vinh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dự</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cầm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phiếu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bầu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thống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nhất</a:t>
            </a:r>
            <a:r>
              <a:rPr lang="en-US" sz="2000" dirty="0">
                <a:solidFill>
                  <a:srgbClr val="0000FF"/>
                </a:solidFill>
                <a:latin typeface="Times New Roman" pitchFamily="18" charset="0"/>
                <a:cs typeface="Times New Roman" pitchFamily="18" charset="0"/>
              </a:rPr>
              <a:t>.</a:t>
            </a:r>
          </a:p>
        </p:txBody>
      </p:sp>
      <p:sp>
        <p:nvSpPr>
          <p:cNvPr id="9" name="TextBox 8"/>
          <p:cNvSpPr txBox="1"/>
          <p:nvPr/>
        </p:nvSpPr>
        <p:spPr>
          <a:xfrm>
            <a:off x="1219200" y="3714750"/>
            <a:ext cx="6858000" cy="707886"/>
          </a:xfrm>
          <a:prstGeom prst="rect">
            <a:avLst/>
          </a:prstGeom>
          <a:noFill/>
        </p:spPr>
        <p:txBody>
          <a:bodyPr wrap="square" rtlCol="0">
            <a:spAutoFit/>
          </a:bodyPr>
          <a:lstStyle/>
          <a:p>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Chiều</a:t>
            </a:r>
            <a:r>
              <a:rPr lang="en-US" altLang="en-US" sz="2000" dirty="0">
                <a:solidFill>
                  <a:srgbClr val="0000FF"/>
                </a:solidFill>
                <a:latin typeface="Times New Roman" pitchFamily="18" charset="0"/>
                <a:cs typeface="Times New Roman" pitchFamily="18" charset="0"/>
              </a:rPr>
              <a:t> 25- 4- 1976, </a:t>
            </a:r>
            <a:r>
              <a:rPr lang="en-US" altLang="en-US" sz="2000" dirty="0" err="1">
                <a:solidFill>
                  <a:srgbClr val="0000FF"/>
                </a:solidFill>
                <a:latin typeface="Times New Roman" pitchFamily="18" charset="0"/>
                <a:cs typeface="Times New Roman" pitchFamily="18" charset="0"/>
              </a:rPr>
              <a:t>cuộc</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bầu</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cử</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kết</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thúc</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tốt</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đẹp</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cả</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nước</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có</a:t>
            </a:r>
            <a:r>
              <a:rPr lang="en-US" altLang="en-US" sz="2000" dirty="0">
                <a:solidFill>
                  <a:srgbClr val="0000FF"/>
                </a:solidFill>
                <a:latin typeface="Times New Roman" pitchFamily="18" charset="0"/>
                <a:cs typeface="Times New Roman" pitchFamily="18" charset="0"/>
              </a:rPr>
              <a:t> 98,8% </a:t>
            </a:r>
            <a:r>
              <a:rPr lang="en-US" altLang="en-US" sz="2000" dirty="0" err="1">
                <a:solidFill>
                  <a:srgbClr val="0000FF"/>
                </a:solidFill>
                <a:latin typeface="Times New Roman" pitchFamily="18" charset="0"/>
                <a:cs typeface="Times New Roman" pitchFamily="18" charset="0"/>
              </a:rPr>
              <a:t>tổng</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số</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cử</a:t>
            </a:r>
            <a:r>
              <a:rPr lang="en-US" altLang="en-US" sz="2000" dirty="0">
                <a:solidFill>
                  <a:srgbClr val="0000FF"/>
                </a:solidFill>
                <a:latin typeface="Times New Roman" pitchFamily="18" charset="0"/>
                <a:cs typeface="Times New Roman" pitchFamily="18" charset="0"/>
              </a:rPr>
              <a:t> tri </a:t>
            </a:r>
            <a:r>
              <a:rPr lang="en-US" altLang="en-US" sz="2000" dirty="0" err="1">
                <a:solidFill>
                  <a:srgbClr val="0000FF"/>
                </a:solidFill>
                <a:latin typeface="Times New Roman" pitchFamily="18" charset="0"/>
                <a:cs typeface="Times New Roman" pitchFamily="18" charset="0"/>
              </a:rPr>
              <a:t>đi</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bầu</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cử</a:t>
            </a:r>
            <a:r>
              <a:rPr lang="en-US" altLang="en-US" sz="2000" dirty="0">
                <a:solidFill>
                  <a:srgbClr val="0000FF"/>
                </a:solidFill>
                <a:latin typeface="Times New Roman" pitchFamily="18" charset="0"/>
                <a:cs typeface="Times New Roman" pitchFamily="18" charset="0"/>
              </a:rPr>
              <a:t>.</a:t>
            </a:r>
            <a:endParaRPr lang="en-US" sz="2000" dirty="0">
              <a:solidFill>
                <a:srgbClr val="0000FF"/>
              </a:solidFill>
              <a:latin typeface="Times New Roman" pitchFamily="18" charset="0"/>
              <a:cs typeface="Times New Roman" pitchFamily="18" charset="0"/>
            </a:endParaRPr>
          </a:p>
        </p:txBody>
      </p:sp>
      <p:sp>
        <p:nvSpPr>
          <p:cNvPr id="10" name="TextBox 9"/>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41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 y="0"/>
            <a:ext cx="906780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4"/>
            <a:ext cx="9143999" cy="4400549"/>
          </a:xfrm>
          <a:prstGeom prst="rect">
            <a:avLst/>
          </a:prstGeom>
        </p:spPr>
      </p:pic>
      <p:sp>
        <p:nvSpPr>
          <p:cNvPr id="5" name="TextBox 4"/>
          <p:cNvSpPr txBox="1"/>
          <p:nvPr/>
        </p:nvSpPr>
        <p:spPr>
          <a:xfrm>
            <a:off x="2222096" y="4345858"/>
            <a:ext cx="6617109" cy="707886"/>
          </a:xfrm>
          <a:prstGeom prst="rect">
            <a:avLst/>
          </a:prstGeom>
          <a:noFill/>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Đồng chí Lê Duẩn Bí thư thứ nhất của Đảng bỏ phiếu bầu         Quốc hội khóa VI tại khu phố Ba Đình</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8169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1"/>
            <a:ext cx="9067800" cy="44202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2286000" y="4516219"/>
            <a:ext cx="6477000" cy="400110"/>
          </a:xfrm>
          <a:prstGeom prst="rect">
            <a:avLst/>
          </a:prstGeom>
        </p:spPr>
        <p:txBody>
          <a:bodyPr wrap="square">
            <a:spAutoFit/>
          </a:bodyPr>
          <a:lstStyle/>
          <a:p>
            <a:r>
              <a:rPr lang="en-US" sz="2000" b="1" i="1" dirty="0">
                <a:latin typeface="Times New Roman" panose="02020603050405020304" pitchFamily="18" charset="0"/>
                <a:cs typeface="Times New Roman" panose="02020603050405020304" pitchFamily="18" charset="0"/>
              </a:rPr>
              <a:t>Nhân dân Hà Nội bỏ phiếu bầu đại biểu Quốc hội khóa VI</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27177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pic>
        <p:nvPicPr>
          <p:cNvPr id="3" name="Picture 2"/>
          <p:cNvPicPr>
            <a:picLocks noChangeAspect="1" noChangeArrowheads="1"/>
          </p:cNvPicPr>
          <p:nvPr/>
        </p:nvPicPr>
        <p:blipFill>
          <a:blip r:embed="rId3"/>
          <a:srcRect/>
          <a:stretch>
            <a:fillRect/>
          </a:stretch>
        </p:blipFill>
        <p:spPr bwMode="auto">
          <a:xfrm>
            <a:off x="1371600" y="617"/>
            <a:ext cx="6629400" cy="4253865"/>
          </a:xfrm>
          <a:prstGeom prst="rect">
            <a:avLst/>
          </a:prstGeom>
          <a:noFill/>
          <a:ln w="9525">
            <a:noFill/>
            <a:miter lim="800000"/>
            <a:headEnd/>
            <a:tailEnd/>
          </a:ln>
        </p:spPr>
      </p:pic>
      <p:sp>
        <p:nvSpPr>
          <p:cNvPr id="4" name="Rectangle 2"/>
          <p:cNvSpPr txBox="1">
            <a:spLocks noChangeArrowheads="1"/>
          </p:cNvSpPr>
          <p:nvPr/>
        </p:nvSpPr>
        <p:spPr>
          <a:xfrm>
            <a:off x="2457000" y="3867150"/>
            <a:ext cx="4934400" cy="990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Times New Roman" panose="02020603050405020304" pitchFamily="18" charset="0"/>
                <a:cs typeface="Times New Roman" panose="02020603050405020304" pitchFamily="18" charset="0"/>
              </a:rPr>
              <a:t/>
            </a:r>
            <a:br>
              <a:rPr lang="en-US" sz="2400"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Nhân dân Thành phố Huế bỏ phiếu bầu đại biểu Quốc hội khóa VI</a:t>
            </a:r>
            <a:r>
              <a:rPr lang="en-US" sz="2400" dirty="0" smtClean="0">
                <a:latin typeface="Times New Roman" panose="02020603050405020304" pitchFamily="18" charset="0"/>
                <a:cs typeface="Times New Roman" panose="02020603050405020304" pitchFamily="18" charset="0"/>
              </a:rPr>
              <a:t>.</a:t>
            </a:r>
            <a:r>
              <a:rPr lang="en-US" sz="2100" i="1" dirty="0" smtClean="0">
                <a:latin typeface="Times New Roman" panose="02020603050405020304" pitchFamily="18" charset="0"/>
                <a:cs typeface="Times New Roman" panose="02020603050405020304" pitchFamily="18" charset="0"/>
              </a:rPr>
              <a:t/>
            </a:r>
            <a:br>
              <a:rPr lang="en-US" sz="2100" i="1" dirty="0" smtClean="0">
                <a:latin typeface="Times New Roman" panose="02020603050405020304" pitchFamily="18" charset="0"/>
                <a:cs typeface="Times New Roman" panose="02020603050405020304" pitchFamily="18" charset="0"/>
              </a:rPr>
            </a:br>
            <a:endParaRPr lang="en-US" sz="2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6407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2"/>
          <p:cNvPicPr>
            <a:picLocks noChangeAspect="1" noChangeArrowheads="1"/>
          </p:cNvPicPr>
          <p:nvPr/>
        </p:nvPicPr>
        <p:blipFill>
          <a:blip r:embed="rId3"/>
          <a:srcRect/>
          <a:stretch>
            <a:fillRect/>
          </a:stretch>
        </p:blipFill>
        <p:spPr bwMode="auto">
          <a:xfrm>
            <a:off x="1143000" y="209553"/>
            <a:ext cx="6248400" cy="4075043"/>
          </a:xfrm>
          <a:prstGeom prst="rect">
            <a:avLst/>
          </a:prstGeom>
          <a:noFill/>
          <a:ln w="9525">
            <a:noFill/>
            <a:miter lim="800000"/>
            <a:headEnd/>
            <a:tailEnd/>
          </a:ln>
        </p:spPr>
      </p:pic>
      <p:sp>
        <p:nvSpPr>
          <p:cNvPr id="4" name="Rectangle 3"/>
          <p:cNvSpPr/>
          <p:nvPr/>
        </p:nvSpPr>
        <p:spPr>
          <a:xfrm>
            <a:off x="2286000" y="4248153"/>
            <a:ext cx="5181600" cy="1200329"/>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Nhân dân Tây Nguyên bỏ phiếu bầu đại biểu Quốc hội khóa VI</a:t>
            </a:r>
            <a:r>
              <a:rPr lang="en-US" sz="2400" b="1" i="1" dirty="0">
                <a:latin typeface="Times New Roman" panose="02020603050405020304" pitchFamily="18" charset="0"/>
                <a:cs typeface="Times New Roman" panose="02020603050405020304" pitchFamily="18" charset="0"/>
              </a:rPr>
              <a:t/>
            </a:r>
            <a:br>
              <a:rPr lang="en-US" sz="2400" b="1" i="1" dirty="0">
                <a:latin typeface="Times New Roman" panose="02020603050405020304" pitchFamily="18" charset="0"/>
                <a:cs typeface="Times New Roman" panose="02020603050405020304" pitchFamily="18" charset="0"/>
              </a:rPr>
            </a:br>
            <a:endParaRPr lang="en-US" sz="2400" dirty="0"/>
          </a:p>
        </p:txBody>
      </p:sp>
    </p:spTree>
    <p:extLst>
      <p:ext uri="{BB962C8B-B14F-4D97-AF65-F5344CB8AC3E}">
        <p14:creationId xmlns:p14="http://schemas.microsoft.com/office/powerpoint/2010/main" val="8925519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5"/>
          <p:cNvPicPr>
            <a:picLocks noChangeAspect="1" noChangeArrowheads="1"/>
          </p:cNvPicPr>
          <p:nvPr/>
        </p:nvPicPr>
        <p:blipFill>
          <a:blip r:embed="rId3"/>
          <a:srcRect/>
          <a:stretch>
            <a:fillRect/>
          </a:stretch>
        </p:blipFill>
        <p:spPr bwMode="auto">
          <a:xfrm>
            <a:off x="0" y="0"/>
            <a:ext cx="4229100" cy="5143500"/>
          </a:xfrm>
          <a:prstGeom prst="rect">
            <a:avLst/>
          </a:prstGeom>
          <a:noFill/>
          <a:ln w="9525">
            <a:noFill/>
            <a:miter lim="800000"/>
            <a:headEnd/>
            <a:tailEnd/>
          </a:ln>
        </p:spPr>
      </p:pic>
      <p:sp>
        <p:nvSpPr>
          <p:cNvPr id="4" name="Rectangle 3"/>
          <p:cNvSpPr/>
          <p:nvPr/>
        </p:nvSpPr>
        <p:spPr>
          <a:xfrm>
            <a:off x="4495800" y="2110085"/>
            <a:ext cx="4572000" cy="1569660"/>
          </a:xfrm>
          <a:prstGeom prst="rect">
            <a:avLst/>
          </a:prstGeom>
        </p:spPr>
        <p:txBody>
          <a:bodyPr>
            <a:spAutoFit/>
          </a:bodyPr>
          <a:lstStyle/>
          <a:p>
            <a:r>
              <a:rPr lang="en-US" sz="2400" b="1" dirty="0">
                <a:latin typeface="Times New Roman" panose="02020603050405020304" pitchFamily="18" charset="0"/>
                <a:cs typeface="Times New Roman" panose="02020603050405020304" pitchFamily="18" charset="0"/>
              </a:rPr>
              <a:t>Nhân dân khu vực 3, quận 6, Thành phố Hồ Chí Minh bỏ phiếu bầu đại biểu Quốc hội khóa VI. </a:t>
            </a:r>
            <a:endParaRPr lang="en-US" sz="2400" dirty="0"/>
          </a:p>
        </p:txBody>
      </p:sp>
    </p:spTree>
    <p:extLst>
      <p:ext uri="{BB962C8B-B14F-4D97-AF65-F5344CB8AC3E}">
        <p14:creationId xmlns:p14="http://schemas.microsoft.com/office/powerpoint/2010/main" val="922642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19048"/>
            <a:ext cx="9143999" cy="515898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10" y="361952"/>
            <a:ext cx="2877110" cy="164406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207" y="3155110"/>
            <a:ext cx="2505110" cy="203117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7766" y="249106"/>
            <a:ext cx="1928634" cy="1941644"/>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2863263"/>
            <a:ext cx="2362200" cy="2362200"/>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943333" y="-19050"/>
            <a:ext cx="5743933" cy="933450"/>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4267204" y="-19050"/>
            <a:ext cx="5743933" cy="933450"/>
          </a:xfrm>
          <a:prstGeom prst="rect">
            <a:avLst/>
          </a:prstGeom>
        </p:spPr>
      </p:pic>
      <p:sp>
        <p:nvSpPr>
          <p:cNvPr id="3" name="TextBox 2"/>
          <p:cNvSpPr txBox="1"/>
          <p:nvPr/>
        </p:nvSpPr>
        <p:spPr>
          <a:xfrm>
            <a:off x="1295400" y="1816956"/>
            <a:ext cx="6162040" cy="830997"/>
          </a:xfrm>
          <a:prstGeom prst="rect">
            <a:avLst/>
          </a:prstGeom>
          <a:noFill/>
        </p:spPr>
        <p:txBody>
          <a:bodyPr wrap="square" rtlCol="0">
            <a:spAutoFit/>
          </a:bodyPr>
          <a:lstStyle/>
          <a:p>
            <a:pPr algn="ctr"/>
            <a:r>
              <a:rPr lang="en-US" sz="4800" b="1" dirty="0" smtClean="0">
                <a:solidFill>
                  <a:srgbClr val="FF0000"/>
                </a:solidFill>
                <a:latin typeface="Times New Roman" panose="02020603050405020304" pitchFamily="18" charset="0"/>
                <a:cs typeface="Times New Roman" panose="02020603050405020304" pitchFamily="18" charset="0"/>
              </a:rPr>
              <a:t>LỊCH SỬ LỚP 5</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371601" y="3562350"/>
            <a:ext cx="6324600" cy="523220"/>
          </a:xfrm>
          <a:prstGeom prst="rect">
            <a:avLst/>
          </a:prstGeom>
          <a:noFill/>
        </p:spPr>
        <p:txBody>
          <a:bodyPr wrap="square" rtlCol="0">
            <a:spAutoFit/>
          </a:bodyPr>
          <a:lstStyle/>
          <a:p>
            <a:pPr algn="ctr"/>
            <a:r>
              <a:rPr lang="en-US" sz="2800" dirty="0" smtClean="0">
                <a:solidFill>
                  <a:srgbClr val="0070C0"/>
                </a:solidFill>
                <a:latin typeface="Times New Roman" panose="02020603050405020304" pitchFamily="18" charset="0"/>
                <a:cs typeface="Times New Roman" panose="02020603050405020304" pitchFamily="18" charset="0"/>
              </a:rPr>
              <a:t>Giáo viên: </a:t>
            </a:r>
            <a:r>
              <a:rPr lang="vi-VN" sz="2800" dirty="0" smtClean="0">
                <a:solidFill>
                  <a:srgbClr val="0070C0"/>
                </a:solidFill>
                <a:latin typeface="Times New Roman" panose="02020603050405020304" pitchFamily="18" charset="0"/>
                <a:cs typeface="Times New Roman" panose="02020603050405020304" pitchFamily="18" charset="0"/>
              </a:rPr>
              <a:t>Lan Nhi</a:t>
            </a:r>
            <a:endParaRPr lang="en-US" sz="2800" dirty="0">
              <a:solidFill>
                <a:srgbClr val="0070C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9">
            <p14:nvContentPartPr>
              <p14:cNvPr id="6" name="Ink 5"/>
              <p14:cNvContentPartPr/>
              <p14:nvPr/>
            </p14:nvContentPartPr>
            <p14:xfrm>
              <a:off x="3636720" y="2518200"/>
              <a:ext cx="360" cy="360"/>
            </p14:xfrm>
          </p:contentPart>
        </mc:Choice>
        <mc:Fallback xmlns="">
          <p:pic>
            <p:nvPicPr>
              <p:cNvPr id="6" name="Ink 5"/>
              <p:cNvPicPr/>
              <p:nvPr/>
            </p:nvPicPr>
            <p:blipFill>
              <a:blip r:embed="rId10"/>
              <a:stretch>
                <a:fillRect/>
              </a:stretch>
            </p:blipFill>
            <p:spPr>
              <a:xfrm>
                <a:off x="3627360" y="2508840"/>
                <a:ext cx="19080" cy="19080"/>
              </a:xfrm>
              <a:prstGeom prst="rect">
                <a:avLst/>
              </a:prstGeom>
            </p:spPr>
          </p:pic>
        </mc:Fallback>
      </mc:AlternateContent>
    </p:spTree>
    <p:extLst>
      <p:ext uri="{BB962C8B-B14F-4D97-AF65-F5344CB8AC3E}">
        <p14:creationId xmlns:p14="http://schemas.microsoft.com/office/powerpoint/2010/main" val="1804784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14:presetBounceEnd="60000">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14:bounceEnd="60000">
                                          <p:cBhvr additive="base">
                                            <p:cTn id="16" dur="11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17" dur="11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60000">
                                          <p:cBhvr additive="base">
                                            <p:cTn id="20" dur="11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21" dur="1100" fill="hold"/>
                                            <p:tgtEl>
                                              <p:spTgt spid="21"/>
                                            </p:tgtEl>
                                            <p:attrNameLst>
                                              <p:attrName>ppt_y</p:attrName>
                                            </p:attrNameLst>
                                          </p:cBhvr>
                                          <p:tavLst>
                                            <p:tav tm="0">
                                              <p:val>
                                                <p:strVal val="1+#ppt_h/2"/>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100" fill="hold"/>
                                            <p:tgtEl>
                                              <p:spTgt spid="18"/>
                                            </p:tgtEl>
                                            <p:attrNameLst>
                                              <p:attrName>ppt_x</p:attrName>
                                            </p:attrNameLst>
                                          </p:cBhvr>
                                          <p:tavLst>
                                            <p:tav tm="0">
                                              <p:val>
                                                <p:strVal val="#ppt_x"/>
                                              </p:val>
                                            </p:tav>
                                            <p:tav tm="100000">
                                              <p:val>
                                                <p:strVal val="#ppt_x"/>
                                              </p:val>
                                            </p:tav>
                                          </p:tavLst>
                                        </p:anim>
                                        <p:anim calcmode="lin" valueType="num">
                                          <p:cBhvr additive="base">
                                            <p:cTn id="17" dur="11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100" fill="hold"/>
                                            <p:tgtEl>
                                              <p:spTgt spid="21"/>
                                            </p:tgtEl>
                                            <p:attrNameLst>
                                              <p:attrName>ppt_x</p:attrName>
                                            </p:attrNameLst>
                                          </p:cBhvr>
                                          <p:tavLst>
                                            <p:tav tm="0">
                                              <p:val>
                                                <p:strVal val="#ppt_x"/>
                                              </p:val>
                                            </p:tav>
                                            <p:tav tm="100000">
                                              <p:val>
                                                <p:strVal val="#ppt_x"/>
                                              </p:val>
                                            </p:tav>
                                          </p:tavLst>
                                        </p:anim>
                                        <p:anim calcmode="lin" valueType="num">
                                          <p:cBhvr additive="base">
                                            <p:cTn id="21" dur="1100" fill="hold"/>
                                            <p:tgtEl>
                                              <p:spTgt spid="21"/>
                                            </p:tgtEl>
                                            <p:attrNameLst>
                                              <p:attrName>ppt_y</p:attrName>
                                            </p:attrNameLst>
                                          </p:cBhvr>
                                          <p:tavLst>
                                            <p:tav tm="0">
                                              <p:val>
                                                <p:strVal val="1+#ppt_h/2"/>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2" descr="Kỷ niệm 42 năm ngày Tổng tuyển cử bầu Quốc hội của nước Việt Nam thống nhất  (25-4-1976 - 25-4-2018) Ngày 30/4/1975, cuộc kháng chiến chống Mỹ, cứu nước  của nhân dân toàn thắng, miền Nam hoàn toàn giải phóng, đất nước thống nhất  nhưng ở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0"/>
            <a:ext cx="342900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48547"/>
            <a:ext cx="3276600" cy="2696497"/>
          </a:xfrm>
          <a:prstGeom prst="rect">
            <a:avLst/>
          </a:prstGeom>
        </p:spPr>
      </p:pic>
      <p:pic>
        <p:nvPicPr>
          <p:cNvPr id="1026" name="Picture 2" descr="Nhớ về cuộc bầu cử Quốc hội đầu tiên - Hànộim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5" y="2758870"/>
            <a:ext cx="3276601" cy="2022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2696500"/>
            <a:ext cx="3441290" cy="2085053"/>
          </a:xfrm>
          <a:prstGeom prst="rect">
            <a:avLst/>
          </a:prstGeom>
        </p:spPr>
      </p:pic>
      <p:sp>
        <p:nvSpPr>
          <p:cNvPr id="7" name="TextBox 6"/>
          <p:cNvSpPr txBox="1"/>
          <p:nvPr/>
        </p:nvSpPr>
        <p:spPr>
          <a:xfrm>
            <a:off x="2590800" y="4781550"/>
            <a:ext cx="4800600" cy="400110"/>
          </a:xfrm>
          <a:prstGeom prst="rect">
            <a:avLst/>
          </a:prstGeom>
          <a:noFill/>
        </p:spPr>
        <p:txBody>
          <a:bodyPr wrap="square" rtlCol="0">
            <a:spAutoFit/>
          </a:bodyPr>
          <a:lstStyle/>
          <a:p>
            <a:r>
              <a:rPr lang="en-US" sz="2000" b="1" dirty="0" smtClean="0">
                <a:solidFill>
                  <a:srgbClr val="C00000"/>
                </a:solidFill>
                <a:latin typeface="Times New Roman" panose="02020603050405020304" pitchFamily="18" charset="0"/>
                <a:cs typeface="Times New Roman" panose="02020603050405020304" pitchFamily="18" charset="0"/>
              </a:rPr>
              <a:t>Quân và dân cả nước tham gia bỏ phiếu</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657600" y="285753"/>
            <a:ext cx="1612490" cy="2554545"/>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Chiến sĩ hải quân tham gia bầu cử Quốc hội của nước Việt Nam thống nhất( tháng 4/1976)</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752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4" name="Title 1"/>
          <p:cNvSpPr txBox="1">
            <a:spLocks/>
          </p:cNvSpPr>
          <p:nvPr/>
        </p:nvSpPr>
        <p:spPr>
          <a:xfrm>
            <a:off x="533400" y="1081548"/>
            <a:ext cx="7620000" cy="16359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0000"/>
                </a:solidFill>
                <a:latin typeface="Times New Roman" pitchFamily="18" charset="0"/>
                <a:cs typeface="Times New Roman" pitchFamily="18" charset="0"/>
              </a:rPr>
              <a:t>Vì sao nói ngày 25-4-1976 là ngày vui nhất của nhân dân ta?</a:t>
            </a:r>
            <a:endParaRPr lang="en-US" sz="2400" dirty="0">
              <a:solidFill>
                <a:srgbClr val="FF0000"/>
              </a:solidFill>
              <a:latin typeface="Times New Roman" pitchFamily="18" charset="0"/>
              <a:cs typeface="Times New Roman" pitchFamily="18" charset="0"/>
            </a:endParaRPr>
          </a:p>
        </p:txBody>
      </p:sp>
      <p:sp>
        <p:nvSpPr>
          <p:cNvPr id="6" name="Rectangle 5"/>
          <p:cNvSpPr/>
          <p:nvPr/>
        </p:nvSpPr>
        <p:spPr>
          <a:xfrm>
            <a:off x="762000" y="2110088"/>
            <a:ext cx="8229600" cy="830997"/>
          </a:xfrm>
          <a:prstGeom prst="rect">
            <a:avLst/>
          </a:prstGeom>
        </p:spPr>
        <p:txBody>
          <a:bodyPr wrap="square">
            <a:spAutoFit/>
          </a:bodyPr>
          <a:lstStyle/>
          <a:p>
            <a:r>
              <a:rPr lang="en-US" sz="2400" dirty="0">
                <a:solidFill>
                  <a:srgbClr val="0000FF"/>
                </a:solidFill>
                <a:latin typeface="Times New Roman" pitchFamily="18" charset="0"/>
                <a:cs typeface="Times New Roman" pitchFamily="18" charset="0"/>
              </a:rPr>
              <a:t>Vì ngày này là ngày nhân dân ta hoàn thành sự nghiệp thống nhất đất nước sau bao nhiêu năm dài chiến tranh hi sinh </a:t>
            </a:r>
            <a:r>
              <a:rPr lang="en-US" sz="2400" dirty="0" smtClean="0">
                <a:solidFill>
                  <a:srgbClr val="0000FF"/>
                </a:solidFill>
                <a:latin typeface="Times New Roman" pitchFamily="18" charset="0"/>
                <a:cs typeface="Times New Roman" pitchFamily="18" charset="0"/>
              </a:rPr>
              <a:t>gian khổ.</a:t>
            </a:r>
            <a:endParaRPr lang="en-US" sz="2400" dirty="0"/>
          </a:p>
        </p:txBody>
      </p:sp>
      <p:sp>
        <p:nvSpPr>
          <p:cNvPr id="7" name="TextBox 6"/>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92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8991600" cy="4629150"/>
          </a:xfrm>
          <a:prstGeom prst="rect">
            <a:avLst/>
          </a:prstGeom>
        </p:spPr>
      </p:pic>
      <p:sp>
        <p:nvSpPr>
          <p:cNvPr id="5" name="TextBox 4"/>
          <p:cNvSpPr txBox="1"/>
          <p:nvPr/>
        </p:nvSpPr>
        <p:spPr>
          <a:xfrm>
            <a:off x="2057400" y="4530864"/>
            <a:ext cx="7086600" cy="707886"/>
          </a:xfrm>
          <a:prstGeom prst="rect">
            <a:avLst/>
          </a:prstGeom>
          <a:noFill/>
        </p:spPr>
        <p:txBody>
          <a:bodyPr wrap="square" rtlCol="0">
            <a:spAutoFit/>
          </a:bodyPr>
          <a:lstStyle/>
          <a:p>
            <a:pPr algn="ctr"/>
            <a:r>
              <a:rPr lang="en-US" sz="2000" b="1" dirty="0" smtClean="0">
                <a:solidFill>
                  <a:schemeClr val="tx2"/>
                </a:solidFill>
                <a:latin typeface="Times New Roman" panose="02020603050405020304" pitchFamily="18" charset="0"/>
                <a:cs typeface="Times New Roman" panose="02020603050405020304" pitchFamily="18" charset="0"/>
              </a:rPr>
              <a:t>Quang cảnh khai mạc kì họp thứ I, khóa VI, Quốc hội nước Việt Nam thống nhất</a:t>
            </a:r>
            <a:endParaRPr lang="en-US" sz="2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2795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2"/>
          <p:cNvPicPr>
            <a:picLocks noChangeAspect="1" noChangeArrowheads="1"/>
          </p:cNvPicPr>
          <p:nvPr/>
        </p:nvPicPr>
        <p:blipFill>
          <a:blip r:embed="rId3"/>
          <a:srcRect/>
          <a:stretch>
            <a:fillRect/>
          </a:stretch>
        </p:blipFill>
        <p:spPr bwMode="auto">
          <a:xfrm>
            <a:off x="1143000" y="0"/>
            <a:ext cx="6858000" cy="4286250"/>
          </a:xfrm>
          <a:prstGeom prst="rect">
            <a:avLst/>
          </a:prstGeom>
          <a:noFill/>
          <a:ln w="9525">
            <a:noFill/>
            <a:miter lim="800000"/>
            <a:headEnd/>
            <a:tailEnd/>
          </a:ln>
        </p:spPr>
      </p:pic>
      <p:sp>
        <p:nvSpPr>
          <p:cNvPr id="4" name="Text Box 3"/>
          <p:cNvSpPr txBox="1">
            <a:spLocks noChangeArrowheads="1"/>
          </p:cNvSpPr>
          <p:nvPr/>
        </p:nvSpPr>
        <p:spPr bwMode="auto">
          <a:xfrm>
            <a:off x="1562105" y="4343403"/>
            <a:ext cx="6972301" cy="830997"/>
          </a:xfrm>
          <a:prstGeom prst="rect">
            <a:avLst/>
          </a:prstGeom>
          <a:noFill/>
          <a:ln w="9525">
            <a:noFill/>
            <a:miter lim="800000"/>
            <a:headEnd/>
            <a:tailEnd/>
          </a:ln>
        </p:spPr>
        <p:txBody>
          <a:bodyPr>
            <a:spAutoFit/>
          </a:bodyPr>
          <a:lstStyle/>
          <a:p>
            <a:pPr algn="ctr">
              <a:spcBef>
                <a:spcPct val="50000"/>
              </a:spcBef>
            </a:pPr>
            <a:r>
              <a:rPr lang="en-US" sz="2400" b="1" i="1" dirty="0" err="1">
                <a:solidFill>
                  <a:srgbClr val="0000FF"/>
                </a:solidFill>
                <a:latin typeface="Times New Roman" pitchFamily="18" charset="0"/>
                <a:cs typeface="Times New Roman" pitchFamily="18" charset="0"/>
              </a:rPr>
              <a:t>Phiên</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họp</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đầu</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tiên</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của</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Chính</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phủ</a:t>
            </a:r>
            <a:r>
              <a:rPr lang="en-US" sz="2400" b="1" i="1" dirty="0">
                <a:solidFill>
                  <a:srgbClr val="0000FF"/>
                </a:solidFill>
                <a:latin typeface="Times New Roman" pitchFamily="18" charset="0"/>
                <a:cs typeface="Times New Roman" pitchFamily="18" charset="0"/>
              </a:rPr>
              <a:t> do </a:t>
            </a:r>
            <a:r>
              <a:rPr lang="en-US" sz="2400" b="1" i="1" dirty="0" err="1">
                <a:solidFill>
                  <a:srgbClr val="0000FF"/>
                </a:solidFill>
                <a:latin typeface="Times New Roman" pitchFamily="18" charset="0"/>
                <a:cs typeface="Times New Roman" pitchFamily="18" charset="0"/>
              </a:rPr>
              <a:t>Quốc</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hội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khóa</a:t>
            </a:r>
            <a:r>
              <a:rPr lang="en-US" sz="2400" b="1" i="1" dirty="0">
                <a:solidFill>
                  <a:srgbClr val="0000FF"/>
                </a:solidFill>
                <a:latin typeface="Times New Roman" pitchFamily="18" charset="0"/>
                <a:cs typeface="Times New Roman" pitchFamily="18" charset="0"/>
              </a:rPr>
              <a:t> VI </a:t>
            </a:r>
            <a:r>
              <a:rPr lang="en-US" sz="2400" b="1" i="1" dirty="0" err="1">
                <a:solidFill>
                  <a:srgbClr val="0000FF"/>
                </a:solidFill>
                <a:latin typeface="Times New Roman" pitchFamily="18" charset="0"/>
                <a:cs typeface="Times New Roman" pitchFamily="18" charset="0"/>
              </a:rPr>
              <a:t>bầu</a:t>
            </a:r>
            <a:r>
              <a:rPr lang="en-US" sz="2400" b="1" i="1" dirty="0">
                <a:solidFill>
                  <a:srgbClr val="0000FF"/>
                </a:solidFill>
                <a:latin typeface="Times New Roman" pitchFamily="18" charset="0"/>
                <a:cs typeface="Times New Roman" pitchFamily="18" charset="0"/>
              </a:rPr>
              <a:t> (1976-1981)</a:t>
            </a:r>
            <a:r>
              <a:rPr lang="en-US" sz="2400" b="1"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40441912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grpSp>
        <p:nvGrpSpPr>
          <p:cNvPr id="6" name="Group 5"/>
          <p:cNvGrpSpPr/>
          <p:nvPr/>
        </p:nvGrpSpPr>
        <p:grpSpPr>
          <a:xfrm>
            <a:off x="1524000" y="1259326"/>
            <a:ext cx="6096000" cy="931424"/>
            <a:chOff x="0" y="686774"/>
            <a:chExt cx="6096000" cy="931424"/>
          </a:xfrm>
        </p:grpSpPr>
        <p:sp>
          <p:nvSpPr>
            <p:cNvPr id="7" name="Rounded Rectangle 6"/>
            <p:cNvSpPr/>
            <p:nvPr/>
          </p:nvSpPr>
          <p:spPr>
            <a:xfrm>
              <a:off x="0" y="686774"/>
              <a:ext cx="6096000" cy="931424"/>
            </a:xfrm>
            <a:prstGeom prst="roundRect">
              <a:avLst/>
            </a:pr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Rounded Rectangle 4"/>
            <p:cNvSpPr txBox="1"/>
            <p:nvPr/>
          </p:nvSpPr>
          <p:spPr>
            <a:xfrm>
              <a:off x="45468" y="732242"/>
              <a:ext cx="6005064" cy="8404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b="1" dirty="0">
                  <a:solidFill>
                    <a:srgbClr val="FF0000"/>
                  </a:solidFill>
                  <a:latin typeface="Times New Roman" panose="02020603050405020304" pitchFamily="18" charset="0"/>
                  <a:cs typeface="Times New Roman" panose="02020603050405020304" pitchFamily="18" charset="0"/>
                </a:rPr>
                <a:t>Hoạt động 2</a:t>
              </a:r>
              <a:r>
                <a:rPr lang="en-US" sz="2000" dirty="0">
                  <a:latin typeface="Times New Roman" panose="02020603050405020304" pitchFamily="18" charset="0"/>
                  <a:cs typeface="Times New Roman" panose="02020603050405020304" pitchFamily="18" charset="0"/>
                </a:rPr>
                <a:t>:Những quyết định trọng đại của kì họp đầu tiên quốc hội khóa VI</a:t>
              </a:r>
              <a:endParaRPr lang="en-US" sz="2000" dirty="0"/>
            </a:p>
            <a:p>
              <a:pPr lvl="0" algn="l" defTabSz="889000">
                <a:lnSpc>
                  <a:spcPct val="90000"/>
                </a:lnSpc>
                <a:spcBef>
                  <a:spcPct val="0"/>
                </a:spcBef>
                <a:spcAft>
                  <a:spcPct val="35000"/>
                </a:spcAft>
              </a:pPr>
              <a:endParaRPr lang="en-US" sz="2000" kern="1200"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3352801" y="1329079"/>
            <a:ext cx="6096000" cy="894240"/>
            <a:chOff x="0" y="961952"/>
            <a:chExt cx="6096000" cy="894240"/>
          </a:xfrm>
        </p:grpSpPr>
        <p:sp>
          <p:nvSpPr>
            <p:cNvPr id="10" name="Rectangle 9"/>
            <p:cNvSpPr/>
            <p:nvPr/>
          </p:nvSpPr>
          <p:spPr>
            <a:xfrm>
              <a:off x="0" y="961952"/>
              <a:ext cx="6096000" cy="8942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p:cNvSpPr txBox="1"/>
            <p:nvPr/>
          </p:nvSpPr>
          <p:spPr>
            <a:xfrm>
              <a:off x="0" y="961952"/>
              <a:ext cx="6096000" cy="8942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3548" tIns="68580" rIns="384048" bIns="68580" numCol="1" spcCol="1270" anchor="t" anchorCtr="0">
              <a:noAutofit/>
            </a:bodyPr>
            <a:lstStyle/>
            <a:p>
              <a:pPr marL="285750" lvl="1" indent="-285750" algn="l" defTabSz="1866900">
                <a:lnSpc>
                  <a:spcPct val="90000"/>
                </a:lnSpc>
                <a:spcBef>
                  <a:spcPct val="0"/>
                </a:spcBef>
                <a:spcAft>
                  <a:spcPct val="20000"/>
                </a:spcAft>
                <a:buChar char="••"/>
              </a:pPr>
              <a:endParaRPr lang="en-US" sz="4200" kern="1200" dirty="0"/>
            </a:p>
          </p:txBody>
        </p:sp>
      </p:grpSp>
      <p:sp>
        <p:nvSpPr>
          <p:cNvPr id="13" name="TextBox 12"/>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07857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Box 22"/>
          <p:cNvSpPr txBox="1">
            <a:spLocks noChangeArrowheads="1"/>
          </p:cNvSpPr>
          <p:nvPr/>
        </p:nvSpPr>
        <p:spPr bwMode="auto">
          <a:xfrm>
            <a:off x="1465012" y="514350"/>
            <a:ext cx="6741915" cy="2046714"/>
          </a:xfrm>
          <a:prstGeom prst="rect">
            <a:avLst/>
          </a:prstGeom>
          <a:noFill/>
          <a:ln w="9525">
            <a:noFill/>
            <a:miter lim="800000"/>
            <a:headEnd/>
            <a:tailEnd/>
          </a:ln>
        </p:spPr>
        <p:txBody>
          <a:bodyPr wrap="square">
            <a:spAutoFit/>
          </a:bodyPr>
          <a:lstStyle/>
          <a:p>
            <a:pPr eaLnBrk="1" hangingPunct="1"/>
            <a:r>
              <a:rPr lang="en-US" sz="2700" dirty="0">
                <a:solidFill>
                  <a:srgbClr val="FF0000"/>
                </a:solidFill>
                <a:latin typeface="Times New Roman" pitchFamily="18" charset="0"/>
                <a:cs typeface="Times New Roman" pitchFamily="18" charset="0"/>
              </a:rPr>
              <a:t>              </a:t>
            </a:r>
            <a:r>
              <a:rPr lang="en-US" sz="2700" dirty="0" smtClean="0">
                <a:solidFill>
                  <a:srgbClr val="FF0000"/>
                </a:solidFill>
                <a:latin typeface="Times New Roman" pitchFamily="18" charset="0"/>
                <a:cs typeface="Times New Roman" pitchFamily="18" charset="0"/>
              </a:rPr>
              <a:t>         </a:t>
            </a:r>
          </a:p>
          <a:p>
            <a:pPr eaLnBrk="1" hangingPunct="1"/>
            <a:r>
              <a:rPr lang="en-US" sz="2000" b="1" dirty="0" smtClean="0">
                <a:solidFill>
                  <a:srgbClr val="104811"/>
                </a:solidFill>
                <a:latin typeface="Times New Roman" pitchFamily="18" charset="0"/>
                <a:cs typeface="Times New Roman" pitchFamily="18" charset="0"/>
              </a:rPr>
              <a:t>Thảo </a:t>
            </a:r>
            <a:r>
              <a:rPr lang="en-US" sz="2000" b="1" dirty="0">
                <a:solidFill>
                  <a:srgbClr val="104811"/>
                </a:solidFill>
                <a:latin typeface="Times New Roman" pitchFamily="18" charset="0"/>
                <a:cs typeface="Times New Roman" pitchFamily="18" charset="0"/>
              </a:rPr>
              <a:t>luận nhóm </a:t>
            </a:r>
            <a:r>
              <a:rPr lang="en-US" sz="2000" b="1" dirty="0" smtClean="0">
                <a:solidFill>
                  <a:srgbClr val="104811"/>
                </a:solidFill>
                <a:latin typeface="Times New Roman" pitchFamily="18" charset="0"/>
                <a:cs typeface="Times New Roman" pitchFamily="18" charset="0"/>
              </a:rPr>
              <a:t> 2</a:t>
            </a:r>
            <a:endParaRPr lang="en-US" sz="2000" b="1" dirty="0">
              <a:solidFill>
                <a:srgbClr val="104811"/>
              </a:solidFill>
              <a:latin typeface="Times New Roman" pitchFamily="18" charset="0"/>
              <a:cs typeface="Times New Roman" pitchFamily="18" charset="0"/>
            </a:endParaRPr>
          </a:p>
          <a:p>
            <a:pPr lvl="1" eaLnBrk="1" hangingPunct="1">
              <a:buFontTx/>
              <a:buChar char="-"/>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Đọc</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đoạn</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“cuối tháng 6...... Hồ Chí Minh”</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SGK, </a:t>
            </a:r>
            <a:r>
              <a:rPr lang="en-US" sz="2000" dirty="0" err="1">
                <a:latin typeface="Times New Roman" pitchFamily="18" charset="0"/>
                <a:cs typeface="Times New Roman" pitchFamily="18" charset="0"/>
              </a:rPr>
              <a:t>trả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hỏi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sau</a:t>
            </a:r>
            <a:r>
              <a:rPr lang="en-US" sz="2000" dirty="0">
                <a:latin typeface="Times New Roman" pitchFamily="18" charset="0"/>
                <a:cs typeface="Times New Roman" pitchFamily="18" charset="0"/>
              </a:rPr>
              <a:t>:</a:t>
            </a:r>
          </a:p>
          <a:p>
            <a:pPr eaLnBrk="1" hangingPunct="1"/>
            <a:r>
              <a:rPr lang="en-US" sz="2000" dirty="0" smtClean="0">
                <a:solidFill>
                  <a:srgbClr val="FF0000"/>
                </a:solidFill>
                <a:latin typeface="Times New Roman" pitchFamily="18" charset="0"/>
                <a:cs typeface="Times New Roman" pitchFamily="18" charset="0"/>
              </a:rPr>
              <a:t>Quốc </a:t>
            </a:r>
            <a:r>
              <a:rPr lang="en-US" sz="2000" dirty="0">
                <a:solidFill>
                  <a:srgbClr val="FF0000"/>
                </a:solidFill>
                <a:latin typeface="Times New Roman" pitchFamily="18" charset="0"/>
                <a:cs typeface="Times New Roman" pitchFamily="18" charset="0"/>
              </a:rPr>
              <a:t>hội khóa VI họp ở </a:t>
            </a:r>
            <a:r>
              <a:rPr lang="vi-VN" sz="2000" dirty="0">
                <a:solidFill>
                  <a:srgbClr val="FF0000"/>
                </a:solidFill>
                <a:latin typeface="Times New Roman" pitchFamily="18" charset="0"/>
                <a:cs typeface="Times New Roman" pitchFamily="18" charset="0"/>
              </a:rPr>
              <a:t>đâ</a:t>
            </a:r>
            <a:r>
              <a:rPr lang="en-US" sz="2000" dirty="0">
                <a:solidFill>
                  <a:srgbClr val="FF0000"/>
                </a:solidFill>
                <a:latin typeface="Times New Roman" pitchFamily="18" charset="0"/>
                <a:cs typeface="Times New Roman" pitchFamily="18" charset="0"/>
              </a:rPr>
              <a:t>u </a:t>
            </a:r>
            <a:r>
              <a:rPr lang="en-US" sz="2000" dirty="0" err="1">
                <a:solidFill>
                  <a:srgbClr val="FF0000"/>
                </a:solidFill>
                <a:latin typeface="Times New Roman" pitchFamily="18" charset="0"/>
                <a:cs typeface="Times New Roman" pitchFamily="18" charset="0"/>
              </a:rPr>
              <a:t>vào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thời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gian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nào</a:t>
            </a:r>
            <a:r>
              <a:rPr lang="en-US" sz="2000" dirty="0">
                <a:solidFill>
                  <a:srgbClr val="FF0000"/>
                </a:solidFill>
                <a:latin typeface="Times New Roman" pitchFamily="18" charset="0"/>
                <a:cs typeface="Times New Roman" pitchFamily="18" charset="0"/>
              </a:rPr>
              <a:t> ?</a:t>
            </a:r>
          </a:p>
          <a:p>
            <a:pPr eaLnBrk="1" hangingPunct="1"/>
            <a:r>
              <a:rPr lang="en-US" sz="2000" dirty="0" smtClean="0">
                <a:solidFill>
                  <a:srgbClr val="FF0000"/>
                </a:solidFill>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rPr>
              <a:t>Kì họp đã có những quyết định quan trọng gì? </a:t>
            </a:r>
          </a:p>
        </p:txBody>
      </p:sp>
      <p:sp>
        <p:nvSpPr>
          <p:cNvPr id="9" name="TextBox 8"/>
          <p:cNvSpPr txBox="1"/>
          <p:nvPr/>
        </p:nvSpPr>
        <p:spPr>
          <a:xfrm>
            <a:off x="1759979" y="-952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3" name="Text Box 10"/>
          <p:cNvSpPr txBox="1">
            <a:spLocks noChangeArrowheads="1"/>
          </p:cNvSpPr>
          <p:nvPr/>
        </p:nvSpPr>
        <p:spPr bwMode="auto">
          <a:xfrm>
            <a:off x="1604736" y="1286042"/>
            <a:ext cx="6743700" cy="877163"/>
          </a:xfrm>
          <a:prstGeom prst="rect">
            <a:avLst/>
          </a:prstGeom>
          <a:noFill/>
          <a:ln w="9525">
            <a:noFill/>
            <a:miter lim="800000"/>
            <a:headEnd/>
            <a:tailEnd/>
          </a:ln>
        </p:spPr>
        <p:txBody>
          <a:bodyPr wrap="square">
            <a:spAutoFit/>
          </a:bodyPr>
          <a:lstStyle/>
          <a:p>
            <a:pPr eaLnBrk="1" hangingPunct="1">
              <a:spcBef>
                <a:spcPct val="50000"/>
              </a:spcBef>
            </a:pPr>
            <a:r>
              <a:rPr lang="en-US" sz="2550" dirty="0" smtClean="0">
                <a:solidFill>
                  <a:srgbClr val="0000FF"/>
                </a:solidFill>
                <a:latin typeface="Times New Roman" pitchFamily="18" charset="0"/>
                <a:cs typeface="Times New Roman" pitchFamily="18" charset="0"/>
              </a:rPr>
              <a:t>Cuối </a:t>
            </a:r>
            <a:r>
              <a:rPr lang="en-US" sz="2550" dirty="0">
                <a:solidFill>
                  <a:srgbClr val="0000FF"/>
                </a:solidFill>
                <a:latin typeface="Times New Roman" pitchFamily="18" charset="0"/>
                <a:cs typeface="Times New Roman" pitchFamily="18" charset="0"/>
              </a:rPr>
              <a:t>tháng 6- đầu tháng 7 năm 1976, Quốc hội thống nhất (khóa VI) họp tại Hà Nội.</a:t>
            </a:r>
          </a:p>
        </p:txBody>
      </p:sp>
      <p:sp>
        <p:nvSpPr>
          <p:cNvPr id="4" name="TextBox 3"/>
          <p:cNvSpPr txBox="1"/>
          <p:nvPr/>
        </p:nvSpPr>
        <p:spPr>
          <a:xfrm>
            <a:off x="1524000" y="2163202"/>
            <a:ext cx="3507044" cy="484748"/>
          </a:xfrm>
          <a:prstGeom prst="rect">
            <a:avLst/>
          </a:prstGeom>
          <a:noFill/>
        </p:spPr>
        <p:txBody>
          <a:bodyPr wrap="square" rtlCol="0">
            <a:spAutoFit/>
          </a:bodyPr>
          <a:lstStyle/>
          <a:p>
            <a:r>
              <a:rPr lang="en-US" sz="2550" b="1" dirty="0" smtClean="0">
                <a:solidFill>
                  <a:srgbClr val="0000FF"/>
                </a:solidFill>
                <a:latin typeface="Times New Roman" pitchFamily="18" charset="0"/>
                <a:cs typeface="Times New Roman" pitchFamily="18" charset="0"/>
              </a:rPr>
              <a:t> </a:t>
            </a:r>
            <a:r>
              <a:rPr lang="en-US" sz="2550" b="1" dirty="0">
                <a:solidFill>
                  <a:srgbClr val="0000FF"/>
                </a:solidFill>
                <a:latin typeface="Times New Roman" pitchFamily="18" charset="0"/>
                <a:cs typeface="Times New Roman" pitchFamily="18" charset="0"/>
              </a:rPr>
              <a:t>Quốc hội quyết định: </a:t>
            </a:r>
          </a:p>
        </p:txBody>
      </p:sp>
      <p:sp>
        <p:nvSpPr>
          <p:cNvPr id="5" name="TextBox 4"/>
          <p:cNvSpPr txBox="1"/>
          <p:nvPr/>
        </p:nvSpPr>
        <p:spPr>
          <a:xfrm>
            <a:off x="1687286" y="2795885"/>
            <a:ext cx="6686550" cy="461665"/>
          </a:xfrm>
          <a:prstGeom prst="rect">
            <a:avLst/>
          </a:prstGeom>
          <a:noFill/>
        </p:spPr>
        <p:txBody>
          <a:bodyPr wrap="square" rtlCol="0">
            <a:spAutoFit/>
          </a:bodyPr>
          <a:lstStyle/>
          <a:p>
            <a:pPr>
              <a:buFont typeface="Wingdings" pitchFamily="2" charset="2"/>
              <a:buChar char="§"/>
            </a:pPr>
            <a:r>
              <a:rPr lang="en-US" sz="2400" dirty="0" err="1">
                <a:solidFill>
                  <a:srgbClr val="0000FF"/>
                </a:solidFill>
                <a:latin typeface="Times New Roman" pitchFamily="18" charset="0"/>
                <a:cs typeface="Times New Roman" pitchFamily="18" charset="0"/>
              </a:rPr>
              <a:t>Tên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nước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Cộng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xã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hội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chủ</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nghĩa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Việt</a:t>
            </a:r>
            <a:r>
              <a:rPr lang="en-US" sz="2400" dirty="0">
                <a:solidFill>
                  <a:srgbClr val="0000FF"/>
                </a:solidFill>
                <a:latin typeface="Times New Roman" pitchFamily="18" charset="0"/>
                <a:cs typeface="Times New Roman" pitchFamily="18" charset="0"/>
              </a:rPr>
              <a:t> Nam.</a:t>
            </a:r>
          </a:p>
        </p:txBody>
      </p:sp>
      <p:sp>
        <p:nvSpPr>
          <p:cNvPr id="6" name="TextBox 5"/>
          <p:cNvSpPr txBox="1"/>
          <p:nvPr/>
        </p:nvSpPr>
        <p:spPr>
          <a:xfrm>
            <a:off x="1676400" y="3405488"/>
            <a:ext cx="3714750" cy="461665"/>
          </a:xfrm>
          <a:prstGeom prst="rect">
            <a:avLst/>
          </a:prstGeom>
          <a:noFill/>
        </p:spPr>
        <p:txBody>
          <a:bodyPr wrap="square" rtlCol="0">
            <a:spAutoFit/>
          </a:bodyPr>
          <a:lstStyle/>
          <a:p>
            <a:pPr>
              <a:buFont typeface="Wingdings" pitchFamily="2" charset="2"/>
              <a:buChar char="§"/>
            </a:pPr>
            <a:r>
              <a:rPr lang="en-US" sz="2400">
                <a:solidFill>
                  <a:srgbClr val="0000FF"/>
                </a:solidFill>
                <a:latin typeface="Times New Roman" pitchFamily="18" charset="0"/>
                <a:cs typeface="Times New Roman" pitchFamily="18" charset="0"/>
              </a:rPr>
              <a:t> Quyết định quốc huy.</a:t>
            </a:r>
            <a:endParaRPr lang="en-US" sz="2400" dirty="0">
              <a:solidFill>
                <a:srgbClr val="0000FF"/>
              </a:solidFill>
              <a:latin typeface="Times New Roman" pitchFamily="18" charset="0"/>
              <a:cs typeface="Times New Roman" pitchFamily="18" charset="0"/>
            </a:endParaRPr>
          </a:p>
        </p:txBody>
      </p:sp>
      <p:sp>
        <p:nvSpPr>
          <p:cNvPr id="8" name="TextBox 7"/>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628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4" name="Picture 14" descr="QUOC_HUY_VIET_NAM_"/>
          <p:cNvPicPr>
            <a:picLocks noChangeAspect="1" noChangeArrowheads="1"/>
          </p:cNvPicPr>
          <p:nvPr/>
        </p:nvPicPr>
        <p:blipFill>
          <a:blip r:embed="rId3"/>
          <a:srcRect/>
          <a:stretch>
            <a:fillRect/>
          </a:stretch>
        </p:blipFill>
        <p:spPr bwMode="auto">
          <a:xfrm>
            <a:off x="1924050" y="1223817"/>
            <a:ext cx="4552950" cy="3310486"/>
          </a:xfrm>
          <a:prstGeom prst="rect">
            <a:avLst/>
          </a:prstGeom>
          <a:noFill/>
          <a:ln w="9525">
            <a:noFill/>
            <a:miter lim="800000"/>
            <a:headEnd/>
            <a:tailEnd/>
          </a:ln>
        </p:spPr>
      </p:pic>
      <p:sp>
        <p:nvSpPr>
          <p:cNvPr id="5" name="TextBox 4"/>
          <p:cNvSpPr txBox="1">
            <a:spLocks noChangeArrowheads="1"/>
          </p:cNvSpPr>
          <p:nvPr/>
        </p:nvSpPr>
        <p:spPr bwMode="auto">
          <a:xfrm>
            <a:off x="3495681" y="4532352"/>
            <a:ext cx="1860345" cy="553998"/>
          </a:xfrm>
          <a:prstGeom prst="rect">
            <a:avLst/>
          </a:prstGeom>
          <a:noFill/>
          <a:ln w="9525">
            <a:noFill/>
            <a:miter lim="800000"/>
            <a:headEnd/>
            <a:tailEnd/>
          </a:ln>
        </p:spPr>
        <p:txBody>
          <a:bodyPr wrap="square">
            <a:spAutoFit/>
          </a:bodyPr>
          <a:lstStyle/>
          <a:p>
            <a:pPr algn="ctr"/>
            <a:r>
              <a:rPr lang="en-US" sz="3000" b="1" dirty="0" err="1">
                <a:solidFill>
                  <a:srgbClr val="002060"/>
                </a:solidFill>
                <a:latin typeface="Times New Roman" pitchFamily="18" charset="0"/>
                <a:cs typeface="Times New Roman" pitchFamily="18" charset="0"/>
              </a:rPr>
              <a:t>Quốc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huy</a:t>
            </a:r>
            <a:endParaRPr lang="en-US" sz="3000" b="1" dirty="0">
              <a:solidFill>
                <a:srgbClr val="002060"/>
              </a:solidFill>
              <a:latin typeface="Times New Roman" pitchFamily="18" charset="0"/>
              <a:cs typeface="Times New Roman" pitchFamily="18" charset="0"/>
            </a:endParaRPr>
          </a:p>
        </p:txBody>
      </p:sp>
      <p:sp>
        <p:nvSpPr>
          <p:cNvPr id="6" name="TextBox 5"/>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763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050"/>
            <a:ext cx="9144000" cy="5143500"/>
          </a:xfrm>
          <a:prstGeom prst="rect">
            <a:avLst/>
          </a:prstGeom>
        </p:spPr>
      </p:pic>
      <p:sp>
        <p:nvSpPr>
          <p:cNvPr id="3" name="Text Box 10"/>
          <p:cNvSpPr txBox="1">
            <a:spLocks noChangeArrowheads="1"/>
          </p:cNvSpPr>
          <p:nvPr/>
        </p:nvSpPr>
        <p:spPr bwMode="auto">
          <a:xfrm>
            <a:off x="1318079" y="1140327"/>
            <a:ext cx="6743700" cy="877163"/>
          </a:xfrm>
          <a:prstGeom prst="rect">
            <a:avLst/>
          </a:prstGeom>
          <a:noFill/>
          <a:ln w="9525">
            <a:noFill/>
            <a:miter lim="800000"/>
            <a:headEnd/>
            <a:tailEnd/>
          </a:ln>
        </p:spPr>
        <p:txBody>
          <a:bodyPr wrap="square">
            <a:spAutoFit/>
          </a:bodyPr>
          <a:lstStyle/>
          <a:p>
            <a:pPr eaLnBrk="1" hangingPunct="1">
              <a:spcBef>
                <a:spcPct val="50000"/>
              </a:spcBef>
            </a:pPr>
            <a:r>
              <a:rPr lang="en-US" sz="2550" dirty="0" smtClean="0">
                <a:solidFill>
                  <a:srgbClr val="0000FF"/>
                </a:solidFill>
                <a:latin typeface="Times New Roman" pitchFamily="18" charset="0"/>
                <a:cs typeface="Times New Roman" pitchFamily="18" charset="0"/>
              </a:rPr>
              <a:t> </a:t>
            </a:r>
            <a:r>
              <a:rPr lang="en-US" sz="2550" dirty="0">
                <a:solidFill>
                  <a:srgbClr val="0000FF"/>
                </a:solidFill>
                <a:latin typeface="Times New Roman" pitchFamily="18" charset="0"/>
                <a:cs typeface="Times New Roman" pitchFamily="18" charset="0"/>
              </a:rPr>
              <a:t>Cuối tháng 6- đầu tháng 7 năm 1976, Quốc hội thống nhất (khóa VI) họp tại Hà Nội.</a:t>
            </a:r>
          </a:p>
        </p:txBody>
      </p:sp>
      <p:sp>
        <p:nvSpPr>
          <p:cNvPr id="4" name="TextBox 3"/>
          <p:cNvSpPr txBox="1"/>
          <p:nvPr/>
        </p:nvSpPr>
        <p:spPr>
          <a:xfrm>
            <a:off x="1397000" y="1932375"/>
            <a:ext cx="3486150" cy="484748"/>
          </a:xfrm>
          <a:prstGeom prst="rect">
            <a:avLst/>
          </a:prstGeom>
          <a:noFill/>
        </p:spPr>
        <p:txBody>
          <a:bodyPr wrap="square" rtlCol="0">
            <a:spAutoFit/>
          </a:bodyPr>
          <a:lstStyle/>
          <a:p>
            <a:r>
              <a:rPr lang="en-US" sz="2550" b="1" dirty="0" smtClean="0">
                <a:solidFill>
                  <a:srgbClr val="0000FF"/>
                </a:solidFill>
                <a:latin typeface="Times New Roman" pitchFamily="18" charset="0"/>
                <a:cs typeface="Times New Roman" pitchFamily="18" charset="0"/>
              </a:rPr>
              <a:t>Quốc </a:t>
            </a:r>
            <a:r>
              <a:rPr lang="en-US" sz="2550" b="1" dirty="0">
                <a:solidFill>
                  <a:srgbClr val="0000FF"/>
                </a:solidFill>
                <a:latin typeface="Times New Roman" pitchFamily="18" charset="0"/>
                <a:cs typeface="Times New Roman" pitchFamily="18" charset="0"/>
              </a:rPr>
              <a:t>hội quyết định: </a:t>
            </a:r>
          </a:p>
        </p:txBody>
      </p:sp>
      <p:sp>
        <p:nvSpPr>
          <p:cNvPr id="5" name="TextBox 4"/>
          <p:cNvSpPr txBox="1"/>
          <p:nvPr/>
        </p:nvSpPr>
        <p:spPr>
          <a:xfrm>
            <a:off x="1382486" y="2495120"/>
            <a:ext cx="6686550" cy="461665"/>
          </a:xfrm>
          <a:prstGeom prst="rect">
            <a:avLst/>
          </a:prstGeom>
          <a:noFill/>
        </p:spPr>
        <p:txBody>
          <a:bodyPr wrap="square" rtlCol="0">
            <a:spAutoFit/>
          </a:bodyPr>
          <a:lstStyle/>
          <a:p>
            <a:pPr>
              <a:buFont typeface="Wingdings" pitchFamily="2" charset="2"/>
              <a:buChar char="§"/>
            </a:pPr>
            <a:r>
              <a:rPr lang="en-US" sz="2400" dirty="0" err="1">
                <a:solidFill>
                  <a:srgbClr val="0000FF"/>
                </a:solidFill>
                <a:latin typeface="Times New Roman" pitchFamily="18" charset="0"/>
                <a:cs typeface="Times New Roman" pitchFamily="18" charset="0"/>
              </a:rPr>
              <a:t>Tên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nước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Cộng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xã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hội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chủ</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nghĩa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Việt</a:t>
            </a:r>
            <a:r>
              <a:rPr lang="en-US" sz="2400" dirty="0">
                <a:solidFill>
                  <a:srgbClr val="0000FF"/>
                </a:solidFill>
                <a:latin typeface="Times New Roman" pitchFamily="18" charset="0"/>
                <a:cs typeface="Times New Roman" pitchFamily="18" charset="0"/>
              </a:rPr>
              <a:t> Nam.</a:t>
            </a:r>
          </a:p>
        </p:txBody>
      </p:sp>
      <p:sp>
        <p:nvSpPr>
          <p:cNvPr id="6" name="TextBox 5"/>
          <p:cNvSpPr txBox="1"/>
          <p:nvPr/>
        </p:nvSpPr>
        <p:spPr>
          <a:xfrm>
            <a:off x="1371600" y="3083869"/>
            <a:ext cx="3714750" cy="461665"/>
          </a:xfrm>
          <a:prstGeom prst="rect">
            <a:avLst/>
          </a:prstGeom>
          <a:noFill/>
        </p:spPr>
        <p:txBody>
          <a:bodyPr wrap="square" rtlCol="0">
            <a:spAutoFit/>
          </a:bodyPr>
          <a:lstStyle/>
          <a:p>
            <a:pPr>
              <a:buFont typeface="Wingdings" pitchFamily="2" charset="2"/>
              <a:buChar char="§"/>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Quyết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định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quốc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huy</a:t>
            </a:r>
            <a:r>
              <a:rPr lang="en-US" sz="2400" dirty="0">
                <a:solidFill>
                  <a:srgbClr val="0000FF"/>
                </a:solidFill>
                <a:latin typeface="Times New Roman" pitchFamily="18" charset="0"/>
                <a:cs typeface="Times New Roman" pitchFamily="18" charset="0"/>
              </a:rPr>
              <a:t>.</a:t>
            </a:r>
          </a:p>
        </p:txBody>
      </p:sp>
      <p:sp>
        <p:nvSpPr>
          <p:cNvPr id="7" name="TextBox 6"/>
          <p:cNvSpPr txBox="1"/>
          <p:nvPr/>
        </p:nvSpPr>
        <p:spPr>
          <a:xfrm>
            <a:off x="1371600" y="3710288"/>
            <a:ext cx="3981450" cy="461665"/>
          </a:xfrm>
          <a:prstGeom prst="rect">
            <a:avLst/>
          </a:prstGeom>
          <a:noFill/>
        </p:spPr>
        <p:txBody>
          <a:bodyPr wrap="square" rtlCol="0">
            <a:spAutoFit/>
          </a:bodyPr>
          <a:lstStyle/>
          <a:p>
            <a:pPr>
              <a:buFont typeface="Wingdings" pitchFamily="2" charset="2"/>
              <a:buChar char="§"/>
            </a:pPr>
            <a:r>
              <a:rPr lang="en-US" sz="2400" dirty="0" err="1">
                <a:solidFill>
                  <a:srgbClr val="0000FF"/>
                </a:solidFill>
                <a:latin typeface="Times New Roman" pitchFamily="18" charset="0"/>
                <a:cs typeface="Times New Roman" pitchFamily="18" charset="0"/>
              </a:rPr>
              <a:t>Quốc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kì</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cờ</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đỏ</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sao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vàng</a:t>
            </a:r>
            <a:r>
              <a:rPr lang="en-US" sz="2400" dirty="0">
                <a:solidFill>
                  <a:srgbClr val="0000FF"/>
                </a:solidFill>
                <a:latin typeface="Times New Roman" pitchFamily="18" charset="0"/>
                <a:cs typeface="Times New Roman" pitchFamily="18" charset="0"/>
              </a:rPr>
              <a:t>.</a:t>
            </a:r>
          </a:p>
        </p:txBody>
      </p:sp>
      <p:sp>
        <p:nvSpPr>
          <p:cNvPr id="9" name="TextBox 8"/>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63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15" descr="Co_To_Quoc"/>
          <p:cNvPicPr>
            <a:picLocks noChangeAspect="1" noChangeArrowheads="1" noCrop="1"/>
          </p:cNvPicPr>
          <p:nvPr/>
        </p:nvPicPr>
        <p:blipFill>
          <a:blip r:embed="rId3"/>
          <a:srcRect/>
          <a:stretch>
            <a:fillRect/>
          </a:stretch>
        </p:blipFill>
        <p:spPr bwMode="auto">
          <a:xfrm>
            <a:off x="1295401" y="24493"/>
            <a:ext cx="7029451" cy="4229100"/>
          </a:xfrm>
          <a:prstGeom prst="rect">
            <a:avLst/>
          </a:prstGeom>
          <a:noFill/>
          <a:ln w="9525">
            <a:noFill/>
            <a:miter lim="800000"/>
            <a:headEnd/>
            <a:tailEnd/>
          </a:ln>
        </p:spPr>
      </p:pic>
      <p:sp>
        <p:nvSpPr>
          <p:cNvPr id="4" name="TextBox 3"/>
          <p:cNvSpPr txBox="1">
            <a:spLocks noChangeArrowheads="1"/>
          </p:cNvSpPr>
          <p:nvPr/>
        </p:nvSpPr>
        <p:spPr bwMode="auto">
          <a:xfrm>
            <a:off x="3371850" y="4286250"/>
            <a:ext cx="2400300" cy="600164"/>
          </a:xfrm>
          <a:prstGeom prst="rect">
            <a:avLst/>
          </a:prstGeom>
          <a:noFill/>
          <a:ln w="9525">
            <a:noFill/>
            <a:miter lim="800000"/>
            <a:headEnd/>
            <a:tailEnd/>
          </a:ln>
        </p:spPr>
        <p:txBody>
          <a:bodyPr wrap="square">
            <a:spAutoFit/>
          </a:bodyPr>
          <a:lstStyle/>
          <a:p>
            <a:pPr algn="ctr"/>
            <a:r>
              <a:rPr lang="en-US" sz="3300" b="1" err="1">
                <a:solidFill>
                  <a:srgbClr val="002060"/>
                </a:solidFill>
                <a:latin typeface="Times New Roman" pitchFamily="18" charset="0"/>
                <a:cs typeface="Times New Roman" pitchFamily="18" charset="0"/>
              </a:rPr>
              <a:t>Quốc</a:t>
            </a:r>
            <a:r>
              <a:rPr lang="en-US" sz="3300" b="1">
                <a:solidFill>
                  <a:srgbClr val="002060"/>
                </a:solidFill>
                <a:latin typeface="Times New Roman" pitchFamily="18" charset="0"/>
                <a:cs typeface="Times New Roman" pitchFamily="18" charset="0"/>
              </a:rPr>
              <a:t> kì</a:t>
            </a:r>
            <a:endParaRPr lang="en-US" sz="33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53481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 presetClass="entr" presetSubtype="1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C409C90-1313-47A4-9462-070C1903AB4E}"/>
              </a:ext>
            </a:extLst>
          </p:cNvPr>
          <p:cNvPicPr>
            <a:picLocks noChangeAspect="1"/>
          </p:cNvPicPr>
          <p:nvPr/>
        </p:nvPicPr>
        <p:blipFill>
          <a:blip r:embed="rId2"/>
          <a:stretch>
            <a:fillRect/>
          </a:stretch>
        </p:blipFill>
        <p:spPr>
          <a:xfrm>
            <a:off x="0" y="0"/>
            <a:ext cx="9144000" cy="5143500"/>
          </a:xfrm>
          <a:prstGeom prst="rect">
            <a:avLst/>
          </a:prstGeom>
        </p:spPr>
      </p:pic>
      <p:sp>
        <p:nvSpPr>
          <p:cNvPr id="511" name="TextBox 510">
            <a:extLst>
              <a:ext uri="{FF2B5EF4-FFF2-40B4-BE49-F238E27FC236}">
                <a16:creationId xmlns="" xmlns:a16="http://schemas.microsoft.com/office/drawing/2014/main" id="{B77AA4DA-0739-4729-AFC3-2D697888B476}"/>
              </a:ext>
            </a:extLst>
          </p:cNvPr>
          <p:cNvSpPr txBox="1"/>
          <p:nvPr/>
        </p:nvSpPr>
        <p:spPr>
          <a:xfrm>
            <a:off x="4857018" y="514357"/>
            <a:ext cx="4037146" cy="1661993"/>
          </a:xfrm>
          <a:prstGeom prst="rect">
            <a:avLst/>
          </a:prstGeom>
          <a:noFill/>
        </p:spPr>
        <p:txBody>
          <a:bodyPr wrap="square" lIns="0" tIns="0" rIns="0" bIns="0" rtlCol="0">
            <a:spAutoFit/>
          </a:bodyPr>
          <a:lstStyle/>
          <a:p>
            <a:pPr algn="ctr"/>
            <a:r>
              <a:rPr lang="en-US" sz="5400" b="1" dirty="0" smtClean="0">
                <a:solidFill>
                  <a:srgbClr val="FF0000"/>
                </a:solidFill>
                <a:latin typeface="Times New Roman" pitchFamily="18" charset="0"/>
                <a:cs typeface="Times New Roman" pitchFamily="18" charset="0"/>
              </a:rPr>
              <a:t>KHỞI ĐỘNG</a:t>
            </a:r>
            <a:endParaRPr lang="en-US" sz="5400" b="1" dirty="0">
              <a:solidFill>
                <a:srgbClr val="FF0000"/>
              </a:solidFill>
              <a:latin typeface="Times New Roman" pitchFamily="18" charset="0"/>
              <a:cs typeface="Times New Roman" pitchFamily="18" charset="0"/>
            </a:endParaRPr>
          </a:p>
        </p:txBody>
      </p:sp>
      <p:grpSp>
        <p:nvGrpSpPr>
          <p:cNvPr id="136" name="Graphic 6">
            <a:extLst>
              <a:ext uri="{FF2B5EF4-FFF2-40B4-BE49-F238E27FC236}">
                <a16:creationId xmlns="" xmlns:a16="http://schemas.microsoft.com/office/drawing/2014/main" id="{0DE26C02-7554-461D-87F7-85E5F24954A3}"/>
              </a:ext>
            </a:extLst>
          </p:cNvPr>
          <p:cNvGrpSpPr/>
          <p:nvPr/>
        </p:nvGrpSpPr>
        <p:grpSpPr>
          <a:xfrm flipH="1">
            <a:off x="4970680" y="5609999"/>
            <a:ext cx="3487520" cy="3481455"/>
            <a:chOff x="3543300" y="881062"/>
            <a:chExt cx="5104754" cy="5095875"/>
          </a:xfrm>
        </p:grpSpPr>
        <p:sp>
          <p:nvSpPr>
            <p:cNvPr id="137" name="Freeform: Shape 136">
              <a:extLst>
                <a:ext uri="{FF2B5EF4-FFF2-40B4-BE49-F238E27FC236}">
                  <a16:creationId xmlns="" xmlns:a16="http://schemas.microsoft.com/office/drawing/2014/main" id="{8A2E139F-5B19-4EF3-8D79-2062324B8488}"/>
                </a:ext>
              </a:extLst>
            </p:cNvPr>
            <p:cNvSpPr/>
            <p:nvPr/>
          </p:nvSpPr>
          <p:spPr>
            <a:xfrm>
              <a:off x="3725227" y="1003934"/>
              <a:ext cx="2512695" cy="4513897"/>
            </a:xfrm>
            <a:custGeom>
              <a:avLst/>
              <a:gdLst>
                <a:gd name="connsiteX0" fmla="*/ 0 w 2512695"/>
                <a:gd name="connsiteY0" fmla="*/ 0 h 4513897"/>
                <a:gd name="connsiteX1" fmla="*/ 2512695 w 2512695"/>
                <a:gd name="connsiteY1" fmla="*/ 0 h 4513897"/>
                <a:gd name="connsiteX2" fmla="*/ 2512695 w 2512695"/>
                <a:gd name="connsiteY2" fmla="*/ 4513898 h 4513897"/>
                <a:gd name="connsiteX3" fmla="*/ 0 w 2512695"/>
                <a:gd name="connsiteY3" fmla="*/ 4513898 h 4513897"/>
              </a:gdLst>
              <a:ahLst/>
              <a:cxnLst>
                <a:cxn ang="0">
                  <a:pos x="connsiteX0" y="connsiteY0"/>
                </a:cxn>
                <a:cxn ang="0">
                  <a:pos x="connsiteX1" y="connsiteY1"/>
                </a:cxn>
                <a:cxn ang="0">
                  <a:pos x="connsiteX2" y="connsiteY2"/>
                </a:cxn>
                <a:cxn ang="0">
                  <a:pos x="connsiteX3" y="connsiteY3"/>
                </a:cxn>
              </a:cxnLst>
              <a:rect l="l" t="t" r="r" b="b"/>
              <a:pathLst>
                <a:path w="2512695" h="4513897">
                  <a:moveTo>
                    <a:pt x="0" y="0"/>
                  </a:moveTo>
                  <a:lnTo>
                    <a:pt x="2512695" y="0"/>
                  </a:lnTo>
                  <a:lnTo>
                    <a:pt x="2512695" y="4513898"/>
                  </a:lnTo>
                  <a:lnTo>
                    <a:pt x="0" y="4513898"/>
                  </a:ln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38" name="Freeform: Shape 137">
              <a:extLst>
                <a:ext uri="{FF2B5EF4-FFF2-40B4-BE49-F238E27FC236}">
                  <a16:creationId xmlns="" xmlns:a16="http://schemas.microsoft.com/office/drawing/2014/main" id="{2033C5EF-F74A-40D1-9B60-BE190BC5EEAA}"/>
                </a:ext>
              </a:extLst>
            </p:cNvPr>
            <p:cNvSpPr/>
            <p:nvPr/>
          </p:nvSpPr>
          <p:spPr>
            <a:xfrm>
              <a:off x="3825240" y="1135379"/>
              <a:ext cx="2286000" cy="4248150"/>
            </a:xfrm>
            <a:custGeom>
              <a:avLst/>
              <a:gdLst>
                <a:gd name="connsiteX0" fmla="*/ 0 w 2286000"/>
                <a:gd name="connsiteY0" fmla="*/ 0 h 4248150"/>
                <a:gd name="connsiteX1" fmla="*/ 2286000 w 2286000"/>
                <a:gd name="connsiteY1" fmla="*/ 0 h 4248150"/>
                <a:gd name="connsiteX2" fmla="*/ 2286000 w 2286000"/>
                <a:gd name="connsiteY2" fmla="*/ 4248150 h 4248150"/>
                <a:gd name="connsiteX3" fmla="*/ 0 w 2286000"/>
                <a:gd name="connsiteY3" fmla="*/ 4248150 h 4248150"/>
              </a:gdLst>
              <a:ahLst/>
              <a:cxnLst>
                <a:cxn ang="0">
                  <a:pos x="connsiteX0" y="connsiteY0"/>
                </a:cxn>
                <a:cxn ang="0">
                  <a:pos x="connsiteX1" y="connsiteY1"/>
                </a:cxn>
                <a:cxn ang="0">
                  <a:pos x="connsiteX2" y="connsiteY2"/>
                </a:cxn>
                <a:cxn ang="0">
                  <a:pos x="connsiteX3" y="connsiteY3"/>
                </a:cxn>
              </a:cxnLst>
              <a:rect l="l" t="t" r="r" b="b"/>
              <a:pathLst>
                <a:path w="2286000" h="4248150">
                  <a:moveTo>
                    <a:pt x="0" y="0"/>
                  </a:moveTo>
                  <a:lnTo>
                    <a:pt x="2286000" y="0"/>
                  </a:lnTo>
                  <a:lnTo>
                    <a:pt x="2286000" y="4248150"/>
                  </a:lnTo>
                  <a:lnTo>
                    <a:pt x="0" y="4248150"/>
                  </a:lnTo>
                  <a:close/>
                </a:path>
              </a:pathLst>
            </a:custGeom>
            <a:solidFill>
              <a:srgbClr val="FAFAFA"/>
            </a:solidFill>
            <a:ln w="9525" cap="flat">
              <a:noFill/>
              <a:prstDash val="solid"/>
              <a:miter/>
            </a:ln>
          </p:spPr>
          <p:txBody>
            <a:bodyPr rtlCol="0" anchor="ctr"/>
            <a:lstStyle/>
            <a:p>
              <a:endParaRPr lang="en-US">
                <a:solidFill>
                  <a:prstClr val="black"/>
                </a:solidFill>
              </a:endParaRPr>
            </a:p>
          </p:txBody>
        </p:sp>
        <p:sp>
          <p:nvSpPr>
            <p:cNvPr id="139" name="Freeform: Shape 138">
              <a:extLst>
                <a:ext uri="{FF2B5EF4-FFF2-40B4-BE49-F238E27FC236}">
                  <a16:creationId xmlns="" xmlns:a16="http://schemas.microsoft.com/office/drawing/2014/main" id="{0F659BBE-8977-4F61-99F6-A65BEF8BBF48}"/>
                </a:ext>
              </a:extLst>
            </p:cNvPr>
            <p:cNvSpPr/>
            <p:nvPr/>
          </p:nvSpPr>
          <p:spPr>
            <a:xfrm>
              <a:off x="6237922" y="927734"/>
              <a:ext cx="105727" cy="4631055"/>
            </a:xfrm>
            <a:custGeom>
              <a:avLst/>
              <a:gdLst>
                <a:gd name="connsiteX0" fmla="*/ 105728 w 105727"/>
                <a:gd name="connsiteY0" fmla="*/ 4631055 h 4631055"/>
                <a:gd name="connsiteX1" fmla="*/ 0 w 105727"/>
                <a:gd name="connsiteY1" fmla="*/ 4590098 h 4631055"/>
                <a:gd name="connsiteX2" fmla="*/ 0 w 105727"/>
                <a:gd name="connsiteY2" fmla="*/ 0 h 4631055"/>
                <a:gd name="connsiteX3" fmla="*/ 105728 w 105727"/>
                <a:gd name="connsiteY3" fmla="*/ 0 h 4631055"/>
              </a:gdLst>
              <a:ahLst/>
              <a:cxnLst>
                <a:cxn ang="0">
                  <a:pos x="connsiteX0" y="connsiteY0"/>
                </a:cxn>
                <a:cxn ang="0">
                  <a:pos x="connsiteX1" y="connsiteY1"/>
                </a:cxn>
                <a:cxn ang="0">
                  <a:pos x="connsiteX2" y="connsiteY2"/>
                </a:cxn>
                <a:cxn ang="0">
                  <a:pos x="connsiteX3" y="connsiteY3"/>
                </a:cxn>
              </a:cxnLst>
              <a:rect l="l" t="t" r="r" b="b"/>
              <a:pathLst>
                <a:path w="105727" h="4631055">
                  <a:moveTo>
                    <a:pt x="105728" y="4631055"/>
                  </a:moveTo>
                  <a:lnTo>
                    <a:pt x="0" y="4590098"/>
                  </a:lnTo>
                  <a:lnTo>
                    <a:pt x="0" y="0"/>
                  </a:lnTo>
                  <a:lnTo>
                    <a:pt x="105728" y="0"/>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0" name="Freeform: Shape 139">
              <a:extLst>
                <a:ext uri="{FF2B5EF4-FFF2-40B4-BE49-F238E27FC236}">
                  <a16:creationId xmlns="" xmlns:a16="http://schemas.microsoft.com/office/drawing/2014/main" id="{341E8A95-20FE-44D4-97EE-E81DA11757C0}"/>
                </a:ext>
              </a:extLst>
            </p:cNvPr>
            <p:cNvSpPr/>
            <p:nvPr/>
          </p:nvSpPr>
          <p:spPr>
            <a:xfrm>
              <a:off x="4385310" y="2967916"/>
              <a:ext cx="1725930" cy="1045918"/>
            </a:xfrm>
            <a:custGeom>
              <a:avLst/>
              <a:gdLst>
                <a:gd name="connsiteX0" fmla="*/ 0 w 1725930"/>
                <a:gd name="connsiteY0" fmla="*/ 911616 h 1045918"/>
                <a:gd name="connsiteX1" fmla="*/ 593407 w 1725930"/>
                <a:gd name="connsiteY1" fmla="*/ 360118 h 1045918"/>
                <a:gd name="connsiteX2" fmla="*/ 863918 w 1725930"/>
                <a:gd name="connsiteY2" fmla="*/ 249628 h 1045918"/>
                <a:gd name="connsiteX3" fmla="*/ 991553 w 1725930"/>
                <a:gd name="connsiteY3" fmla="*/ 324876 h 1045918"/>
                <a:gd name="connsiteX4" fmla="*/ 1257300 w 1725930"/>
                <a:gd name="connsiteY4" fmla="*/ 238198 h 1045918"/>
                <a:gd name="connsiteX5" fmla="*/ 1466850 w 1725930"/>
                <a:gd name="connsiteY5" fmla="*/ 31506 h 1045918"/>
                <a:gd name="connsiteX6" fmla="*/ 1725930 w 1725930"/>
                <a:gd name="connsiteY6" fmla="*/ 77226 h 1045918"/>
                <a:gd name="connsiteX7" fmla="*/ 1725930 w 1725930"/>
                <a:gd name="connsiteY7" fmla="*/ 677301 h 1045918"/>
                <a:gd name="connsiteX8" fmla="*/ 862965 w 1725930"/>
                <a:gd name="connsiteY8" fmla="*/ 1045918 h 1045918"/>
                <a:gd name="connsiteX9" fmla="*/ 0 w 1725930"/>
                <a:gd name="connsiteY9" fmla="*/ 911616 h 104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930" h="1045918">
                  <a:moveTo>
                    <a:pt x="0" y="911616"/>
                  </a:moveTo>
                  <a:lnTo>
                    <a:pt x="593407" y="360118"/>
                  </a:lnTo>
                  <a:cubicBezTo>
                    <a:pt x="668655" y="290586"/>
                    <a:pt x="766762" y="215338"/>
                    <a:pt x="863918" y="249628"/>
                  </a:cubicBezTo>
                  <a:cubicBezTo>
                    <a:pt x="910590" y="265821"/>
                    <a:pt x="945832" y="305826"/>
                    <a:pt x="991553" y="324876"/>
                  </a:cubicBezTo>
                  <a:cubicBezTo>
                    <a:pt x="1082993" y="362976"/>
                    <a:pt x="1186815" y="307731"/>
                    <a:pt x="1257300" y="238198"/>
                  </a:cubicBezTo>
                  <a:cubicBezTo>
                    <a:pt x="1327785" y="168666"/>
                    <a:pt x="1383030" y="81988"/>
                    <a:pt x="1466850" y="31506"/>
                  </a:cubicBezTo>
                  <a:cubicBezTo>
                    <a:pt x="1551623" y="-18977"/>
                    <a:pt x="1684020" y="-12309"/>
                    <a:pt x="1725930" y="77226"/>
                  </a:cubicBezTo>
                  <a:lnTo>
                    <a:pt x="1725930" y="677301"/>
                  </a:lnTo>
                  <a:lnTo>
                    <a:pt x="862965" y="1045918"/>
                  </a:lnTo>
                  <a:lnTo>
                    <a:pt x="0" y="911616"/>
                  </a:lnTo>
                  <a:close/>
                </a:path>
              </a:pathLst>
            </a:custGeom>
            <a:solidFill>
              <a:srgbClr val="F5F5F5"/>
            </a:solidFill>
            <a:ln w="9525" cap="flat">
              <a:noFill/>
              <a:prstDash val="solid"/>
              <a:miter/>
            </a:ln>
          </p:spPr>
          <p:txBody>
            <a:bodyPr rtlCol="0" anchor="ctr"/>
            <a:lstStyle/>
            <a:p>
              <a:endParaRPr lang="en-US">
                <a:solidFill>
                  <a:prstClr val="black"/>
                </a:solidFill>
              </a:endParaRPr>
            </a:p>
          </p:txBody>
        </p:sp>
        <p:sp>
          <p:nvSpPr>
            <p:cNvPr id="141" name="Freeform: Shape 140">
              <a:extLst>
                <a:ext uri="{FF2B5EF4-FFF2-40B4-BE49-F238E27FC236}">
                  <a16:creationId xmlns="" xmlns:a16="http://schemas.microsoft.com/office/drawing/2014/main" id="{81AB6B8C-0289-4CFC-BDA8-D6981361AB6E}"/>
                </a:ext>
              </a:extLst>
            </p:cNvPr>
            <p:cNvSpPr/>
            <p:nvPr/>
          </p:nvSpPr>
          <p:spPr>
            <a:xfrm>
              <a:off x="3825240" y="3496085"/>
              <a:ext cx="1371600" cy="889224"/>
            </a:xfrm>
            <a:custGeom>
              <a:avLst/>
              <a:gdLst>
                <a:gd name="connsiteX0" fmla="*/ 0 w 1371600"/>
                <a:gd name="connsiteY0" fmla="*/ 37689 h 889224"/>
                <a:gd name="connsiteX1" fmla="*/ 593408 w 1371600"/>
                <a:gd name="connsiteY1" fmla="*/ 200567 h 889224"/>
                <a:gd name="connsiteX2" fmla="*/ 701993 w 1371600"/>
                <a:gd name="connsiteY2" fmla="*/ 301532 h 889224"/>
                <a:gd name="connsiteX3" fmla="*/ 901065 w 1371600"/>
                <a:gd name="connsiteY3" fmla="*/ 300579 h 889224"/>
                <a:gd name="connsiteX4" fmla="*/ 1371600 w 1371600"/>
                <a:gd name="connsiteY4" fmla="*/ 529179 h 889224"/>
                <a:gd name="connsiteX5" fmla="*/ 641985 w 1371600"/>
                <a:gd name="connsiteY5" fmla="*/ 889224 h 889224"/>
                <a:gd name="connsiteX6" fmla="*/ 953 w 1371600"/>
                <a:gd name="connsiteY6" fmla="*/ 884462 h 889224"/>
                <a:gd name="connsiteX7" fmla="*/ 0 w 1371600"/>
                <a:gd name="connsiteY7" fmla="*/ 37689 h 88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600" h="889224">
                  <a:moveTo>
                    <a:pt x="0" y="37689"/>
                  </a:moveTo>
                  <a:cubicBezTo>
                    <a:pt x="219075" y="-51846"/>
                    <a:pt x="437198" y="24354"/>
                    <a:pt x="593408" y="200567"/>
                  </a:cubicBezTo>
                  <a:cubicBezTo>
                    <a:pt x="626745" y="237714"/>
                    <a:pt x="656273" y="280577"/>
                    <a:pt x="701993" y="301532"/>
                  </a:cubicBezTo>
                  <a:cubicBezTo>
                    <a:pt x="762952" y="329154"/>
                    <a:pt x="834390" y="308199"/>
                    <a:pt x="901065" y="300579"/>
                  </a:cubicBezTo>
                  <a:cubicBezTo>
                    <a:pt x="1088708" y="282482"/>
                    <a:pt x="1270635" y="370112"/>
                    <a:pt x="1371600" y="529179"/>
                  </a:cubicBezTo>
                  <a:lnTo>
                    <a:pt x="641985" y="889224"/>
                  </a:lnTo>
                  <a:lnTo>
                    <a:pt x="953" y="884462"/>
                  </a:lnTo>
                  <a:lnTo>
                    <a:pt x="0" y="37689"/>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2" name="Freeform: Shape 141">
              <a:extLst>
                <a:ext uri="{FF2B5EF4-FFF2-40B4-BE49-F238E27FC236}">
                  <a16:creationId xmlns="" xmlns:a16="http://schemas.microsoft.com/office/drawing/2014/main" id="{3EA2E16B-609D-498B-ACDB-682050774413}"/>
                </a:ext>
              </a:extLst>
            </p:cNvPr>
            <p:cNvSpPr/>
            <p:nvPr/>
          </p:nvSpPr>
          <p:spPr>
            <a:xfrm>
              <a:off x="3825240" y="3510901"/>
              <a:ext cx="2286000" cy="1871675"/>
            </a:xfrm>
            <a:custGeom>
              <a:avLst/>
              <a:gdLst>
                <a:gd name="connsiteX0" fmla="*/ 2286000 w 2286000"/>
                <a:gd name="connsiteY0" fmla="*/ 25731 h 1871675"/>
                <a:gd name="connsiteX1" fmla="*/ 1882140 w 2286000"/>
                <a:gd name="connsiteY1" fmla="*/ 129553 h 1871675"/>
                <a:gd name="connsiteX2" fmla="*/ 1469708 w 2286000"/>
                <a:gd name="connsiteY2" fmla="*/ 368631 h 1871675"/>
                <a:gd name="connsiteX3" fmla="*/ 1153478 w 2286000"/>
                <a:gd name="connsiteY3" fmla="*/ 415303 h 1871675"/>
                <a:gd name="connsiteX4" fmla="*/ 612458 w 2286000"/>
                <a:gd name="connsiteY4" fmla="*/ 761061 h 1871675"/>
                <a:gd name="connsiteX5" fmla="*/ 282893 w 2286000"/>
                <a:gd name="connsiteY5" fmla="*/ 642951 h 1871675"/>
                <a:gd name="connsiteX6" fmla="*/ 0 w 2286000"/>
                <a:gd name="connsiteY6" fmla="*/ 609613 h 1871675"/>
                <a:gd name="connsiteX7" fmla="*/ 0 w 2286000"/>
                <a:gd name="connsiteY7" fmla="*/ 1871676 h 1871675"/>
                <a:gd name="connsiteX8" fmla="*/ 2286000 w 2286000"/>
                <a:gd name="connsiteY8" fmla="*/ 1871676 h 1871675"/>
                <a:gd name="connsiteX9" fmla="*/ 2286000 w 2286000"/>
                <a:gd name="connsiteY9" fmla="*/ 25731 h 187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1871675">
                  <a:moveTo>
                    <a:pt x="2286000" y="25731"/>
                  </a:moveTo>
                  <a:cubicBezTo>
                    <a:pt x="2142173" y="-43802"/>
                    <a:pt x="2015490" y="40018"/>
                    <a:pt x="1882140" y="129553"/>
                  </a:cubicBezTo>
                  <a:cubicBezTo>
                    <a:pt x="1748790" y="219088"/>
                    <a:pt x="1625918" y="332436"/>
                    <a:pt x="1469708" y="368631"/>
                  </a:cubicBezTo>
                  <a:cubicBezTo>
                    <a:pt x="1365885" y="392443"/>
                    <a:pt x="1253490" y="379108"/>
                    <a:pt x="1153478" y="415303"/>
                  </a:cubicBezTo>
                  <a:cubicBezTo>
                    <a:pt x="948690" y="488646"/>
                    <a:pt x="829627" y="748678"/>
                    <a:pt x="612458" y="761061"/>
                  </a:cubicBezTo>
                  <a:cubicBezTo>
                    <a:pt x="494348" y="767728"/>
                    <a:pt x="388620" y="696291"/>
                    <a:pt x="282893" y="642951"/>
                  </a:cubicBezTo>
                  <a:cubicBezTo>
                    <a:pt x="177165" y="589611"/>
                    <a:pt x="94298" y="538176"/>
                    <a:pt x="0" y="609613"/>
                  </a:cubicBezTo>
                  <a:lnTo>
                    <a:pt x="0" y="1871676"/>
                  </a:lnTo>
                  <a:lnTo>
                    <a:pt x="2286000" y="1871676"/>
                  </a:lnTo>
                  <a:lnTo>
                    <a:pt x="2286000" y="25731"/>
                  </a:ln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43" name="Freeform: Shape 142">
              <a:extLst>
                <a:ext uri="{FF2B5EF4-FFF2-40B4-BE49-F238E27FC236}">
                  <a16:creationId xmlns="" xmlns:a16="http://schemas.microsoft.com/office/drawing/2014/main" id="{B51232DE-AA26-45E3-AB47-2BD66192377B}"/>
                </a:ext>
              </a:extLst>
            </p:cNvPr>
            <p:cNvSpPr/>
            <p:nvPr/>
          </p:nvSpPr>
          <p:spPr>
            <a:xfrm>
              <a:off x="3825240" y="2357437"/>
              <a:ext cx="2335530" cy="44767"/>
            </a:xfrm>
            <a:custGeom>
              <a:avLst/>
              <a:gdLst>
                <a:gd name="connsiteX0" fmla="*/ 0 w 2335530"/>
                <a:gd name="connsiteY0" fmla="*/ 0 h 44767"/>
                <a:gd name="connsiteX1" fmla="*/ 2335530 w 2335530"/>
                <a:gd name="connsiteY1" fmla="*/ 0 h 44767"/>
                <a:gd name="connsiteX2" fmla="*/ 2335530 w 2335530"/>
                <a:gd name="connsiteY2" fmla="*/ 44767 h 44767"/>
                <a:gd name="connsiteX3" fmla="*/ 0 w 2335530"/>
                <a:gd name="connsiteY3" fmla="*/ 44767 h 44767"/>
              </a:gdLst>
              <a:ahLst/>
              <a:cxnLst>
                <a:cxn ang="0">
                  <a:pos x="connsiteX0" y="connsiteY0"/>
                </a:cxn>
                <a:cxn ang="0">
                  <a:pos x="connsiteX1" y="connsiteY1"/>
                </a:cxn>
                <a:cxn ang="0">
                  <a:pos x="connsiteX2" y="connsiteY2"/>
                </a:cxn>
                <a:cxn ang="0">
                  <a:pos x="connsiteX3" y="connsiteY3"/>
                </a:cxn>
              </a:cxnLst>
              <a:rect l="l" t="t" r="r" b="b"/>
              <a:pathLst>
                <a:path w="2335530" h="44767">
                  <a:moveTo>
                    <a:pt x="0" y="0"/>
                  </a:moveTo>
                  <a:lnTo>
                    <a:pt x="2335530" y="0"/>
                  </a:lnTo>
                  <a:lnTo>
                    <a:pt x="2335530" y="44767"/>
                  </a:lnTo>
                  <a:lnTo>
                    <a:pt x="0" y="44767"/>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4" name="Freeform: Shape 143">
              <a:extLst>
                <a:ext uri="{FF2B5EF4-FFF2-40B4-BE49-F238E27FC236}">
                  <a16:creationId xmlns="" xmlns:a16="http://schemas.microsoft.com/office/drawing/2014/main" id="{06887EF3-61FA-4FB3-9B26-3C171D7642B1}"/>
                </a:ext>
              </a:extLst>
            </p:cNvPr>
            <p:cNvSpPr/>
            <p:nvPr/>
          </p:nvSpPr>
          <p:spPr>
            <a:xfrm>
              <a:off x="3825240" y="3368992"/>
              <a:ext cx="2335530" cy="44767"/>
            </a:xfrm>
            <a:custGeom>
              <a:avLst/>
              <a:gdLst>
                <a:gd name="connsiteX0" fmla="*/ 0 w 2335530"/>
                <a:gd name="connsiteY0" fmla="*/ 0 h 44767"/>
                <a:gd name="connsiteX1" fmla="*/ 2335530 w 2335530"/>
                <a:gd name="connsiteY1" fmla="*/ 0 h 44767"/>
                <a:gd name="connsiteX2" fmla="*/ 2335530 w 2335530"/>
                <a:gd name="connsiteY2" fmla="*/ 44768 h 44767"/>
                <a:gd name="connsiteX3" fmla="*/ 0 w 2335530"/>
                <a:gd name="connsiteY3" fmla="*/ 44768 h 44767"/>
              </a:gdLst>
              <a:ahLst/>
              <a:cxnLst>
                <a:cxn ang="0">
                  <a:pos x="connsiteX0" y="connsiteY0"/>
                </a:cxn>
                <a:cxn ang="0">
                  <a:pos x="connsiteX1" y="connsiteY1"/>
                </a:cxn>
                <a:cxn ang="0">
                  <a:pos x="connsiteX2" y="connsiteY2"/>
                </a:cxn>
                <a:cxn ang="0">
                  <a:pos x="connsiteX3" y="connsiteY3"/>
                </a:cxn>
              </a:cxnLst>
              <a:rect l="l" t="t" r="r" b="b"/>
              <a:pathLst>
                <a:path w="2335530" h="44767">
                  <a:moveTo>
                    <a:pt x="0" y="0"/>
                  </a:moveTo>
                  <a:lnTo>
                    <a:pt x="2335530" y="0"/>
                  </a:lnTo>
                  <a:lnTo>
                    <a:pt x="2335530" y="44768"/>
                  </a:lnTo>
                  <a:lnTo>
                    <a:pt x="0" y="44768"/>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5" name="Freeform: Shape 144">
              <a:extLst>
                <a:ext uri="{FF2B5EF4-FFF2-40B4-BE49-F238E27FC236}">
                  <a16:creationId xmlns="" xmlns:a16="http://schemas.microsoft.com/office/drawing/2014/main" id="{638C3ECD-3D53-4160-8B7D-8661896E4F80}"/>
                </a:ext>
              </a:extLst>
            </p:cNvPr>
            <p:cNvSpPr/>
            <p:nvPr/>
          </p:nvSpPr>
          <p:spPr>
            <a:xfrm>
              <a:off x="3825240" y="4380547"/>
              <a:ext cx="2335530" cy="44767"/>
            </a:xfrm>
            <a:custGeom>
              <a:avLst/>
              <a:gdLst>
                <a:gd name="connsiteX0" fmla="*/ 0 w 2335530"/>
                <a:gd name="connsiteY0" fmla="*/ 0 h 44767"/>
                <a:gd name="connsiteX1" fmla="*/ 2335530 w 2335530"/>
                <a:gd name="connsiteY1" fmla="*/ 0 h 44767"/>
                <a:gd name="connsiteX2" fmla="*/ 2335530 w 2335530"/>
                <a:gd name="connsiteY2" fmla="*/ 44768 h 44767"/>
                <a:gd name="connsiteX3" fmla="*/ 0 w 2335530"/>
                <a:gd name="connsiteY3" fmla="*/ 44768 h 44767"/>
              </a:gdLst>
              <a:ahLst/>
              <a:cxnLst>
                <a:cxn ang="0">
                  <a:pos x="connsiteX0" y="connsiteY0"/>
                </a:cxn>
                <a:cxn ang="0">
                  <a:pos x="connsiteX1" y="connsiteY1"/>
                </a:cxn>
                <a:cxn ang="0">
                  <a:pos x="connsiteX2" y="connsiteY2"/>
                </a:cxn>
                <a:cxn ang="0">
                  <a:pos x="connsiteX3" y="connsiteY3"/>
                </a:cxn>
              </a:cxnLst>
              <a:rect l="l" t="t" r="r" b="b"/>
              <a:pathLst>
                <a:path w="2335530" h="44767">
                  <a:moveTo>
                    <a:pt x="0" y="0"/>
                  </a:moveTo>
                  <a:lnTo>
                    <a:pt x="2335530" y="0"/>
                  </a:lnTo>
                  <a:lnTo>
                    <a:pt x="2335530" y="44768"/>
                  </a:lnTo>
                  <a:lnTo>
                    <a:pt x="0" y="44768"/>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6" name="Freeform: Shape 145">
              <a:extLst>
                <a:ext uri="{FF2B5EF4-FFF2-40B4-BE49-F238E27FC236}">
                  <a16:creationId xmlns="" xmlns:a16="http://schemas.microsoft.com/office/drawing/2014/main" id="{D4BEB5B0-FC38-47E7-82DE-8C7210A4915F}"/>
                </a:ext>
              </a:extLst>
            </p:cNvPr>
            <p:cNvSpPr/>
            <p:nvPr/>
          </p:nvSpPr>
          <p:spPr>
            <a:xfrm>
              <a:off x="4910137" y="2379344"/>
              <a:ext cx="115252" cy="3124200"/>
            </a:xfrm>
            <a:custGeom>
              <a:avLst/>
              <a:gdLst>
                <a:gd name="connsiteX0" fmla="*/ 0 w 115252"/>
                <a:gd name="connsiteY0" fmla="*/ 0 h 3124200"/>
                <a:gd name="connsiteX1" fmla="*/ 115253 w 115252"/>
                <a:gd name="connsiteY1" fmla="*/ 0 h 3124200"/>
                <a:gd name="connsiteX2" fmla="*/ 115253 w 115252"/>
                <a:gd name="connsiteY2" fmla="*/ 3124200 h 3124200"/>
                <a:gd name="connsiteX3" fmla="*/ 0 w 115252"/>
                <a:gd name="connsiteY3" fmla="*/ 3124200 h 3124200"/>
              </a:gdLst>
              <a:ahLst/>
              <a:cxnLst>
                <a:cxn ang="0">
                  <a:pos x="connsiteX0" y="connsiteY0"/>
                </a:cxn>
                <a:cxn ang="0">
                  <a:pos x="connsiteX1" y="connsiteY1"/>
                </a:cxn>
                <a:cxn ang="0">
                  <a:pos x="connsiteX2" y="connsiteY2"/>
                </a:cxn>
                <a:cxn ang="0">
                  <a:pos x="connsiteX3" y="connsiteY3"/>
                </a:cxn>
              </a:cxnLst>
              <a:rect l="l" t="t" r="r" b="b"/>
              <a:pathLst>
                <a:path w="115252" h="3124200">
                  <a:moveTo>
                    <a:pt x="0" y="0"/>
                  </a:moveTo>
                  <a:lnTo>
                    <a:pt x="115253" y="0"/>
                  </a:lnTo>
                  <a:lnTo>
                    <a:pt x="115253" y="3124200"/>
                  </a:lnTo>
                  <a:lnTo>
                    <a:pt x="0" y="3124200"/>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7" name="Freeform: Shape 146">
              <a:extLst>
                <a:ext uri="{FF2B5EF4-FFF2-40B4-BE49-F238E27FC236}">
                  <a16:creationId xmlns="" xmlns:a16="http://schemas.microsoft.com/office/drawing/2014/main" id="{1FEA616B-5336-4628-AA37-40BAF6BDE2AC}"/>
                </a:ext>
              </a:extLst>
            </p:cNvPr>
            <p:cNvSpPr/>
            <p:nvPr/>
          </p:nvSpPr>
          <p:spPr>
            <a:xfrm>
              <a:off x="4265295" y="1135379"/>
              <a:ext cx="52387" cy="1244917"/>
            </a:xfrm>
            <a:custGeom>
              <a:avLst/>
              <a:gdLst>
                <a:gd name="connsiteX0" fmla="*/ 0 w 52387"/>
                <a:gd name="connsiteY0" fmla="*/ 0 h 1244917"/>
                <a:gd name="connsiteX1" fmla="*/ 52388 w 52387"/>
                <a:gd name="connsiteY1" fmla="*/ 0 h 1244917"/>
                <a:gd name="connsiteX2" fmla="*/ 52388 w 52387"/>
                <a:gd name="connsiteY2" fmla="*/ 1244918 h 1244917"/>
                <a:gd name="connsiteX3" fmla="*/ 0 w 52387"/>
                <a:gd name="connsiteY3" fmla="*/ 1244918 h 1244917"/>
              </a:gdLst>
              <a:ahLst/>
              <a:cxnLst>
                <a:cxn ang="0">
                  <a:pos x="connsiteX0" y="connsiteY0"/>
                </a:cxn>
                <a:cxn ang="0">
                  <a:pos x="connsiteX1" y="connsiteY1"/>
                </a:cxn>
                <a:cxn ang="0">
                  <a:pos x="connsiteX2" y="connsiteY2"/>
                </a:cxn>
                <a:cxn ang="0">
                  <a:pos x="connsiteX3" y="connsiteY3"/>
                </a:cxn>
              </a:cxnLst>
              <a:rect l="l" t="t" r="r" b="b"/>
              <a:pathLst>
                <a:path w="52387" h="1244917">
                  <a:moveTo>
                    <a:pt x="0" y="0"/>
                  </a:moveTo>
                  <a:lnTo>
                    <a:pt x="52388" y="0"/>
                  </a:lnTo>
                  <a:lnTo>
                    <a:pt x="52388" y="1244918"/>
                  </a:lnTo>
                  <a:lnTo>
                    <a:pt x="0" y="1244918"/>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8" name="Freeform: Shape 147">
              <a:extLst>
                <a:ext uri="{FF2B5EF4-FFF2-40B4-BE49-F238E27FC236}">
                  <a16:creationId xmlns="" xmlns:a16="http://schemas.microsoft.com/office/drawing/2014/main" id="{548ADA5F-8689-4D2A-AD04-3FA3320C4C10}"/>
                </a:ext>
              </a:extLst>
            </p:cNvPr>
            <p:cNvSpPr/>
            <p:nvPr/>
          </p:nvSpPr>
          <p:spPr>
            <a:xfrm>
              <a:off x="4716780" y="1135379"/>
              <a:ext cx="52387" cy="1244917"/>
            </a:xfrm>
            <a:custGeom>
              <a:avLst/>
              <a:gdLst>
                <a:gd name="connsiteX0" fmla="*/ 0 w 52387"/>
                <a:gd name="connsiteY0" fmla="*/ 0 h 1244917"/>
                <a:gd name="connsiteX1" fmla="*/ 52387 w 52387"/>
                <a:gd name="connsiteY1" fmla="*/ 0 h 1244917"/>
                <a:gd name="connsiteX2" fmla="*/ 52387 w 52387"/>
                <a:gd name="connsiteY2" fmla="*/ 1244918 h 1244917"/>
                <a:gd name="connsiteX3" fmla="*/ 0 w 52387"/>
                <a:gd name="connsiteY3" fmla="*/ 1244918 h 1244917"/>
              </a:gdLst>
              <a:ahLst/>
              <a:cxnLst>
                <a:cxn ang="0">
                  <a:pos x="connsiteX0" y="connsiteY0"/>
                </a:cxn>
                <a:cxn ang="0">
                  <a:pos x="connsiteX1" y="connsiteY1"/>
                </a:cxn>
                <a:cxn ang="0">
                  <a:pos x="connsiteX2" y="connsiteY2"/>
                </a:cxn>
                <a:cxn ang="0">
                  <a:pos x="connsiteX3" y="connsiteY3"/>
                </a:cxn>
              </a:cxnLst>
              <a:rect l="l" t="t" r="r" b="b"/>
              <a:pathLst>
                <a:path w="52387" h="1244917">
                  <a:moveTo>
                    <a:pt x="0" y="0"/>
                  </a:moveTo>
                  <a:lnTo>
                    <a:pt x="52387" y="0"/>
                  </a:lnTo>
                  <a:lnTo>
                    <a:pt x="52387" y="1244918"/>
                  </a:lnTo>
                  <a:lnTo>
                    <a:pt x="0" y="1244918"/>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49" name="Freeform: Shape 148">
              <a:extLst>
                <a:ext uri="{FF2B5EF4-FFF2-40B4-BE49-F238E27FC236}">
                  <a16:creationId xmlns="" xmlns:a16="http://schemas.microsoft.com/office/drawing/2014/main" id="{39B2A1D6-538A-462F-95DE-F8AB8239C9B6}"/>
                </a:ext>
              </a:extLst>
            </p:cNvPr>
            <p:cNvSpPr/>
            <p:nvPr/>
          </p:nvSpPr>
          <p:spPr>
            <a:xfrm>
              <a:off x="5168265" y="1135379"/>
              <a:ext cx="52387" cy="1244917"/>
            </a:xfrm>
            <a:custGeom>
              <a:avLst/>
              <a:gdLst>
                <a:gd name="connsiteX0" fmla="*/ 0 w 52387"/>
                <a:gd name="connsiteY0" fmla="*/ 0 h 1244917"/>
                <a:gd name="connsiteX1" fmla="*/ 52388 w 52387"/>
                <a:gd name="connsiteY1" fmla="*/ 0 h 1244917"/>
                <a:gd name="connsiteX2" fmla="*/ 52388 w 52387"/>
                <a:gd name="connsiteY2" fmla="*/ 1244918 h 1244917"/>
                <a:gd name="connsiteX3" fmla="*/ 0 w 52387"/>
                <a:gd name="connsiteY3" fmla="*/ 1244918 h 1244917"/>
              </a:gdLst>
              <a:ahLst/>
              <a:cxnLst>
                <a:cxn ang="0">
                  <a:pos x="connsiteX0" y="connsiteY0"/>
                </a:cxn>
                <a:cxn ang="0">
                  <a:pos x="connsiteX1" y="connsiteY1"/>
                </a:cxn>
                <a:cxn ang="0">
                  <a:pos x="connsiteX2" y="connsiteY2"/>
                </a:cxn>
                <a:cxn ang="0">
                  <a:pos x="connsiteX3" y="connsiteY3"/>
                </a:cxn>
              </a:cxnLst>
              <a:rect l="l" t="t" r="r" b="b"/>
              <a:pathLst>
                <a:path w="52387" h="1244917">
                  <a:moveTo>
                    <a:pt x="0" y="0"/>
                  </a:moveTo>
                  <a:lnTo>
                    <a:pt x="52388" y="0"/>
                  </a:lnTo>
                  <a:lnTo>
                    <a:pt x="52388" y="1244918"/>
                  </a:lnTo>
                  <a:lnTo>
                    <a:pt x="0" y="1244918"/>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50" name="Freeform: Shape 149">
              <a:extLst>
                <a:ext uri="{FF2B5EF4-FFF2-40B4-BE49-F238E27FC236}">
                  <a16:creationId xmlns="" xmlns:a16="http://schemas.microsoft.com/office/drawing/2014/main" id="{7A6257E5-AEC9-438A-9CAE-7DE55AD17C47}"/>
                </a:ext>
              </a:extLst>
            </p:cNvPr>
            <p:cNvSpPr/>
            <p:nvPr/>
          </p:nvSpPr>
          <p:spPr>
            <a:xfrm>
              <a:off x="5618797" y="1135379"/>
              <a:ext cx="52387" cy="1244917"/>
            </a:xfrm>
            <a:custGeom>
              <a:avLst/>
              <a:gdLst>
                <a:gd name="connsiteX0" fmla="*/ 0 w 52387"/>
                <a:gd name="connsiteY0" fmla="*/ 0 h 1244917"/>
                <a:gd name="connsiteX1" fmla="*/ 52387 w 52387"/>
                <a:gd name="connsiteY1" fmla="*/ 0 h 1244917"/>
                <a:gd name="connsiteX2" fmla="*/ 52387 w 52387"/>
                <a:gd name="connsiteY2" fmla="*/ 1244918 h 1244917"/>
                <a:gd name="connsiteX3" fmla="*/ 0 w 52387"/>
                <a:gd name="connsiteY3" fmla="*/ 1244918 h 1244917"/>
              </a:gdLst>
              <a:ahLst/>
              <a:cxnLst>
                <a:cxn ang="0">
                  <a:pos x="connsiteX0" y="connsiteY0"/>
                </a:cxn>
                <a:cxn ang="0">
                  <a:pos x="connsiteX1" y="connsiteY1"/>
                </a:cxn>
                <a:cxn ang="0">
                  <a:pos x="connsiteX2" y="connsiteY2"/>
                </a:cxn>
                <a:cxn ang="0">
                  <a:pos x="connsiteX3" y="connsiteY3"/>
                </a:cxn>
              </a:cxnLst>
              <a:rect l="l" t="t" r="r" b="b"/>
              <a:pathLst>
                <a:path w="52387" h="1244917">
                  <a:moveTo>
                    <a:pt x="0" y="0"/>
                  </a:moveTo>
                  <a:lnTo>
                    <a:pt x="52387" y="0"/>
                  </a:lnTo>
                  <a:lnTo>
                    <a:pt x="52387" y="1244918"/>
                  </a:lnTo>
                  <a:lnTo>
                    <a:pt x="0" y="1244918"/>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51" name="Freeform: Shape 150">
              <a:extLst>
                <a:ext uri="{FF2B5EF4-FFF2-40B4-BE49-F238E27FC236}">
                  <a16:creationId xmlns="" xmlns:a16="http://schemas.microsoft.com/office/drawing/2014/main" id="{F5712B79-989F-41E2-AEA0-32632AC97808}"/>
                </a:ext>
              </a:extLst>
            </p:cNvPr>
            <p:cNvSpPr/>
            <p:nvPr/>
          </p:nvSpPr>
          <p:spPr>
            <a:xfrm>
              <a:off x="3618547" y="927734"/>
              <a:ext cx="106680" cy="4617720"/>
            </a:xfrm>
            <a:custGeom>
              <a:avLst/>
              <a:gdLst>
                <a:gd name="connsiteX0" fmla="*/ 0 w 106680"/>
                <a:gd name="connsiteY0" fmla="*/ 0 h 4617720"/>
                <a:gd name="connsiteX1" fmla="*/ 106680 w 106680"/>
                <a:gd name="connsiteY1" fmla="*/ 0 h 4617720"/>
                <a:gd name="connsiteX2" fmla="*/ 106680 w 106680"/>
                <a:gd name="connsiteY2" fmla="*/ 4617720 h 4617720"/>
                <a:gd name="connsiteX3" fmla="*/ 0 w 106680"/>
                <a:gd name="connsiteY3" fmla="*/ 4617720 h 4617720"/>
              </a:gdLst>
              <a:ahLst/>
              <a:cxnLst>
                <a:cxn ang="0">
                  <a:pos x="connsiteX0" y="connsiteY0"/>
                </a:cxn>
                <a:cxn ang="0">
                  <a:pos x="connsiteX1" y="connsiteY1"/>
                </a:cxn>
                <a:cxn ang="0">
                  <a:pos x="connsiteX2" y="connsiteY2"/>
                </a:cxn>
                <a:cxn ang="0">
                  <a:pos x="connsiteX3" y="connsiteY3"/>
                </a:cxn>
              </a:cxnLst>
              <a:rect l="l" t="t" r="r" b="b"/>
              <a:pathLst>
                <a:path w="106680" h="4617720">
                  <a:moveTo>
                    <a:pt x="0" y="0"/>
                  </a:moveTo>
                  <a:lnTo>
                    <a:pt x="106680" y="0"/>
                  </a:lnTo>
                  <a:lnTo>
                    <a:pt x="106680" y="4617720"/>
                  </a:lnTo>
                  <a:lnTo>
                    <a:pt x="0" y="4617720"/>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52" name="Freeform: Shape 151">
              <a:extLst>
                <a:ext uri="{FF2B5EF4-FFF2-40B4-BE49-F238E27FC236}">
                  <a16:creationId xmlns="" xmlns:a16="http://schemas.microsoft.com/office/drawing/2014/main" id="{1BA67F95-CDF1-47AF-8498-59CEE081B658}"/>
                </a:ext>
              </a:extLst>
            </p:cNvPr>
            <p:cNvSpPr/>
            <p:nvPr/>
          </p:nvSpPr>
          <p:spPr>
            <a:xfrm>
              <a:off x="3618547" y="881062"/>
              <a:ext cx="2725102" cy="122872"/>
            </a:xfrm>
            <a:custGeom>
              <a:avLst/>
              <a:gdLst>
                <a:gd name="connsiteX0" fmla="*/ 0 w 2725102"/>
                <a:gd name="connsiteY0" fmla="*/ 0 h 122872"/>
                <a:gd name="connsiteX1" fmla="*/ 2725103 w 2725102"/>
                <a:gd name="connsiteY1" fmla="*/ 0 h 122872"/>
                <a:gd name="connsiteX2" fmla="*/ 2725103 w 2725102"/>
                <a:gd name="connsiteY2" fmla="*/ 122873 h 122872"/>
                <a:gd name="connsiteX3" fmla="*/ 0 w 2725102"/>
                <a:gd name="connsiteY3" fmla="*/ 122873 h 122872"/>
              </a:gdLst>
              <a:ahLst/>
              <a:cxnLst>
                <a:cxn ang="0">
                  <a:pos x="connsiteX0" y="connsiteY0"/>
                </a:cxn>
                <a:cxn ang="0">
                  <a:pos x="connsiteX1" y="connsiteY1"/>
                </a:cxn>
                <a:cxn ang="0">
                  <a:pos x="connsiteX2" y="connsiteY2"/>
                </a:cxn>
                <a:cxn ang="0">
                  <a:pos x="connsiteX3" y="connsiteY3"/>
                </a:cxn>
              </a:cxnLst>
              <a:rect l="l" t="t" r="r" b="b"/>
              <a:pathLst>
                <a:path w="2725102" h="122872">
                  <a:moveTo>
                    <a:pt x="0" y="0"/>
                  </a:moveTo>
                  <a:lnTo>
                    <a:pt x="2725103" y="0"/>
                  </a:lnTo>
                  <a:lnTo>
                    <a:pt x="2725103" y="122873"/>
                  </a:lnTo>
                  <a:lnTo>
                    <a:pt x="0" y="122873"/>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53" name="Freeform: Shape 152">
              <a:extLst>
                <a:ext uri="{FF2B5EF4-FFF2-40B4-BE49-F238E27FC236}">
                  <a16:creationId xmlns="" xmlns:a16="http://schemas.microsoft.com/office/drawing/2014/main" id="{489F60B5-9536-4F7F-88A8-41DB8AB52925}"/>
                </a:ext>
              </a:extLst>
            </p:cNvPr>
            <p:cNvSpPr/>
            <p:nvPr/>
          </p:nvSpPr>
          <p:spPr>
            <a:xfrm>
              <a:off x="3543300" y="5574029"/>
              <a:ext cx="2872740" cy="114300"/>
            </a:xfrm>
            <a:custGeom>
              <a:avLst/>
              <a:gdLst>
                <a:gd name="connsiteX0" fmla="*/ 0 w 2872740"/>
                <a:gd name="connsiteY0" fmla="*/ 0 h 114300"/>
                <a:gd name="connsiteX1" fmla="*/ 2872740 w 2872740"/>
                <a:gd name="connsiteY1" fmla="*/ 0 h 114300"/>
                <a:gd name="connsiteX2" fmla="*/ 2872740 w 2872740"/>
                <a:gd name="connsiteY2" fmla="*/ 114300 h 114300"/>
                <a:gd name="connsiteX3" fmla="*/ 0 w 287274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2872740" h="114300">
                  <a:moveTo>
                    <a:pt x="0" y="0"/>
                  </a:moveTo>
                  <a:lnTo>
                    <a:pt x="2872740" y="0"/>
                  </a:lnTo>
                  <a:lnTo>
                    <a:pt x="2872740" y="114300"/>
                  </a:lnTo>
                  <a:lnTo>
                    <a:pt x="0" y="114300"/>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54" name="Freeform: Shape 153">
              <a:extLst>
                <a:ext uri="{FF2B5EF4-FFF2-40B4-BE49-F238E27FC236}">
                  <a16:creationId xmlns="" xmlns:a16="http://schemas.microsoft.com/office/drawing/2014/main" id="{553E777D-2113-4421-9EF6-45F6AEB9FE0A}"/>
                </a:ext>
              </a:extLst>
            </p:cNvPr>
            <p:cNvSpPr/>
            <p:nvPr/>
          </p:nvSpPr>
          <p:spPr>
            <a:xfrm>
              <a:off x="3543300" y="5517831"/>
              <a:ext cx="2872740" cy="56197"/>
            </a:xfrm>
            <a:custGeom>
              <a:avLst/>
              <a:gdLst>
                <a:gd name="connsiteX0" fmla="*/ 2694623 w 2872740"/>
                <a:gd name="connsiteY0" fmla="*/ 0 h 56197"/>
                <a:gd name="connsiteX1" fmla="*/ 2872740 w 2872740"/>
                <a:gd name="connsiteY1" fmla="*/ 56198 h 56197"/>
                <a:gd name="connsiteX2" fmla="*/ 0 w 2872740"/>
                <a:gd name="connsiteY2" fmla="*/ 56198 h 56197"/>
                <a:gd name="connsiteX3" fmla="*/ 181928 w 2872740"/>
                <a:gd name="connsiteY3" fmla="*/ 0 h 56197"/>
              </a:gdLst>
              <a:ahLst/>
              <a:cxnLst>
                <a:cxn ang="0">
                  <a:pos x="connsiteX0" y="connsiteY0"/>
                </a:cxn>
                <a:cxn ang="0">
                  <a:pos x="connsiteX1" y="connsiteY1"/>
                </a:cxn>
                <a:cxn ang="0">
                  <a:pos x="connsiteX2" y="connsiteY2"/>
                </a:cxn>
                <a:cxn ang="0">
                  <a:pos x="connsiteX3" y="connsiteY3"/>
                </a:cxn>
              </a:cxnLst>
              <a:rect l="l" t="t" r="r" b="b"/>
              <a:pathLst>
                <a:path w="2872740" h="56197">
                  <a:moveTo>
                    <a:pt x="2694623" y="0"/>
                  </a:moveTo>
                  <a:lnTo>
                    <a:pt x="2872740" y="56198"/>
                  </a:lnTo>
                  <a:lnTo>
                    <a:pt x="0" y="56198"/>
                  </a:lnTo>
                  <a:lnTo>
                    <a:pt x="181928" y="0"/>
                  </a:ln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55" name="Freeform: Shape 154">
              <a:extLst>
                <a:ext uri="{FF2B5EF4-FFF2-40B4-BE49-F238E27FC236}">
                  <a16:creationId xmlns="" xmlns:a16="http://schemas.microsoft.com/office/drawing/2014/main" id="{96EB0B4A-FCAC-48DC-B7CD-2F0AB6A641EC}"/>
                </a:ext>
              </a:extLst>
            </p:cNvPr>
            <p:cNvSpPr/>
            <p:nvPr/>
          </p:nvSpPr>
          <p:spPr>
            <a:xfrm>
              <a:off x="7986328" y="4554778"/>
              <a:ext cx="475729" cy="297563"/>
            </a:xfrm>
            <a:custGeom>
              <a:avLst/>
              <a:gdLst>
                <a:gd name="connsiteX0" fmla="*/ 88967 w 475729"/>
                <a:gd name="connsiteY0" fmla="*/ 36271 h 297563"/>
                <a:gd name="connsiteX1" fmla="*/ 330902 w 475729"/>
                <a:gd name="connsiteY1" fmla="*/ 6744 h 297563"/>
                <a:gd name="connsiteX2" fmla="*/ 450917 w 475729"/>
                <a:gd name="connsiteY2" fmla="*/ 60084 h 297563"/>
                <a:gd name="connsiteX3" fmla="*/ 451870 w 475729"/>
                <a:gd name="connsiteY3" fmla="*/ 179146 h 297563"/>
                <a:gd name="connsiteX4" fmla="*/ 376622 w 475729"/>
                <a:gd name="connsiteY4" fmla="*/ 198196 h 297563"/>
                <a:gd name="connsiteX5" fmla="*/ 189932 w 475729"/>
                <a:gd name="connsiteY5" fmla="*/ 224866 h 297563"/>
                <a:gd name="connsiteX6" fmla="*/ 106112 w 475729"/>
                <a:gd name="connsiteY6" fmla="*/ 294399 h 297563"/>
                <a:gd name="connsiteX7" fmla="*/ 15624 w 475729"/>
                <a:gd name="connsiteY7" fmla="*/ 254394 h 297563"/>
                <a:gd name="connsiteX8" fmla="*/ 5147 w 475729"/>
                <a:gd name="connsiteY8" fmla="*/ 150571 h 297563"/>
                <a:gd name="connsiteX9" fmla="*/ 88967 w 475729"/>
                <a:gd name="connsiteY9" fmla="*/ 36271 h 29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29" h="297563">
                  <a:moveTo>
                    <a:pt x="88967" y="36271"/>
                  </a:moveTo>
                  <a:cubicBezTo>
                    <a:pt x="162309" y="-1829"/>
                    <a:pt x="248987" y="-6591"/>
                    <a:pt x="330902" y="6744"/>
                  </a:cubicBezTo>
                  <a:cubicBezTo>
                    <a:pt x="374717" y="14364"/>
                    <a:pt x="420437" y="27699"/>
                    <a:pt x="450917" y="60084"/>
                  </a:cubicBezTo>
                  <a:cubicBezTo>
                    <a:pt x="481397" y="92469"/>
                    <a:pt x="486159" y="151524"/>
                    <a:pt x="451870" y="179146"/>
                  </a:cubicBezTo>
                  <a:cubicBezTo>
                    <a:pt x="431867" y="196291"/>
                    <a:pt x="403292" y="198196"/>
                    <a:pt x="376622" y="198196"/>
                  </a:cubicBezTo>
                  <a:cubicBezTo>
                    <a:pt x="312804" y="197244"/>
                    <a:pt x="241367" y="186766"/>
                    <a:pt x="189932" y="224866"/>
                  </a:cubicBezTo>
                  <a:cubicBezTo>
                    <a:pt x="160404" y="246774"/>
                    <a:pt x="141354" y="282969"/>
                    <a:pt x="106112" y="294399"/>
                  </a:cubicBezTo>
                  <a:cubicBezTo>
                    <a:pt x="70869" y="305829"/>
                    <a:pt x="33722" y="284874"/>
                    <a:pt x="15624" y="254394"/>
                  </a:cubicBezTo>
                  <a:cubicBezTo>
                    <a:pt x="-568" y="222009"/>
                    <a:pt x="-4378" y="184861"/>
                    <a:pt x="5147" y="150571"/>
                  </a:cubicBezTo>
                  <a:cubicBezTo>
                    <a:pt x="13719" y="101041"/>
                    <a:pt x="45152" y="59131"/>
                    <a:pt x="88967" y="36271"/>
                  </a:cubicBez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56" name="Freeform: Shape 155">
              <a:extLst>
                <a:ext uri="{FF2B5EF4-FFF2-40B4-BE49-F238E27FC236}">
                  <a16:creationId xmlns="" xmlns:a16="http://schemas.microsoft.com/office/drawing/2014/main" id="{C24B9E45-2FA2-4E62-9401-A15F4E1254F0}"/>
                </a:ext>
              </a:extLst>
            </p:cNvPr>
            <p:cNvSpPr/>
            <p:nvPr/>
          </p:nvSpPr>
          <p:spPr>
            <a:xfrm>
              <a:off x="7863840" y="3596844"/>
              <a:ext cx="343549" cy="709578"/>
            </a:xfrm>
            <a:custGeom>
              <a:avLst/>
              <a:gdLst>
                <a:gd name="connsiteX0" fmla="*/ 42863 w 343549"/>
                <a:gd name="connsiteY0" fmla="*/ 668449 h 709578"/>
                <a:gd name="connsiteX1" fmla="*/ 216217 w 343549"/>
                <a:gd name="connsiteY1" fmla="*/ 672260 h 709578"/>
                <a:gd name="connsiteX2" fmla="*/ 289560 w 343549"/>
                <a:gd name="connsiteY2" fmla="*/ 521764 h 709578"/>
                <a:gd name="connsiteX3" fmla="*/ 334328 w 343549"/>
                <a:gd name="connsiteY3" fmla="*/ 141717 h 709578"/>
                <a:gd name="connsiteX4" fmla="*/ 285750 w 343549"/>
                <a:gd name="connsiteY4" fmla="*/ 37895 h 709578"/>
                <a:gd name="connsiteX5" fmla="*/ 180975 w 343549"/>
                <a:gd name="connsiteY5" fmla="*/ 2652 h 709578"/>
                <a:gd name="connsiteX6" fmla="*/ 89535 w 343549"/>
                <a:gd name="connsiteY6" fmla="*/ 98855 h 709578"/>
                <a:gd name="connsiteX7" fmla="*/ 0 w 343549"/>
                <a:gd name="connsiteY7" fmla="*/ 488427 h 709578"/>
                <a:gd name="connsiteX8" fmla="*/ 42863 w 343549"/>
                <a:gd name="connsiteY8" fmla="*/ 668449 h 70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49" h="709578">
                  <a:moveTo>
                    <a:pt x="42863" y="668449"/>
                  </a:moveTo>
                  <a:cubicBezTo>
                    <a:pt x="87630" y="733220"/>
                    <a:pt x="175260" y="711312"/>
                    <a:pt x="216217" y="672260"/>
                  </a:cubicBezTo>
                  <a:cubicBezTo>
                    <a:pt x="257175" y="633207"/>
                    <a:pt x="274320" y="576057"/>
                    <a:pt x="289560" y="521764"/>
                  </a:cubicBezTo>
                  <a:cubicBezTo>
                    <a:pt x="324803" y="397939"/>
                    <a:pt x="360997" y="267447"/>
                    <a:pt x="334328" y="141717"/>
                  </a:cubicBezTo>
                  <a:cubicBezTo>
                    <a:pt x="327660" y="103617"/>
                    <a:pt x="311467" y="67422"/>
                    <a:pt x="285750" y="37895"/>
                  </a:cubicBezTo>
                  <a:cubicBezTo>
                    <a:pt x="259080" y="10272"/>
                    <a:pt x="218122" y="-6873"/>
                    <a:pt x="180975" y="2652"/>
                  </a:cubicBezTo>
                  <a:cubicBezTo>
                    <a:pt x="137160" y="14082"/>
                    <a:pt x="109538" y="57897"/>
                    <a:pt x="89535" y="98855"/>
                  </a:cubicBezTo>
                  <a:cubicBezTo>
                    <a:pt x="31432" y="220774"/>
                    <a:pt x="953" y="353172"/>
                    <a:pt x="0" y="488427"/>
                  </a:cubicBezTo>
                  <a:cubicBezTo>
                    <a:pt x="0" y="550339"/>
                    <a:pt x="6667" y="616062"/>
                    <a:pt x="42863" y="668449"/>
                  </a:cubicBezTo>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57" name="Freeform: Shape 156">
              <a:extLst>
                <a:ext uri="{FF2B5EF4-FFF2-40B4-BE49-F238E27FC236}">
                  <a16:creationId xmlns="" xmlns:a16="http://schemas.microsoft.com/office/drawing/2014/main" id="{1EB18A43-3865-4EB1-AA13-1459FC8CA720}"/>
                </a:ext>
              </a:extLst>
            </p:cNvPr>
            <p:cNvSpPr/>
            <p:nvPr/>
          </p:nvSpPr>
          <p:spPr>
            <a:xfrm>
              <a:off x="7263251" y="3804879"/>
              <a:ext cx="566969" cy="585520"/>
            </a:xfrm>
            <a:custGeom>
              <a:avLst/>
              <a:gdLst>
                <a:gd name="connsiteX0" fmla="*/ 519627 w 566969"/>
                <a:gd name="connsiteY0" fmla="*/ 552807 h 585520"/>
                <a:gd name="connsiteX1" fmla="*/ 555821 w 566969"/>
                <a:gd name="connsiteY1" fmla="*/ 337542 h 585520"/>
                <a:gd name="connsiteX2" fmla="*/ 428186 w 566969"/>
                <a:gd name="connsiteY2" fmla="*/ 152757 h 585520"/>
                <a:gd name="connsiteX3" fmla="*/ 199586 w 566969"/>
                <a:gd name="connsiteY3" fmla="*/ 17502 h 585520"/>
                <a:gd name="connsiteX4" fmla="*/ 96717 w 566969"/>
                <a:gd name="connsiteY4" fmla="*/ 357 h 585520"/>
                <a:gd name="connsiteX5" fmla="*/ 10039 w 566969"/>
                <a:gd name="connsiteY5" fmla="*/ 52745 h 585520"/>
                <a:gd name="connsiteX6" fmla="*/ 33852 w 566969"/>
                <a:gd name="connsiteY6" fmla="*/ 199430 h 585520"/>
                <a:gd name="connsiteX7" fmla="*/ 184346 w 566969"/>
                <a:gd name="connsiteY7" fmla="*/ 428030 h 585520"/>
                <a:gd name="connsiteX8" fmla="*/ 349129 w 566969"/>
                <a:gd name="connsiteY8" fmla="*/ 569000 h 585520"/>
                <a:gd name="connsiteX9" fmla="*/ 525342 w 566969"/>
                <a:gd name="connsiteY9" fmla="*/ 544235 h 58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969" h="585520">
                  <a:moveTo>
                    <a:pt x="519627" y="552807"/>
                  </a:moveTo>
                  <a:cubicBezTo>
                    <a:pt x="568204" y="494705"/>
                    <a:pt x="577729" y="409932"/>
                    <a:pt x="555821" y="337542"/>
                  </a:cubicBezTo>
                  <a:cubicBezTo>
                    <a:pt x="533914" y="265152"/>
                    <a:pt x="484384" y="203240"/>
                    <a:pt x="428186" y="152757"/>
                  </a:cubicBezTo>
                  <a:cubicBezTo>
                    <a:pt x="361511" y="93702"/>
                    <a:pt x="283406" y="47982"/>
                    <a:pt x="199586" y="17502"/>
                  </a:cubicBezTo>
                  <a:cubicBezTo>
                    <a:pt x="167202" y="4167"/>
                    <a:pt x="131959" y="-1548"/>
                    <a:pt x="96717" y="357"/>
                  </a:cubicBezTo>
                  <a:cubicBezTo>
                    <a:pt x="61474" y="2262"/>
                    <a:pt x="29089" y="22265"/>
                    <a:pt x="10039" y="52745"/>
                  </a:cubicBezTo>
                  <a:cubicBezTo>
                    <a:pt x="-13774" y="98465"/>
                    <a:pt x="9086" y="154662"/>
                    <a:pt x="33852" y="199430"/>
                  </a:cubicBezTo>
                  <a:cubicBezTo>
                    <a:pt x="77667" y="279440"/>
                    <a:pt x="128149" y="355640"/>
                    <a:pt x="184346" y="428030"/>
                  </a:cubicBezTo>
                  <a:cubicBezTo>
                    <a:pt x="229114" y="486132"/>
                    <a:pt x="280549" y="543282"/>
                    <a:pt x="349129" y="569000"/>
                  </a:cubicBezTo>
                  <a:cubicBezTo>
                    <a:pt x="417709" y="595670"/>
                    <a:pt x="489146" y="591860"/>
                    <a:pt x="525342" y="544235"/>
                  </a:cubicBezTo>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58" name="Freeform: Shape 157">
              <a:extLst>
                <a:ext uri="{FF2B5EF4-FFF2-40B4-BE49-F238E27FC236}">
                  <a16:creationId xmlns="" xmlns:a16="http://schemas.microsoft.com/office/drawing/2014/main" id="{E47FFFE3-BF76-4051-8A55-916A57E43C48}"/>
                </a:ext>
              </a:extLst>
            </p:cNvPr>
            <p:cNvSpPr/>
            <p:nvPr/>
          </p:nvSpPr>
          <p:spPr>
            <a:xfrm>
              <a:off x="7902517" y="4644627"/>
              <a:ext cx="338512" cy="591264"/>
            </a:xfrm>
            <a:custGeom>
              <a:avLst/>
              <a:gdLst>
                <a:gd name="connsiteX0" fmla="*/ 1328 w 338512"/>
                <a:gd name="connsiteY0" fmla="*/ 591264 h 591264"/>
                <a:gd name="connsiteX1" fmla="*/ 5138 w 338512"/>
                <a:gd name="connsiteY1" fmla="*/ 561737 h 591264"/>
                <a:gd name="connsiteX2" fmla="*/ 12758 w 338512"/>
                <a:gd name="connsiteY2" fmla="*/ 481727 h 591264"/>
                <a:gd name="connsiteX3" fmla="*/ 30855 w 338512"/>
                <a:gd name="connsiteY3" fmla="*/ 365522 h 591264"/>
                <a:gd name="connsiteX4" fmla="*/ 73718 w 338512"/>
                <a:gd name="connsiteY4" fmla="*/ 227409 h 591264"/>
                <a:gd name="connsiteX5" fmla="*/ 144203 w 338512"/>
                <a:gd name="connsiteY5" fmla="*/ 101679 h 591264"/>
                <a:gd name="connsiteX6" fmla="*/ 233738 w 338512"/>
                <a:gd name="connsiteY6" fmla="*/ 27384 h 591264"/>
                <a:gd name="connsiteX7" fmla="*/ 308985 w 338512"/>
                <a:gd name="connsiteY7" fmla="*/ 4524 h 591264"/>
                <a:gd name="connsiteX8" fmla="*/ 338513 w 338512"/>
                <a:gd name="connsiteY8" fmla="*/ 714 h 591264"/>
                <a:gd name="connsiteX9" fmla="*/ 308985 w 338512"/>
                <a:gd name="connsiteY9" fmla="*/ 714 h 591264"/>
                <a:gd name="connsiteX10" fmla="*/ 230880 w 338512"/>
                <a:gd name="connsiteY10" fmla="*/ 20717 h 591264"/>
                <a:gd name="connsiteX11" fmla="*/ 136583 w 338512"/>
                <a:gd name="connsiteY11" fmla="*/ 95012 h 591264"/>
                <a:gd name="connsiteX12" fmla="*/ 63240 w 338512"/>
                <a:gd name="connsiteY12" fmla="*/ 222647 h 591264"/>
                <a:gd name="connsiteX13" fmla="*/ 21330 w 338512"/>
                <a:gd name="connsiteY13" fmla="*/ 362664 h 591264"/>
                <a:gd name="connsiteX14" fmla="*/ 6090 w 338512"/>
                <a:gd name="connsiteY14" fmla="*/ 480774 h 591264"/>
                <a:gd name="connsiteX15" fmla="*/ 2280 w 338512"/>
                <a:gd name="connsiteY15" fmla="*/ 560784 h 591264"/>
                <a:gd name="connsiteX16" fmla="*/ 1328 w 338512"/>
                <a:gd name="connsiteY16" fmla="*/ 591264 h 5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8512" h="591264">
                  <a:moveTo>
                    <a:pt x="1328" y="591264"/>
                  </a:moveTo>
                  <a:cubicBezTo>
                    <a:pt x="3233" y="581739"/>
                    <a:pt x="5138" y="572214"/>
                    <a:pt x="5138" y="561737"/>
                  </a:cubicBezTo>
                  <a:cubicBezTo>
                    <a:pt x="7043" y="540782"/>
                    <a:pt x="9900" y="514112"/>
                    <a:pt x="12758" y="481727"/>
                  </a:cubicBezTo>
                  <a:cubicBezTo>
                    <a:pt x="16568" y="442674"/>
                    <a:pt x="22283" y="403622"/>
                    <a:pt x="30855" y="365522"/>
                  </a:cubicBezTo>
                  <a:cubicBezTo>
                    <a:pt x="41333" y="318849"/>
                    <a:pt x="55620" y="272177"/>
                    <a:pt x="73718" y="227409"/>
                  </a:cubicBezTo>
                  <a:cubicBezTo>
                    <a:pt x="90863" y="182642"/>
                    <a:pt x="114675" y="139779"/>
                    <a:pt x="144203" y="101679"/>
                  </a:cubicBezTo>
                  <a:cubicBezTo>
                    <a:pt x="168015" y="70247"/>
                    <a:pt x="198495" y="45482"/>
                    <a:pt x="233738" y="27384"/>
                  </a:cubicBezTo>
                  <a:cubicBezTo>
                    <a:pt x="257550" y="15954"/>
                    <a:pt x="282315" y="8334"/>
                    <a:pt x="308985" y="4524"/>
                  </a:cubicBezTo>
                  <a:cubicBezTo>
                    <a:pt x="318510" y="4524"/>
                    <a:pt x="328988" y="2619"/>
                    <a:pt x="338513" y="714"/>
                  </a:cubicBezTo>
                  <a:cubicBezTo>
                    <a:pt x="328988" y="-238"/>
                    <a:pt x="318510" y="-238"/>
                    <a:pt x="308985" y="714"/>
                  </a:cubicBezTo>
                  <a:cubicBezTo>
                    <a:pt x="282315" y="2619"/>
                    <a:pt x="255645" y="9287"/>
                    <a:pt x="230880" y="20717"/>
                  </a:cubicBezTo>
                  <a:cubicBezTo>
                    <a:pt x="193733" y="37862"/>
                    <a:pt x="162300" y="63579"/>
                    <a:pt x="136583" y="95012"/>
                  </a:cubicBezTo>
                  <a:cubicBezTo>
                    <a:pt x="106103" y="134064"/>
                    <a:pt x="81338" y="176927"/>
                    <a:pt x="63240" y="222647"/>
                  </a:cubicBezTo>
                  <a:cubicBezTo>
                    <a:pt x="45143" y="268367"/>
                    <a:pt x="30855" y="315039"/>
                    <a:pt x="21330" y="362664"/>
                  </a:cubicBezTo>
                  <a:cubicBezTo>
                    <a:pt x="13710" y="401717"/>
                    <a:pt x="8948" y="441722"/>
                    <a:pt x="6090" y="480774"/>
                  </a:cubicBezTo>
                  <a:cubicBezTo>
                    <a:pt x="3233" y="515064"/>
                    <a:pt x="2280" y="541734"/>
                    <a:pt x="2280" y="560784"/>
                  </a:cubicBezTo>
                  <a:cubicBezTo>
                    <a:pt x="-577" y="572214"/>
                    <a:pt x="-577" y="581739"/>
                    <a:pt x="1328" y="591264"/>
                  </a:cubicBez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59" name="Freeform: Shape 158">
              <a:extLst>
                <a:ext uri="{FF2B5EF4-FFF2-40B4-BE49-F238E27FC236}">
                  <a16:creationId xmlns="" xmlns:a16="http://schemas.microsoft.com/office/drawing/2014/main" id="{48D090AD-BFB4-43B4-98E7-55AEA78EFC31}"/>
                </a:ext>
              </a:extLst>
            </p:cNvPr>
            <p:cNvSpPr/>
            <p:nvPr/>
          </p:nvSpPr>
          <p:spPr>
            <a:xfrm>
              <a:off x="7902632" y="3854767"/>
              <a:ext cx="156469" cy="1319212"/>
            </a:xfrm>
            <a:custGeom>
              <a:avLst/>
              <a:gdLst>
                <a:gd name="connsiteX0" fmla="*/ 5974 w 156469"/>
                <a:gd name="connsiteY0" fmla="*/ 1319213 h 1319212"/>
                <a:gd name="connsiteX1" fmla="*/ 6927 w 156469"/>
                <a:gd name="connsiteY1" fmla="*/ 1305877 h 1319212"/>
                <a:gd name="connsiteX2" fmla="*/ 6927 w 156469"/>
                <a:gd name="connsiteY2" fmla="*/ 1266825 h 1319212"/>
                <a:gd name="connsiteX3" fmla="*/ 8832 w 156469"/>
                <a:gd name="connsiteY3" fmla="*/ 1123950 h 1319212"/>
                <a:gd name="connsiteX4" fmla="*/ 42170 w 156469"/>
                <a:gd name="connsiteY4" fmla="*/ 691515 h 1319212"/>
                <a:gd name="connsiteX5" fmla="*/ 113607 w 156469"/>
                <a:gd name="connsiteY5" fmla="*/ 190500 h 1319212"/>
                <a:gd name="connsiteX6" fmla="*/ 130752 w 156469"/>
                <a:gd name="connsiteY6" fmla="*/ 111442 h 1319212"/>
                <a:gd name="connsiteX7" fmla="*/ 145039 w 156469"/>
                <a:gd name="connsiteY7" fmla="*/ 51435 h 1319212"/>
                <a:gd name="connsiteX8" fmla="*/ 154564 w 156469"/>
                <a:gd name="connsiteY8" fmla="*/ 13335 h 1319212"/>
                <a:gd name="connsiteX9" fmla="*/ 156470 w 156469"/>
                <a:gd name="connsiteY9" fmla="*/ 0 h 1319212"/>
                <a:gd name="connsiteX10" fmla="*/ 151707 w 156469"/>
                <a:gd name="connsiteY10" fmla="*/ 12382 h 1319212"/>
                <a:gd name="connsiteX11" fmla="*/ 140277 w 156469"/>
                <a:gd name="connsiteY11" fmla="*/ 49530 h 1319212"/>
                <a:gd name="connsiteX12" fmla="*/ 124085 w 156469"/>
                <a:gd name="connsiteY12" fmla="*/ 108585 h 1319212"/>
                <a:gd name="connsiteX13" fmla="*/ 105035 w 156469"/>
                <a:gd name="connsiteY13" fmla="*/ 187642 h 1319212"/>
                <a:gd name="connsiteX14" fmla="*/ 29787 w 156469"/>
                <a:gd name="connsiteY14" fmla="*/ 652463 h 1319212"/>
                <a:gd name="connsiteX15" fmla="*/ 260 w 156469"/>
                <a:gd name="connsiteY15" fmla="*/ 1122998 h 1319212"/>
                <a:gd name="connsiteX16" fmla="*/ 2164 w 156469"/>
                <a:gd name="connsiteY16" fmla="*/ 1265873 h 1319212"/>
                <a:gd name="connsiteX17" fmla="*/ 4070 w 156469"/>
                <a:gd name="connsiteY17" fmla="*/ 1304925 h 1319212"/>
                <a:gd name="connsiteX18" fmla="*/ 5974 w 156469"/>
                <a:gd name="connsiteY18" fmla="*/ 1319213 h 13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469" h="1319212">
                  <a:moveTo>
                    <a:pt x="5974" y="1319213"/>
                  </a:moveTo>
                  <a:cubicBezTo>
                    <a:pt x="6927" y="1314450"/>
                    <a:pt x="6927" y="1310640"/>
                    <a:pt x="6927" y="1305877"/>
                  </a:cubicBezTo>
                  <a:cubicBezTo>
                    <a:pt x="6927" y="1295400"/>
                    <a:pt x="6927" y="1283017"/>
                    <a:pt x="6927" y="1266825"/>
                  </a:cubicBezTo>
                  <a:cubicBezTo>
                    <a:pt x="6927" y="1233488"/>
                    <a:pt x="6927" y="1183957"/>
                    <a:pt x="8832" y="1123950"/>
                  </a:cubicBezTo>
                  <a:cubicBezTo>
                    <a:pt x="11689" y="1003935"/>
                    <a:pt x="22167" y="874395"/>
                    <a:pt x="42170" y="691515"/>
                  </a:cubicBezTo>
                  <a:cubicBezTo>
                    <a:pt x="61220" y="520065"/>
                    <a:pt x="86937" y="320040"/>
                    <a:pt x="113607" y="190500"/>
                  </a:cubicBezTo>
                  <a:cubicBezTo>
                    <a:pt x="119322" y="160972"/>
                    <a:pt x="125037" y="134302"/>
                    <a:pt x="130752" y="111442"/>
                  </a:cubicBezTo>
                  <a:cubicBezTo>
                    <a:pt x="136467" y="88582"/>
                    <a:pt x="140277" y="67627"/>
                    <a:pt x="145039" y="51435"/>
                  </a:cubicBezTo>
                  <a:cubicBezTo>
                    <a:pt x="149802" y="35242"/>
                    <a:pt x="151707" y="23813"/>
                    <a:pt x="154564" y="13335"/>
                  </a:cubicBezTo>
                  <a:cubicBezTo>
                    <a:pt x="155517" y="8572"/>
                    <a:pt x="156470" y="4763"/>
                    <a:pt x="156470" y="0"/>
                  </a:cubicBezTo>
                  <a:cubicBezTo>
                    <a:pt x="154564" y="3810"/>
                    <a:pt x="152660" y="8572"/>
                    <a:pt x="151707" y="12382"/>
                  </a:cubicBezTo>
                  <a:cubicBezTo>
                    <a:pt x="148849" y="21907"/>
                    <a:pt x="145039" y="34290"/>
                    <a:pt x="140277" y="49530"/>
                  </a:cubicBezTo>
                  <a:cubicBezTo>
                    <a:pt x="135514" y="64770"/>
                    <a:pt x="129799" y="85725"/>
                    <a:pt x="124085" y="108585"/>
                  </a:cubicBezTo>
                  <a:cubicBezTo>
                    <a:pt x="118370" y="131445"/>
                    <a:pt x="111702" y="158115"/>
                    <a:pt x="105035" y="187642"/>
                  </a:cubicBezTo>
                  <a:cubicBezTo>
                    <a:pt x="71697" y="340995"/>
                    <a:pt x="46932" y="496252"/>
                    <a:pt x="29787" y="652463"/>
                  </a:cubicBezTo>
                  <a:cubicBezTo>
                    <a:pt x="9785" y="835342"/>
                    <a:pt x="1212" y="1002030"/>
                    <a:pt x="260" y="1122998"/>
                  </a:cubicBezTo>
                  <a:cubicBezTo>
                    <a:pt x="-693" y="1183005"/>
                    <a:pt x="1212" y="1232535"/>
                    <a:pt x="2164" y="1265873"/>
                  </a:cubicBezTo>
                  <a:cubicBezTo>
                    <a:pt x="3117" y="1282065"/>
                    <a:pt x="4070" y="1294448"/>
                    <a:pt x="4070" y="1304925"/>
                  </a:cubicBezTo>
                  <a:cubicBezTo>
                    <a:pt x="4070" y="1310640"/>
                    <a:pt x="5022" y="1315402"/>
                    <a:pt x="5974" y="1319213"/>
                  </a:cubicBez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60" name="Freeform: Shape 159">
              <a:extLst>
                <a:ext uri="{FF2B5EF4-FFF2-40B4-BE49-F238E27FC236}">
                  <a16:creationId xmlns="" xmlns:a16="http://schemas.microsoft.com/office/drawing/2014/main" id="{B2D85447-6D31-488B-AF5F-62732923B307}"/>
                </a:ext>
              </a:extLst>
            </p:cNvPr>
            <p:cNvSpPr/>
            <p:nvPr/>
          </p:nvSpPr>
          <p:spPr>
            <a:xfrm>
              <a:off x="7479930" y="3951921"/>
              <a:ext cx="430344" cy="901065"/>
            </a:xfrm>
            <a:custGeom>
              <a:avLst/>
              <a:gdLst>
                <a:gd name="connsiteX0" fmla="*/ 429630 w 430344"/>
                <a:gd name="connsiteY0" fmla="*/ 901065 h 901065"/>
                <a:gd name="connsiteX1" fmla="*/ 429630 w 430344"/>
                <a:gd name="connsiteY1" fmla="*/ 860108 h 901065"/>
                <a:gd name="connsiteX2" fmla="*/ 417247 w 430344"/>
                <a:gd name="connsiteY2" fmla="*/ 750570 h 901065"/>
                <a:gd name="connsiteX3" fmla="*/ 382005 w 430344"/>
                <a:gd name="connsiteY3" fmla="*/ 590550 h 901065"/>
                <a:gd name="connsiteX4" fmla="*/ 315330 w 430344"/>
                <a:gd name="connsiteY4" fmla="*/ 401003 h 901065"/>
                <a:gd name="connsiteX5" fmla="*/ 119115 w 430344"/>
                <a:gd name="connsiteY5" fmla="*/ 94297 h 901065"/>
                <a:gd name="connsiteX6" fmla="*/ 72442 w 430344"/>
                <a:gd name="connsiteY6" fmla="*/ 51435 h 901065"/>
                <a:gd name="connsiteX7" fmla="*/ 52440 w 430344"/>
                <a:gd name="connsiteY7" fmla="*/ 34290 h 901065"/>
                <a:gd name="connsiteX8" fmla="*/ 34342 w 430344"/>
                <a:gd name="connsiteY8" fmla="*/ 21908 h 901065"/>
                <a:gd name="connsiteX9" fmla="*/ 52 w 430344"/>
                <a:gd name="connsiteY9" fmla="*/ 0 h 901065"/>
                <a:gd name="connsiteX10" fmla="*/ 111495 w 430344"/>
                <a:gd name="connsiteY10" fmla="*/ 100013 h 901065"/>
                <a:gd name="connsiteX11" fmla="*/ 302947 w 430344"/>
                <a:gd name="connsiteY11" fmla="*/ 404813 h 901065"/>
                <a:gd name="connsiteX12" fmla="*/ 370575 w 430344"/>
                <a:gd name="connsiteY12" fmla="*/ 592455 h 901065"/>
                <a:gd name="connsiteX13" fmla="*/ 408675 w 430344"/>
                <a:gd name="connsiteY13" fmla="*/ 750570 h 901065"/>
                <a:gd name="connsiteX14" fmla="*/ 424867 w 430344"/>
                <a:gd name="connsiteY14" fmla="*/ 859155 h 901065"/>
                <a:gd name="connsiteX15" fmla="*/ 429630 w 430344"/>
                <a:gd name="connsiteY15" fmla="*/ 901065 h 90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0344" h="901065">
                  <a:moveTo>
                    <a:pt x="429630" y="901065"/>
                  </a:moveTo>
                  <a:cubicBezTo>
                    <a:pt x="430582" y="887730"/>
                    <a:pt x="430582" y="874395"/>
                    <a:pt x="429630" y="860108"/>
                  </a:cubicBezTo>
                  <a:cubicBezTo>
                    <a:pt x="427725" y="834390"/>
                    <a:pt x="424867" y="796290"/>
                    <a:pt x="417247" y="750570"/>
                  </a:cubicBezTo>
                  <a:cubicBezTo>
                    <a:pt x="408675" y="696278"/>
                    <a:pt x="396292" y="642938"/>
                    <a:pt x="382005" y="590550"/>
                  </a:cubicBezTo>
                  <a:cubicBezTo>
                    <a:pt x="364860" y="525780"/>
                    <a:pt x="342000" y="462915"/>
                    <a:pt x="315330" y="401003"/>
                  </a:cubicBezTo>
                  <a:cubicBezTo>
                    <a:pt x="259132" y="269558"/>
                    <a:pt x="183885" y="161925"/>
                    <a:pt x="119115" y="94297"/>
                  </a:cubicBezTo>
                  <a:cubicBezTo>
                    <a:pt x="104827" y="79058"/>
                    <a:pt x="88635" y="64770"/>
                    <a:pt x="72442" y="51435"/>
                  </a:cubicBezTo>
                  <a:cubicBezTo>
                    <a:pt x="65775" y="45720"/>
                    <a:pt x="59107" y="40005"/>
                    <a:pt x="52440" y="34290"/>
                  </a:cubicBezTo>
                  <a:lnTo>
                    <a:pt x="34342" y="21908"/>
                  </a:lnTo>
                  <a:cubicBezTo>
                    <a:pt x="23865" y="13335"/>
                    <a:pt x="12435" y="6668"/>
                    <a:pt x="52" y="0"/>
                  </a:cubicBezTo>
                  <a:cubicBezTo>
                    <a:pt x="-1853" y="2858"/>
                    <a:pt x="48630" y="32385"/>
                    <a:pt x="111495" y="100013"/>
                  </a:cubicBezTo>
                  <a:cubicBezTo>
                    <a:pt x="192457" y="189547"/>
                    <a:pt x="257227" y="293370"/>
                    <a:pt x="302947" y="404813"/>
                  </a:cubicBezTo>
                  <a:cubicBezTo>
                    <a:pt x="329617" y="465772"/>
                    <a:pt x="351525" y="528638"/>
                    <a:pt x="370575" y="592455"/>
                  </a:cubicBezTo>
                  <a:cubicBezTo>
                    <a:pt x="385815" y="644843"/>
                    <a:pt x="398197" y="697230"/>
                    <a:pt x="408675" y="750570"/>
                  </a:cubicBezTo>
                  <a:cubicBezTo>
                    <a:pt x="417247" y="796290"/>
                    <a:pt x="422010" y="833438"/>
                    <a:pt x="424867" y="859155"/>
                  </a:cubicBezTo>
                  <a:cubicBezTo>
                    <a:pt x="424867" y="874395"/>
                    <a:pt x="426772" y="887730"/>
                    <a:pt x="429630" y="901065"/>
                  </a:cubicBez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61" name="Freeform: Shape 160">
              <a:extLst>
                <a:ext uri="{FF2B5EF4-FFF2-40B4-BE49-F238E27FC236}">
                  <a16:creationId xmlns="" xmlns:a16="http://schemas.microsoft.com/office/drawing/2014/main" id="{62E73CB8-D6DA-4F82-9633-787B9E6EE730}"/>
                </a:ext>
              </a:extLst>
            </p:cNvPr>
            <p:cNvSpPr/>
            <p:nvPr/>
          </p:nvSpPr>
          <p:spPr>
            <a:xfrm>
              <a:off x="7599044" y="5419724"/>
              <a:ext cx="631507" cy="441007"/>
            </a:xfrm>
            <a:custGeom>
              <a:avLst/>
              <a:gdLst>
                <a:gd name="connsiteX0" fmla="*/ 0 w 631507"/>
                <a:gd name="connsiteY0" fmla="*/ 0 h 441007"/>
                <a:gd name="connsiteX1" fmla="*/ 32385 w 631507"/>
                <a:gd name="connsiteY1" fmla="*/ 441007 h 441007"/>
                <a:gd name="connsiteX2" fmla="*/ 599123 w 631507"/>
                <a:gd name="connsiteY2" fmla="*/ 441007 h 441007"/>
                <a:gd name="connsiteX3" fmla="*/ 631508 w 631507"/>
                <a:gd name="connsiteY3" fmla="*/ 0 h 441007"/>
              </a:gdLst>
              <a:ahLst/>
              <a:cxnLst>
                <a:cxn ang="0">
                  <a:pos x="connsiteX0" y="connsiteY0"/>
                </a:cxn>
                <a:cxn ang="0">
                  <a:pos x="connsiteX1" y="connsiteY1"/>
                </a:cxn>
                <a:cxn ang="0">
                  <a:pos x="connsiteX2" y="connsiteY2"/>
                </a:cxn>
                <a:cxn ang="0">
                  <a:pos x="connsiteX3" y="connsiteY3"/>
                </a:cxn>
              </a:cxnLst>
              <a:rect l="l" t="t" r="r" b="b"/>
              <a:pathLst>
                <a:path w="631507" h="441007">
                  <a:moveTo>
                    <a:pt x="0" y="0"/>
                  </a:moveTo>
                  <a:lnTo>
                    <a:pt x="32385" y="441007"/>
                  </a:lnTo>
                  <a:lnTo>
                    <a:pt x="599123" y="441007"/>
                  </a:lnTo>
                  <a:lnTo>
                    <a:pt x="631508" y="0"/>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62" name="Freeform: Shape 161">
              <a:extLst>
                <a:ext uri="{FF2B5EF4-FFF2-40B4-BE49-F238E27FC236}">
                  <a16:creationId xmlns="" xmlns:a16="http://schemas.microsoft.com/office/drawing/2014/main" id="{860EA8EE-7C0C-4F17-8EBF-FD4CD15ABD06}"/>
                </a:ext>
              </a:extLst>
            </p:cNvPr>
            <p:cNvSpPr/>
            <p:nvPr/>
          </p:nvSpPr>
          <p:spPr>
            <a:xfrm>
              <a:off x="7544752" y="5245417"/>
              <a:ext cx="753427" cy="173354"/>
            </a:xfrm>
            <a:custGeom>
              <a:avLst/>
              <a:gdLst>
                <a:gd name="connsiteX0" fmla="*/ 0 w 753427"/>
                <a:gd name="connsiteY0" fmla="*/ 0 h 173354"/>
                <a:gd name="connsiteX1" fmla="*/ 753428 w 753427"/>
                <a:gd name="connsiteY1" fmla="*/ 0 h 173354"/>
                <a:gd name="connsiteX2" fmla="*/ 753428 w 753427"/>
                <a:gd name="connsiteY2" fmla="*/ 173355 h 173354"/>
                <a:gd name="connsiteX3" fmla="*/ 0 w 753427"/>
                <a:gd name="connsiteY3" fmla="*/ 173355 h 173354"/>
              </a:gdLst>
              <a:ahLst/>
              <a:cxnLst>
                <a:cxn ang="0">
                  <a:pos x="connsiteX0" y="connsiteY0"/>
                </a:cxn>
                <a:cxn ang="0">
                  <a:pos x="connsiteX1" y="connsiteY1"/>
                </a:cxn>
                <a:cxn ang="0">
                  <a:pos x="connsiteX2" y="connsiteY2"/>
                </a:cxn>
                <a:cxn ang="0">
                  <a:pos x="connsiteX3" y="connsiteY3"/>
                </a:cxn>
              </a:cxnLst>
              <a:rect l="l" t="t" r="r" b="b"/>
              <a:pathLst>
                <a:path w="753427" h="173354">
                  <a:moveTo>
                    <a:pt x="0" y="0"/>
                  </a:moveTo>
                  <a:lnTo>
                    <a:pt x="753428" y="0"/>
                  </a:lnTo>
                  <a:lnTo>
                    <a:pt x="753428" y="173355"/>
                  </a:lnTo>
                  <a:lnTo>
                    <a:pt x="0" y="173355"/>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63" name="Freeform: Shape 162">
              <a:extLst>
                <a:ext uri="{FF2B5EF4-FFF2-40B4-BE49-F238E27FC236}">
                  <a16:creationId xmlns="" xmlns:a16="http://schemas.microsoft.com/office/drawing/2014/main" id="{257C5C0B-30E7-4BFD-80AB-E763BC04AC0D}"/>
                </a:ext>
              </a:extLst>
            </p:cNvPr>
            <p:cNvSpPr/>
            <p:nvPr/>
          </p:nvSpPr>
          <p:spPr>
            <a:xfrm>
              <a:off x="7544752" y="5843587"/>
              <a:ext cx="740092" cy="48577"/>
            </a:xfrm>
            <a:custGeom>
              <a:avLst/>
              <a:gdLst>
                <a:gd name="connsiteX0" fmla="*/ 0 w 740092"/>
                <a:gd name="connsiteY0" fmla="*/ 0 h 48577"/>
                <a:gd name="connsiteX1" fmla="*/ 0 w 740092"/>
                <a:gd name="connsiteY1" fmla="*/ 48577 h 48577"/>
                <a:gd name="connsiteX2" fmla="*/ 35242 w 740092"/>
                <a:gd name="connsiteY2" fmla="*/ 48577 h 48577"/>
                <a:gd name="connsiteX3" fmla="*/ 740092 w 740092"/>
                <a:gd name="connsiteY3" fmla="*/ 48577 h 48577"/>
                <a:gd name="connsiteX4" fmla="*/ 740092 w 740092"/>
                <a:gd name="connsiteY4" fmla="*/ 0 h 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92" h="48577">
                  <a:moveTo>
                    <a:pt x="0" y="0"/>
                  </a:moveTo>
                  <a:lnTo>
                    <a:pt x="0" y="48577"/>
                  </a:lnTo>
                  <a:lnTo>
                    <a:pt x="35242" y="48577"/>
                  </a:lnTo>
                  <a:lnTo>
                    <a:pt x="740092" y="48577"/>
                  </a:lnTo>
                  <a:lnTo>
                    <a:pt x="740092" y="0"/>
                  </a:ln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64" name="Freeform: Shape 163">
              <a:extLst>
                <a:ext uri="{FF2B5EF4-FFF2-40B4-BE49-F238E27FC236}">
                  <a16:creationId xmlns="" xmlns:a16="http://schemas.microsoft.com/office/drawing/2014/main" id="{BCE0B75E-A1EE-4306-8279-31A9A4EED551}"/>
                </a:ext>
              </a:extLst>
            </p:cNvPr>
            <p:cNvSpPr/>
            <p:nvPr/>
          </p:nvSpPr>
          <p:spPr>
            <a:xfrm>
              <a:off x="7579994" y="5892164"/>
              <a:ext cx="678180" cy="84772"/>
            </a:xfrm>
            <a:custGeom>
              <a:avLst/>
              <a:gdLst>
                <a:gd name="connsiteX0" fmla="*/ 34290 w 678180"/>
                <a:gd name="connsiteY0" fmla="*/ 84773 h 84772"/>
                <a:gd name="connsiteX1" fmla="*/ 0 w 678180"/>
                <a:gd name="connsiteY1" fmla="*/ 0 h 84772"/>
                <a:gd name="connsiteX2" fmla="*/ 678180 w 678180"/>
                <a:gd name="connsiteY2" fmla="*/ 0 h 84772"/>
                <a:gd name="connsiteX3" fmla="*/ 638175 w 678180"/>
                <a:gd name="connsiteY3" fmla="*/ 84773 h 84772"/>
              </a:gdLst>
              <a:ahLst/>
              <a:cxnLst>
                <a:cxn ang="0">
                  <a:pos x="connsiteX0" y="connsiteY0"/>
                </a:cxn>
                <a:cxn ang="0">
                  <a:pos x="connsiteX1" y="connsiteY1"/>
                </a:cxn>
                <a:cxn ang="0">
                  <a:pos x="connsiteX2" y="connsiteY2"/>
                </a:cxn>
                <a:cxn ang="0">
                  <a:pos x="connsiteX3" y="connsiteY3"/>
                </a:cxn>
              </a:cxnLst>
              <a:rect l="l" t="t" r="r" b="b"/>
              <a:pathLst>
                <a:path w="678180" h="84772">
                  <a:moveTo>
                    <a:pt x="34290" y="84773"/>
                  </a:moveTo>
                  <a:lnTo>
                    <a:pt x="0" y="0"/>
                  </a:lnTo>
                  <a:lnTo>
                    <a:pt x="678180" y="0"/>
                  </a:lnTo>
                  <a:lnTo>
                    <a:pt x="638175" y="84773"/>
                  </a:lnTo>
                  <a:close/>
                </a:path>
              </a:pathLst>
            </a:custGeom>
            <a:solidFill>
              <a:srgbClr val="E0E0E0"/>
            </a:solidFill>
            <a:ln w="9525" cap="flat">
              <a:noFill/>
              <a:prstDash val="solid"/>
              <a:miter/>
            </a:ln>
          </p:spPr>
          <p:txBody>
            <a:bodyPr rtlCol="0" anchor="ctr"/>
            <a:lstStyle/>
            <a:p>
              <a:endParaRPr lang="en-US">
                <a:solidFill>
                  <a:prstClr val="black"/>
                </a:solidFill>
              </a:endParaRPr>
            </a:p>
          </p:txBody>
        </p:sp>
        <p:sp>
          <p:nvSpPr>
            <p:cNvPr id="165" name="Freeform: Shape 164">
              <a:extLst>
                <a:ext uri="{FF2B5EF4-FFF2-40B4-BE49-F238E27FC236}">
                  <a16:creationId xmlns="" xmlns:a16="http://schemas.microsoft.com/office/drawing/2014/main" id="{4C129D83-32A9-4C80-87EC-EDE43836C730}"/>
                </a:ext>
              </a:extLst>
            </p:cNvPr>
            <p:cNvSpPr/>
            <p:nvPr/>
          </p:nvSpPr>
          <p:spPr>
            <a:xfrm>
              <a:off x="7608196" y="5501639"/>
              <a:ext cx="610926" cy="123825"/>
            </a:xfrm>
            <a:custGeom>
              <a:avLst/>
              <a:gdLst>
                <a:gd name="connsiteX0" fmla="*/ 610926 w 610926"/>
                <a:gd name="connsiteY0" fmla="*/ 61913 h 123825"/>
                <a:gd name="connsiteX1" fmla="*/ 608069 w 610926"/>
                <a:gd name="connsiteY1" fmla="*/ 65722 h 123825"/>
                <a:gd name="connsiteX2" fmla="*/ 599496 w 610926"/>
                <a:gd name="connsiteY2" fmla="*/ 77153 h 123825"/>
                <a:gd name="connsiteX3" fmla="*/ 566159 w 610926"/>
                <a:gd name="connsiteY3" fmla="*/ 118110 h 123825"/>
                <a:gd name="connsiteX4" fmla="*/ 564254 w 610926"/>
                <a:gd name="connsiteY4" fmla="*/ 120015 h 123825"/>
                <a:gd name="connsiteX5" fmla="*/ 563301 w 610926"/>
                <a:gd name="connsiteY5" fmla="*/ 118110 h 123825"/>
                <a:gd name="connsiteX6" fmla="*/ 482339 w 610926"/>
                <a:gd name="connsiteY6" fmla="*/ 5715 h 123825"/>
                <a:gd name="connsiteX7" fmla="*/ 487101 w 610926"/>
                <a:gd name="connsiteY7" fmla="*/ 5715 h 123825"/>
                <a:gd name="connsiteX8" fmla="*/ 407091 w 610926"/>
                <a:gd name="connsiteY8" fmla="*/ 119063 h 123825"/>
                <a:gd name="connsiteX9" fmla="*/ 404234 w 610926"/>
                <a:gd name="connsiteY9" fmla="*/ 122872 h 123825"/>
                <a:gd name="connsiteX10" fmla="*/ 401376 w 610926"/>
                <a:gd name="connsiteY10" fmla="*/ 119063 h 123825"/>
                <a:gd name="connsiteX11" fmla="*/ 307079 w 610926"/>
                <a:gd name="connsiteY11" fmla="*/ 6667 h 123825"/>
                <a:gd name="connsiteX12" fmla="*/ 312794 w 610926"/>
                <a:gd name="connsiteY12" fmla="*/ 6667 h 123825"/>
                <a:gd name="connsiteX13" fmla="*/ 307079 w 610926"/>
                <a:gd name="connsiteY13" fmla="*/ 13335 h 123825"/>
                <a:gd name="connsiteX14" fmla="*/ 222306 w 610926"/>
                <a:gd name="connsiteY14" fmla="*/ 120015 h 123825"/>
                <a:gd name="connsiteX15" fmla="*/ 219449 w 610926"/>
                <a:gd name="connsiteY15" fmla="*/ 123825 h 123825"/>
                <a:gd name="connsiteX16" fmla="*/ 216591 w 610926"/>
                <a:gd name="connsiteY16" fmla="*/ 120015 h 123825"/>
                <a:gd name="connsiteX17" fmla="*/ 136581 w 610926"/>
                <a:gd name="connsiteY17" fmla="*/ 6667 h 123825"/>
                <a:gd name="connsiteX18" fmla="*/ 141344 w 610926"/>
                <a:gd name="connsiteY18" fmla="*/ 6667 h 123825"/>
                <a:gd name="connsiteX19" fmla="*/ 43236 w 610926"/>
                <a:gd name="connsiteY19" fmla="*/ 119063 h 123825"/>
                <a:gd name="connsiteX20" fmla="*/ 41331 w 610926"/>
                <a:gd name="connsiteY20" fmla="*/ 120967 h 123825"/>
                <a:gd name="connsiteX21" fmla="*/ 40379 w 610926"/>
                <a:gd name="connsiteY21" fmla="*/ 119063 h 123825"/>
                <a:gd name="connsiteX22" fmla="*/ 9899 w 610926"/>
                <a:gd name="connsiteY22" fmla="*/ 67628 h 123825"/>
                <a:gd name="connsiteX23" fmla="*/ 2279 w 610926"/>
                <a:gd name="connsiteY23" fmla="*/ 54292 h 123825"/>
                <a:gd name="connsiteX24" fmla="*/ 374 w 610926"/>
                <a:gd name="connsiteY24" fmla="*/ 49530 h 123825"/>
                <a:gd name="connsiteX25" fmla="*/ 3231 w 610926"/>
                <a:gd name="connsiteY25" fmla="*/ 54292 h 123825"/>
                <a:gd name="connsiteX26" fmla="*/ 11804 w 610926"/>
                <a:gd name="connsiteY26" fmla="*/ 67628 h 123825"/>
                <a:gd name="connsiteX27" fmla="*/ 44189 w 610926"/>
                <a:gd name="connsiteY27" fmla="*/ 118110 h 123825"/>
                <a:gd name="connsiteX28" fmla="*/ 41331 w 610926"/>
                <a:gd name="connsiteY28" fmla="*/ 118110 h 123825"/>
                <a:gd name="connsiteX29" fmla="*/ 138486 w 610926"/>
                <a:gd name="connsiteY29" fmla="*/ 4763 h 123825"/>
                <a:gd name="connsiteX30" fmla="*/ 141344 w 610926"/>
                <a:gd name="connsiteY30" fmla="*/ 1905 h 123825"/>
                <a:gd name="connsiteX31" fmla="*/ 143249 w 610926"/>
                <a:gd name="connsiteY31" fmla="*/ 4763 h 123825"/>
                <a:gd name="connsiteX32" fmla="*/ 224211 w 610926"/>
                <a:gd name="connsiteY32" fmla="*/ 117157 h 123825"/>
                <a:gd name="connsiteX33" fmla="*/ 218496 w 610926"/>
                <a:gd name="connsiteY33" fmla="*/ 117157 h 123825"/>
                <a:gd name="connsiteX34" fmla="*/ 303269 w 610926"/>
                <a:gd name="connsiteY34" fmla="*/ 10478 h 123825"/>
                <a:gd name="connsiteX35" fmla="*/ 308984 w 610926"/>
                <a:gd name="connsiteY35" fmla="*/ 3810 h 123825"/>
                <a:gd name="connsiteX36" fmla="*/ 311841 w 610926"/>
                <a:gd name="connsiteY36" fmla="*/ 0 h 123825"/>
                <a:gd name="connsiteX37" fmla="*/ 314699 w 610926"/>
                <a:gd name="connsiteY37" fmla="*/ 3810 h 123825"/>
                <a:gd name="connsiteX38" fmla="*/ 408996 w 610926"/>
                <a:gd name="connsiteY38" fmla="*/ 116205 h 123825"/>
                <a:gd name="connsiteX39" fmla="*/ 402329 w 610926"/>
                <a:gd name="connsiteY39" fmla="*/ 116205 h 123825"/>
                <a:gd name="connsiteX40" fmla="*/ 483291 w 610926"/>
                <a:gd name="connsiteY40" fmla="*/ 3810 h 123825"/>
                <a:gd name="connsiteX41" fmla="*/ 485196 w 610926"/>
                <a:gd name="connsiteY41" fmla="*/ 953 h 123825"/>
                <a:gd name="connsiteX42" fmla="*/ 487101 w 610926"/>
                <a:gd name="connsiteY42" fmla="*/ 3810 h 123825"/>
                <a:gd name="connsiteX43" fmla="*/ 566159 w 610926"/>
                <a:gd name="connsiteY43" fmla="*/ 117157 h 123825"/>
                <a:gd name="connsiteX44" fmla="*/ 564254 w 610926"/>
                <a:gd name="connsiteY44" fmla="*/ 117157 h 123825"/>
                <a:gd name="connsiteX45" fmla="*/ 598544 w 610926"/>
                <a:gd name="connsiteY45" fmla="*/ 76200 h 123825"/>
                <a:gd name="connsiteX46" fmla="*/ 608069 w 610926"/>
                <a:gd name="connsiteY46" fmla="*/ 65722 h 123825"/>
                <a:gd name="connsiteX47" fmla="*/ 610926 w 610926"/>
                <a:gd name="connsiteY47" fmla="*/ 6191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926" h="123825">
                  <a:moveTo>
                    <a:pt x="610926" y="61913"/>
                  </a:moveTo>
                  <a:cubicBezTo>
                    <a:pt x="609974" y="63817"/>
                    <a:pt x="609021" y="64770"/>
                    <a:pt x="608069" y="65722"/>
                  </a:cubicBezTo>
                  <a:cubicBezTo>
                    <a:pt x="606164" y="68580"/>
                    <a:pt x="603306" y="72390"/>
                    <a:pt x="599496" y="77153"/>
                  </a:cubicBezTo>
                  <a:lnTo>
                    <a:pt x="566159" y="118110"/>
                  </a:lnTo>
                  <a:lnTo>
                    <a:pt x="564254" y="120015"/>
                  </a:lnTo>
                  <a:lnTo>
                    <a:pt x="563301" y="118110"/>
                  </a:lnTo>
                  <a:lnTo>
                    <a:pt x="482339" y="5715"/>
                  </a:lnTo>
                  <a:lnTo>
                    <a:pt x="487101" y="5715"/>
                  </a:lnTo>
                  <a:lnTo>
                    <a:pt x="407091" y="119063"/>
                  </a:lnTo>
                  <a:lnTo>
                    <a:pt x="404234" y="122872"/>
                  </a:lnTo>
                  <a:lnTo>
                    <a:pt x="401376" y="119063"/>
                  </a:lnTo>
                  <a:cubicBezTo>
                    <a:pt x="371849" y="83820"/>
                    <a:pt x="339464" y="45720"/>
                    <a:pt x="307079" y="6667"/>
                  </a:cubicBezTo>
                  <a:lnTo>
                    <a:pt x="312794" y="6667"/>
                  </a:lnTo>
                  <a:lnTo>
                    <a:pt x="307079" y="13335"/>
                  </a:lnTo>
                  <a:cubicBezTo>
                    <a:pt x="277551" y="50482"/>
                    <a:pt x="248976" y="85725"/>
                    <a:pt x="222306" y="120015"/>
                  </a:cubicBezTo>
                  <a:lnTo>
                    <a:pt x="219449" y="123825"/>
                  </a:lnTo>
                  <a:lnTo>
                    <a:pt x="216591" y="120015"/>
                  </a:lnTo>
                  <a:cubicBezTo>
                    <a:pt x="188016" y="79057"/>
                    <a:pt x="161346" y="41910"/>
                    <a:pt x="136581" y="6667"/>
                  </a:cubicBezTo>
                  <a:lnTo>
                    <a:pt x="141344" y="6667"/>
                  </a:lnTo>
                  <a:lnTo>
                    <a:pt x="43236" y="119063"/>
                  </a:lnTo>
                  <a:lnTo>
                    <a:pt x="41331" y="120967"/>
                  </a:lnTo>
                  <a:lnTo>
                    <a:pt x="40379" y="119063"/>
                  </a:lnTo>
                  <a:lnTo>
                    <a:pt x="9899" y="67628"/>
                  </a:lnTo>
                  <a:cubicBezTo>
                    <a:pt x="7041" y="61913"/>
                    <a:pt x="4184" y="57150"/>
                    <a:pt x="2279" y="54292"/>
                  </a:cubicBezTo>
                  <a:cubicBezTo>
                    <a:pt x="374" y="50482"/>
                    <a:pt x="-579" y="49530"/>
                    <a:pt x="374" y="49530"/>
                  </a:cubicBezTo>
                  <a:cubicBezTo>
                    <a:pt x="1326" y="50482"/>
                    <a:pt x="2279" y="52388"/>
                    <a:pt x="3231" y="54292"/>
                  </a:cubicBezTo>
                  <a:cubicBezTo>
                    <a:pt x="5136" y="58103"/>
                    <a:pt x="7994" y="61913"/>
                    <a:pt x="11804" y="67628"/>
                  </a:cubicBezTo>
                  <a:cubicBezTo>
                    <a:pt x="19424" y="80010"/>
                    <a:pt x="30854" y="97155"/>
                    <a:pt x="44189" y="118110"/>
                  </a:cubicBezTo>
                  <a:lnTo>
                    <a:pt x="41331" y="118110"/>
                  </a:lnTo>
                  <a:lnTo>
                    <a:pt x="138486" y="4763"/>
                  </a:lnTo>
                  <a:lnTo>
                    <a:pt x="141344" y="1905"/>
                  </a:lnTo>
                  <a:lnTo>
                    <a:pt x="143249" y="4763"/>
                  </a:lnTo>
                  <a:cubicBezTo>
                    <a:pt x="168014" y="39053"/>
                    <a:pt x="194684" y="77153"/>
                    <a:pt x="224211" y="117157"/>
                  </a:cubicBezTo>
                  <a:lnTo>
                    <a:pt x="218496" y="117157"/>
                  </a:lnTo>
                  <a:lnTo>
                    <a:pt x="303269" y="10478"/>
                  </a:lnTo>
                  <a:lnTo>
                    <a:pt x="308984" y="3810"/>
                  </a:lnTo>
                  <a:lnTo>
                    <a:pt x="311841" y="0"/>
                  </a:lnTo>
                  <a:lnTo>
                    <a:pt x="314699" y="3810"/>
                  </a:lnTo>
                  <a:lnTo>
                    <a:pt x="408996" y="116205"/>
                  </a:lnTo>
                  <a:lnTo>
                    <a:pt x="402329" y="116205"/>
                  </a:lnTo>
                  <a:lnTo>
                    <a:pt x="483291" y="3810"/>
                  </a:lnTo>
                  <a:lnTo>
                    <a:pt x="485196" y="953"/>
                  </a:lnTo>
                  <a:lnTo>
                    <a:pt x="487101" y="3810"/>
                  </a:lnTo>
                  <a:cubicBezTo>
                    <a:pt x="519486" y="49530"/>
                    <a:pt x="546156" y="88582"/>
                    <a:pt x="566159" y="117157"/>
                  </a:cubicBezTo>
                  <a:lnTo>
                    <a:pt x="564254" y="117157"/>
                  </a:lnTo>
                  <a:lnTo>
                    <a:pt x="598544" y="76200"/>
                  </a:lnTo>
                  <a:lnTo>
                    <a:pt x="608069" y="65722"/>
                  </a:lnTo>
                  <a:cubicBezTo>
                    <a:pt x="609974" y="62865"/>
                    <a:pt x="610926" y="61913"/>
                    <a:pt x="610926" y="61913"/>
                  </a:cubicBezTo>
                  <a:close/>
                </a:path>
              </a:pathLst>
            </a:custGeom>
            <a:solidFill>
              <a:srgbClr val="F5F5F5"/>
            </a:solidFill>
            <a:ln w="9525" cap="flat">
              <a:noFill/>
              <a:prstDash val="solid"/>
              <a:miter/>
            </a:ln>
          </p:spPr>
          <p:txBody>
            <a:bodyPr rtlCol="0" anchor="ctr"/>
            <a:lstStyle/>
            <a:p>
              <a:endParaRPr lang="en-US">
                <a:solidFill>
                  <a:prstClr val="black"/>
                </a:solidFill>
              </a:endParaRPr>
            </a:p>
          </p:txBody>
        </p:sp>
        <p:sp>
          <p:nvSpPr>
            <p:cNvPr id="166" name="Freeform: Shape 165">
              <a:extLst>
                <a:ext uri="{FF2B5EF4-FFF2-40B4-BE49-F238E27FC236}">
                  <a16:creationId xmlns="" xmlns:a16="http://schemas.microsoft.com/office/drawing/2014/main" id="{2918CA2E-3755-4B31-98F8-45BCDC1DE665}"/>
                </a:ext>
              </a:extLst>
            </p:cNvPr>
            <p:cNvSpPr/>
            <p:nvPr/>
          </p:nvSpPr>
          <p:spPr>
            <a:xfrm>
              <a:off x="7603807" y="5413056"/>
              <a:ext cx="634365" cy="7620"/>
            </a:xfrm>
            <a:custGeom>
              <a:avLst/>
              <a:gdLst>
                <a:gd name="connsiteX0" fmla="*/ 634365 w 634365"/>
                <a:gd name="connsiteY0" fmla="*/ 3810 h 7620"/>
                <a:gd name="connsiteX1" fmla="*/ 317183 w 634365"/>
                <a:gd name="connsiteY1" fmla="*/ 7620 h 7620"/>
                <a:gd name="connsiteX2" fmla="*/ 0 w 634365"/>
                <a:gd name="connsiteY2" fmla="*/ 3810 h 7620"/>
                <a:gd name="connsiteX3" fmla="*/ 317183 w 634365"/>
                <a:gd name="connsiteY3" fmla="*/ 0 h 7620"/>
                <a:gd name="connsiteX4" fmla="*/ 634365 w 634365"/>
                <a:gd name="connsiteY4" fmla="*/ 3810 h 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 h="7620">
                  <a:moveTo>
                    <a:pt x="634365" y="3810"/>
                  </a:moveTo>
                  <a:cubicBezTo>
                    <a:pt x="634365" y="5715"/>
                    <a:pt x="492443" y="7620"/>
                    <a:pt x="317183" y="7620"/>
                  </a:cubicBezTo>
                  <a:cubicBezTo>
                    <a:pt x="141923" y="7620"/>
                    <a:pt x="0" y="5715"/>
                    <a:pt x="0" y="3810"/>
                  </a:cubicBezTo>
                  <a:cubicBezTo>
                    <a:pt x="0" y="1905"/>
                    <a:pt x="141923" y="0"/>
                    <a:pt x="317183" y="0"/>
                  </a:cubicBezTo>
                  <a:cubicBezTo>
                    <a:pt x="492443" y="0"/>
                    <a:pt x="634365" y="1905"/>
                    <a:pt x="634365" y="3810"/>
                  </a:cubicBezTo>
                  <a:close/>
                </a:path>
              </a:pathLst>
            </a:custGeom>
            <a:solidFill>
              <a:srgbClr val="F5F5F5"/>
            </a:solidFill>
            <a:ln w="9525" cap="flat">
              <a:noFill/>
              <a:prstDash val="solid"/>
              <a:miter/>
            </a:ln>
          </p:spPr>
          <p:txBody>
            <a:bodyPr rtlCol="0" anchor="ctr"/>
            <a:lstStyle/>
            <a:p>
              <a:endParaRPr lang="en-US">
                <a:solidFill>
                  <a:prstClr val="black"/>
                </a:solidFill>
              </a:endParaRPr>
            </a:p>
          </p:txBody>
        </p:sp>
        <p:sp>
          <p:nvSpPr>
            <p:cNvPr id="167" name="Freeform: Shape 166">
              <a:extLst>
                <a:ext uri="{FF2B5EF4-FFF2-40B4-BE49-F238E27FC236}">
                  <a16:creationId xmlns="" xmlns:a16="http://schemas.microsoft.com/office/drawing/2014/main" id="{37A6C5D2-862A-4DF1-AA89-B230F6565B76}"/>
                </a:ext>
              </a:extLst>
            </p:cNvPr>
            <p:cNvSpPr/>
            <p:nvPr/>
          </p:nvSpPr>
          <p:spPr>
            <a:xfrm>
              <a:off x="7577137" y="5893117"/>
              <a:ext cx="689609" cy="7619"/>
            </a:xfrm>
            <a:custGeom>
              <a:avLst/>
              <a:gdLst>
                <a:gd name="connsiteX0" fmla="*/ 689610 w 689609"/>
                <a:gd name="connsiteY0" fmla="*/ 3810 h 7619"/>
                <a:gd name="connsiteX1" fmla="*/ 344805 w 689609"/>
                <a:gd name="connsiteY1" fmla="*/ 7620 h 7619"/>
                <a:gd name="connsiteX2" fmla="*/ 0 w 689609"/>
                <a:gd name="connsiteY2" fmla="*/ 3810 h 7619"/>
                <a:gd name="connsiteX3" fmla="*/ 344805 w 689609"/>
                <a:gd name="connsiteY3" fmla="*/ 0 h 7619"/>
                <a:gd name="connsiteX4" fmla="*/ 689610 w 689609"/>
                <a:gd name="connsiteY4" fmla="*/ 381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09" h="7619">
                  <a:moveTo>
                    <a:pt x="689610" y="3810"/>
                  </a:moveTo>
                  <a:cubicBezTo>
                    <a:pt x="689610" y="5715"/>
                    <a:pt x="535305" y="7620"/>
                    <a:pt x="344805" y="7620"/>
                  </a:cubicBezTo>
                  <a:cubicBezTo>
                    <a:pt x="154305" y="7620"/>
                    <a:pt x="0" y="5715"/>
                    <a:pt x="0" y="3810"/>
                  </a:cubicBezTo>
                  <a:cubicBezTo>
                    <a:pt x="0" y="1905"/>
                    <a:pt x="154305" y="0"/>
                    <a:pt x="344805" y="0"/>
                  </a:cubicBezTo>
                  <a:cubicBezTo>
                    <a:pt x="535305" y="0"/>
                    <a:pt x="689610" y="1905"/>
                    <a:pt x="689610" y="3810"/>
                  </a:cubicBezTo>
                  <a:close/>
                </a:path>
              </a:pathLst>
            </a:custGeom>
            <a:solidFill>
              <a:srgbClr val="F5F5F5"/>
            </a:solidFill>
            <a:ln w="9525" cap="flat">
              <a:noFill/>
              <a:prstDash val="solid"/>
              <a:miter/>
            </a:ln>
          </p:spPr>
          <p:txBody>
            <a:bodyPr rtlCol="0" anchor="ctr"/>
            <a:lstStyle/>
            <a:p>
              <a:endParaRPr lang="en-US">
                <a:solidFill>
                  <a:prstClr val="black"/>
                </a:solidFill>
              </a:endParaRPr>
            </a:p>
          </p:txBody>
        </p:sp>
        <p:sp>
          <p:nvSpPr>
            <p:cNvPr id="168" name="Freeform: Shape 167">
              <a:extLst>
                <a:ext uri="{FF2B5EF4-FFF2-40B4-BE49-F238E27FC236}">
                  <a16:creationId xmlns="" xmlns:a16="http://schemas.microsoft.com/office/drawing/2014/main" id="{92CEB909-D85F-4241-940D-D2810234C312}"/>
                </a:ext>
              </a:extLst>
            </p:cNvPr>
            <p:cNvSpPr/>
            <p:nvPr/>
          </p:nvSpPr>
          <p:spPr>
            <a:xfrm>
              <a:off x="6575484" y="2664832"/>
              <a:ext cx="620708" cy="537471"/>
            </a:xfrm>
            <a:custGeom>
              <a:avLst/>
              <a:gdLst>
                <a:gd name="connsiteX0" fmla="*/ 620653 w 620708"/>
                <a:gd name="connsiteY0" fmla="*/ 231719 h 537471"/>
                <a:gd name="connsiteX1" fmla="*/ 588268 w 620708"/>
                <a:gd name="connsiteY1" fmla="*/ 120277 h 537471"/>
                <a:gd name="connsiteX2" fmla="*/ 502543 w 620708"/>
                <a:gd name="connsiteY2" fmla="*/ 45982 h 537471"/>
                <a:gd name="connsiteX3" fmla="*/ 327283 w 620708"/>
                <a:gd name="connsiteY3" fmla="*/ 95512 h 537471"/>
                <a:gd name="connsiteX4" fmla="*/ 179646 w 620708"/>
                <a:gd name="connsiteY4" fmla="*/ 262 h 537471"/>
                <a:gd name="connsiteX5" fmla="*/ 74871 w 620708"/>
                <a:gd name="connsiteY5" fmla="*/ 44077 h 537471"/>
                <a:gd name="connsiteX6" fmla="*/ 9148 w 620708"/>
                <a:gd name="connsiteY6" fmla="*/ 139327 h 537471"/>
                <a:gd name="connsiteX7" fmla="*/ 14863 w 620708"/>
                <a:gd name="connsiteY7" fmla="*/ 286012 h 537471"/>
                <a:gd name="connsiteX8" fmla="*/ 111066 w 620708"/>
                <a:gd name="connsiteY8" fmla="*/ 409837 h 537471"/>
                <a:gd name="connsiteX9" fmla="*/ 266323 w 620708"/>
                <a:gd name="connsiteY9" fmla="*/ 537472 h 537471"/>
                <a:gd name="connsiteX10" fmla="*/ 438725 w 620708"/>
                <a:gd name="connsiteY10" fmla="*/ 456509 h 537471"/>
                <a:gd name="connsiteX11" fmla="*/ 568266 w 620708"/>
                <a:gd name="connsiteY11" fmla="*/ 368879 h 537471"/>
                <a:gd name="connsiteX12" fmla="*/ 620653 w 620708"/>
                <a:gd name="connsiteY12" fmla="*/ 231719 h 5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0708" h="537471">
                  <a:moveTo>
                    <a:pt x="620653" y="231719"/>
                  </a:moveTo>
                  <a:cubicBezTo>
                    <a:pt x="621606" y="192667"/>
                    <a:pt x="610176" y="153614"/>
                    <a:pt x="588268" y="120277"/>
                  </a:cubicBezTo>
                  <a:cubicBezTo>
                    <a:pt x="568266" y="86939"/>
                    <a:pt x="537785" y="61222"/>
                    <a:pt x="502543" y="45982"/>
                  </a:cubicBezTo>
                  <a:cubicBezTo>
                    <a:pt x="439678" y="21217"/>
                    <a:pt x="368241" y="41219"/>
                    <a:pt x="327283" y="95512"/>
                  </a:cubicBezTo>
                  <a:cubicBezTo>
                    <a:pt x="304423" y="34552"/>
                    <a:pt x="244416" y="-3548"/>
                    <a:pt x="179646" y="262"/>
                  </a:cubicBezTo>
                  <a:cubicBezTo>
                    <a:pt x="140593" y="3119"/>
                    <a:pt x="104398" y="18359"/>
                    <a:pt x="74871" y="44077"/>
                  </a:cubicBezTo>
                  <a:cubicBezTo>
                    <a:pt x="43438" y="68842"/>
                    <a:pt x="20578" y="102179"/>
                    <a:pt x="9148" y="139327"/>
                  </a:cubicBezTo>
                  <a:cubicBezTo>
                    <a:pt x="-5140" y="187904"/>
                    <a:pt x="-2282" y="239339"/>
                    <a:pt x="14863" y="286012"/>
                  </a:cubicBezTo>
                  <a:cubicBezTo>
                    <a:pt x="36771" y="334589"/>
                    <a:pt x="69156" y="376499"/>
                    <a:pt x="111066" y="409837"/>
                  </a:cubicBezTo>
                  <a:cubicBezTo>
                    <a:pt x="177741" y="466034"/>
                    <a:pt x="266323" y="537472"/>
                    <a:pt x="266323" y="537472"/>
                  </a:cubicBezTo>
                  <a:cubicBezTo>
                    <a:pt x="266323" y="537472"/>
                    <a:pt x="357763" y="488894"/>
                    <a:pt x="438725" y="456509"/>
                  </a:cubicBezTo>
                  <a:cubicBezTo>
                    <a:pt x="488256" y="438412"/>
                    <a:pt x="533023" y="407932"/>
                    <a:pt x="568266" y="368879"/>
                  </a:cubicBezTo>
                  <a:cubicBezTo>
                    <a:pt x="600651" y="329827"/>
                    <a:pt x="618748" y="281249"/>
                    <a:pt x="620653" y="231719"/>
                  </a:cubicBez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69" name="Freeform: Shape 168">
              <a:extLst>
                <a:ext uri="{FF2B5EF4-FFF2-40B4-BE49-F238E27FC236}">
                  <a16:creationId xmlns="" xmlns:a16="http://schemas.microsoft.com/office/drawing/2014/main" id="{15B62569-CDE5-4231-997B-42E967B144A2}"/>
                </a:ext>
              </a:extLst>
            </p:cNvPr>
            <p:cNvSpPr/>
            <p:nvPr/>
          </p:nvSpPr>
          <p:spPr>
            <a:xfrm>
              <a:off x="8184996" y="2534530"/>
              <a:ext cx="463057" cy="407741"/>
            </a:xfrm>
            <a:custGeom>
              <a:avLst/>
              <a:gdLst>
                <a:gd name="connsiteX0" fmla="*/ 461798 w 463057"/>
                <a:gd name="connsiteY0" fmla="*/ 208669 h 407741"/>
                <a:gd name="connsiteX1" fmla="*/ 446558 w 463057"/>
                <a:gd name="connsiteY1" fmla="*/ 122944 h 407741"/>
                <a:gd name="connsiteX2" fmla="*/ 388455 w 463057"/>
                <a:gd name="connsiteY2" fmla="*/ 61032 h 407741"/>
                <a:gd name="connsiteX3" fmla="*/ 298921 w 463057"/>
                <a:gd name="connsiteY3" fmla="*/ 54364 h 407741"/>
                <a:gd name="connsiteX4" fmla="*/ 254153 w 463057"/>
                <a:gd name="connsiteY4" fmla="*/ 83892 h 407741"/>
                <a:gd name="connsiteX5" fmla="*/ 151283 w 463057"/>
                <a:gd name="connsiteY5" fmla="*/ 72 h 407741"/>
                <a:gd name="connsiteX6" fmla="*/ 69368 w 463057"/>
                <a:gd name="connsiteY6" fmla="*/ 23884 h 407741"/>
                <a:gd name="connsiteX7" fmla="*/ 13171 w 463057"/>
                <a:gd name="connsiteY7" fmla="*/ 89607 h 407741"/>
                <a:gd name="connsiteX8" fmla="*/ 5551 w 463057"/>
                <a:gd name="connsiteY8" fmla="*/ 200097 h 407741"/>
                <a:gd name="connsiteX9" fmla="*/ 67463 w 463057"/>
                <a:gd name="connsiteY9" fmla="*/ 300109 h 407741"/>
                <a:gd name="connsiteX10" fmla="*/ 172238 w 463057"/>
                <a:gd name="connsiteY10" fmla="*/ 407742 h 407741"/>
                <a:gd name="connsiteX11" fmla="*/ 307493 w 463057"/>
                <a:gd name="connsiteY11" fmla="*/ 361069 h 407741"/>
                <a:gd name="connsiteX12" fmla="*/ 411316 w 463057"/>
                <a:gd name="connsiteY12" fmla="*/ 305824 h 407741"/>
                <a:gd name="connsiteX13" fmla="*/ 461798 w 463057"/>
                <a:gd name="connsiteY13" fmla="*/ 208669 h 40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3057" h="407741">
                  <a:moveTo>
                    <a:pt x="461798" y="208669"/>
                  </a:moveTo>
                  <a:cubicBezTo>
                    <a:pt x="465608" y="179142"/>
                    <a:pt x="460846" y="149614"/>
                    <a:pt x="446558" y="122944"/>
                  </a:cubicBezTo>
                  <a:cubicBezTo>
                    <a:pt x="434176" y="96274"/>
                    <a:pt x="413221" y="75319"/>
                    <a:pt x="388455" y="61032"/>
                  </a:cubicBezTo>
                  <a:cubicBezTo>
                    <a:pt x="360833" y="46744"/>
                    <a:pt x="328448" y="44839"/>
                    <a:pt x="298921" y="54364"/>
                  </a:cubicBezTo>
                  <a:cubicBezTo>
                    <a:pt x="281776" y="60079"/>
                    <a:pt x="266536" y="70557"/>
                    <a:pt x="254153" y="83892"/>
                  </a:cubicBezTo>
                  <a:cubicBezTo>
                    <a:pt x="241771" y="36267"/>
                    <a:pt x="199861" y="2929"/>
                    <a:pt x="151283" y="72"/>
                  </a:cubicBezTo>
                  <a:cubicBezTo>
                    <a:pt x="122708" y="-881"/>
                    <a:pt x="94133" y="7692"/>
                    <a:pt x="69368" y="23884"/>
                  </a:cubicBezTo>
                  <a:cubicBezTo>
                    <a:pt x="44603" y="39124"/>
                    <a:pt x="24601" y="62937"/>
                    <a:pt x="13171" y="89607"/>
                  </a:cubicBezTo>
                  <a:cubicBezTo>
                    <a:pt x="-1117" y="124849"/>
                    <a:pt x="-3974" y="162949"/>
                    <a:pt x="5551" y="200097"/>
                  </a:cubicBezTo>
                  <a:cubicBezTo>
                    <a:pt x="17933" y="238197"/>
                    <a:pt x="38888" y="272487"/>
                    <a:pt x="67463" y="300109"/>
                  </a:cubicBezTo>
                  <a:cubicBezTo>
                    <a:pt x="112231" y="347734"/>
                    <a:pt x="172238" y="407742"/>
                    <a:pt x="172238" y="407742"/>
                  </a:cubicBezTo>
                  <a:cubicBezTo>
                    <a:pt x="172238" y="407742"/>
                    <a:pt x="244628" y="379167"/>
                    <a:pt x="307493" y="361069"/>
                  </a:cubicBezTo>
                  <a:cubicBezTo>
                    <a:pt x="345593" y="351544"/>
                    <a:pt x="381788" y="332494"/>
                    <a:pt x="411316" y="305824"/>
                  </a:cubicBezTo>
                  <a:cubicBezTo>
                    <a:pt x="438938" y="281059"/>
                    <a:pt x="456083" y="246769"/>
                    <a:pt x="461798" y="208669"/>
                  </a:cubicBezTo>
                  <a:close/>
                </a:path>
              </a:pathLst>
            </a:custGeom>
            <a:solidFill>
              <a:srgbClr val="EBEBEB"/>
            </a:solidFill>
            <a:ln w="9525" cap="flat">
              <a:noFill/>
              <a:prstDash val="solid"/>
              <a:miter/>
            </a:ln>
          </p:spPr>
          <p:txBody>
            <a:bodyPr rtlCol="0" anchor="ctr"/>
            <a:lstStyle/>
            <a:p>
              <a:endParaRPr lang="en-US">
                <a:solidFill>
                  <a:prstClr val="black"/>
                </a:solidFill>
              </a:endParaRPr>
            </a:p>
          </p:txBody>
        </p:sp>
        <p:sp>
          <p:nvSpPr>
            <p:cNvPr id="170" name="Freeform: Shape 169">
              <a:extLst>
                <a:ext uri="{FF2B5EF4-FFF2-40B4-BE49-F238E27FC236}">
                  <a16:creationId xmlns="" xmlns:a16="http://schemas.microsoft.com/office/drawing/2014/main" id="{D1584CAA-E716-4235-BF57-CD0D9905BECA}"/>
                </a:ext>
              </a:extLst>
            </p:cNvPr>
            <p:cNvSpPr/>
            <p:nvPr/>
          </p:nvSpPr>
          <p:spPr>
            <a:xfrm>
              <a:off x="6512718" y="960970"/>
              <a:ext cx="374021" cy="332524"/>
            </a:xfrm>
            <a:custGeom>
              <a:avLst/>
              <a:gdLst>
                <a:gd name="connsiteX0" fmla="*/ 362426 w 374021"/>
                <a:gd name="connsiteY0" fmla="*/ 71539 h 332524"/>
                <a:gd name="connsiteX1" fmla="*/ 315754 w 374021"/>
                <a:gd name="connsiteY1" fmla="*/ 18199 h 332524"/>
                <a:gd name="connsiteX2" fmla="*/ 249079 w 374021"/>
                <a:gd name="connsiteY2" fmla="*/ 102 h 332524"/>
                <a:gd name="connsiteX3" fmla="*/ 166211 w 374021"/>
                <a:gd name="connsiteY3" fmla="*/ 73444 h 332524"/>
                <a:gd name="connsiteX4" fmla="*/ 59531 w 374021"/>
                <a:gd name="connsiteY4" fmla="*/ 59157 h 332524"/>
                <a:gd name="connsiteX5" fmla="*/ 12859 w 374021"/>
                <a:gd name="connsiteY5" fmla="*/ 110592 h 332524"/>
                <a:gd name="connsiteX6" fmla="*/ 1429 w 374021"/>
                <a:gd name="connsiteY6" fmla="*/ 180124 h 332524"/>
                <a:gd name="connsiteX7" fmla="*/ 43339 w 374021"/>
                <a:gd name="connsiteY7" fmla="*/ 259182 h 332524"/>
                <a:gd name="connsiteX8" fmla="*/ 128111 w 374021"/>
                <a:gd name="connsiteY8" fmla="*/ 302997 h 332524"/>
                <a:gd name="connsiteX9" fmla="*/ 246221 w 374021"/>
                <a:gd name="connsiteY9" fmla="*/ 332524 h 332524"/>
                <a:gd name="connsiteX10" fmla="*/ 320516 w 374021"/>
                <a:gd name="connsiteY10" fmla="*/ 242989 h 332524"/>
                <a:gd name="connsiteX11" fmla="*/ 369094 w 374021"/>
                <a:gd name="connsiteY11" fmla="*/ 161074 h 332524"/>
                <a:gd name="connsiteX12" fmla="*/ 362426 w 374021"/>
                <a:gd name="connsiteY12" fmla="*/ 71539 h 33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021" h="332524">
                  <a:moveTo>
                    <a:pt x="362426" y="71539"/>
                  </a:moveTo>
                  <a:cubicBezTo>
                    <a:pt x="352901" y="49632"/>
                    <a:pt x="336709" y="31534"/>
                    <a:pt x="315754" y="18199"/>
                  </a:cubicBezTo>
                  <a:cubicBezTo>
                    <a:pt x="295751" y="4864"/>
                    <a:pt x="272891" y="-851"/>
                    <a:pt x="249079" y="102"/>
                  </a:cubicBezTo>
                  <a:cubicBezTo>
                    <a:pt x="208121" y="2959"/>
                    <a:pt x="173831" y="32487"/>
                    <a:pt x="166211" y="73444"/>
                  </a:cubicBezTo>
                  <a:cubicBezTo>
                    <a:pt x="137636" y="45822"/>
                    <a:pt x="94774" y="40107"/>
                    <a:pt x="59531" y="59157"/>
                  </a:cubicBezTo>
                  <a:cubicBezTo>
                    <a:pt x="38576" y="70587"/>
                    <a:pt x="22384" y="88684"/>
                    <a:pt x="12859" y="110592"/>
                  </a:cubicBezTo>
                  <a:cubicBezTo>
                    <a:pt x="1429" y="132499"/>
                    <a:pt x="-2381" y="156312"/>
                    <a:pt x="1429" y="180124"/>
                  </a:cubicBezTo>
                  <a:cubicBezTo>
                    <a:pt x="6191" y="210604"/>
                    <a:pt x="21431" y="238227"/>
                    <a:pt x="43339" y="259182"/>
                  </a:cubicBezTo>
                  <a:cubicBezTo>
                    <a:pt x="68104" y="280137"/>
                    <a:pt x="96679" y="295377"/>
                    <a:pt x="128111" y="302997"/>
                  </a:cubicBezTo>
                  <a:cubicBezTo>
                    <a:pt x="179546" y="316332"/>
                    <a:pt x="246221" y="332524"/>
                    <a:pt x="246221" y="332524"/>
                  </a:cubicBezTo>
                  <a:cubicBezTo>
                    <a:pt x="246221" y="332524"/>
                    <a:pt x="284321" y="282042"/>
                    <a:pt x="320516" y="242989"/>
                  </a:cubicBezTo>
                  <a:cubicBezTo>
                    <a:pt x="343376" y="220129"/>
                    <a:pt x="359569" y="192507"/>
                    <a:pt x="369094" y="161074"/>
                  </a:cubicBezTo>
                  <a:cubicBezTo>
                    <a:pt x="377666" y="131547"/>
                    <a:pt x="374809" y="100114"/>
                    <a:pt x="362426" y="71539"/>
                  </a:cubicBezTo>
                  <a:close/>
                </a:path>
              </a:pathLst>
            </a:custGeom>
            <a:solidFill>
              <a:srgbClr val="F5F5F5"/>
            </a:solidFill>
            <a:ln w="9525" cap="flat">
              <a:noFill/>
              <a:prstDash val="solid"/>
              <a:miter/>
            </a:ln>
          </p:spPr>
          <p:txBody>
            <a:bodyPr rtlCol="0" anchor="ctr"/>
            <a:lstStyle/>
            <a:p>
              <a:endParaRPr lang="en-US">
                <a:solidFill>
                  <a:prstClr val="black"/>
                </a:solidFill>
              </a:endParaRPr>
            </a:p>
          </p:txBody>
        </p:sp>
        <p:sp>
          <p:nvSpPr>
            <p:cNvPr id="171" name="Freeform: Shape 170">
              <a:extLst>
                <a:ext uri="{FF2B5EF4-FFF2-40B4-BE49-F238E27FC236}">
                  <a16:creationId xmlns="" xmlns:a16="http://schemas.microsoft.com/office/drawing/2014/main" id="{EC81160F-E16A-4179-9CC5-CD18A5DFB5DF}"/>
                </a:ext>
              </a:extLst>
            </p:cNvPr>
            <p:cNvSpPr/>
            <p:nvPr/>
          </p:nvSpPr>
          <p:spPr>
            <a:xfrm>
              <a:off x="7488816" y="2478996"/>
              <a:ext cx="259771" cy="225150"/>
            </a:xfrm>
            <a:custGeom>
              <a:avLst/>
              <a:gdLst>
                <a:gd name="connsiteX0" fmla="*/ 259771 w 259771"/>
                <a:gd name="connsiteY0" fmla="*/ 89896 h 225150"/>
                <a:gd name="connsiteX1" fmla="*/ 244531 w 259771"/>
                <a:gd name="connsiteY1" fmla="*/ 43223 h 225150"/>
                <a:gd name="connsiteX2" fmla="*/ 207384 w 259771"/>
                <a:gd name="connsiteY2" fmla="*/ 13696 h 225150"/>
                <a:gd name="connsiteX3" fmla="*/ 157854 w 259771"/>
                <a:gd name="connsiteY3" fmla="*/ 17506 h 225150"/>
                <a:gd name="connsiteX4" fmla="*/ 134994 w 259771"/>
                <a:gd name="connsiteY4" fmla="*/ 37508 h 225150"/>
                <a:gd name="connsiteX5" fmla="*/ 118802 w 259771"/>
                <a:gd name="connsiteY5" fmla="*/ 15601 h 225150"/>
                <a:gd name="connsiteX6" fmla="*/ 71177 w 259771"/>
                <a:gd name="connsiteY6" fmla="*/ 361 h 225150"/>
                <a:gd name="connsiteX7" fmla="*/ 28314 w 259771"/>
                <a:gd name="connsiteY7" fmla="*/ 20363 h 225150"/>
                <a:gd name="connsiteX8" fmla="*/ 2596 w 259771"/>
                <a:gd name="connsiteY8" fmla="*/ 61321 h 225150"/>
                <a:gd name="connsiteX9" fmla="*/ 7359 w 259771"/>
                <a:gd name="connsiteY9" fmla="*/ 123233 h 225150"/>
                <a:gd name="connsiteX10" fmla="*/ 49269 w 259771"/>
                <a:gd name="connsiteY10" fmla="*/ 173716 h 225150"/>
                <a:gd name="connsiteX11" fmla="*/ 116896 w 259771"/>
                <a:gd name="connsiteY11" fmla="*/ 225151 h 225150"/>
                <a:gd name="connsiteX12" fmla="*/ 188334 w 259771"/>
                <a:gd name="connsiteY12" fmla="*/ 188003 h 225150"/>
                <a:gd name="connsiteX13" fmla="*/ 241674 w 259771"/>
                <a:gd name="connsiteY13" fmla="*/ 148951 h 225150"/>
                <a:gd name="connsiteX14" fmla="*/ 259771 w 259771"/>
                <a:gd name="connsiteY14" fmla="*/ 89896 h 2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771" h="225150">
                  <a:moveTo>
                    <a:pt x="259771" y="89896"/>
                  </a:moveTo>
                  <a:cubicBezTo>
                    <a:pt x="259771" y="72751"/>
                    <a:pt x="254056" y="56558"/>
                    <a:pt x="244531" y="43223"/>
                  </a:cubicBezTo>
                  <a:cubicBezTo>
                    <a:pt x="235006" y="29888"/>
                    <a:pt x="222624" y="19411"/>
                    <a:pt x="207384" y="13696"/>
                  </a:cubicBezTo>
                  <a:cubicBezTo>
                    <a:pt x="191191" y="7981"/>
                    <a:pt x="173094" y="8933"/>
                    <a:pt x="157854" y="17506"/>
                  </a:cubicBezTo>
                  <a:cubicBezTo>
                    <a:pt x="148329" y="22269"/>
                    <a:pt x="140709" y="28936"/>
                    <a:pt x="134994" y="37508"/>
                  </a:cubicBezTo>
                  <a:cubicBezTo>
                    <a:pt x="131184" y="28936"/>
                    <a:pt x="125469" y="21316"/>
                    <a:pt x="118802" y="15601"/>
                  </a:cubicBezTo>
                  <a:cubicBezTo>
                    <a:pt x="105466" y="4171"/>
                    <a:pt x="88321" y="-1544"/>
                    <a:pt x="71177" y="361"/>
                  </a:cubicBezTo>
                  <a:cubicBezTo>
                    <a:pt x="54984" y="2266"/>
                    <a:pt x="39744" y="8933"/>
                    <a:pt x="28314" y="20363"/>
                  </a:cubicBezTo>
                  <a:cubicBezTo>
                    <a:pt x="15931" y="30841"/>
                    <a:pt x="6406" y="45128"/>
                    <a:pt x="2596" y="61321"/>
                  </a:cubicBezTo>
                  <a:cubicBezTo>
                    <a:pt x="-2166" y="82276"/>
                    <a:pt x="-261" y="103231"/>
                    <a:pt x="7359" y="123233"/>
                  </a:cubicBezTo>
                  <a:cubicBezTo>
                    <a:pt x="16884" y="143236"/>
                    <a:pt x="32124" y="160381"/>
                    <a:pt x="49269" y="173716"/>
                  </a:cubicBezTo>
                  <a:cubicBezTo>
                    <a:pt x="77844" y="196576"/>
                    <a:pt x="116896" y="225151"/>
                    <a:pt x="116896" y="225151"/>
                  </a:cubicBezTo>
                  <a:cubicBezTo>
                    <a:pt x="116896" y="225151"/>
                    <a:pt x="154996" y="203244"/>
                    <a:pt x="188334" y="188003"/>
                  </a:cubicBezTo>
                  <a:cubicBezTo>
                    <a:pt x="209289" y="179431"/>
                    <a:pt x="227387" y="166096"/>
                    <a:pt x="241674" y="148951"/>
                  </a:cubicBezTo>
                  <a:cubicBezTo>
                    <a:pt x="252152" y="130853"/>
                    <a:pt x="259771" y="110851"/>
                    <a:pt x="259771" y="89896"/>
                  </a:cubicBezTo>
                  <a:close/>
                </a:path>
              </a:pathLst>
            </a:custGeom>
            <a:solidFill>
              <a:srgbClr val="F5F5F5"/>
            </a:solidFill>
            <a:ln w="9525" cap="flat">
              <a:noFill/>
              <a:prstDash val="solid"/>
              <a:miter/>
            </a:ln>
          </p:spPr>
          <p:txBody>
            <a:bodyPr rtlCol="0" anchor="ctr"/>
            <a:lstStyle/>
            <a:p>
              <a:endParaRPr lang="en-US">
                <a:solidFill>
                  <a:prstClr val="black"/>
                </a:solidFill>
              </a:endParaRPr>
            </a:p>
          </p:txBody>
        </p:sp>
        <p:sp>
          <p:nvSpPr>
            <p:cNvPr id="172" name="Freeform: Shape 171">
              <a:extLst>
                <a:ext uri="{FF2B5EF4-FFF2-40B4-BE49-F238E27FC236}">
                  <a16:creationId xmlns="" xmlns:a16="http://schemas.microsoft.com/office/drawing/2014/main" id="{A5D32884-07BF-412E-B618-05110DF603C4}"/>
                </a:ext>
              </a:extLst>
            </p:cNvPr>
            <p:cNvSpPr/>
            <p:nvPr/>
          </p:nvSpPr>
          <p:spPr>
            <a:xfrm>
              <a:off x="7602163" y="3171463"/>
              <a:ext cx="260724" cy="225151"/>
            </a:xfrm>
            <a:custGeom>
              <a:avLst/>
              <a:gdLst>
                <a:gd name="connsiteX0" fmla="*/ 260724 w 260724"/>
                <a:gd name="connsiteY0" fmla="*/ 90848 h 225151"/>
                <a:gd name="connsiteX1" fmla="*/ 245484 w 260724"/>
                <a:gd name="connsiteY1" fmla="*/ 44176 h 225151"/>
                <a:gd name="connsiteX2" fmla="*/ 208337 w 260724"/>
                <a:gd name="connsiteY2" fmla="*/ 14648 h 225151"/>
                <a:gd name="connsiteX3" fmla="*/ 135946 w 260724"/>
                <a:gd name="connsiteY3" fmla="*/ 38461 h 225151"/>
                <a:gd name="connsiteX4" fmla="*/ 119754 w 260724"/>
                <a:gd name="connsiteY4" fmla="*/ 15601 h 225151"/>
                <a:gd name="connsiteX5" fmla="*/ 72129 w 260724"/>
                <a:gd name="connsiteY5" fmla="*/ 361 h 225151"/>
                <a:gd name="connsiteX6" fmla="*/ 28314 w 260724"/>
                <a:gd name="connsiteY6" fmla="*/ 20364 h 225151"/>
                <a:gd name="connsiteX7" fmla="*/ 2596 w 260724"/>
                <a:gd name="connsiteY7" fmla="*/ 61321 h 225151"/>
                <a:gd name="connsiteX8" fmla="*/ 7359 w 260724"/>
                <a:gd name="connsiteY8" fmla="*/ 123233 h 225151"/>
                <a:gd name="connsiteX9" fmla="*/ 50221 w 260724"/>
                <a:gd name="connsiteY9" fmla="*/ 173716 h 225151"/>
                <a:gd name="connsiteX10" fmla="*/ 117849 w 260724"/>
                <a:gd name="connsiteY10" fmla="*/ 225151 h 225151"/>
                <a:gd name="connsiteX11" fmla="*/ 189287 w 260724"/>
                <a:gd name="connsiteY11" fmla="*/ 188004 h 225151"/>
                <a:gd name="connsiteX12" fmla="*/ 242627 w 260724"/>
                <a:gd name="connsiteY12" fmla="*/ 148951 h 225151"/>
                <a:gd name="connsiteX13" fmla="*/ 260724 w 260724"/>
                <a:gd name="connsiteY13" fmla="*/ 90848 h 22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724" h="225151">
                  <a:moveTo>
                    <a:pt x="260724" y="90848"/>
                  </a:moveTo>
                  <a:cubicBezTo>
                    <a:pt x="260724" y="73703"/>
                    <a:pt x="255009" y="57511"/>
                    <a:pt x="245484" y="44176"/>
                  </a:cubicBezTo>
                  <a:cubicBezTo>
                    <a:pt x="236912" y="30841"/>
                    <a:pt x="223577" y="20364"/>
                    <a:pt x="208337" y="14648"/>
                  </a:cubicBezTo>
                  <a:cubicBezTo>
                    <a:pt x="181667" y="5123"/>
                    <a:pt x="152139" y="15601"/>
                    <a:pt x="135946" y="38461"/>
                  </a:cubicBezTo>
                  <a:cubicBezTo>
                    <a:pt x="132137" y="29889"/>
                    <a:pt x="126421" y="22269"/>
                    <a:pt x="119754" y="15601"/>
                  </a:cubicBezTo>
                  <a:cubicBezTo>
                    <a:pt x="106419" y="4171"/>
                    <a:pt x="89274" y="-1544"/>
                    <a:pt x="72129" y="361"/>
                  </a:cubicBezTo>
                  <a:cubicBezTo>
                    <a:pt x="55937" y="2266"/>
                    <a:pt x="40696" y="8933"/>
                    <a:pt x="28314" y="20364"/>
                  </a:cubicBezTo>
                  <a:cubicBezTo>
                    <a:pt x="15931" y="30841"/>
                    <a:pt x="6406" y="45128"/>
                    <a:pt x="2596" y="61321"/>
                  </a:cubicBezTo>
                  <a:cubicBezTo>
                    <a:pt x="-2166" y="82276"/>
                    <a:pt x="-261" y="103231"/>
                    <a:pt x="7359" y="123233"/>
                  </a:cubicBezTo>
                  <a:cubicBezTo>
                    <a:pt x="16884" y="143236"/>
                    <a:pt x="32124" y="160381"/>
                    <a:pt x="50221" y="173716"/>
                  </a:cubicBezTo>
                  <a:cubicBezTo>
                    <a:pt x="78796" y="196576"/>
                    <a:pt x="117849" y="225151"/>
                    <a:pt x="117849" y="225151"/>
                  </a:cubicBezTo>
                  <a:cubicBezTo>
                    <a:pt x="117849" y="225151"/>
                    <a:pt x="155949" y="203243"/>
                    <a:pt x="189287" y="188004"/>
                  </a:cubicBezTo>
                  <a:cubicBezTo>
                    <a:pt x="210242" y="179431"/>
                    <a:pt x="228339" y="166096"/>
                    <a:pt x="242627" y="148951"/>
                  </a:cubicBezTo>
                  <a:cubicBezTo>
                    <a:pt x="254056" y="132758"/>
                    <a:pt x="260724" y="111803"/>
                    <a:pt x="260724" y="90848"/>
                  </a:cubicBezTo>
                  <a:close/>
                </a:path>
              </a:pathLst>
            </a:custGeom>
            <a:solidFill>
              <a:srgbClr val="EBEBEB"/>
            </a:solidFill>
            <a:ln w="9525" cap="flat">
              <a:noFill/>
              <a:prstDash val="solid"/>
              <a:miter/>
            </a:ln>
          </p:spPr>
          <p:txBody>
            <a:bodyPr rtlCol="0" anchor="ctr"/>
            <a:lstStyle/>
            <a:p>
              <a:endParaRPr lang="en-US">
                <a:solidFill>
                  <a:prstClr val="black"/>
                </a:solidFill>
              </a:endParaRPr>
            </a:p>
          </p:txBody>
        </p:sp>
      </p:grpSp>
      <p:grpSp>
        <p:nvGrpSpPr>
          <p:cNvPr id="173" name="Graphic 6">
            <a:extLst>
              <a:ext uri="{FF2B5EF4-FFF2-40B4-BE49-F238E27FC236}">
                <a16:creationId xmlns="" xmlns:a16="http://schemas.microsoft.com/office/drawing/2014/main" id="{3064329A-D7B4-415F-96AD-C1C10F900BEA}"/>
              </a:ext>
            </a:extLst>
          </p:cNvPr>
          <p:cNvGrpSpPr/>
          <p:nvPr/>
        </p:nvGrpSpPr>
        <p:grpSpPr>
          <a:xfrm flipH="1">
            <a:off x="5585188" y="-1344480"/>
            <a:ext cx="1199312" cy="961793"/>
            <a:chOff x="6669405" y="928687"/>
            <a:chExt cx="1755457" cy="1407795"/>
          </a:xfrm>
        </p:grpSpPr>
        <p:sp>
          <p:nvSpPr>
            <p:cNvPr id="174" name="Freeform: Shape 173">
              <a:extLst>
                <a:ext uri="{FF2B5EF4-FFF2-40B4-BE49-F238E27FC236}">
                  <a16:creationId xmlns="" xmlns:a16="http://schemas.microsoft.com/office/drawing/2014/main" id="{4E92D9A2-907F-4AA1-AD81-9ADA011F93E3}"/>
                </a:ext>
              </a:extLst>
            </p:cNvPr>
            <p:cNvSpPr/>
            <p:nvPr/>
          </p:nvSpPr>
          <p:spPr>
            <a:xfrm>
              <a:off x="6866572" y="932497"/>
              <a:ext cx="1550670" cy="1401127"/>
            </a:xfrm>
            <a:custGeom>
              <a:avLst/>
              <a:gdLst>
                <a:gd name="connsiteX0" fmla="*/ 741045 w 1550670"/>
                <a:gd name="connsiteY0" fmla="*/ 369570 h 1401127"/>
                <a:gd name="connsiteX1" fmla="*/ 452438 w 1550670"/>
                <a:gd name="connsiteY1" fmla="*/ 0 h 1401127"/>
                <a:gd name="connsiteX2" fmla="*/ 381953 w 1550670"/>
                <a:gd name="connsiteY2" fmla="*/ 464820 h 1401127"/>
                <a:gd name="connsiteX3" fmla="*/ 1905 w 1550670"/>
                <a:gd name="connsiteY3" fmla="*/ 452438 h 1401127"/>
                <a:gd name="connsiteX4" fmla="*/ 240030 w 1550670"/>
                <a:gd name="connsiteY4" fmla="*/ 764858 h 1401127"/>
                <a:gd name="connsiteX5" fmla="*/ 0 w 1550670"/>
                <a:gd name="connsiteY5" fmla="*/ 1079183 h 1401127"/>
                <a:gd name="connsiteX6" fmla="*/ 397193 w 1550670"/>
                <a:gd name="connsiteY6" fmla="*/ 1001078 h 1401127"/>
                <a:gd name="connsiteX7" fmla="*/ 454343 w 1550670"/>
                <a:gd name="connsiteY7" fmla="*/ 1401128 h 1401127"/>
                <a:gd name="connsiteX8" fmla="*/ 775335 w 1550670"/>
                <a:gd name="connsiteY8" fmla="*/ 1088708 h 1401127"/>
                <a:gd name="connsiteX9" fmla="*/ 1180148 w 1550670"/>
                <a:gd name="connsiteY9" fmla="*/ 1369695 h 1401127"/>
                <a:gd name="connsiteX10" fmla="*/ 1091565 w 1550670"/>
                <a:gd name="connsiteY10" fmla="*/ 961073 h 1401127"/>
                <a:gd name="connsiteX11" fmla="*/ 1550670 w 1550670"/>
                <a:gd name="connsiteY11" fmla="*/ 888683 h 1401127"/>
                <a:gd name="connsiteX12" fmla="*/ 1193483 w 1550670"/>
                <a:gd name="connsiteY12" fmla="*/ 677228 h 1401127"/>
                <a:gd name="connsiteX13" fmla="*/ 1402080 w 1550670"/>
                <a:gd name="connsiteY13" fmla="*/ 318135 h 1401127"/>
                <a:gd name="connsiteX14" fmla="*/ 1044893 w 1550670"/>
                <a:gd name="connsiteY14" fmla="*/ 458153 h 1401127"/>
                <a:gd name="connsiteX15" fmla="*/ 1001078 w 1550670"/>
                <a:gd name="connsiteY15" fmla="*/ 15240 h 140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50670" h="1401127">
                  <a:moveTo>
                    <a:pt x="741045" y="369570"/>
                  </a:moveTo>
                  <a:lnTo>
                    <a:pt x="452438" y="0"/>
                  </a:lnTo>
                  <a:lnTo>
                    <a:pt x="381953" y="464820"/>
                  </a:lnTo>
                  <a:lnTo>
                    <a:pt x="1905" y="452438"/>
                  </a:lnTo>
                  <a:lnTo>
                    <a:pt x="240030" y="764858"/>
                  </a:lnTo>
                  <a:lnTo>
                    <a:pt x="0" y="1079183"/>
                  </a:lnTo>
                  <a:lnTo>
                    <a:pt x="397193" y="1001078"/>
                  </a:lnTo>
                  <a:lnTo>
                    <a:pt x="454343" y="1401128"/>
                  </a:lnTo>
                  <a:lnTo>
                    <a:pt x="775335" y="1088708"/>
                  </a:lnTo>
                  <a:lnTo>
                    <a:pt x="1180148" y="1369695"/>
                  </a:lnTo>
                  <a:lnTo>
                    <a:pt x="1091565" y="961073"/>
                  </a:lnTo>
                  <a:lnTo>
                    <a:pt x="1550670" y="888683"/>
                  </a:lnTo>
                  <a:lnTo>
                    <a:pt x="1193483" y="677228"/>
                  </a:lnTo>
                  <a:lnTo>
                    <a:pt x="1402080" y="318135"/>
                  </a:lnTo>
                  <a:lnTo>
                    <a:pt x="1044893" y="458153"/>
                  </a:lnTo>
                  <a:lnTo>
                    <a:pt x="1001078" y="15240"/>
                  </a:lnTo>
                  <a:close/>
                </a:path>
              </a:pathLst>
            </a:custGeom>
            <a:solidFill>
              <a:srgbClr val="FAFAFA"/>
            </a:solidFill>
            <a:ln w="9525" cap="flat">
              <a:noFill/>
              <a:prstDash val="solid"/>
              <a:miter/>
            </a:ln>
          </p:spPr>
          <p:txBody>
            <a:bodyPr rtlCol="0" anchor="ctr"/>
            <a:lstStyle/>
            <a:p>
              <a:endParaRPr lang="en-US">
                <a:solidFill>
                  <a:prstClr val="black"/>
                </a:solidFill>
              </a:endParaRPr>
            </a:p>
          </p:txBody>
        </p:sp>
        <p:sp>
          <p:nvSpPr>
            <p:cNvPr id="175" name="Freeform: Shape 174">
              <a:extLst>
                <a:ext uri="{FF2B5EF4-FFF2-40B4-BE49-F238E27FC236}">
                  <a16:creationId xmlns="" xmlns:a16="http://schemas.microsoft.com/office/drawing/2014/main" id="{CEDB0801-79B2-4B80-9EB6-6E8D7B06A718}"/>
                </a:ext>
              </a:extLst>
            </p:cNvPr>
            <p:cNvSpPr/>
            <p:nvPr/>
          </p:nvSpPr>
          <p:spPr>
            <a:xfrm>
              <a:off x="6859905" y="928687"/>
              <a:ext cx="1564957" cy="1407795"/>
            </a:xfrm>
            <a:custGeom>
              <a:avLst/>
              <a:gdLst>
                <a:gd name="connsiteX0" fmla="*/ 747713 w 1564957"/>
                <a:gd name="connsiteY0" fmla="*/ 373380 h 1407795"/>
                <a:gd name="connsiteX1" fmla="*/ 1006792 w 1564957"/>
                <a:gd name="connsiteY1" fmla="*/ 18098 h 1407795"/>
                <a:gd name="connsiteX2" fmla="*/ 1008697 w 1564957"/>
                <a:gd name="connsiteY2" fmla="*/ 15240 h 1407795"/>
                <a:gd name="connsiteX3" fmla="*/ 1008697 w 1564957"/>
                <a:gd name="connsiteY3" fmla="*/ 19050 h 1407795"/>
                <a:gd name="connsiteX4" fmla="*/ 1052513 w 1564957"/>
                <a:gd name="connsiteY4" fmla="*/ 461963 h 1407795"/>
                <a:gd name="connsiteX5" fmla="*/ 1049655 w 1564957"/>
                <a:gd name="connsiteY5" fmla="*/ 460058 h 1407795"/>
                <a:gd name="connsiteX6" fmla="*/ 1406842 w 1564957"/>
                <a:gd name="connsiteY6" fmla="*/ 320040 h 1407795"/>
                <a:gd name="connsiteX7" fmla="*/ 1413510 w 1564957"/>
                <a:gd name="connsiteY7" fmla="*/ 317183 h 1407795"/>
                <a:gd name="connsiteX8" fmla="*/ 1409700 w 1564957"/>
                <a:gd name="connsiteY8" fmla="*/ 322898 h 1407795"/>
                <a:gd name="connsiteX9" fmla="*/ 1202055 w 1564957"/>
                <a:gd name="connsiteY9" fmla="*/ 681990 h 1407795"/>
                <a:gd name="connsiteX10" fmla="*/ 1201102 w 1564957"/>
                <a:gd name="connsiteY10" fmla="*/ 678180 h 1407795"/>
                <a:gd name="connsiteX11" fmla="*/ 1558290 w 1564957"/>
                <a:gd name="connsiteY11" fmla="*/ 888683 h 1407795"/>
                <a:gd name="connsiteX12" fmla="*/ 1564957 w 1564957"/>
                <a:gd name="connsiteY12" fmla="*/ 892493 h 1407795"/>
                <a:gd name="connsiteX13" fmla="*/ 1557338 w 1564957"/>
                <a:gd name="connsiteY13" fmla="*/ 893445 h 1407795"/>
                <a:gd name="connsiteX14" fmla="*/ 1098232 w 1564957"/>
                <a:gd name="connsiteY14" fmla="*/ 965835 h 1407795"/>
                <a:gd name="connsiteX15" fmla="*/ 1100138 w 1564957"/>
                <a:gd name="connsiteY15" fmla="*/ 962025 h 1407795"/>
                <a:gd name="connsiteX16" fmla="*/ 1188720 w 1564957"/>
                <a:gd name="connsiteY16" fmla="*/ 1370648 h 1407795"/>
                <a:gd name="connsiteX17" fmla="*/ 1190625 w 1564957"/>
                <a:gd name="connsiteY17" fmla="*/ 1378268 h 1407795"/>
                <a:gd name="connsiteX18" fmla="*/ 1183957 w 1564957"/>
                <a:gd name="connsiteY18" fmla="*/ 1373505 h 1407795"/>
                <a:gd name="connsiteX19" fmla="*/ 823913 w 1564957"/>
                <a:gd name="connsiteY19" fmla="*/ 1122998 h 1407795"/>
                <a:gd name="connsiteX20" fmla="*/ 779145 w 1564957"/>
                <a:gd name="connsiteY20" fmla="*/ 1092518 h 1407795"/>
                <a:gd name="connsiteX21" fmla="*/ 782955 w 1564957"/>
                <a:gd name="connsiteY21" fmla="*/ 1092518 h 1407795"/>
                <a:gd name="connsiteX22" fmla="*/ 461963 w 1564957"/>
                <a:gd name="connsiteY22" fmla="*/ 1403985 h 1407795"/>
                <a:gd name="connsiteX23" fmla="*/ 458152 w 1564957"/>
                <a:gd name="connsiteY23" fmla="*/ 1407795 h 1407795"/>
                <a:gd name="connsiteX24" fmla="*/ 457200 w 1564957"/>
                <a:gd name="connsiteY24" fmla="*/ 1402080 h 1407795"/>
                <a:gd name="connsiteX25" fmla="*/ 400050 w 1564957"/>
                <a:gd name="connsiteY25" fmla="*/ 1002983 h 1407795"/>
                <a:gd name="connsiteX26" fmla="*/ 403860 w 1564957"/>
                <a:gd name="connsiteY26" fmla="*/ 1005840 h 1407795"/>
                <a:gd name="connsiteX27" fmla="*/ 7620 w 1564957"/>
                <a:gd name="connsiteY27" fmla="*/ 1085850 h 1407795"/>
                <a:gd name="connsiteX28" fmla="*/ 0 w 1564957"/>
                <a:gd name="connsiteY28" fmla="*/ 1086803 h 1407795"/>
                <a:gd name="connsiteX29" fmla="*/ 4763 w 1564957"/>
                <a:gd name="connsiteY29" fmla="*/ 1081088 h 1407795"/>
                <a:gd name="connsiteX30" fmla="*/ 244792 w 1564957"/>
                <a:gd name="connsiteY30" fmla="*/ 766763 h 1407795"/>
                <a:gd name="connsiteX31" fmla="*/ 244792 w 1564957"/>
                <a:gd name="connsiteY31" fmla="*/ 769620 h 1407795"/>
                <a:gd name="connsiteX32" fmla="*/ 5715 w 1564957"/>
                <a:gd name="connsiteY32" fmla="*/ 457200 h 1407795"/>
                <a:gd name="connsiteX33" fmla="*/ 2857 w 1564957"/>
                <a:gd name="connsiteY33" fmla="*/ 453390 h 1407795"/>
                <a:gd name="connsiteX34" fmla="*/ 7620 w 1564957"/>
                <a:gd name="connsiteY34" fmla="*/ 453390 h 1407795"/>
                <a:gd name="connsiteX35" fmla="*/ 388620 w 1564957"/>
                <a:gd name="connsiteY35" fmla="*/ 466725 h 1407795"/>
                <a:gd name="connsiteX36" fmla="*/ 386715 w 1564957"/>
                <a:gd name="connsiteY36" fmla="*/ 468630 h 1407795"/>
                <a:gd name="connsiteX37" fmla="*/ 458152 w 1564957"/>
                <a:gd name="connsiteY37" fmla="*/ 3810 h 1407795"/>
                <a:gd name="connsiteX38" fmla="*/ 459105 w 1564957"/>
                <a:gd name="connsiteY38" fmla="*/ 0 h 1407795"/>
                <a:gd name="connsiteX39" fmla="*/ 461010 w 1564957"/>
                <a:gd name="connsiteY39" fmla="*/ 2858 h 1407795"/>
                <a:gd name="connsiteX40" fmla="*/ 747713 w 1564957"/>
                <a:gd name="connsiteY40" fmla="*/ 373380 h 1407795"/>
                <a:gd name="connsiteX41" fmla="*/ 458152 w 1564957"/>
                <a:gd name="connsiteY41" fmla="*/ 3810 h 1407795"/>
                <a:gd name="connsiteX42" fmla="*/ 461010 w 1564957"/>
                <a:gd name="connsiteY42" fmla="*/ 2858 h 1407795"/>
                <a:gd name="connsiteX43" fmla="*/ 391477 w 1564957"/>
                <a:gd name="connsiteY43" fmla="*/ 468630 h 1407795"/>
                <a:gd name="connsiteX44" fmla="*/ 391477 w 1564957"/>
                <a:gd name="connsiteY44" fmla="*/ 470535 h 1407795"/>
                <a:gd name="connsiteX45" fmla="*/ 388620 w 1564957"/>
                <a:gd name="connsiteY45" fmla="*/ 470535 h 1407795"/>
                <a:gd name="connsiteX46" fmla="*/ 7620 w 1564957"/>
                <a:gd name="connsiteY46" fmla="*/ 458153 h 1407795"/>
                <a:gd name="connsiteX47" fmla="*/ 9525 w 1564957"/>
                <a:gd name="connsiteY47" fmla="*/ 454343 h 1407795"/>
                <a:gd name="connsiteX48" fmla="*/ 247650 w 1564957"/>
                <a:gd name="connsiteY48" fmla="*/ 766763 h 1407795"/>
                <a:gd name="connsiteX49" fmla="*/ 248602 w 1564957"/>
                <a:gd name="connsiteY49" fmla="*/ 768668 h 1407795"/>
                <a:gd name="connsiteX50" fmla="*/ 247650 w 1564957"/>
                <a:gd name="connsiteY50" fmla="*/ 770573 h 1407795"/>
                <a:gd name="connsiteX51" fmla="*/ 7620 w 1564957"/>
                <a:gd name="connsiteY51" fmla="*/ 1084898 h 1407795"/>
                <a:gd name="connsiteX52" fmla="*/ 4763 w 1564957"/>
                <a:gd name="connsiteY52" fmla="*/ 1080135 h 1407795"/>
                <a:gd name="connsiteX53" fmla="*/ 401002 w 1564957"/>
                <a:gd name="connsiteY53" fmla="*/ 1002030 h 1407795"/>
                <a:gd name="connsiteX54" fmla="*/ 403860 w 1564957"/>
                <a:gd name="connsiteY54" fmla="*/ 1002030 h 1407795"/>
                <a:gd name="connsiteX55" fmla="*/ 403860 w 1564957"/>
                <a:gd name="connsiteY55" fmla="*/ 1004888 h 1407795"/>
                <a:gd name="connsiteX56" fmla="*/ 461010 w 1564957"/>
                <a:gd name="connsiteY56" fmla="*/ 1403985 h 1407795"/>
                <a:gd name="connsiteX57" fmla="*/ 456247 w 1564957"/>
                <a:gd name="connsiteY57" fmla="*/ 1402080 h 1407795"/>
                <a:gd name="connsiteX58" fmla="*/ 778192 w 1564957"/>
                <a:gd name="connsiteY58" fmla="*/ 1088708 h 1407795"/>
                <a:gd name="connsiteX59" fmla="*/ 780097 w 1564957"/>
                <a:gd name="connsiteY59" fmla="*/ 1086803 h 1407795"/>
                <a:gd name="connsiteX60" fmla="*/ 782002 w 1564957"/>
                <a:gd name="connsiteY60" fmla="*/ 1088708 h 1407795"/>
                <a:gd name="connsiteX61" fmla="*/ 826770 w 1564957"/>
                <a:gd name="connsiteY61" fmla="*/ 1119188 h 1407795"/>
                <a:gd name="connsiteX62" fmla="*/ 1186815 w 1564957"/>
                <a:gd name="connsiteY62" fmla="*/ 1369695 h 1407795"/>
                <a:gd name="connsiteX63" fmla="*/ 1182052 w 1564957"/>
                <a:gd name="connsiteY63" fmla="*/ 1372553 h 1407795"/>
                <a:gd name="connsiteX64" fmla="*/ 1093470 w 1564957"/>
                <a:gd name="connsiteY64" fmla="*/ 963930 h 1407795"/>
                <a:gd name="connsiteX65" fmla="*/ 1092517 w 1564957"/>
                <a:gd name="connsiteY65" fmla="*/ 961073 h 1407795"/>
                <a:gd name="connsiteX66" fmla="*/ 1095375 w 1564957"/>
                <a:gd name="connsiteY66" fmla="*/ 961073 h 1407795"/>
                <a:gd name="connsiteX67" fmla="*/ 1554480 w 1564957"/>
                <a:gd name="connsiteY67" fmla="*/ 888683 h 1407795"/>
                <a:gd name="connsiteX68" fmla="*/ 1553527 w 1564957"/>
                <a:gd name="connsiteY68" fmla="*/ 893445 h 1407795"/>
                <a:gd name="connsiteX69" fmla="*/ 1196340 w 1564957"/>
                <a:gd name="connsiteY69" fmla="*/ 682943 h 1407795"/>
                <a:gd name="connsiteX70" fmla="*/ 1194435 w 1564957"/>
                <a:gd name="connsiteY70" fmla="*/ 681990 h 1407795"/>
                <a:gd name="connsiteX71" fmla="*/ 1195388 w 1564957"/>
                <a:gd name="connsiteY71" fmla="*/ 680085 h 1407795"/>
                <a:gd name="connsiteX72" fmla="*/ 1403985 w 1564957"/>
                <a:gd name="connsiteY72" fmla="*/ 320993 h 1407795"/>
                <a:gd name="connsiteX73" fmla="*/ 1406842 w 1564957"/>
                <a:gd name="connsiteY73" fmla="*/ 324803 h 1407795"/>
                <a:gd name="connsiteX74" fmla="*/ 1049655 w 1564957"/>
                <a:gd name="connsiteY74" fmla="*/ 463868 h 1407795"/>
                <a:gd name="connsiteX75" fmla="*/ 1046797 w 1564957"/>
                <a:gd name="connsiteY75" fmla="*/ 464820 h 1407795"/>
                <a:gd name="connsiteX76" fmla="*/ 1046797 w 1564957"/>
                <a:gd name="connsiteY76" fmla="*/ 461963 h 1407795"/>
                <a:gd name="connsiteX77" fmla="*/ 1003935 w 1564957"/>
                <a:gd name="connsiteY77" fmla="*/ 19050 h 1407795"/>
                <a:gd name="connsiteX78" fmla="*/ 1006792 w 1564957"/>
                <a:gd name="connsiteY78" fmla="*/ 20003 h 1407795"/>
                <a:gd name="connsiteX79" fmla="*/ 747713 w 1564957"/>
                <a:gd name="connsiteY79" fmla="*/ 373380 h 14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564957" h="1407795">
                  <a:moveTo>
                    <a:pt x="747713" y="373380"/>
                  </a:moveTo>
                  <a:lnTo>
                    <a:pt x="1006792" y="18098"/>
                  </a:lnTo>
                  <a:lnTo>
                    <a:pt x="1008697" y="15240"/>
                  </a:lnTo>
                  <a:lnTo>
                    <a:pt x="1008697" y="19050"/>
                  </a:lnTo>
                  <a:cubicBezTo>
                    <a:pt x="1020127" y="140970"/>
                    <a:pt x="1035367" y="290513"/>
                    <a:pt x="1052513" y="461963"/>
                  </a:cubicBezTo>
                  <a:lnTo>
                    <a:pt x="1049655" y="460058"/>
                  </a:lnTo>
                  <a:lnTo>
                    <a:pt x="1406842" y="320040"/>
                  </a:lnTo>
                  <a:lnTo>
                    <a:pt x="1413510" y="317183"/>
                  </a:lnTo>
                  <a:lnTo>
                    <a:pt x="1409700" y="322898"/>
                  </a:lnTo>
                  <a:cubicBezTo>
                    <a:pt x="1344930" y="434340"/>
                    <a:pt x="1275398" y="555308"/>
                    <a:pt x="1202055" y="681990"/>
                  </a:cubicBezTo>
                  <a:lnTo>
                    <a:pt x="1201102" y="678180"/>
                  </a:lnTo>
                  <a:lnTo>
                    <a:pt x="1558290" y="888683"/>
                  </a:lnTo>
                  <a:lnTo>
                    <a:pt x="1564957" y="892493"/>
                  </a:lnTo>
                  <a:lnTo>
                    <a:pt x="1557338" y="893445"/>
                  </a:lnTo>
                  <a:lnTo>
                    <a:pt x="1098232" y="965835"/>
                  </a:lnTo>
                  <a:lnTo>
                    <a:pt x="1100138" y="962025"/>
                  </a:lnTo>
                  <a:cubicBezTo>
                    <a:pt x="1128713" y="1092518"/>
                    <a:pt x="1158240" y="1230630"/>
                    <a:pt x="1188720" y="1370648"/>
                  </a:cubicBezTo>
                  <a:lnTo>
                    <a:pt x="1190625" y="1378268"/>
                  </a:lnTo>
                  <a:lnTo>
                    <a:pt x="1183957" y="1373505"/>
                  </a:lnTo>
                  <a:lnTo>
                    <a:pt x="823913" y="1122998"/>
                  </a:lnTo>
                  <a:lnTo>
                    <a:pt x="779145" y="1092518"/>
                  </a:lnTo>
                  <a:lnTo>
                    <a:pt x="782955" y="1092518"/>
                  </a:lnTo>
                  <a:lnTo>
                    <a:pt x="461963" y="1403985"/>
                  </a:lnTo>
                  <a:lnTo>
                    <a:pt x="458152" y="1407795"/>
                  </a:lnTo>
                  <a:lnTo>
                    <a:pt x="457200" y="1402080"/>
                  </a:lnTo>
                  <a:cubicBezTo>
                    <a:pt x="437197" y="1265873"/>
                    <a:pt x="418147" y="1132523"/>
                    <a:pt x="400050" y="1002983"/>
                  </a:cubicBezTo>
                  <a:lnTo>
                    <a:pt x="403860" y="1005840"/>
                  </a:lnTo>
                  <a:lnTo>
                    <a:pt x="7620" y="1085850"/>
                  </a:lnTo>
                  <a:lnTo>
                    <a:pt x="0" y="1086803"/>
                  </a:lnTo>
                  <a:lnTo>
                    <a:pt x="4763" y="1081088"/>
                  </a:lnTo>
                  <a:lnTo>
                    <a:pt x="244792" y="766763"/>
                  </a:lnTo>
                  <a:lnTo>
                    <a:pt x="244792" y="769620"/>
                  </a:lnTo>
                  <a:lnTo>
                    <a:pt x="5715" y="457200"/>
                  </a:lnTo>
                  <a:lnTo>
                    <a:pt x="2857" y="453390"/>
                  </a:lnTo>
                  <a:lnTo>
                    <a:pt x="7620" y="453390"/>
                  </a:lnTo>
                  <a:lnTo>
                    <a:pt x="388620" y="466725"/>
                  </a:lnTo>
                  <a:lnTo>
                    <a:pt x="386715" y="468630"/>
                  </a:lnTo>
                  <a:cubicBezTo>
                    <a:pt x="414338" y="287655"/>
                    <a:pt x="438150" y="132398"/>
                    <a:pt x="458152" y="3810"/>
                  </a:cubicBezTo>
                  <a:lnTo>
                    <a:pt x="459105" y="0"/>
                  </a:lnTo>
                  <a:lnTo>
                    <a:pt x="461010" y="2858"/>
                  </a:lnTo>
                  <a:lnTo>
                    <a:pt x="747713" y="373380"/>
                  </a:lnTo>
                  <a:cubicBezTo>
                    <a:pt x="741045" y="364808"/>
                    <a:pt x="643890" y="241935"/>
                    <a:pt x="458152" y="3810"/>
                  </a:cubicBezTo>
                  <a:lnTo>
                    <a:pt x="461010" y="2858"/>
                  </a:lnTo>
                  <a:cubicBezTo>
                    <a:pt x="441960" y="131445"/>
                    <a:pt x="418147" y="286703"/>
                    <a:pt x="391477" y="468630"/>
                  </a:cubicBezTo>
                  <a:lnTo>
                    <a:pt x="391477" y="470535"/>
                  </a:lnTo>
                  <a:lnTo>
                    <a:pt x="388620" y="470535"/>
                  </a:lnTo>
                  <a:lnTo>
                    <a:pt x="7620" y="458153"/>
                  </a:lnTo>
                  <a:lnTo>
                    <a:pt x="9525" y="454343"/>
                  </a:lnTo>
                  <a:lnTo>
                    <a:pt x="247650" y="766763"/>
                  </a:lnTo>
                  <a:lnTo>
                    <a:pt x="248602" y="768668"/>
                  </a:lnTo>
                  <a:lnTo>
                    <a:pt x="247650" y="770573"/>
                  </a:lnTo>
                  <a:lnTo>
                    <a:pt x="7620" y="1084898"/>
                  </a:lnTo>
                  <a:lnTo>
                    <a:pt x="4763" y="1080135"/>
                  </a:lnTo>
                  <a:lnTo>
                    <a:pt x="401002" y="1002030"/>
                  </a:lnTo>
                  <a:lnTo>
                    <a:pt x="403860" y="1002030"/>
                  </a:lnTo>
                  <a:lnTo>
                    <a:pt x="403860" y="1004888"/>
                  </a:lnTo>
                  <a:cubicBezTo>
                    <a:pt x="422910" y="1135380"/>
                    <a:pt x="441960" y="1267778"/>
                    <a:pt x="461010" y="1403985"/>
                  </a:cubicBezTo>
                  <a:lnTo>
                    <a:pt x="456247" y="1402080"/>
                  </a:lnTo>
                  <a:lnTo>
                    <a:pt x="778192" y="1088708"/>
                  </a:lnTo>
                  <a:lnTo>
                    <a:pt x="780097" y="1086803"/>
                  </a:lnTo>
                  <a:lnTo>
                    <a:pt x="782002" y="1088708"/>
                  </a:lnTo>
                  <a:lnTo>
                    <a:pt x="826770" y="1119188"/>
                  </a:lnTo>
                  <a:lnTo>
                    <a:pt x="1186815" y="1369695"/>
                  </a:lnTo>
                  <a:lnTo>
                    <a:pt x="1182052" y="1372553"/>
                  </a:lnTo>
                  <a:cubicBezTo>
                    <a:pt x="1151573" y="1231583"/>
                    <a:pt x="1122045" y="1093470"/>
                    <a:pt x="1093470" y="963930"/>
                  </a:cubicBezTo>
                  <a:lnTo>
                    <a:pt x="1092517" y="961073"/>
                  </a:lnTo>
                  <a:lnTo>
                    <a:pt x="1095375" y="961073"/>
                  </a:lnTo>
                  <a:lnTo>
                    <a:pt x="1554480" y="888683"/>
                  </a:lnTo>
                  <a:lnTo>
                    <a:pt x="1553527" y="893445"/>
                  </a:lnTo>
                  <a:lnTo>
                    <a:pt x="1196340" y="682943"/>
                  </a:lnTo>
                  <a:lnTo>
                    <a:pt x="1194435" y="681990"/>
                  </a:lnTo>
                  <a:lnTo>
                    <a:pt x="1195388" y="680085"/>
                  </a:lnTo>
                  <a:lnTo>
                    <a:pt x="1403985" y="320993"/>
                  </a:lnTo>
                  <a:lnTo>
                    <a:pt x="1406842" y="324803"/>
                  </a:lnTo>
                  <a:lnTo>
                    <a:pt x="1049655" y="463868"/>
                  </a:lnTo>
                  <a:lnTo>
                    <a:pt x="1046797" y="464820"/>
                  </a:lnTo>
                  <a:lnTo>
                    <a:pt x="1046797" y="461963"/>
                  </a:lnTo>
                  <a:cubicBezTo>
                    <a:pt x="1030605" y="290513"/>
                    <a:pt x="1015365" y="140970"/>
                    <a:pt x="1003935" y="19050"/>
                  </a:cubicBezTo>
                  <a:lnTo>
                    <a:pt x="1006792" y="20003"/>
                  </a:lnTo>
                  <a:lnTo>
                    <a:pt x="747713" y="373380"/>
                  </a:ln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76" name="Freeform: Shape 175">
              <a:extLst>
                <a:ext uri="{FF2B5EF4-FFF2-40B4-BE49-F238E27FC236}">
                  <a16:creationId xmlns="" xmlns:a16="http://schemas.microsoft.com/office/drawing/2014/main" id="{69F5C9C9-41F2-4F4C-B428-8DFFAA53DD9A}"/>
                </a:ext>
              </a:extLst>
            </p:cNvPr>
            <p:cNvSpPr/>
            <p:nvPr/>
          </p:nvSpPr>
          <p:spPr>
            <a:xfrm>
              <a:off x="7366199" y="1472902"/>
              <a:ext cx="459961" cy="388282"/>
            </a:xfrm>
            <a:custGeom>
              <a:avLst/>
              <a:gdLst>
                <a:gd name="connsiteX0" fmla="*/ 458588 w 459961"/>
                <a:gd name="connsiteY0" fmla="*/ 124440 h 388282"/>
                <a:gd name="connsiteX1" fmla="*/ 422393 w 459961"/>
                <a:gd name="connsiteY1" fmla="*/ 47287 h 388282"/>
                <a:gd name="connsiteX2" fmla="*/ 350955 w 459961"/>
                <a:gd name="connsiteY2" fmla="*/ 2520 h 388282"/>
                <a:gd name="connsiteX3" fmla="*/ 229035 w 459961"/>
                <a:gd name="connsiteY3" fmla="*/ 58718 h 388282"/>
                <a:gd name="connsiteX4" fmla="*/ 109973 w 459961"/>
                <a:gd name="connsiteY4" fmla="*/ 5377 h 388282"/>
                <a:gd name="connsiteX5" fmla="*/ 38535 w 459961"/>
                <a:gd name="connsiteY5" fmla="*/ 49193 h 388282"/>
                <a:gd name="connsiteX6" fmla="*/ 1388 w 459961"/>
                <a:gd name="connsiteY6" fmla="*/ 126345 h 388282"/>
                <a:gd name="connsiteX7" fmla="*/ 22343 w 459961"/>
                <a:gd name="connsiteY7" fmla="*/ 233025 h 388282"/>
                <a:gd name="connsiteX8" fmla="*/ 106163 w 459961"/>
                <a:gd name="connsiteY8" fmla="*/ 313035 h 388282"/>
                <a:gd name="connsiteX9" fmla="*/ 233798 w 459961"/>
                <a:gd name="connsiteY9" fmla="*/ 388283 h 388282"/>
                <a:gd name="connsiteX10" fmla="*/ 350955 w 459961"/>
                <a:gd name="connsiteY10" fmla="*/ 310177 h 388282"/>
                <a:gd name="connsiteX11" fmla="*/ 435728 w 459961"/>
                <a:gd name="connsiteY11" fmla="*/ 231120 h 388282"/>
                <a:gd name="connsiteX12" fmla="*/ 458588 w 459961"/>
                <a:gd name="connsiteY12" fmla="*/ 124440 h 38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961" h="388282">
                  <a:moveTo>
                    <a:pt x="458588" y="124440"/>
                  </a:moveTo>
                  <a:cubicBezTo>
                    <a:pt x="454778" y="95865"/>
                    <a:pt x="442395" y="68243"/>
                    <a:pt x="422393" y="47287"/>
                  </a:cubicBezTo>
                  <a:cubicBezTo>
                    <a:pt x="404295" y="25380"/>
                    <a:pt x="378578" y="10140"/>
                    <a:pt x="350955" y="2520"/>
                  </a:cubicBezTo>
                  <a:cubicBezTo>
                    <a:pt x="302378" y="-7958"/>
                    <a:pt x="251895" y="14902"/>
                    <a:pt x="229035" y="58718"/>
                  </a:cubicBezTo>
                  <a:cubicBezTo>
                    <a:pt x="205223" y="16807"/>
                    <a:pt x="156645" y="-4148"/>
                    <a:pt x="109973" y="5377"/>
                  </a:cubicBezTo>
                  <a:cubicBezTo>
                    <a:pt x="82350" y="12045"/>
                    <a:pt x="56633" y="27285"/>
                    <a:pt x="38535" y="49193"/>
                  </a:cubicBezTo>
                  <a:cubicBezTo>
                    <a:pt x="18533" y="70147"/>
                    <a:pt x="5198" y="97770"/>
                    <a:pt x="1388" y="126345"/>
                  </a:cubicBezTo>
                  <a:cubicBezTo>
                    <a:pt x="-3375" y="163493"/>
                    <a:pt x="4245" y="200640"/>
                    <a:pt x="22343" y="233025"/>
                  </a:cubicBezTo>
                  <a:cubicBezTo>
                    <a:pt x="43298" y="265410"/>
                    <a:pt x="72825" y="293033"/>
                    <a:pt x="106163" y="313035"/>
                  </a:cubicBezTo>
                  <a:cubicBezTo>
                    <a:pt x="161408" y="346372"/>
                    <a:pt x="233798" y="388283"/>
                    <a:pt x="233798" y="388283"/>
                  </a:cubicBezTo>
                  <a:cubicBezTo>
                    <a:pt x="233798" y="388283"/>
                    <a:pt x="295710" y="342562"/>
                    <a:pt x="350955" y="310177"/>
                  </a:cubicBezTo>
                  <a:cubicBezTo>
                    <a:pt x="385245" y="291127"/>
                    <a:pt x="413820" y="264458"/>
                    <a:pt x="435728" y="231120"/>
                  </a:cubicBezTo>
                  <a:cubicBezTo>
                    <a:pt x="455730" y="198735"/>
                    <a:pt x="463350" y="161587"/>
                    <a:pt x="458588" y="124440"/>
                  </a:cubicBezTo>
                  <a:close/>
                </a:path>
              </a:pathLst>
            </a:custGeom>
            <a:solidFill>
              <a:srgbClr val="BA68C8"/>
            </a:solidFill>
            <a:ln w="9525" cap="flat">
              <a:noFill/>
              <a:prstDash val="solid"/>
              <a:miter/>
            </a:ln>
          </p:spPr>
          <p:txBody>
            <a:bodyPr rtlCol="0" anchor="ctr"/>
            <a:lstStyle/>
            <a:p>
              <a:endParaRPr lang="en-US">
                <a:solidFill>
                  <a:prstClr val="black"/>
                </a:solidFill>
              </a:endParaRPr>
            </a:p>
          </p:txBody>
        </p:sp>
        <p:sp>
          <p:nvSpPr>
            <p:cNvPr id="177" name="Freeform: Shape 176">
              <a:extLst>
                <a:ext uri="{FF2B5EF4-FFF2-40B4-BE49-F238E27FC236}">
                  <a16:creationId xmlns="" xmlns:a16="http://schemas.microsoft.com/office/drawing/2014/main" id="{BABDDE39-8BBB-4D62-A824-DB1099A8422E}"/>
                </a:ext>
              </a:extLst>
            </p:cNvPr>
            <p:cNvSpPr/>
            <p:nvPr/>
          </p:nvSpPr>
          <p:spPr>
            <a:xfrm>
              <a:off x="6672262" y="1632584"/>
              <a:ext cx="169544" cy="169545"/>
            </a:xfrm>
            <a:custGeom>
              <a:avLst/>
              <a:gdLst>
                <a:gd name="connsiteX0" fmla="*/ 169545 w 169544"/>
                <a:gd name="connsiteY0" fmla="*/ 84773 h 169545"/>
                <a:gd name="connsiteX1" fmla="*/ 84772 w 169544"/>
                <a:gd name="connsiteY1" fmla="*/ 169545 h 169545"/>
                <a:gd name="connsiteX2" fmla="*/ 0 w 169544"/>
                <a:gd name="connsiteY2" fmla="*/ 84773 h 169545"/>
                <a:gd name="connsiteX3" fmla="*/ 84772 w 169544"/>
                <a:gd name="connsiteY3" fmla="*/ 0 h 169545"/>
                <a:gd name="connsiteX4" fmla="*/ 169545 w 169544"/>
                <a:gd name="connsiteY4" fmla="*/ 84773 h 169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4" h="169545">
                  <a:moveTo>
                    <a:pt x="169545" y="84773"/>
                  </a:moveTo>
                  <a:cubicBezTo>
                    <a:pt x="169545" y="131591"/>
                    <a:pt x="131591" y="169545"/>
                    <a:pt x="84772" y="169545"/>
                  </a:cubicBezTo>
                  <a:cubicBezTo>
                    <a:pt x="37954" y="169545"/>
                    <a:pt x="0" y="131591"/>
                    <a:pt x="0" y="84773"/>
                  </a:cubicBezTo>
                  <a:cubicBezTo>
                    <a:pt x="0" y="37954"/>
                    <a:pt x="37954" y="0"/>
                    <a:pt x="84772" y="0"/>
                  </a:cubicBezTo>
                  <a:cubicBezTo>
                    <a:pt x="131591" y="0"/>
                    <a:pt x="169545" y="37954"/>
                    <a:pt x="169545" y="84773"/>
                  </a:cubicBezTo>
                  <a:close/>
                </a:path>
              </a:pathLst>
            </a:custGeom>
            <a:solidFill>
              <a:srgbClr val="FAFAFA"/>
            </a:solidFill>
            <a:ln w="9525" cap="flat">
              <a:noFill/>
              <a:prstDash val="solid"/>
              <a:miter/>
            </a:ln>
          </p:spPr>
          <p:txBody>
            <a:bodyPr rtlCol="0" anchor="ctr"/>
            <a:lstStyle/>
            <a:p>
              <a:endParaRPr lang="en-US">
                <a:solidFill>
                  <a:prstClr val="black"/>
                </a:solidFill>
              </a:endParaRPr>
            </a:p>
          </p:txBody>
        </p:sp>
        <p:sp>
          <p:nvSpPr>
            <p:cNvPr id="178" name="Freeform: Shape 177">
              <a:extLst>
                <a:ext uri="{FF2B5EF4-FFF2-40B4-BE49-F238E27FC236}">
                  <a16:creationId xmlns="" xmlns:a16="http://schemas.microsoft.com/office/drawing/2014/main" id="{30C84469-7FCC-4C91-AB2F-8D0D8E9E1ACF}"/>
                </a:ext>
              </a:extLst>
            </p:cNvPr>
            <p:cNvSpPr/>
            <p:nvPr/>
          </p:nvSpPr>
          <p:spPr>
            <a:xfrm>
              <a:off x="6669405" y="1629119"/>
              <a:ext cx="173354" cy="175523"/>
            </a:xfrm>
            <a:custGeom>
              <a:avLst/>
              <a:gdLst>
                <a:gd name="connsiteX0" fmla="*/ 172402 w 173354"/>
                <a:gd name="connsiteY0" fmla="*/ 88238 h 175523"/>
                <a:gd name="connsiteX1" fmla="*/ 168592 w 173354"/>
                <a:gd name="connsiteY1" fmla="*/ 68235 h 175523"/>
                <a:gd name="connsiteX2" fmla="*/ 137160 w 173354"/>
                <a:gd name="connsiteY2" fmla="*/ 22515 h 175523"/>
                <a:gd name="connsiteX3" fmla="*/ 59055 w 173354"/>
                <a:gd name="connsiteY3" fmla="*/ 11085 h 175523"/>
                <a:gd name="connsiteX4" fmla="*/ 20955 w 173354"/>
                <a:gd name="connsiteY4" fmla="*/ 39660 h 175523"/>
                <a:gd name="connsiteX5" fmla="*/ 38100 w 173354"/>
                <a:gd name="connsiteY5" fmla="*/ 153960 h 175523"/>
                <a:gd name="connsiteX6" fmla="*/ 59055 w 173354"/>
                <a:gd name="connsiteY6" fmla="*/ 165390 h 175523"/>
                <a:gd name="connsiteX7" fmla="*/ 137160 w 173354"/>
                <a:gd name="connsiteY7" fmla="*/ 153960 h 175523"/>
                <a:gd name="connsiteX8" fmla="*/ 168592 w 173354"/>
                <a:gd name="connsiteY8" fmla="*/ 108240 h 175523"/>
                <a:gd name="connsiteX9" fmla="*/ 172402 w 173354"/>
                <a:gd name="connsiteY9" fmla="*/ 88238 h 175523"/>
                <a:gd name="connsiteX10" fmla="*/ 172402 w 173354"/>
                <a:gd name="connsiteY10" fmla="*/ 93000 h 175523"/>
                <a:gd name="connsiteX11" fmla="*/ 170498 w 173354"/>
                <a:gd name="connsiteY11" fmla="*/ 108240 h 175523"/>
                <a:gd name="connsiteX12" fmla="*/ 140017 w 173354"/>
                <a:gd name="connsiteY12" fmla="*/ 156818 h 175523"/>
                <a:gd name="connsiteX13" fmla="*/ 103823 w 173354"/>
                <a:gd name="connsiteY13" fmla="*/ 173963 h 175523"/>
                <a:gd name="connsiteX14" fmla="*/ 58102 w 173354"/>
                <a:gd name="connsiteY14" fmla="*/ 170153 h 175523"/>
                <a:gd name="connsiteX15" fmla="*/ 17145 w 173354"/>
                <a:gd name="connsiteY15" fmla="*/ 139673 h 175523"/>
                <a:gd name="connsiteX16" fmla="*/ 17145 w 173354"/>
                <a:gd name="connsiteY16" fmla="*/ 35850 h 175523"/>
                <a:gd name="connsiteX17" fmla="*/ 58102 w 173354"/>
                <a:gd name="connsiteY17" fmla="*/ 5370 h 175523"/>
                <a:gd name="connsiteX18" fmla="*/ 103823 w 173354"/>
                <a:gd name="connsiteY18" fmla="*/ 1560 h 175523"/>
                <a:gd name="connsiteX19" fmla="*/ 171450 w 173354"/>
                <a:gd name="connsiteY19" fmla="*/ 66330 h 175523"/>
                <a:gd name="connsiteX20" fmla="*/ 173355 w 173354"/>
                <a:gd name="connsiteY20" fmla="*/ 81570 h 175523"/>
                <a:gd name="connsiteX21" fmla="*/ 172402 w 173354"/>
                <a:gd name="connsiteY21" fmla="*/ 88238 h 17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354" h="175523">
                  <a:moveTo>
                    <a:pt x="172402" y="88238"/>
                  </a:moveTo>
                  <a:cubicBezTo>
                    <a:pt x="171450" y="88238"/>
                    <a:pt x="172402" y="80618"/>
                    <a:pt x="168592" y="68235"/>
                  </a:cubicBezTo>
                  <a:cubicBezTo>
                    <a:pt x="163830" y="50138"/>
                    <a:pt x="152400" y="33945"/>
                    <a:pt x="137160" y="22515"/>
                  </a:cubicBezTo>
                  <a:cubicBezTo>
                    <a:pt x="115252" y="5370"/>
                    <a:pt x="85725" y="1560"/>
                    <a:pt x="59055" y="11085"/>
                  </a:cubicBezTo>
                  <a:cubicBezTo>
                    <a:pt x="43815" y="16800"/>
                    <a:pt x="30480" y="26325"/>
                    <a:pt x="20955" y="39660"/>
                  </a:cubicBezTo>
                  <a:cubicBezTo>
                    <a:pt x="-5715" y="75855"/>
                    <a:pt x="1905" y="127290"/>
                    <a:pt x="38100" y="153960"/>
                  </a:cubicBezTo>
                  <a:cubicBezTo>
                    <a:pt x="44767" y="158723"/>
                    <a:pt x="51435" y="162533"/>
                    <a:pt x="59055" y="165390"/>
                  </a:cubicBezTo>
                  <a:cubicBezTo>
                    <a:pt x="85725" y="174915"/>
                    <a:pt x="114300" y="170153"/>
                    <a:pt x="137160" y="153960"/>
                  </a:cubicBezTo>
                  <a:cubicBezTo>
                    <a:pt x="152400" y="142530"/>
                    <a:pt x="162877" y="126338"/>
                    <a:pt x="168592" y="108240"/>
                  </a:cubicBezTo>
                  <a:cubicBezTo>
                    <a:pt x="171450" y="94905"/>
                    <a:pt x="171450" y="87285"/>
                    <a:pt x="172402" y="88238"/>
                  </a:cubicBezTo>
                  <a:cubicBezTo>
                    <a:pt x="172402" y="89190"/>
                    <a:pt x="172402" y="91095"/>
                    <a:pt x="172402" y="93000"/>
                  </a:cubicBezTo>
                  <a:cubicBezTo>
                    <a:pt x="172402" y="98715"/>
                    <a:pt x="171450" y="103478"/>
                    <a:pt x="170498" y="108240"/>
                  </a:cubicBezTo>
                  <a:cubicBezTo>
                    <a:pt x="165735" y="127290"/>
                    <a:pt x="155257" y="144435"/>
                    <a:pt x="140017" y="156818"/>
                  </a:cubicBezTo>
                  <a:cubicBezTo>
                    <a:pt x="129540" y="165390"/>
                    <a:pt x="117157" y="171105"/>
                    <a:pt x="103823" y="173963"/>
                  </a:cubicBezTo>
                  <a:cubicBezTo>
                    <a:pt x="88582" y="176820"/>
                    <a:pt x="72390" y="175868"/>
                    <a:pt x="58102" y="170153"/>
                  </a:cubicBezTo>
                  <a:cubicBezTo>
                    <a:pt x="41910" y="164438"/>
                    <a:pt x="27623" y="153960"/>
                    <a:pt x="17145" y="139673"/>
                  </a:cubicBezTo>
                  <a:cubicBezTo>
                    <a:pt x="-5715" y="109193"/>
                    <a:pt x="-5715" y="66330"/>
                    <a:pt x="17145" y="35850"/>
                  </a:cubicBezTo>
                  <a:cubicBezTo>
                    <a:pt x="27623" y="21563"/>
                    <a:pt x="41910" y="11085"/>
                    <a:pt x="58102" y="5370"/>
                  </a:cubicBezTo>
                  <a:cubicBezTo>
                    <a:pt x="72390" y="-345"/>
                    <a:pt x="88582" y="-1297"/>
                    <a:pt x="103823" y="1560"/>
                  </a:cubicBezTo>
                  <a:cubicBezTo>
                    <a:pt x="137160" y="8228"/>
                    <a:pt x="163830" y="32993"/>
                    <a:pt x="171450" y="66330"/>
                  </a:cubicBezTo>
                  <a:cubicBezTo>
                    <a:pt x="172402" y="71093"/>
                    <a:pt x="173355" y="76808"/>
                    <a:pt x="173355" y="81570"/>
                  </a:cubicBezTo>
                  <a:cubicBezTo>
                    <a:pt x="172402" y="84428"/>
                    <a:pt x="172402" y="86333"/>
                    <a:pt x="172402" y="88238"/>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grpSp>
      <p:grpSp>
        <p:nvGrpSpPr>
          <p:cNvPr id="179" name="Graphic 6">
            <a:extLst>
              <a:ext uri="{FF2B5EF4-FFF2-40B4-BE49-F238E27FC236}">
                <a16:creationId xmlns="" xmlns:a16="http://schemas.microsoft.com/office/drawing/2014/main" id="{D080EDF1-9FF8-46C9-B368-F4A06C58A2D7}"/>
              </a:ext>
            </a:extLst>
          </p:cNvPr>
          <p:cNvGrpSpPr/>
          <p:nvPr/>
        </p:nvGrpSpPr>
        <p:grpSpPr>
          <a:xfrm flipH="1">
            <a:off x="9306517" y="1676284"/>
            <a:ext cx="2380518" cy="3477551"/>
            <a:chOff x="3543300" y="881062"/>
            <a:chExt cx="3484412" cy="5090160"/>
          </a:xfrm>
        </p:grpSpPr>
        <p:sp>
          <p:nvSpPr>
            <p:cNvPr id="180" name="Freeform: Shape 179">
              <a:extLst>
                <a:ext uri="{FF2B5EF4-FFF2-40B4-BE49-F238E27FC236}">
                  <a16:creationId xmlns="" xmlns:a16="http://schemas.microsoft.com/office/drawing/2014/main" id="{B1052DBC-F11E-4243-9EE7-C2A2922917E4}"/>
                </a:ext>
              </a:extLst>
            </p:cNvPr>
            <p:cNvSpPr/>
            <p:nvPr/>
          </p:nvSpPr>
          <p:spPr>
            <a:xfrm>
              <a:off x="4696721" y="1402403"/>
              <a:ext cx="1746512" cy="1643464"/>
            </a:xfrm>
            <a:custGeom>
              <a:avLst/>
              <a:gdLst>
                <a:gd name="connsiteX0" fmla="*/ 1446903 w 1746512"/>
                <a:gd name="connsiteY0" fmla="*/ 327336 h 1643464"/>
                <a:gd name="connsiteX1" fmla="*/ 1360226 w 1746512"/>
                <a:gd name="connsiteY1" fmla="*/ 63493 h 1643464"/>
                <a:gd name="connsiteX2" fmla="*/ 1075428 w 1746512"/>
                <a:gd name="connsiteY2" fmla="*/ 5391 h 1643464"/>
                <a:gd name="connsiteX3" fmla="*/ 793488 w 1746512"/>
                <a:gd name="connsiteY3" fmla="*/ 100641 h 1643464"/>
                <a:gd name="connsiteX4" fmla="*/ 344861 w 1746512"/>
                <a:gd name="connsiteY4" fmla="*/ 96831 h 1643464"/>
                <a:gd name="connsiteX5" fmla="*/ 253421 w 1746512"/>
                <a:gd name="connsiteY5" fmla="*/ 273043 h 1643464"/>
                <a:gd name="connsiteX6" fmla="*/ 6723 w 1746512"/>
                <a:gd name="connsiteY6" fmla="*/ 415918 h 1643464"/>
                <a:gd name="connsiteX7" fmla="*/ 11486 w 1746512"/>
                <a:gd name="connsiteY7" fmla="*/ 535933 h 1643464"/>
                <a:gd name="connsiteX8" fmla="*/ 455351 w 1746512"/>
                <a:gd name="connsiteY8" fmla="*/ 695001 h 1643464"/>
                <a:gd name="connsiteX9" fmla="*/ 935411 w 1746512"/>
                <a:gd name="connsiteY9" fmla="*/ 1553203 h 1643464"/>
                <a:gd name="connsiteX10" fmla="*/ 1448808 w 1746512"/>
                <a:gd name="connsiteY10" fmla="*/ 1549393 h 1643464"/>
                <a:gd name="connsiteX11" fmla="*/ 1510721 w 1746512"/>
                <a:gd name="connsiteY11" fmla="*/ 1039806 h 1643464"/>
                <a:gd name="connsiteX12" fmla="*/ 1579301 w 1746512"/>
                <a:gd name="connsiteY12" fmla="*/ 955986 h 1643464"/>
                <a:gd name="connsiteX13" fmla="*/ 1738368 w 1746512"/>
                <a:gd name="connsiteY13" fmla="*/ 746436 h 1643464"/>
                <a:gd name="connsiteX14" fmla="*/ 1446903 w 1746512"/>
                <a:gd name="connsiteY14" fmla="*/ 327336 h 164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6512" h="1643464">
                  <a:moveTo>
                    <a:pt x="1446903" y="327336"/>
                  </a:moveTo>
                  <a:cubicBezTo>
                    <a:pt x="1484051" y="234943"/>
                    <a:pt x="1440236" y="123501"/>
                    <a:pt x="1360226" y="63493"/>
                  </a:cubicBezTo>
                  <a:cubicBezTo>
                    <a:pt x="1280216" y="3486"/>
                    <a:pt x="1173536" y="-8897"/>
                    <a:pt x="1075428" y="5391"/>
                  </a:cubicBezTo>
                  <a:cubicBezTo>
                    <a:pt x="977321" y="19678"/>
                    <a:pt x="883976" y="61588"/>
                    <a:pt x="793488" y="100641"/>
                  </a:cubicBezTo>
                  <a:cubicBezTo>
                    <a:pt x="670616" y="-24137"/>
                    <a:pt x="469638" y="-26042"/>
                    <a:pt x="344861" y="96831"/>
                  </a:cubicBezTo>
                  <a:cubicBezTo>
                    <a:pt x="296283" y="144456"/>
                    <a:pt x="264851" y="206368"/>
                    <a:pt x="253421" y="273043"/>
                  </a:cubicBezTo>
                  <a:cubicBezTo>
                    <a:pt x="145788" y="244468"/>
                    <a:pt x="35298" y="308286"/>
                    <a:pt x="6723" y="415918"/>
                  </a:cubicBezTo>
                  <a:cubicBezTo>
                    <a:pt x="-3754" y="455923"/>
                    <a:pt x="-1849" y="497833"/>
                    <a:pt x="11486" y="535933"/>
                  </a:cubicBezTo>
                  <a:lnTo>
                    <a:pt x="455351" y="695001"/>
                  </a:lnTo>
                  <a:lnTo>
                    <a:pt x="935411" y="1553203"/>
                  </a:lnTo>
                  <a:cubicBezTo>
                    <a:pt x="1076381" y="1675123"/>
                    <a:pt x="1308791" y="1673218"/>
                    <a:pt x="1448808" y="1549393"/>
                  </a:cubicBezTo>
                  <a:cubicBezTo>
                    <a:pt x="1587873" y="1425568"/>
                    <a:pt x="1616448" y="1194111"/>
                    <a:pt x="1510721" y="1039806"/>
                  </a:cubicBezTo>
                  <a:cubicBezTo>
                    <a:pt x="1538343" y="1015993"/>
                    <a:pt x="1561203" y="987418"/>
                    <a:pt x="1579301" y="955986"/>
                  </a:cubicBezTo>
                  <a:cubicBezTo>
                    <a:pt x="1656453" y="909313"/>
                    <a:pt x="1717413" y="835018"/>
                    <a:pt x="1738368" y="746436"/>
                  </a:cubicBezTo>
                  <a:cubicBezTo>
                    <a:pt x="1783136" y="559746"/>
                    <a:pt x="1637403" y="351148"/>
                    <a:pt x="1446903" y="327336"/>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1" name="Freeform: Shape 180">
              <a:extLst>
                <a:ext uri="{FF2B5EF4-FFF2-40B4-BE49-F238E27FC236}">
                  <a16:creationId xmlns="" xmlns:a16="http://schemas.microsoft.com/office/drawing/2014/main" id="{444F453B-E8BF-429C-9CE6-315D99AD70A8}"/>
                </a:ext>
              </a:extLst>
            </p:cNvPr>
            <p:cNvSpPr/>
            <p:nvPr/>
          </p:nvSpPr>
          <p:spPr>
            <a:xfrm>
              <a:off x="4749387" y="1717483"/>
              <a:ext cx="1291052" cy="2244665"/>
            </a:xfrm>
            <a:custGeom>
              <a:avLst/>
              <a:gdLst>
                <a:gd name="connsiteX0" fmla="*/ 1087533 w 1291052"/>
                <a:gd name="connsiteY0" fmla="*/ 1792478 h 2244665"/>
                <a:gd name="connsiteX1" fmla="*/ 1042765 w 1291052"/>
                <a:gd name="connsiteY1" fmla="*/ 1559116 h 2244665"/>
                <a:gd name="connsiteX2" fmla="*/ 1290415 w 1291052"/>
                <a:gd name="connsiteY2" fmla="*/ 1092391 h 2244665"/>
                <a:gd name="connsiteX3" fmla="*/ 1152303 w 1291052"/>
                <a:gd name="connsiteY3" fmla="*/ 388493 h 2244665"/>
                <a:gd name="connsiteX4" fmla="*/ 694150 w 1291052"/>
                <a:gd name="connsiteY4" fmla="*/ 11303 h 2244665"/>
                <a:gd name="connsiteX5" fmla="*/ 65500 w 1291052"/>
                <a:gd name="connsiteY5" fmla="*/ 312293 h 2244665"/>
                <a:gd name="connsiteX6" fmla="*/ 5492 w 1291052"/>
                <a:gd name="connsiteY6" fmla="*/ 456121 h 2244665"/>
                <a:gd name="connsiteX7" fmla="*/ 6445 w 1291052"/>
                <a:gd name="connsiteY7" fmla="*/ 487553 h 2244665"/>
                <a:gd name="connsiteX8" fmla="*/ 241713 w 1291052"/>
                <a:gd name="connsiteY8" fmla="*/ 1498156 h 2244665"/>
                <a:gd name="connsiteX9" fmla="*/ 341725 w 1291052"/>
                <a:gd name="connsiteY9" fmla="*/ 1949641 h 2244665"/>
                <a:gd name="connsiteX10" fmla="*/ 764635 w 1291052"/>
                <a:gd name="connsiteY10" fmla="*/ 2241106 h 2244665"/>
                <a:gd name="connsiteX11" fmla="*/ 764635 w 1291052"/>
                <a:gd name="connsiteY11" fmla="*/ 2241106 h 2244665"/>
                <a:gd name="connsiteX12" fmla="*/ 1089438 w 1291052"/>
                <a:gd name="connsiteY12" fmla="*/ 1811528 h 2244665"/>
                <a:gd name="connsiteX13" fmla="*/ 1087533 w 1291052"/>
                <a:gd name="connsiteY13" fmla="*/ 1792478 h 224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1052" h="2244665">
                  <a:moveTo>
                    <a:pt x="1087533" y="1792478"/>
                  </a:moveTo>
                  <a:cubicBezTo>
                    <a:pt x="1060863" y="1652461"/>
                    <a:pt x="1041813" y="1558163"/>
                    <a:pt x="1042765" y="1559116"/>
                  </a:cubicBezTo>
                  <a:cubicBezTo>
                    <a:pt x="1042765" y="1560068"/>
                    <a:pt x="1305655" y="1459103"/>
                    <a:pt x="1290415" y="1092391"/>
                  </a:cubicBezTo>
                  <a:cubicBezTo>
                    <a:pt x="1282795" y="910463"/>
                    <a:pt x="1215168" y="621856"/>
                    <a:pt x="1152303" y="388493"/>
                  </a:cubicBezTo>
                  <a:cubicBezTo>
                    <a:pt x="1096105" y="178943"/>
                    <a:pt x="901795" y="-54419"/>
                    <a:pt x="694150" y="11303"/>
                  </a:cubicBezTo>
                  <a:lnTo>
                    <a:pt x="65500" y="312293"/>
                  </a:lnTo>
                  <a:cubicBezTo>
                    <a:pt x="2635" y="332296"/>
                    <a:pt x="-8795" y="391351"/>
                    <a:pt x="5492" y="456121"/>
                  </a:cubicBezTo>
                  <a:lnTo>
                    <a:pt x="6445" y="487553"/>
                  </a:lnTo>
                  <a:lnTo>
                    <a:pt x="241713" y="1498156"/>
                  </a:lnTo>
                  <a:lnTo>
                    <a:pt x="341725" y="1949641"/>
                  </a:lnTo>
                  <a:cubicBezTo>
                    <a:pt x="386493" y="2142046"/>
                    <a:pt x="569372" y="2267776"/>
                    <a:pt x="764635" y="2241106"/>
                  </a:cubicBezTo>
                  <a:lnTo>
                    <a:pt x="764635" y="2241106"/>
                  </a:lnTo>
                  <a:cubicBezTo>
                    <a:pt x="973233" y="2212531"/>
                    <a:pt x="1118965" y="2020126"/>
                    <a:pt x="1089438" y="1811528"/>
                  </a:cubicBezTo>
                  <a:cubicBezTo>
                    <a:pt x="1089438" y="1804861"/>
                    <a:pt x="1088485" y="1798193"/>
                    <a:pt x="1087533" y="1792478"/>
                  </a:cubicBez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182" name="Freeform: Shape 181">
              <a:extLst>
                <a:ext uri="{FF2B5EF4-FFF2-40B4-BE49-F238E27FC236}">
                  <a16:creationId xmlns="" xmlns:a16="http://schemas.microsoft.com/office/drawing/2014/main" id="{13272B66-AA89-492A-BE54-47ACCCCA519F}"/>
                </a:ext>
              </a:extLst>
            </p:cNvPr>
            <p:cNvSpPr/>
            <p:nvPr/>
          </p:nvSpPr>
          <p:spPr>
            <a:xfrm>
              <a:off x="5752230" y="2428186"/>
              <a:ext cx="92225" cy="90031"/>
            </a:xfrm>
            <a:custGeom>
              <a:avLst/>
              <a:gdLst>
                <a:gd name="connsiteX0" fmla="*/ 91357 w 92225"/>
                <a:gd name="connsiteY0" fmla="*/ 33073 h 90031"/>
                <a:gd name="connsiteX1" fmla="*/ 56114 w 92225"/>
                <a:gd name="connsiteY1" fmla="*/ 88318 h 90031"/>
                <a:gd name="connsiteX2" fmla="*/ 869 w 92225"/>
                <a:gd name="connsiteY2" fmla="*/ 57838 h 90031"/>
                <a:gd name="connsiteX3" fmla="*/ 869 w 92225"/>
                <a:gd name="connsiteY3" fmla="*/ 56885 h 90031"/>
                <a:gd name="connsiteX4" fmla="*/ 36111 w 92225"/>
                <a:gd name="connsiteY4" fmla="*/ 1640 h 90031"/>
                <a:gd name="connsiteX5" fmla="*/ 91357 w 92225"/>
                <a:gd name="connsiteY5" fmla="*/ 33073 h 90031"/>
                <a:gd name="connsiteX6" fmla="*/ 91357 w 92225"/>
                <a:gd name="connsiteY6" fmla="*/ 33073 h 9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25" h="90031">
                  <a:moveTo>
                    <a:pt x="91357" y="33073"/>
                  </a:moveTo>
                  <a:cubicBezTo>
                    <a:pt x="96119" y="57838"/>
                    <a:pt x="80879" y="82603"/>
                    <a:pt x="56114" y="88318"/>
                  </a:cubicBezTo>
                  <a:cubicBezTo>
                    <a:pt x="32302" y="94985"/>
                    <a:pt x="7536" y="81650"/>
                    <a:pt x="869" y="57838"/>
                  </a:cubicBezTo>
                  <a:cubicBezTo>
                    <a:pt x="869" y="57838"/>
                    <a:pt x="869" y="56885"/>
                    <a:pt x="869" y="56885"/>
                  </a:cubicBezTo>
                  <a:cubicBezTo>
                    <a:pt x="-3893" y="32120"/>
                    <a:pt x="11347" y="7355"/>
                    <a:pt x="36111" y="1640"/>
                  </a:cubicBezTo>
                  <a:cubicBezTo>
                    <a:pt x="59924" y="-5027"/>
                    <a:pt x="84689" y="9260"/>
                    <a:pt x="91357" y="33073"/>
                  </a:cubicBezTo>
                  <a:cubicBezTo>
                    <a:pt x="91357" y="33073"/>
                    <a:pt x="91357" y="33073"/>
                    <a:pt x="91357" y="3307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3" name="Freeform: Shape 182">
              <a:extLst>
                <a:ext uri="{FF2B5EF4-FFF2-40B4-BE49-F238E27FC236}">
                  <a16:creationId xmlns="" xmlns:a16="http://schemas.microsoft.com/office/drawing/2014/main" id="{A60F6D4A-602D-439F-9D1E-FA3EADB31D94}"/>
                </a:ext>
              </a:extLst>
            </p:cNvPr>
            <p:cNvSpPr/>
            <p:nvPr/>
          </p:nvSpPr>
          <p:spPr>
            <a:xfrm>
              <a:off x="5682560" y="2273819"/>
              <a:ext cx="181611" cy="68864"/>
            </a:xfrm>
            <a:custGeom>
              <a:avLst/>
              <a:gdLst>
                <a:gd name="connsiteX0" fmla="*/ 181029 w 181611"/>
                <a:gd name="connsiteY0" fmla="*/ 32182 h 68864"/>
                <a:gd name="connsiteX1" fmla="*/ 87684 w 181611"/>
                <a:gd name="connsiteY1" fmla="*/ 31230 h 68864"/>
                <a:gd name="connsiteX2" fmla="*/ 1007 w 181611"/>
                <a:gd name="connsiteY2" fmla="*/ 68377 h 68864"/>
                <a:gd name="connsiteX3" fmla="*/ 14342 w 181611"/>
                <a:gd name="connsiteY3" fmla="*/ 39802 h 68864"/>
                <a:gd name="connsiteX4" fmla="*/ 81969 w 181611"/>
                <a:gd name="connsiteY4" fmla="*/ 2655 h 68864"/>
                <a:gd name="connsiteX5" fmla="*/ 157217 w 181611"/>
                <a:gd name="connsiteY5" fmla="*/ 11227 h 68864"/>
                <a:gd name="connsiteX6" fmla="*/ 181029 w 181611"/>
                <a:gd name="connsiteY6" fmla="*/ 32182 h 6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1" h="68864">
                  <a:moveTo>
                    <a:pt x="181029" y="32182"/>
                  </a:moveTo>
                  <a:cubicBezTo>
                    <a:pt x="176267" y="38850"/>
                    <a:pt x="137214" y="20752"/>
                    <a:pt x="87684" y="31230"/>
                  </a:cubicBezTo>
                  <a:cubicBezTo>
                    <a:pt x="38154" y="41707"/>
                    <a:pt x="7674" y="73140"/>
                    <a:pt x="1007" y="68377"/>
                  </a:cubicBezTo>
                  <a:cubicBezTo>
                    <a:pt x="-1851" y="66472"/>
                    <a:pt x="1007" y="54090"/>
                    <a:pt x="14342" y="39802"/>
                  </a:cubicBezTo>
                  <a:cubicBezTo>
                    <a:pt x="32439" y="20752"/>
                    <a:pt x="56252" y="7417"/>
                    <a:pt x="81969" y="2655"/>
                  </a:cubicBezTo>
                  <a:cubicBezTo>
                    <a:pt x="107687" y="-3060"/>
                    <a:pt x="134357" y="750"/>
                    <a:pt x="157217" y="11227"/>
                  </a:cubicBezTo>
                  <a:cubicBezTo>
                    <a:pt x="176267" y="19800"/>
                    <a:pt x="183887" y="29325"/>
                    <a:pt x="181029" y="32182"/>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4" name="Freeform: Shape 183">
              <a:extLst>
                <a:ext uri="{FF2B5EF4-FFF2-40B4-BE49-F238E27FC236}">
                  <a16:creationId xmlns="" xmlns:a16="http://schemas.microsoft.com/office/drawing/2014/main" id="{0ED0E2C9-14F0-4C38-BEEC-A6EF8BF0505E}"/>
                </a:ext>
              </a:extLst>
            </p:cNvPr>
            <p:cNvSpPr/>
            <p:nvPr/>
          </p:nvSpPr>
          <p:spPr>
            <a:xfrm>
              <a:off x="5324558" y="2501460"/>
              <a:ext cx="92225" cy="90100"/>
            </a:xfrm>
            <a:custGeom>
              <a:avLst/>
              <a:gdLst>
                <a:gd name="connsiteX0" fmla="*/ 91357 w 92225"/>
                <a:gd name="connsiteY0" fmla="*/ 33141 h 90100"/>
                <a:gd name="connsiteX1" fmla="*/ 56114 w 92225"/>
                <a:gd name="connsiteY1" fmla="*/ 88386 h 90100"/>
                <a:gd name="connsiteX2" fmla="*/ 869 w 92225"/>
                <a:gd name="connsiteY2" fmla="*/ 57906 h 90100"/>
                <a:gd name="connsiteX3" fmla="*/ 869 w 92225"/>
                <a:gd name="connsiteY3" fmla="*/ 56954 h 90100"/>
                <a:gd name="connsiteX4" fmla="*/ 36111 w 92225"/>
                <a:gd name="connsiteY4" fmla="*/ 1709 h 90100"/>
                <a:gd name="connsiteX5" fmla="*/ 91357 w 92225"/>
                <a:gd name="connsiteY5" fmla="*/ 33141 h 90100"/>
                <a:gd name="connsiteX6" fmla="*/ 91357 w 92225"/>
                <a:gd name="connsiteY6" fmla="*/ 33141 h 9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25" h="90100">
                  <a:moveTo>
                    <a:pt x="91357" y="33141"/>
                  </a:moveTo>
                  <a:cubicBezTo>
                    <a:pt x="96119" y="57906"/>
                    <a:pt x="80879" y="82671"/>
                    <a:pt x="56114" y="88386"/>
                  </a:cubicBezTo>
                  <a:cubicBezTo>
                    <a:pt x="32301" y="95054"/>
                    <a:pt x="7536" y="81719"/>
                    <a:pt x="869" y="57906"/>
                  </a:cubicBezTo>
                  <a:cubicBezTo>
                    <a:pt x="869" y="57906"/>
                    <a:pt x="869" y="56954"/>
                    <a:pt x="869" y="56954"/>
                  </a:cubicBezTo>
                  <a:cubicBezTo>
                    <a:pt x="-3893" y="32189"/>
                    <a:pt x="11346" y="7424"/>
                    <a:pt x="36111" y="1709"/>
                  </a:cubicBezTo>
                  <a:cubicBezTo>
                    <a:pt x="59924" y="-4959"/>
                    <a:pt x="84689" y="8376"/>
                    <a:pt x="91357" y="33141"/>
                  </a:cubicBezTo>
                  <a:cubicBezTo>
                    <a:pt x="91357" y="32189"/>
                    <a:pt x="91357" y="33141"/>
                    <a:pt x="91357" y="33141"/>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5" name="Freeform: Shape 184">
              <a:extLst>
                <a:ext uri="{FF2B5EF4-FFF2-40B4-BE49-F238E27FC236}">
                  <a16:creationId xmlns="" xmlns:a16="http://schemas.microsoft.com/office/drawing/2014/main" id="{6BFDC209-576A-41F1-AFF0-9BCC74A8380A}"/>
                </a:ext>
              </a:extLst>
            </p:cNvPr>
            <p:cNvSpPr/>
            <p:nvPr/>
          </p:nvSpPr>
          <p:spPr>
            <a:xfrm>
              <a:off x="5212978" y="2359967"/>
              <a:ext cx="181341" cy="68442"/>
            </a:xfrm>
            <a:custGeom>
              <a:avLst/>
              <a:gdLst>
                <a:gd name="connsiteX0" fmla="*/ 181029 w 181341"/>
                <a:gd name="connsiteY0" fmla="*/ 31760 h 68442"/>
                <a:gd name="connsiteX1" fmla="*/ 87684 w 181341"/>
                <a:gd name="connsiteY1" fmla="*/ 30807 h 68442"/>
                <a:gd name="connsiteX2" fmla="*/ 1007 w 181341"/>
                <a:gd name="connsiteY2" fmla="*/ 67955 h 68442"/>
                <a:gd name="connsiteX3" fmla="*/ 14342 w 181341"/>
                <a:gd name="connsiteY3" fmla="*/ 39380 h 68442"/>
                <a:gd name="connsiteX4" fmla="*/ 81969 w 181341"/>
                <a:gd name="connsiteY4" fmla="*/ 2232 h 68442"/>
                <a:gd name="connsiteX5" fmla="*/ 157217 w 181341"/>
                <a:gd name="connsiteY5" fmla="*/ 10805 h 68442"/>
                <a:gd name="connsiteX6" fmla="*/ 181029 w 181341"/>
                <a:gd name="connsiteY6" fmla="*/ 31760 h 6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41" h="68442">
                  <a:moveTo>
                    <a:pt x="181029" y="31760"/>
                  </a:moveTo>
                  <a:cubicBezTo>
                    <a:pt x="176267" y="38427"/>
                    <a:pt x="137214" y="20330"/>
                    <a:pt x="87684" y="30807"/>
                  </a:cubicBezTo>
                  <a:cubicBezTo>
                    <a:pt x="38154" y="41285"/>
                    <a:pt x="7674" y="72717"/>
                    <a:pt x="1007" y="67955"/>
                  </a:cubicBezTo>
                  <a:cubicBezTo>
                    <a:pt x="-1851" y="66050"/>
                    <a:pt x="1007" y="53667"/>
                    <a:pt x="14342" y="39380"/>
                  </a:cubicBezTo>
                  <a:cubicBezTo>
                    <a:pt x="32439" y="20330"/>
                    <a:pt x="56252" y="6995"/>
                    <a:pt x="81969" y="2232"/>
                  </a:cubicBezTo>
                  <a:cubicBezTo>
                    <a:pt x="107687" y="-2530"/>
                    <a:pt x="134357" y="327"/>
                    <a:pt x="157217" y="10805"/>
                  </a:cubicBezTo>
                  <a:cubicBezTo>
                    <a:pt x="176267" y="19377"/>
                    <a:pt x="182934" y="28902"/>
                    <a:pt x="181029" y="3176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6" name="Freeform: Shape 185">
              <a:extLst>
                <a:ext uri="{FF2B5EF4-FFF2-40B4-BE49-F238E27FC236}">
                  <a16:creationId xmlns="" xmlns:a16="http://schemas.microsoft.com/office/drawing/2014/main" id="{78863E7F-1BAC-4F6F-B266-6A57E6AF2166}"/>
                </a:ext>
              </a:extLst>
            </p:cNvPr>
            <p:cNvSpPr/>
            <p:nvPr/>
          </p:nvSpPr>
          <p:spPr>
            <a:xfrm>
              <a:off x="5534600" y="2299274"/>
              <a:ext cx="223710" cy="404580"/>
            </a:xfrm>
            <a:custGeom>
              <a:avLst/>
              <a:gdLst>
                <a:gd name="connsiteX0" fmla="*/ 105152 w 223710"/>
                <a:gd name="connsiteY0" fmla="*/ 403920 h 404580"/>
                <a:gd name="connsiteX1" fmla="*/ 182304 w 223710"/>
                <a:gd name="connsiteY1" fmla="*/ 373440 h 404580"/>
                <a:gd name="connsiteX2" fmla="*/ 206117 w 223710"/>
                <a:gd name="connsiteY2" fmla="*/ 356295 h 404580"/>
                <a:gd name="connsiteX3" fmla="*/ 189924 w 223710"/>
                <a:gd name="connsiteY3" fmla="*/ 321053 h 404580"/>
                <a:gd name="connsiteX4" fmla="*/ 133727 w 223710"/>
                <a:gd name="connsiteY4" fmla="*/ 232470 h 404580"/>
                <a:gd name="connsiteX5" fmla="*/ 377 w 223710"/>
                <a:gd name="connsiteY5" fmla="*/ 60 h 404580"/>
                <a:gd name="connsiteX6" fmla="*/ 151824 w 223710"/>
                <a:gd name="connsiteY6" fmla="*/ 221993 h 404580"/>
                <a:gd name="connsiteX7" fmla="*/ 207069 w 223710"/>
                <a:gd name="connsiteY7" fmla="*/ 310575 h 404580"/>
                <a:gd name="connsiteX8" fmla="*/ 223262 w 223710"/>
                <a:gd name="connsiteY8" fmla="*/ 358200 h 404580"/>
                <a:gd name="connsiteX9" fmla="*/ 206117 w 223710"/>
                <a:gd name="connsiteY9" fmla="*/ 381060 h 404580"/>
                <a:gd name="connsiteX10" fmla="*/ 185162 w 223710"/>
                <a:gd name="connsiteY10" fmla="*/ 388680 h 404580"/>
                <a:gd name="connsiteX11" fmla="*/ 105152 w 223710"/>
                <a:gd name="connsiteY11" fmla="*/ 403920 h 4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710" h="404580">
                  <a:moveTo>
                    <a:pt x="105152" y="403920"/>
                  </a:moveTo>
                  <a:cubicBezTo>
                    <a:pt x="104199" y="401063"/>
                    <a:pt x="133727" y="389633"/>
                    <a:pt x="182304" y="373440"/>
                  </a:cubicBezTo>
                  <a:cubicBezTo>
                    <a:pt x="194687" y="369630"/>
                    <a:pt x="205164" y="364868"/>
                    <a:pt x="206117" y="356295"/>
                  </a:cubicBezTo>
                  <a:cubicBezTo>
                    <a:pt x="207069" y="347723"/>
                    <a:pt x="199449" y="334388"/>
                    <a:pt x="189924" y="321053"/>
                  </a:cubicBezTo>
                  <a:lnTo>
                    <a:pt x="133727" y="232470"/>
                  </a:lnTo>
                  <a:cubicBezTo>
                    <a:pt x="54669" y="107693"/>
                    <a:pt x="-5338" y="2918"/>
                    <a:pt x="377" y="60"/>
                  </a:cubicBezTo>
                  <a:cubicBezTo>
                    <a:pt x="5139" y="-2797"/>
                    <a:pt x="73719" y="96263"/>
                    <a:pt x="151824" y="221993"/>
                  </a:cubicBezTo>
                  <a:cubicBezTo>
                    <a:pt x="170874" y="253425"/>
                    <a:pt x="188972" y="282953"/>
                    <a:pt x="207069" y="310575"/>
                  </a:cubicBezTo>
                  <a:cubicBezTo>
                    <a:pt x="214689" y="323910"/>
                    <a:pt x="226119" y="338198"/>
                    <a:pt x="223262" y="358200"/>
                  </a:cubicBezTo>
                  <a:cubicBezTo>
                    <a:pt x="221357" y="367725"/>
                    <a:pt x="214689" y="376298"/>
                    <a:pt x="206117" y="381060"/>
                  </a:cubicBezTo>
                  <a:cubicBezTo>
                    <a:pt x="199449" y="383918"/>
                    <a:pt x="192782" y="386775"/>
                    <a:pt x="185162" y="388680"/>
                  </a:cubicBezTo>
                  <a:cubicBezTo>
                    <a:pt x="136584" y="400110"/>
                    <a:pt x="106104" y="406778"/>
                    <a:pt x="105152" y="40392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7" name="Freeform: Shape 186">
              <a:extLst>
                <a:ext uri="{FF2B5EF4-FFF2-40B4-BE49-F238E27FC236}">
                  <a16:creationId xmlns="" xmlns:a16="http://schemas.microsoft.com/office/drawing/2014/main" id="{2F31F7B1-1212-4260-A685-1E2411B51AE7}"/>
                </a:ext>
              </a:extLst>
            </p:cNvPr>
            <p:cNvSpPr/>
            <p:nvPr/>
          </p:nvSpPr>
          <p:spPr>
            <a:xfrm>
              <a:off x="5290184" y="3245166"/>
              <a:ext cx="519112" cy="149066"/>
            </a:xfrm>
            <a:custGeom>
              <a:avLst/>
              <a:gdLst>
                <a:gd name="connsiteX0" fmla="*/ 501015 w 519112"/>
                <a:gd name="connsiteY0" fmla="*/ 30480 h 149066"/>
                <a:gd name="connsiteX1" fmla="*/ 0 w 519112"/>
                <a:gd name="connsiteY1" fmla="*/ 0 h 149066"/>
                <a:gd name="connsiteX2" fmla="*/ 519113 w 519112"/>
                <a:gd name="connsiteY2" fmla="*/ 120967 h 149066"/>
                <a:gd name="connsiteX3" fmla="*/ 501015 w 519112"/>
                <a:gd name="connsiteY3" fmla="*/ 30480 h 149066"/>
              </a:gdLst>
              <a:ahLst/>
              <a:cxnLst>
                <a:cxn ang="0">
                  <a:pos x="connsiteX0" y="connsiteY0"/>
                </a:cxn>
                <a:cxn ang="0">
                  <a:pos x="connsiteX1" y="connsiteY1"/>
                </a:cxn>
                <a:cxn ang="0">
                  <a:pos x="connsiteX2" y="connsiteY2"/>
                </a:cxn>
                <a:cxn ang="0">
                  <a:pos x="connsiteX3" y="connsiteY3"/>
                </a:cxn>
              </a:cxnLst>
              <a:rect l="l" t="t" r="r" b="b"/>
              <a:pathLst>
                <a:path w="519112" h="149066">
                  <a:moveTo>
                    <a:pt x="501015" y="30480"/>
                  </a:moveTo>
                  <a:cubicBezTo>
                    <a:pt x="334328" y="66675"/>
                    <a:pt x="160973" y="56198"/>
                    <a:pt x="0" y="0"/>
                  </a:cubicBezTo>
                  <a:cubicBezTo>
                    <a:pt x="0" y="0"/>
                    <a:pt x="170498" y="226695"/>
                    <a:pt x="519113" y="120967"/>
                  </a:cubicBezTo>
                  <a:lnTo>
                    <a:pt x="501015" y="30480"/>
                  </a:ln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188" name="Freeform: Shape 187">
              <a:extLst>
                <a:ext uri="{FF2B5EF4-FFF2-40B4-BE49-F238E27FC236}">
                  <a16:creationId xmlns="" xmlns:a16="http://schemas.microsoft.com/office/drawing/2014/main" id="{4C111393-7646-4D14-8C27-B2C1C6DDF121}"/>
                </a:ext>
              </a:extLst>
            </p:cNvPr>
            <p:cNvSpPr/>
            <p:nvPr/>
          </p:nvSpPr>
          <p:spPr>
            <a:xfrm>
              <a:off x="5142460" y="2231586"/>
              <a:ext cx="225067" cy="81887"/>
            </a:xfrm>
            <a:custGeom>
              <a:avLst/>
              <a:gdLst>
                <a:gd name="connsiteX0" fmla="*/ 224877 w 225067"/>
                <a:gd name="connsiteY0" fmla="*/ 27743 h 81887"/>
                <a:gd name="connsiteX1" fmla="*/ 113434 w 225067"/>
                <a:gd name="connsiteY1" fmla="*/ 55366 h 81887"/>
                <a:gd name="connsiteX2" fmla="*/ 1039 w 225067"/>
                <a:gd name="connsiteY2" fmla="*/ 78226 h 81887"/>
                <a:gd name="connsiteX3" fmla="*/ 21042 w 225067"/>
                <a:gd name="connsiteY3" fmla="*/ 43936 h 81887"/>
                <a:gd name="connsiteX4" fmla="*/ 190587 w 225067"/>
                <a:gd name="connsiteY4" fmla="*/ 4883 h 81887"/>
                <a:gd name="connsiteX5" fmla="*/ 224877 w 225067"/>
                <a:gd name="connsiteY5" fmla="*/ 27743 h 8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67" h="81887">
                  <a:moveTo>
                    <a:pt x="224877" y="27743"/>
                  </a:moveTo>
                  <a:cubicBezTo>
                    <a:pt x="222019" y="42031"/>
                    <a:pt x="171537" y="41078"/>
                    <a:pt x="113434" y="55366"/>
                  </a:cubicBezTo>
                  <a:cubicBezTo>
                    <a:pt x="56284" y="68701"/>
                    <a:pt x="10564" y="90608"/>
                    <a:pt x="1039" y="78226"/>
                  </a:cubicBezTo>
                  <a:cubicBezTo>
                    <a:pt x="-2771" y="72511"/>
                    <a:pt x="3897" y="59176"/>
                    <a:pt x="21042" y="43936"/>
                  </a:cubicBezTo>
                  <a:cubicBezTo>
                    <a:pt x="68667" y="5836"/>
                    <a:pt x="131532" y="-8452"/>
                    <a:pt x="190587" y="4883"/>
                  </a:cubicBezTo>
                  <a:cubicBezTo>
                    <a:pt x="214399" y="11551"/>
                    <a:pt x="226782" y="21076"/>
                    <a:pt x="224877" y="2774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89" name="Freeform: Shape 188">
              <a:extLst>
                <a:ext uri="{FF2B5EF4-FFF2-40B4-BE49-F238E27FC236}">
                  <a16:creationId xmlns="" xmlns:a16="http://schemas.microsoft.com/office/drawing/2014/main" id="{DB1785B9-1B01-44EE-8EBA-49A584098323}"/>
                </a:ext>
              </a:extLst>
            </p:cNvPr>
            <p:cNvSpPr/>
            <p:nvPr/>
          </p:nvSpPr>
          <p:spPr>
            <a:xfrm>
              <a:off x="5636462" y="2128762"/>
              <a:ext cx="200453" cy="72506"/>
            </a:xfrm>
            <a:custGeom>
              <a:avLst/>
              <a:gdLst>
                <a:gd name="connsiteX0" fmla="*/ 199505 w 200453"/>
                <a:gd name="connsiteY0" fmla="*/ 34365 h 72506"/>
                <a:gd name="connsiteX1" fmla="*/ 101398 w 200453"/>
                <a:gd name="connsiteY1" fmla="*/ 53415 h 72506"/>
                <a:gd name="connsiteX2" fmla="*/ 2338 w 200453"/>
                <a:gd name="connsiteY2" fmla="*/ 69607 h 72506"/>
                <a:gd name="connsiteX3" fmla="*/ 16625 w 200453"/>
                <a:gd name="connsiteY3" fmla="*/ 38175 h 72506"/>
                <a:gd name="connsiteX4" fmla="*/ 92825 w 200453"/>
                <a:gd name="connsiteY4" fmla="*/ 2932 h 72506"/>
                <a:gd name="connsiteX5" fmla="*/ 175693 w 200453"/>
                <a:gd name="connsiteY5" fmla="*/ 9600 h 72506"/>
                <a:gd name="connsiteX6" fmla="*/ 199505 w 200453"/>
                <a:gd name="connsiteY6" fmla="*/ 34365 h 7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3" h="72506">
                  <a:moveTo>
                    <a:pt x="199505" y="34365"/>
                  </a:moveTo>
                  <a:cubicBezTo>
                    <a:pt x="191885" y="47700"/>
                    <a:pt x="149023" y="43890"/>
                    <a:pt x="101398" y="53415"/>
                  </a:cubicBezTo>
                  <a:cubicBezTo>
                    <a:pt x="52821" y="62940"/>
                    <a:pt x="13768" y="79132"/>
                    <a:pt x="2338" y="69607"/>
                  </a:cubicBezTo>
                  <a:cubicBezTo>
                    <a:pt x="-3377" y="64845"/>
                    <a:pt x="1385" y="52462"/>
                    <a:pt x="16625" y="38175"/>
                  </a:cubicBezTo>
                  <a:cubicBezTo>
                    <a:pt x="38533" y="20077"/>
                    <a:pt x="64250" y="7695"/>
                    <a:pt x="92825" y="2932"/>
                  </a:cubicBezTo>
                  <a:cubicBezTo>
                    <a:pt x="120448" y="-2783"/>
                    <a:pt x="149023" y="75"/>
                    <a:pt x="175693" y="9600"/>
                  </a:cubicBezTo>
                  <a:cubicBezTo>
                    <a:pt x="195696" y="18172"/>
                    <a:pt x="203316" y="27697"/>
                    <a:pt x="199505" y="34365"/>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90" name="Freeform: Shape 189">
              <a:extLst>
                <a:ext uri="{FF2B5EF4-FFF2-40B4-BE49-F238E27FC236}">
                  <a16:creationId xmlns="" xmlns:a16="http://schemas.microsoft.com/office/drawing/2014/main" id="{DE82BB08-79E5-4463-8B21-6A3F15E392D1}"/>
                </a:ext>
              </a:extLst>
            </p:cNvPr>
            <p:cNvSpPr/>
            <p:nvPr/>
          </p:nvSpPr>
          <p:spPr>
            <a:xfrm>
              <a:off x="4948237" y="1632490"/>
              <a:ext cx="1228725" cy="560812"/>
            </a:xfrm>
            <a:custGeom>
              <a:avLst/>
              <a:gdLst>
                <a:gd name="connsiteX0" fmla="*/ 20003 w 1228725"/>
                <a:gd name="connsiteY0" fmla="*/ 162971 h 560812"/>
                <a:gd name="connsiteX1" fmla="*/ 310515 w 1228725"/>
                <a:gd name="connsiteY1" fmla="*/ 358234 h 560812"/>
                <a:gd name="connsiteX2" fmla="*/ 354330 w 1228725"/>
                <a:gd name="connsiteY2" fmla="*/ 344899 h 560812"/>
                <a:gd name="connsiteX3" fmla="*/ 513397 w 1228725"/>
                <a:gd name="connsiteY3" fmla="*/ 303941 h 560812"/>
                <a:gd name="connsiteX4" fmla="*/ 637222 w 1228725"/>
                <a:gd name="connsiteY4" fmla="*/ 427766 h 560812"/>
                <a:gd name="connsiteX5" fmla="*/ 883920 w 1228725"/>
                <a:gd name="connsiteY5" fmla="*/ 405859 h 560812"/>
                <a:gd name="connsiteX6" fmla="*/ 1049655 w 1228725"/>
                <a:gd name="connsiteY6" fmla="*/ 503966 h 560812"/>
                <a:gd name="connsiteX7" fmla="*/ 1228725 w 1228725"/>
                <a:gd name="connsiteY7" fmla="*/ 548734 h 560812"/>
                <a:gd name="connsiteX8" fmla="*/ 1171575 w 1228725"/>
                <a:gd name="connsiteY8" fmla="*/ 389666 h 560812"/>
                <a:gd name="connsiteX9" fmla="*/ 1051560 w 1228725"/>
                <a:gd name="connsiteY9" fmla="*/ 275366 h 560812"/>
                <a:gd name="connsiteX10" fmla="*/ 963930 w 1228725"/>
                <a:gd name="connsiteY10" fmla="*/ 245839 h 560812"/>
                <a:gd name="connsiteX11" fmla="*/ 835343 w 1228725"/>
                <a:gd name="connsiteY11" fmla="*/ 94391 h 560812"/>
                <a:gd name="connsiteX12" fmla="*/ 605790 w 1228725"/>
                <a:gd name="connsiteY12" fmla="*/ 1046 h 560812"/>
                <a:gd name="connsiteX13" fmla="*/ 395288 w 1228725"/>
                <a:gd name="connsiteY13" fmla="*/ 40099 h 560812"/>
                <a:gd name="connsiteX14" fmla="*/ 239078 w 1228725"/>
                <a:gd name="connsiteY14" fmla="*/ 14381 h 560812"/>
                <a:gd name="connsiteX15" fmla="*/ 0 w 1228725"/>
                <a:gd name="connsiteY15" fmla="*/ 190594 h 56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8725" h="560812">
                  <a:moveTo>
                    <a:pt x="20003" y="162971"/>
                  </a:moveTo>
                  <a:cubicBezTo>
                    <a:pt x="46672" y="297274"/>
                    <a:pt x="176213" y="384904"/>
                    <a:pt x="310515" y="358234"/>
                  </a:cubicBezTo>
                  <a:cubicBezTo>
                    <a:pt x="325755" y="355376"/>
                    <a:pt x="340042" y="350614"/>
                    <a:pt x="354330" y="344899"/>
                  </a:cubicBezTo>
                  <a:cubicBezTo>
                    <a:pt x="406717" y="323944"/>
                    <a:pt x="461010" y="284891"/>
                    <a:pt x="513397" y="303941"/>
                  </a:cubicBezTo>
                  <a:cubicBezTo>
                    <a:pt x="568643" y="324896"/>
                    <a:pt x="585788" y="398239"/>
                    <a:pt x="637222" y="427766"/>
                  </a:cubicBezTo>
                  <a:cubicBezTo>
                    <a:pt x="710565" y="469676"/>
                    <a:pt x="800100" y="398239"/>
                    <a:pt x="883920" y="405859"/>
                  </a:cubicBezTo>
                  <a:cubicBezTo>
                    <a:pt x="948690" y="411574"/>
                    <a:pt x="999172" y="463009"/>
                    <a:pt x="1049655" y="503966"/>
                  </a:cubicBezTo>
                  <a:cubicBezTo>
                    <a:pt x="1100138" y="544924"/>
                    <a:pt x="1170623" y="580166"/>
                    <a:pt x="1228725" y="548734"/>
                  </a:cubicBezTo>
                  <a:cubicBezTo>
                    <a:pt x="1213485" y="494441"/>
                    <a:pt x="1198245" y="439196"/>
                    <a:pt x="1171575" y="389666"/>
                  </a:cubicBezTo>
                  <a:cubicBezTo>
                    <a:pt x="1144905" y="340136"/>
                    <a:pt x="1103948" y="295369"/>
                    <a:pt x="1051560" y="275366"/>
                  </a:cubicBezTo>
                  <a:cubicBezTo>
                    <a:pt x="1022985" y="263936"/>
                    <a:pt x="991553" y="260126"/>
                    <a:pt x="963930" y="245839"/>
                  </a:cubicBezTo>
                  <a:cubicBezTo>
                    <a:pt x="904875" y="215359"/>
                    <a:pt x="878205" y="145826"/>
                    <a:pt x="835343" y="94391"/>
                  </a:cubicBezTo>
                  <a:cubicBezTo>
                    <a:pt x="778193" y="27716"/>
                    <a:pt x="692468" y="-6574"/>
                    <a:pt x="605790" y="1046"/>
                  </a:cubicBezTo>
                  <a:cubicBezTo>
                    <a:pt x="534353" y="7714"/>
                    <a:pt x="466725" y="42956"/>
                    <a:pt x="395288" y="40099"/>
                  </a:cubicBezTo>
                  <a:cubicBezTo>
                    <a:pt x="342900" y="37241"/>
                    <a:pt x="291465" y="13429"/>
                    <a:pt x="239078" y="14381"/>
                  </a:cubicBezTo>
                  <a:cubicBezTo>
                    <a:pt x="136208" y="15334"/>
                    <a:pt x="58103" y="104869"/>
                    <a:pt x="0" y="190594"/>
                  </a:cubicBezTo>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91" name="Freeform: Shape 190">
              <a:extLst>
                <a:ext uri="{FF2B5EF4-FFF2-40B4-BE49-F238E27FC236}">
                  <a16:creationId xmlns="" xmlns:a16="http://schemas.microsoft.com/office/drawing/2014/main" id="{AFD3C5DF-DE38-4106-895B-2923DCF38440}"/>
                </a:ext>
              </a:extLst>
            </p:cNvPr>
            <p:cNvSpPr/>
            <p:nvPr/>
          </p:nvSpPr>
          <p:spPr>
            <a:xfrm>
              <a:off x="4454510" y="1728481"/>
              <a:ext cx="862207" cy="1487341"/>
            </a:xfrm>
            <a:custGeom>
              <a:avLst/>
              <a:gdLst>
                <a:gd name="connsiteX0" fmla="*/ 860440 w 862207"/>
                <a:gd name="connsiteY0" fmla="*/ 144133 h 1487341"/>
                <a:gd name="connsiteX1" fmla="*/ 685180 w 862207"/>
                <a:gd name="connsiteY1" fmla="*/ 95555 h 1487341"/>
                <a:gd name="connsiteX2" fmla="*/ 421337 w 862207"/>
                <a:gd name="connsiteY2" fmla="*/ 6973 h 1487341"/>
                <a:gd name="connsiteX3" fmla="*/ 254650 w 862207"/>
                <a:gd name="connsiteY3" fmla="*/ 225095 h 1487341"/>
                <a:gd name="connsiteX4" fmla="*/ 12715 w 862207"/>
                <a:gd name="connsiteY4" fmla="*/ 459410 h 1487341"/>
                <a:gd name="connsiteX5" fmla="*/ 92725 w 862207"/>
                <a:gd name="connsiteY5" fmla="*/ 806120 h 1487341"/>
                <a:gd name="connsiteX6" fmla="*/ 146065 w 862207"/>
                <a:gd name="connsiteY6" fmla="*/ 884225 h 1487341"/>
                <a:gd name="connsiteX7" fmla="*/ 87010 w 862207"/>
                <a:gd name="connsiteY7" fmla="*/ 972808 h 1487341"/>
                <a:gd name="connsiteX8" fmla="*/ 214645 w 862207"/>
                <a:gd name="connsiteY8" fmla="*/ 1204265 h 1487341"/>
                <a:gd name="connsiteX9" fmla="*/ 384190 w 862207"/>
                <a:gd name="connsiteY9" fmla="*/ 1316660 h 1487341"/>
                <a:gd name="connsiteX10" fmla="*/ 537543 w 862207"/>
                <a:gd name="connsiteY10" fmla="*/ 1487158 h 1487341"/>
                <a:gd name="connsiteX11" fmla="*/ 488012 w 862207"/>
                <a:gd name="connsiteY11" fmla="*/ 941375 h 1487341"/>
                <a:gd name="connsiteX12" fmla="*/ 511825 w 862207"/>
                <a:gd name="connsiteY12" fmla="*/ 946138 h 1487341"/>
                <a:gd name="connsiteX13" fmla="*/ 565165 w 862207"/>
                <a:gd name="connsiteY13" fmla="*/ 651815 h 1487341"/>
                <a:gd name="connsiteX14" fmla="*/ 659462 w 862207"/>
                <a:gd name="connsiteY14" fmla="*/ 502273 h 1487341"/>
                <a:gd name="connsiteX15" fmla="*/ 666130 w 862207"/>
                <a:gd name="connsiteY15" fmla="*/ 249860 h 1487341"/>
                <a:gd name="connsiteX16" fmla="*/ 860440 w 862207"/>
                <a:gd name="connsiteY16" fmla="*/ 144133 h 148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2207" h="1487341">
                  <a:moveTo>
                    <a:pt x="860440" y="144133"/>
                  </a:moveTo>
                  <a:cubicBezTo>
                    <a:pt x="813768" y="140323"/>
                    <a:pt x="716612" y="129845"/>
                    <a:pt x="685180" y="95555"/>
                  </a:cubicBezTo>
                  <a:cubicBezTo>
                    <a:pt x="616600" y="22213"/>
                    <a:pt x="513730" y="-16840"/>
                    <a:pt x="421337" y="6973"/>
                  </a:cubicBezTo>
                  <a:cubicBezTo>
                    <a:pt x="323230" y="34595"/>
                    <a:pt x="255602" y="123178"/>
                    <a:pt x="254650" y="225095"/>
                  </a:cubicBezTo>
                  <a:cubicBezTo>
                    <a:pt x="141302" y="247955"/>
                    <a:pt x="46052" y="341300"/>
                    <a:pt x="12715" y="459410"/>
                  </a:cubicBezTo>
                  <a:cubicBezTo>
                    <a:pt x="-19670" y="581330"/>
                    <a:pt x="10810" y="710870"/>
                    <a:pt x="92725" y="806120"/>
                  </a:cubicBezTo>
                  <a:cubicBezTo>
                    <a:pt x="112727" y="830885"/>
                    <a:pt x="129872" y="857555"/>
                    <a:pt x="146065" y="884225"/>
                  </a:cubicBezTo>
                  <a:cubicBezTo>
                    <a:pt x="123205" y="911848"/>
                    <a:pt x="104155" y="941375"/>
                    <a:pt x="87010" y="972808"/>
                  </a:cubicBezTo>
                  <a:cubicBezTo>
                    <a:pt x="10810" y="1138543"/>
                    <a:pt x="214645" y="1204265"/>
                    <a:pt x="214645" y="1204265"/>
                  </a:cubicBezTo>
                  <a:cubicBezTo>
                    <a:pt x="214645" y="1316660"/>
                    <a:pt x="317515" y="1316660"/>
                    <a:pt x="384190" y="1316660"/>
                  </a:cubicBezTo>
                  <a:cubicBezTo>
                    <a:pt x="448007" y="1316660"/>
                    <a:pt x="486107" y="1493825"/>
                    <a:pt x="537543" y="1487158"/>
                  </a:cubicBezTo>
                  <a:lnTo>
                    <a:pt x="488012" y="941375"/>
                  </a:lnTo>
                  <a:cubicBezTo>
                    <a:pt x="495632" y="944233"/>
                    <a:pt x="504205" y="946138"/>
                    <a:pt x="511825" y="946138"/>
                  </a:cubicBezTo>
                  <a:cubicBezTo>
                    <a:pt x="636602" y="948995"/>
                    <a:pt x="605170" y="712775"/>
                    <a:pt x="565165" y="651815"/>
                  </a:cubicBezTo>
                  <a:cubicBezTo>
                    <a:pt x="600407" y="605143"/>
                    <a:pt x="636602" y="557518"/>
                    <a:pt x="659462" y="502273"/>
                  </a:cubicBezTo>
                  <a:cubicBezTo>
                    <a:pt x="682322" y="447028"/>
                    <a:pt x="685180" y="307963"/>
                    <a:pt x="666130" y="249860"/>
                  </a:cubicBezTo>
                  <a:cubicBezTo>
                    <a:pt x="709945" y="243193"/>
                    <a:pt x="881395" y="146038"/>
                    <a:pt x="860440" y="144133"/>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92" name="Freeform: Shape 191">
              <a:extLst>
                <a:ext uri="{FF2B5EF4-FFF2-40B4-BE49-F238E27FC236}">
                  <a16:creationId xmlns="" xmlns:a16="http://schemas.microsoft.com/office/drawing/2014/main" id="{E81908B4-3982-48F8-B876-2F634DFE44FD}"/>
                </a:ext>
              </a:extLst>
            </p:cNvPr>
            <p:cNvSpPr/>
            <p:nvPr/>
          </p:nvSpPr>
          <p:spPr>
            <a:xfrm>
              <a:off x="4752035" y="2617386"/>
              <a:ext cx="260975" cy="316283"/>
            </a:xfrm>
            <a:custGeom>
              <a:avLst/>
              <a:gdLst>
                <a:gd name="connsiteX0" fmla="*/ 208585 w 260975"/>
                <a:gd name="connsiteY0" fmla="*/ 81997 h 316283"/>
                <a:gd name="connsiteX1" fmla="*/ 39040 w 260975"/>
                <a:gd name="connsiteY1" fmla="*/ 23895 h 316283"/>
                <a:gd name="connsiteX2" fmla="*/ 7607 w 260975"/>
                <a:gd name="connsiteY2" fmla="*/ 179153 h 316283"/>
                <a:gd name="connsiteX3" fmla="*/ 260972 w 260975"/>
                <a:gd name="connsiteY3" fmla="*/ 289643 h 316283"/>
                <a:gd name="connsiteX4" fmla="*/ 208585 w 260975"/>
                <a:gd name="connsiteY4" fmla="*/ 81997 h 316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75" h="316283">
                  <a:moveTo>
                    <a:pt x="208585" y="81997"/>
                  </a:moveTo>
                  <a:cubicBezTo>
                    <a:pt x="189535" y="7703"/>
                    <a:pt x="97142" y="-26587"/>
                    <a:pt x="39040" y="23895"/>
                  </a:cubicBezTo>
                  <a:cubicBezTo>
                    <a:pt x="7607" y="51518"/>
                    <a:pt x="-11443" y="99143"/>
                    <a:pt x="7607" y="179153"/>
                  </a:cubicBezTo>
                  <a:cubicBezTo>
                    <a:pt x="59042" y="391560"/>
                    <a:pt x="261925" y="295358"/>
                    <a:pt x="260972" y="289643"/>
                  </a:cubicBezTo>
                  <a:cubicBezTo>
                    <a:pt x="260020" y="285833"/>
                    <a:pt x="230492" y="169628"/>
                    <a:pt x="208585" y="81997"/>
                  </a:cubicBez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193" name="Freeform: Shape 192">
              <a:extLst>
                <a:ext uri="{FF2B5EF4-FFF2-40B4-BE49-F238E27FC236}">
                  <a16:creationId xmlns="" xmlns:a16="http://schemas.microsoft.com/office/drawing/2014/main" id="{67D4130B-290D-4343-ABEA-D33AEBE36D48}"/>
                </a:ext>
              </a:extLst>
            </p:cNvPr>
            <p:cNvSpPr/>
            <p:nvPr/>
          </p:nvSpPr>
          <p:spPr>
            <a:xfrm>
              <a:off x="4810885" y="2682953"/>
              <a:ext cx="117847" cy="184174"/>
            </a:xfrm>
            <a:custGeom>
              <a:avLst/>
              <a:gdLst>
                <a:gd name="connsiteX0" fmla="*/ 117349 w 117847"/>
                <a:gd name="connsiteY0" fmla="*/ 159306 h 184174"/>
                <a:gd name="connsiteX1" fmla="*/ 108777 w 117847"/>
                <a:gd name="connsiteY1" fmla="*/ 166926 h 184174"/>
                <a:gd name="connsiteX2" fmla="*/ 81154 w 117847"/>
                <a:gd name="connsiteY2" fmla="*/ 174546 h 184174"/>
                <a:gd name="connsiteX3" fmla="*/ 19242 w 117847"/>
                <a:gd name="connsiteY3" fmla="*/ 103108 h 184174"/>
                <a:gd name="connsiteX4" fmla="*/ 16384 w 117847"/>
                <a:gd name="connsiteY4" fmla="*/ 47863 h 184174"/>
                <a:gd name="connsiteX5" fmla="*/ 37339 w 117847"/>
                <a:gd name="connsiteY5" fmla="*/ 12621 h 184174"/>
                <a:gd name="connsiteX6" fmla="*/ 61152 w 117847"/>
                <a:gd name="connsiteY6" fmla="*/ 17383 h 184174"/>
                <a:gd name="connsiteX7" fmla="*/ 66867 w 117847"/>
                <a:gd name="connsiteY7" fmla="*/ 26908 h 184174"/>
                <a:gd name="connsiteX8" fmla="*/ 66867 w 117847"/>
                <a:gd name="connsiteY8" fmla="*/ 13573 h 184174"/>
                <a:gd name="connsiteX9" fmla="*/ 55437 w 117847"/>
                <a:gd name="connsiteY9" fmla="*/ 2143 h 184174"/>
                <a:gd name="connsiteX10" fmla="*/ 33529 w 117847"/>
                <a:gd name="connsiteY10" fmla="*/ 2143 h 184174"/>
                <a:gd name="connsiteX11" fmla="*/ 3049 w 117847"/>
                <a:gd name="connsiteY11" fmla="*/ 44053 h 184174"/>
                <a:gd name="connsiteX12" fmla="*/ 4954 w 117847"/>
                <a:gd name="connsiteY12" fmla="*/ 105966 h 184174"/>
                <a:gd name="connsiteX13" fmla="*/ 81154 w 117847"/>
                <a:gd name="connsiteY13" fmla="*/ 184071 h 184174"/>
                <a:gd name="connsiteX14" fmla="*/ 113539 w 117847"/>
                <a:gd name="connsiteY14" fmla="*/ 170736 h 184174"/>
                <a:gd name="connsiteX15" fmla="*/ 117349 w 117847"/>
                <a:gd name="connsiteY15" fmla="*/ 159306 h 18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847" h="184174">
                  <a:moveTo>
                    <a:pt x="117349" y="159306"/>
                  </a:moveTo>
                  <a:cubicBezTo>
                    <a:pt x="116397" y="159306"/>
                    <a:pt x="114492" y="163116"/>
                    <a:pt x="108777" y="166926"/>
                  </a:cubicBezTo>
                  <a:cubicBezTo>
                    <a:pt x="101157" y="172641"/>
                    <a:pt x="90679" y="175498"/>
                    <a:pt x="81154" y="174546"/>
                  </a:cubicBezTo>
                  <a:cubicBezTo>
                    <a:pt x="56389" y="171688"/>
                    <a:pt x="28767" y="141208"/>
                    <a:pt x="19242" y="103108"/>
                  </a:cubicBezTo>
                  <a:cubicBezTo>
                    <a:pt x="14479" y="85011"/>
                    <a:pt x="13527" y="65961"/>
                    <a:pt x="16384" y="47863"/>
                  </a:cubicBezTo>
                  <a:cubicBezTo>
                    <a:pt x="17337" y="33576"/>
                    <a:pt x="24957" y="20241"/>
                    <a:pt x="37339" y="12621"/>
                  </a:cubicBezTo>
                  <a:cubicBezTo>
                    <a:pt x="45912" y="7858"/>
                    <a:pt x="55437" y="9763"/>
                    <a:pt x="61152" y="17383"/>
                  </a:cubicBezTo>
                  <a:cubicBezTo>
                    <a:pt x="65914" y="23098"/>
                    <a:pt x="64962" y="26908"/>
                    <a:pt x="66867" y="26908"/>
                  </a:cubicBezTo>
                  <a:cubicBezTo>
                    <a:pt x="67819" y="26908"/>
                    <a:pt x="70677" y="22146"/>
                    <a:pt x="66867" y="13573"/>
                  </a:cubicBezTo>
                  <a:cubicBezTo>
                    <a:pt x="64009" y="8811"/>
                    <a:pt x="60199" y="4048"/>
                    <a:pt x="55437" y="2143"/>
                  </a:cubicBezTo>
                  <a:cubicBezTo>
                    <a:pt x="48769" y="-714"/>
                    <a:pt x="41149" y="-714"/>
                    <a:pt x="33529" y="2143"/>
                  </a:cubicBezTo>
                  <a:cubicBezTo>
                    <a:pt x="17337" y="6906"/>
                    <a:pt x="5907" y="25003"/>
                    <a:pt x="3049" y="44053"/>
                  </a:cubicBezTo>
                  <a:cubicBezTo>
                    <a:pt x="-1713" y="65008"/>
                    <a:pt x="-761" y="85963"/>
                    <a:pt x="4954" y="105966"/>
                  </a:cubicBezTo>
                  <a:cubicBezTo>
                    <a:pt x="16384" y="148828"/>
                    <a:pt x="48769" y="183118"/>
                    <a:pt x="81154" y="184071"/>
                  </a:cubicBezTo>
                  <a:cubicBezTo>
                    <a:pt x="93537" y="185023"/>
                    <a:pt x="104967" y="179308"/>
                    <a:pt x="113539" y="170736"/>
                  </a:cubicBezTo>
                  <a:cubicBezTo>
                    <a:pt x="118302" y="164068"/>
                    <a:pt x="118302" y="159306"/>
                    <a:pt x="117349" y="159306"/>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194" name="Freeform: Shape 193">
              <a:extLst>
                <a:ext uri="{FF2B5EF4-FFF2-40B4-BE49-F238E27FC236}">
                  <a16:creationId xmlns="" xmlns:a16="http://schemas.microsoft.com/office/drawing/2014/main" id="{B46D6983-9437-4C31-AD9E-B282A06704F0}"/>
                </a:ext>
              </a:extLst>
            </p:cNvPr>
            <p:cNvSpPr/>
            <p:nvPr/>
          </p:nvSpPr>
          <p:spPr>
            <a:xfrm>
              <a:off x="4465344" y="1609657"/>
              <a:ext cx="504800" cy="683962"/>
            </a:xfrm>
            <a:custGeom>
              <a:avLst/>
              <a:gdLst>
                <a:gd name="connsiteX0" fmla="*/ 120943 w 504800"/>
                <a:gd name="connsiteY0" fmla="*/ 683962 h 683962"/>
                <a:gd name="connsiteX1" fmla="*/ 110466 w 504800"/>
                <a:gd name="connsiteY1" fmla="*/ 678247 h 683962"/>
                <a:gd name="connsiteX2" fmla="*/ 82843 w 504800"/>
                <a:gd name="connsiteY2" fmla="*/ 657292 h 683962"/>
                <a:gd name="connsiteX3" fmla="*/ 11406 w 504800"/>
                <a:gd name="connsiteY3" fmla="*/ 554422 h 683962"/>
                <a:gd name="connsiteX4" fmla="*/ 928 w 504800"/>
                <a:gd name="connsiteY4" fmla="*/ 466792 h 683962"/>
                <a:gd name="connsiteX5" fmla="*/ 38076 w 504800"/>
                <a:gd name="connsiteY5" fmla="*/ 372495 h 683962"/>
                <a:gd name="connsiteX6" fmla="*/ 135231 w 504800"/>
                <a:gd name="connsiteY6" fmla="*/ 318202 h 683962"/>
                <a:gd name="connsiteX7" fmla="*/ 248578 w 504800"/>
                <a:gd name="connsiteY7" fmla="*/ 355350 h 683962"/>
                <a:gd name="connsiteX8" fmla="*/ 239053 w 504800"/>
                <a:gd name="connsiteY8" fmla="*/ 362017 h 683962"/>
                <a:gd name="connsiteX9" fmla="*/ 238101 w 504800"/>
                <a:gd name="connsiteY9" fmla="*/ 360112 h 683962"/>
                <a:gd name="connsiteX10" fmla="*/ 216193 w 504800"/>
                <a:gd name="connsiteY10" fmla="*/ 133417 h 683962"/>
                <a:gd name="connsiteX11" fmla="*/ 347638 w 504800"/>
                <a:gd name="connsiteY11" fmla="*/ 4830 h 683962"/>
                <a:gd name="connsiteX12" fmla="*/ 471463 w 504800"/>
                <a:gd name="connsiteY12" fmla="*/ 23880 h 683962"/>
                <a:gd name="connsiteX13" fmla="*/ 498133 w 504800"/>
                <a:gd name="connsiteY13" fmla="*/ 46740 h 683962"/>
                <a:gd name="connsiteX14" fmla="*/ 504801 w 504800"/>
                <a:gd name="connsiteY14" fmla="*/ 56265 h 683962"/>
                <a:gd name="connsiteX15" fmla="*/ 469558 w 504800"/>
                <a:gd name="connsiteY15" fmla="*/ 27690 h 683962"/>
                <a:gd name="connsiteX16" fmla="*/ 350496 w 504800"/>
                <a:gd name="connsiteY16" fmla="*/ 12450 h 683962"/>
                <a:gd name="connsiteX17" fmla="*/ 226671 w 504800"/>
                <a:gd name="connsiteY17" fmla="*/ 137227 h 683962"/>
                <a:gd name="connsiteX18" fmla="*/ 248578 w 504800"/>
                <a:gd name="connsiteY18" fmla="*/ 355350 h 683962"/>
                <a:gd name="connsiteX19" fmla="*/ 249531 w 504800"/>
                <a:gd name="connsiteY19" fmla="*/ 357255 h 683962"/>
                <a:gd name="connsiteX20" fmla="*/ 264771 w 504800"/>
                <a:gd name="connsiteY20" fmla="*/ 389640 h 683962"/>
                <a:gd name="connsiteX21" fmla="*/ 240006 w 504800"/>
                <a:gd name="connsiteY21" fmla="*/ 363922 h 683962"/>
                <a:gd name="connsiteX22" fmla="*/ 136183 w 504800"/>
                <a:gd name="connsiteY22" fmla="*/ 329632 h 683962"/>
                <a:gd name="connsiteX23" fmla="*/ 45696 w 504800"/>
                <a:gd name="connsiteY23" fmla="*/ 379162 h 683962"/>
                <a:gd name="connsiteX24" fmla="*/ 9501 w 504800"/>
                <a:gd name="connsiteY24" fmla="*/ 467745 h 683962"/>
                <a:gd name="connsiteX25" fmla="*/ 18073 w 504800"/>
                <a:gd name="connsiteY25" fmla="*/ 551565 h 683962"/>
                <a:gd name="connsiteX26" fmla="*/ 85701 w 504800"/>
                <a:gd name="connsiteY26" fmla="*/ 654435 h 683962"/>
                <a:gd name="connsiteX27" fmla="*/ 120943 w 504800"/>
                <a:gd name="connsiteY27" fmla="*/ 683962 h 68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4800" h="683962">
                  <a:moveTo>
                    <a:pt x="120943" y="683962"/>
                  </a:moveTo>
                  <a:cubicBezTo>
                    <a:pt x="117133" y="682057"/>
                    <a:pt x="113323" y="680152"/>
                    <a:pt x="110466" y="678247"/>
                  </a:cubicBezTo>
                  <a:cubicBezTo>
                    <a:pt x="100941" y="671580"/>
                    <a:pt x="92368" y="664912"/>
                    <a:pt x="82843" y="657292"/>
                  </a:cubicBezTo>
                  <a:cubicBezTo>
                    <a:pt x="50458" y="629670"/>
                    <a:pt x="25693" y="593475"/>
                    <a:pt x="11406" y="554422"/>
                  </a:cubicBezTo>
                  <a:cubicBezTo>
                    <a:pt x="1881" y="526800"/>
                    <a:pt x="-1929" y="496320"/>
                    <a:pt x="928" y="466792"/>
                  </a:cubicBezTo>
                  <a:cubicBezTo>
                    <a:pt x="3786" y="432502"/>
                    <a:pt x="17121" y="400117"/>
                    <a:pt x="38076" y="372495"/>
                  </a:cubicBezTo>
                  <a:cubicBezTo>
                    <a:pt x="61888" y="342015"/>
                    <a:pt x="97131" y="322965"/>
                    <a:pt x="135231" y="318202"/>
                  </a:cubicBezTo>
                  <a:cubicBezTo>
                    <a:pt x="177141" y="312487"/>
                    <a:pt x="218098" y="325822"/>
                    <a:pt x="248578" y="355350"/>
                  </a:cubicBezTo>
                  <a:lnTo>
                    <a:pt x="239053" y="362017"/>
                  </a:lnTo>
                  <a:lnTo>
                    <a:pt x="238101" y="360112"/>
                  </a:lnTo>
                  <a:cubicBezTo>
                    <a:pt x="201906" y="286770"/>
                    <a:pt x="191428" y="201997"/>
                    <a:pt x="216193" y="133417"/>
                  </a:cubicBezTo>
                  <a:cubicBezTo>
                    <a:pt x="240958" y="64837"/>
                    <a:pt x="294298" y="17212"/>
                    <a:pt x="347638" y="4830"/>
                  </a:cubicBezTo>
                  <a:cubicBezTo>
                    <a:pt x="389548" y="-5648"/>
                    <a:pt x="434316" y="1020"/>
                    <a:pt x="471463" y="23880"/>
                  </a:cubicBezTo>
                  <a:cubicBezTo>
                    <a:pt x="480988" y="29595"/>
                    <a:pt x="490513" y="37215"/>
                    <a:pt x="498133" y="46740"/>
                  </a:cubicBezTo>
                  <a:cubicBezTo>
                    <a:pt x="500991" y="49597"/>
                    <a:pt x="502896" y="53407"/>
                    <a:pt x="504801" y="56265"/>
                  </a:cubicBezTo>
                  <a:cubicBezTo>
                    <a:pt x="494323" y="45787"/>
                    <a:pt x="481941" y="35310"/>
                    <a:pt x="469558" y="27690"/>
                  </a:cubicBezTo>
                  <a:cubicBezTo>
                    <a:pt x="433363" y="6735"/>
                    <a:pt x="390501" y="1972"/>
                    <a:pt x="350496" y="12450"/>
                  </a:cubicBezTo>
                  <a:cubicBezTo>
                    <a:pt x="300013" y="25785"/>
                    <a:pt x="248578" y="71505"/>
                    <a:pt x="226671" y="137227"/>
                  </a:cubicBezTo>
                  <a:cubicBezTo>
                    <a:pt x="204763" y="202950"/>
                    <a:pt x="213336" y="283912"/>
                    <a:pt x="248578" y="355350"/>
                  </a:cubicBezTo>
                  <a:lnTo>
                    <a:pt x="249531" y="357255"/>
                  </a:lnTo>
                  <a:lnTo>
                    <a:pt x="264771" y="389640"/>
                  </a:lnTo>
                  <a:lnTo>
                    <a:pt x="240006" y="363922"/>
                  </a:lnTo>
                  <a:cubicBezTo>
                    <a:pt x="212383" y="337252"/>
                    <a:pt x="174283" y="324870"/>
                    <a:pt x="136183" y="329632"/>
                  </a:cubicBezTo>
                  <a:cubicBezTo>
                    <a:pt x="100941" y="333442"/>
                    <a:pt x="68556" y="351540"/>
                    <a:pt x="45696" y="379162"/>
                  </a:cubicBezTo>
                  <a:cubicBezTo>
                    <a:pt x="25693" y="404880"/>
                    <a:pt x="13311" y="435360"/>
                    <a:pt x="9501" y="467745"/>
                  </a:cubicBezTo>
                  <a:cubicBezTo>
                    <a:pt x="6643" y="496320"/>
                    <a:pt x="9501" y="524895"/>
                    <a:pt x="18073" y="551565"/>
                  </a:cubicBezTo>
                  <a:cubicBezTo>
                    <a:pt x="32361" y="590617"/>
                    <a:pt x="55221" y="625860"/>
                    <a:pt x="85701" y="654435"/>
                  </a:cubicBezTo>
                  <a:cubicBezTo>
                    <a:pt x="107608" y="674437"/>
                    <a:pt x="120943" y="683962"/>
                    <a:pt x="120943" y="683962"/>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95" name="Freeform: Shape 194">
              <a:extLst>
                <a:ext uri="{FF2B5EF4-FFF2-40B4-BE49-F238E27FC236}">
                  <a16:creationId xmlns="" xmlns:a16="http://schemas.microsoft.com/office/drawing/2014/main" id="{39C7CC89-EB10-4D7B-8D9B-589AC3B8351E}"/>
                </a:ext>
              </a:extLst>
            </p:cNvPr>
            <p:cNvSpPr/>
            <p:nvPr/>
          </p:nvSpPr>
          <p:spPr>
            <a:xfrm>
              <a:off x="5502473" y="2794634"/>
              <a:ext cx="182046" cy="157765"/>
            </a:xfrm>
            <a:custGeom>
              <a:avLst/>
              <a:gdLst>
                <a:gd name="connsiteX0" fmla="*/ 5834 w 182046"/>
                <a:gd name="connsiteY0" fmla="*/ 0 h 157765"/>
                <a:gd name="connsiteX1" fmla="*/ 2977 w 182046"/>
                <a:gd name="connsiteY1" fmla="*/ 79058 h 157765"/>
                <a:gd name="connsiteX2" fmla="*/ 44886 w 182046"/>
                <a:gd name="connsiteY2" fmla="*/ 144780 h 157765"/>
                <a:gd name="connsiteX3" fmla="*/ 121086 w 182046"/>
                <a:gd name="connsiteY3" fmla="*/ 154305 h 157765"/>
                <a:gd name="connsiteX4" fmla="*/ 122039 w 182046"/>
                <a:gd name="connsiteY4" fmla="*/ 154305 h 157765"/>
                <a:gd name="connsiteX5" fmla="*/ 179189 w 182046"/>
                <a:gd name="connsiteY5" fmla="*/ 85725 h 157765"/>
                <a:gd name="connsiteX6" fmla="*/ 182047 w 182046"/>
                <a:gd name="connsiteY6" fmla="*/ 17145 h 157765"/>
                <a:gd name="connsiteX7" fmla="*/ 5834 w 182046"/>
                <a:gd name="connsiteY7" fmla="*/ 0 h 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046" h="157765">
                  <a:moveTo>
                    <a:pt x="5834" y="0"/>
                  </a:moveTo>
                  <a:cubicBezTo>
                    <a:pt x="-833" y="25718"/>
                    <a:pt x="-1786" y="53340"/>
                    <a:pt x="2977" y="79058"/>
                  </a:cubicBezTo>
                  <a:cubicBezTo>
                    <a:pt x="7739" y="105728"/>
                    <a:pt x="22979" y="129540"/>
                    <a:pt x="44886" y="144780"/>
                  </a:cubicBezTo>
                  <a:cubicBezTo>
                    <a:pt x="67747" y="158115"/>
                    <a:pt x="95369" y="160973"/>
                    <a:pt x="121086" y="154305"/>
                  </a:cubicBezTo>
                  <a:lnTo>
                    <a:pt x="122039" y="154305"/>
                  </a:lnTo>
                  <a:cubicBezTo>
                    <a:pt x="154424" y="146685"/>
                    <a:pt x="177284" y="118110"/>
                    <a:pt x="179189" y="85725"/>
                  </a:cubicBezTo>
                  <a:lnTo>
                    <a:pt x="182047" y="17145"/>
                  </a:lnTo>
                  <a:cubicBezTo>
                    <a:pt x="134422" y="13335"/>
                    <a:pt x="53459" y="3810"/>
                    <a:pt x="5834" y="0"/>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196" name="Freeform: Shape 195">
              <a:extLst>
                <a:ext uri="{FF2B5EF4-FFF2-40B4-BE49-F238E27FC236}">
                  <a16:creationId xmlns="" xmlns:a16="http://schemas.microsoft.com/office/drawing/2014/main" id="{78AE8172-D8B4-46C1-98AA-5271FAA78DBC}"/>
                </a:ext>
              </a:extLst>
            </p:cNvPr>
            <p:cNvSpPr/>
            <p:nvPr/>
          </p:nvSpPr>
          <p:spPr>
            <a:xfrm>
              <a:off x="5496639" y="2787014"/>
              <a:ext cx="186928" cy="168678"/>
            </a:xfrm>
            <a:custGeom>
              <a:avLst/>
              <a:gdLst>
                <a:gd name="connsiteX0" fmla="*/ 182166 w 186928"/>
                <a:gd name="connsiteY0" fmla="*/ 133350 h 168678"/>
                <a:gd name="connsiteX1" fmla="*/ 167878 w 186928"/>
                <a:gd name="connsiteY1" fmla="*/ 144780 h 168678"/>
                <a:gd name="connsiteX2" fmla="*/ 149781 w 186928"/>
                <a:gd name="connsiteY2" fmla="*/ 157163 h 168678"/>
                <a:gd name="connsiteX3" fmla="*/ 121206 w 186928"/>
                <a:gd name="connsiteY3" fmla="*/ 166688 h 168678"/>
                <a:gd name="connsiteX4" fmla="*/ 84058 w 186928"/>
                <a:gd name="connsiteY4" fmla="*/ 167640 h 168678"/>
                <a:gd name="connsiteX5" fmla="*/ 44053 w 186928"/>
                <a:gd name="connsiteY5" fmla="*/ 153352 h 168678"/>
                <a:gd name="connsiteX6" fmla="*/ 238 w 186928"/>
                <a:gd name="connsiteY6" fmla="*/ 68580 h 168678"/>
                <a:gd name="connsiteX7" fmla="*/ 5953 w 186928"/>
                <a:gd name="connsiteY7" fmla="*/ 4763 h 168678"/>
                <a:gd name="connsiteX8" fmla="*/ 6906 w 186928"/>
                <a:gd name="connsiteY8" fmla="*/ 0 h 168678"/>
                <a:gd name="connsiteX9" fmla="*/ 11668 w 186928"/>
                <a:gd name="connsiteY9" fmla="*/ 0 h 168678"/>
                <a:gd name="connsiteX10" fmla="*/ 137398 w 186928"/>
                <a:gd name="connsiteY10" fmla="*/ 14288 h 168678"/>
                <a:gd name="connsiteX11" fmla="*/ 186928 w 186928"/>
                <a:gd name="connsiteY11" fmla="*/ 22860 h 168678"/>
                <a:gd name="connsiteX12" fmla="*/ 136446 w 186928"/>
                <a:gd name="connsiteY12" fmla="*/ 21907 h 168678"/>
                <a:gd name="connsiteX13" fmla="*/ 9763 w 186928"/>
                <a:gd name="connsiteY13" fmla="*/ 11430 h 168678"/>
                <a:gd name="connsiteX14" fmla="*/ 15478 w 186928"/>
                <a:gd name="connsiteY14" fmla="*/ 6667 h 168678"/>
                <a:gd name="connsiteX15" fmla="*/ 10716 w 186928"/>
                <a:gd name="connsiteY15" fmla="*/ 67627 h 168678"/>
                <a:gd name="connsiteX16" fmla="*/ 48816 w 186928"/>
                <a:gd name="connsiteY16" fmla="*/ 143827 h 168678"/>
                <a:gd name="connsiteX17" fmla="*/ 118348 w 186928"/>
                <a:gd name="connsiteY17" fmla="*/ 158115 h 168678"/>
                <a:gd name="connsiteX18" fmla="*/ 145018 w 186928"/>
                <a:gd name="connsiteY18" fmla="*/ 150495 h 168678"/>
                <a:gd name="connsiteX19" fmla="*/ 164068 w 186928"/>
                <a:gd name="connsiteY19" fmla="*/ 140017 h 168678"/>
                <a:gd name="connsiteX20" fmla="*/ 182166 w 186928"/>
                <a:gd name="connsiteY20" fmla="*/ 133350 h 16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28" h="168678">
                  <a:moveTo>
                    <a:pt x="182166" y="133350"/>
                  </a:moveTo>
                  <a:cubicBezTo>
                    <a:pt x="182166" y="134302"/>
                    <a:pt x="176451" y="138113"/>
                    <a:pt x="167878" y="144780"/>
                  </a:cubicBezTo>
                  <a:cubicBezTo>
                    <a:pt x="162163" y="149542"/>
                    <a:pt x="155496" y="153352"/>
                    <a:pt x="149781" y="157163"/>
                  </a:cubicBezTo>
                  <a:cubicBezTo>
                    <a:pt x="141208" y="161925"/>
                    <a:pt x="130731" y="165735"/>
                    <a:pt x="121206" y="166688"/>
                  </a:cubicBezTo>
                  <a:cubicBezTo>
                    <a:pt x="108823" y="168592"/>
                    <a:pt x="96441" y="169545"/>
                    <a:pt x="84058" y="167640"/>
                  </a:cubicBezTo>
                  <a:cubicBezTo>
                    <a:pt x="69771" y="165735"/>
                    <a:pt x="55483" y="160972"/>
                    <a:pt x="44053" y="153352"/>
                  </a:cubicBezTo>
                  <a:cubicBezTo>
                    <a:pt x="17383" y="133350"/>
                    <a:pt x="1191" y="101917"/>
                    <a:pt x="238" y="68580"/>
                  </a:cubicBezTo>
                  <a:cubicBezTo>
                    <a:pt x="-714" y="47625"/>
                    <a:pt x="1191" y="25717"/>
                    <a:pt x="5953" y="4763"/>
                  </a:cubicBezTo>
                  <a:lnTo>
                    <a:pt x="6906" y="0"/>
                  </a:lnTo>
                  <a:lnTo>
                    <a:pt x="11668" y="0"/>
                  </a:lnTo>
                  <a:cubicBezTo>
                    <a:pt x="62151" y="5715"/>
                    <a:pt x="106918" y="10477"/>
                    <a:pt x="137398" y="14288"/>
                  </a:cubicBezTo>
                  <a:cubicBezTo>
                    <a:pt x="154543" y="15240"/>
                    <a:pt x="170736" y="18097"/>
                    <a:pt x="186928" y="22860"/>
                  </a:cubicBezTo>
                  <a:cubicBezTo>
                    <a:pt x="169783" y="23813"/>
                    <a:pt x="153591" y="23813"/>
                    <a:pt x="136446" y="21907"/>
                  </a:cubicBezTo>
                  <a:cubicBezTo>
                    <a:pt x="105013" y="20002"/>
                    <a:pt x="61198" y="16192"/>
                    <a:pt x="9763" y="11430"/>
                  </a:cubicBezTo>
                  <a:lnTo>
                    <a:pt x="15478" y="6667"/>
                  </a:lnTo>
                  <a:cubicBezTo>
                    <a:pt x="10716" y="26670"/>
                    <a:pt x="9763" y="46672"/>
                    <a:pt x="10716" y="67627"/>
                  </a:cubicBezTo>
                  <a:cubicBezTo>
                    <a:pt x="11668" y="97155"/>
                    <a:pt x="25003" y="125730"/>
                    <a:pt x="48816" y="143827"/>
                  </a:cubicBezTo>
                  <a:cubicBezTo>
                    <a:pt x="68818" y="157163"/>
                    <a:pt x="93583" y="161925"/>
                    <a:pt x="118348" y="158115"/>
                  </a:cubicBezTo>
                  <a:cubicBezTo>
                    <a:pt x="127873" y="157163"/>
                    <a:pt x="136446" y="154305"/>
                    <a:pt x="145018" y="150495"/>
                  </a:cubicBezTo>
                  <a:cubicBezTo>
                    <a:pt x="152638" y="146685"/>
                    <a:pt x="158353" y="142875"/>
                    <a:pt x="164068" y="140017"/>
                  </a:cubicBezTo>
                  <a:cubicBezTo>
                    <a:pt x="170736" y="137160"/>
                    <a:pt x="176451" y="134302"/>
                    <a:pt x="182166" y="13335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197" name="Freeform: Shape 196">
              <a:extLst>
                <a:ext uri="{FF2B5EF4-FFF2-40B4-BE49-F238E27FC236}">
                  <a16:creationId xmlns="" xmlns:a16="http://schemas.microsoft.com/office/drawing/2014/main" id="{432DA677-3D08-4A3D-AAD6-BF6CB6CD34BD}"/>
                </a:ext>
              </a:extLst>
            </p:cNvPr>
            <p:cNvSpPr/>
            <p:nvPr/>
          </p:nvSpPr>
          <p:spPr>
            <a:xfrm>
              <a:off x="5179695" y="2624726"/>
              <a:ext cx="321945" cy="115615"/>
            </a:xfrm>
            <a:custGeom>
              <a:avLst/>
              <a:gdLst>
                <a:gd name="connsiteX0" fmla="*/ 321945 w 321945"/>
                <a:gd name="connsiteY0" fmla="*/ 81325 h 115615"/>
                <a:gd name="connsiteX1" fmla="*/ 280988 w 321945"/>
                <a:gd name="connsiteY1" fmla="*/ 42273 h 115615"/>
                <a:gd name="connsiteX2" fmla="*/ 225742 w 321945"/>
                <a:gd name="connsiteY2" fmla="*/ 14650 h 115615"/>
                <a:gd name="connsiteX3" fmla="*/ 80010 w 321945"/>
                <a:gd name="connsiteY3" fmla="*/ 29890 h 115615"/>
                <a:gd name="connsiteX4" fmla="*/ 32385 w 321945"/>
                <a:gd name="connsiteY4" fmla="*/ 68943 h 115615"/>
                <a:gd name="connsiteX5" fmla="*/ 0 w 321945"/>
                <a:gd name="connsiteY5" fmla="*/ 115615 h 115615"/>
                <a:gd name="connsiteX6" fmla="*/ 5715 w 321945"/>
                <a:gd name="connsiteY6" fmla="*/ 101328 h 115615"/>
                <a:gd name="connsiteX7" fmla="*/ 28575 w 321945"/>
                <a:gd name="connsiteY7" fmla="*/ 66085 h 115615"/>
                <a:gd name="connsiteX8" fmla="*/ 226695 w 321945"/>
                <a:gd name="connsiteY8" fmla="*/ 9888 h 115615"/>
                <a:gd name="connsiteX9" fmla="*/ 282892 w 321945"/>
                <a:gd name="connsiteY9" fmla="*/ 39415 h 115615"/>
                <a:gd name="connsiteX10" fmla="*/ 313372 w 321945"/>
                <a:gd name="connsiteY10" fmla="*/ 68943 h 115615"/>
                <a:gd name="connsiteX11" fmla="*/ 321945 w 321945"/>
                <a:gd name="connsiteY11" fmla="*/ 81325 h 11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45" h="115615">
                  <a:moveTo>
                    <a:pt x="321945" y="81325"/>
                  </a:moveTo>
                  <a:cubicBezTo>
                    <a:pt x="309563" y="67038"/>
                    <a:pt x="295275" y="53703"/>
                    <a:pt x="280988" y="42273"/>
                  </a:cubicBezTo>
                  <a:cubicBezTo>
                    <a:pt x="263842" y="29890"/>
                    <a:pt x="245745" y="20365"/>
                    <a:pt x="225742" y="14650"/>
                  </a:cubicBezTo>
                  <a:cubicBezTo>
                    <a:pt x="177165" y="-1542"/>
                    <a:pt x="123825" y="4173"/>
                    <a:pt x="80010" y="29890"/>
                  </a:cubicBezTo>
                  <a:cubicBezTo>
                    <a:pt x="61913" y="40368"/>
                    <a:pt x="45720" y="52750"/>
                    <a:pt x="32385" y="68943"/>
                  </a:cubicBezTo>
                  <a:cubicBezTo>
                    <a:pt x="20002" y="83230"/>
                    <a:pt x="9525" y="99423"/>
                    <a:pt x="0" y="115615"/>
                  </a:cubicBezTo>
                  <a:cubicBezTo>
                    <a:pt x="952" y="110853"/>
                    <a:pt x="2858" y="106090"/>
                    <a:pt x="5715" y="101328"/>
                  </a:cubicBezTo>
                  <a:cubicBezTo>
                    <a:pt x="12383" y="88945"/>
                    <a:pt x="20002" y="76563"/>
                    <a:pt x="28575" y="66085"/>
                  </a:cubicBezTo>
                  <a:cubicBezTo>
                    <a:pt x="76200" y="7983"/>
                    <a:pt x="155258" y="-14877"/>
                    <a:pt x="226695" y="9888"/>
                  </a:cubicBezTo>
                  <a:cubicBezTo>
                    <a:pt x="246697" y="16555"/>
                    <a:pt x="265747" y="27033"/>
                    <a:pt x="282892" y="39415"/>
                  </a:cubicBezTo>
                  <a:cubicBezTo>
                    <a:pt x="294322" y="47988"/>
                    <a:pt x="303847" y="58465"/>
                    <a:pt x="313372" y="68943"/>
                  </a:cubicBezTo>
                  <a:cubicBezTo>
                    <a:pt x="317183" y="72753"/>
                    <a:pt x="320040" y="76563"/>
                    <a:pt x="321945" y="81325"/>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198" name="Freeform: Shape 197">
              <a:extLst>
                <a:ext uri="{FF2B5EF4-FFF2-40B4-BE49-F238E27FC236}">
                  <a16:creationId xmlns="" xmlns:a16="http://schemas.microsoft.com/office/drawing/2014/main" id="{5A54F961-22B7-4AC1-8899-A040CE03CCDE}"/>
                </a:ext>
              </a:extLst>
            </p:cNvPr>
            <p:cNvSpPr/>
            <p:nvPr/>
          </p:nvSpPr>
          <p:spPr>
            <a:xfrm>
              <a:off x="5502473" y="2794634"/>
              <a:ext cx="182046" cy="157765"/>
            </a:xfrm>
            <a:custGeom>
              <a:avLst/>
              <a:gdLst>
                <a:gd name="connsiteX0" fmla="*/ 5834 w 182046"/>
                <a:gd name="connsiteY0" fmla="*/ 0 h 157765"/>
                <a:gd name="connsiteX1" fmla="*/ 2977 w 182046"/>
                <a:gd name="connsiteY1" fmla="*/ 79058 h 157765"/>
                <a:gd name="connsiteX2" fmla="*/ 44886 w 182046"/>
                <a:gd name="connsiteY2" fmla="*/ 144780 h 157765"/>
                <a:gd name="connsiteX3" fmla="*/ 121086 w 182046"/>
                <a:gd name="connsiteY3" fmla="*/ 154305 h 157765"/>
                <a:gd name="connsiteX4" fmla="*/ 122039 w 182046"/>
                <a:gd name="connsiteY4" fmla="*/ 154305 h 157765"/>
                <a:gd name="connsiteX5" fmla="*/ 179189 w 182046"/>
                <a:gd name="connsiteY5" fmla="*/ 85725 h 157765"/>
                <a:gd name="connsiteX6" fmla="*/ 182047 w 182046"/>
                <a:gd name="connsiteY6" fmla="*/ 17145 h 157765"/>
                <a:gd name="connsiteX7" fmla="*/ 5834 w 182046"/>
                <a:gd name="connsiteY7" fmla="*/ 0 h 15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046" h="157765">
                  <a:moveTo>
                    <a:pt x="5834" y="0"/>
                  </a:moveTo>
                  <a:cubicBezTo>
                    <a:pt x="-833" y="25718"/>
                    <a:pt x="-1786" y="53340"/>
                    <a:pt x="2977" y="79058"/>
                  </a:cubicBezTo>
                  <a:cubicBezTo>
                    <a:pt x="7739" y="105728"/>
                    <a:pt x="22979" y="129540"/>
                    <a:pt x="44886" y="144780"/>
                  </a:cubicBezTo>
                  <a:cubicBezTo>
                    <a:pt x="67747" y="158115"/>
                    <a:pt x="95369" y="160973"/>
                    <a:pt x="121086" y="154305"/>
                  </a:cubicBezTo>
                  <a:lnTo>
                    <a:pt x="122039" y="154305"/>
                  </a:lnTo>
                  <a:cubicBezTo>
                    <a:pt x="154424" y="146685"/>
                    <a:pt x="177284" y="118110"/>
                    <a:pt x="179189" y="85725"/>
                  </a:cubicBezTo>
                  <a:lnTo>
                    <a:pt x="182047" y="17145"/>
                  </a:lnTo>
                  <a:cubicBezTo>
                    <a:pt x="134422" y="13335"/>
                    <a:pt x="53459" y="3810"/>
                    <a:pt x="5834" y="0"/>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199" name="Freeform: Shape 198">
              <a:extLst>
                <a:ext uri="{FF2B5EF4-FFF2-40B4-BE49-F238E27FC236}">
                  <a16:creationId xmlns="" xmlns:a16="http://schemas.microsoft.com/office/drawing/2014/main" id="{72D1C43D-BF73-46F7-97DD-B46406B1061B}"/>
                </a:ext>
              </a:extLst>
            </p:cNvPr>
            <p:cNvSpPr/>
            <p:nvPr/>
          </p:nvSpPr>
          <p:spPr>
            <a:xfrm>
              <a:off x="5496639" y="2787014"/>
              <a:ext cx="186928" cy="168678"/>
            </a:xfrm>
            <a:custGeom>
              <a:avLst/>
              <a:gdLst>
                <a:gd name="connsiteX0" fmla="*/ 182166 w 186928"/>
                <a:gd name="connsiteY0" fmla="*/ 133350 h 168678"/>
                <a:gd name="connsiteX1" fmla="*/ 167878 w 186928"/>
                <a:gd name="connsiteY1" fmla="*/ 144780 h 168678"/>
                <a:gd name="connsiteX2" fmla="*/ 149781 w 186928"/>
                <a:gd name="connsiteY2" fmla="*/ 157163 h 168678"/>
                <a:gd name="connsiteX3" fmla="*/ 121206 w 186928"/>
                <a:gd name="connsiteY3" fmla="*/ 166688 h 168678"/>
                <a:gd name="connsiteX4" fmla="*/ 84058 w 186928"/>
                <a:gd name="connsiteY4" fmla="*/ 167640 h 168678"/>
                <a:gd name="connsiteX5" fmla="*/ 44053 w 186928"/>
                <a:gd name="connsiteY5" fmla="*/ 153352 h 168678"/>
                <a:gd name="connsiteX6" fmla="*/ 238 w 186928"/>
                <a:gd name="connsiteY6" fmla="*/ 68580 h 168678"/>
                <a:gd name="connsiteX7" fmla="*/ 5953 w 186928"/>
                <a:gd name="connsiteY7" fmla="*/ 4763 h 168678"/>
                <a:gd name="connsiteX8" fmla="*/ 6906 w 186928"/>
                <a:gd name="connsiteY8" fmla="*/ 0 h 168678"/>
                <a:gd name="connsiteX9" fmla="*/ 11668 w 186928"/>
                <a:gd name="connsiteY9" fmla="*/ 0 h 168678"/>
                <a:gd name="connsiteX10" fmla="*/ 137398 w 186928"/>
                <a:gd name="connsiteY10" fmla="*/ 14288 h 168678"/>
                <a:gd name="connsiteX11" fmla="*/ 186928 w 186928"/>
                <a:gd name="connsiteY11" fmla="*/ 22860 h 168678"/>
                <a:gd name="connsiteX12" fmla="*/ 136446 w 186928"/>
                <a:gd name="connsiteY12" fmla="*/ 21907 h 168678"/>
                <a:gd name="connsiteX13" fmla="*/ 9763 w 186928"/>
                <a:gd name="connsiteY13" fmla="*/ 11430 h 168678"/>
                <a:gd name="connsiteX14" fmla="*/ 15478 w 186928"/>
                <a:gd name="connsiteY14" fmla="*/ 6667 h 168678"/>
                <a:gd name="connsiteX15" fmla="*/ 10716 w 186928"/>
                <a:gd name="connsiteY15" fmla="*/ 67627 h 168678"/>
                <a:gd name="connsiteX16" fmla="*/ 48816 w 186928"/>
                <a:gd name="connsiteY16" fmla="*/ 143827 h 168678"/>
                <a:gd name="connsiteX17" fmla="*/ 118348 w 186928"/>
                <a:gd name="connsiteY17" fmla="*/ 158115 h 168678"/>
                <a:gd name="connsiteX18" fmla="*/ 145018 w 186928"/>
                <a:gd name="connsiteY18" fmla="*/ 150495 h 168678"/>
                <a:gd name="connsiteX19" fmla="*/ 164068 w 186928"/>
                <a:gd name="connsiteY19" fmla="*/ 140017 h 168678"/>
                <a:gd name="connsiteX20" fmla="*/ 182166 w 186928"/>
                <a:gd name="connsiteY20" fmla="*/ 133350 h 16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28" h="168678">
                  <a:moveTo>
                    <a:pt x="182166" y="133350"/>
                  </a:moveTo>
                  <a:cubicBezTo>
                    <a:pt x="182166" y="134302"/>
                    <a:pt x="176451" y="138113"/>
                    <a:pt x="167878" y="144780"/>
                  </a:cubicBezTo>
                  <a:cubicBezTo>
                    <a:pt x="162163" y="149542"/>
                    <a:pt x="155496" y="153352"/>
                    <a:pt x="149781" y="157163"/>
                  </a:cubicBezTo>
                  <a:cubicBezTo>
                    <a:pt x="141208" y="161925"/>
                    <a:pt x="130731" y="165735"/>
                    <a:pt x="121206" y="166688"/>
                  </a:cubicBezTo>
                  <a:cubicBezTo>
                    <a:pt x="108823" y="168592"/>
                    <a:pt x="96441" y="169545"/>
                    <a:pt x="84058" y="167640"/>
                  </a:cubicBezTo>
                  <a:cubicBezTo>
                    <a:pt x="69771" y="165735"/>
                    <a:pt x="55483" y="160972"/>
                    <a:pt x="44053" y="153352"/>
                  </a:cubicBezTo>
                  <a:cubicBezTo>
                    <a:pt x="17383" y="133350"/>
                    <a:pt x="1191" y="101917"/>
                    <a:pt x="238" y="68580"/>
                  </a:cubicBezTo>
                  <a:cubicBezTo>
                    <a:pt x="-714" y="47625"/>
                    <a:pt x="1191" y="25717"/>
                    <a:pt x="5953" y="4763"/>
                  </a:cubicBezTo>
                  <a:lnTo>
                    <a:pt x="6906" y="0"/>
                  </a:lnTo>
                  <a:lnTo>
                    <a:pt x="11668" y="0"/>
                  </a:lnTo>
                  <a:cubicBezTo>
                    <a:pt x="62151" y="5715"/>
                    <a:pt x="106918" y="10477"/>
                    <a:pt x="137398" y="14288"/>
                  </a:cubicBezTo>
                  <a:cubicBezTo>
                    <a:pt x="154543" y="15240"/>
                    <a:pt x="170736" y="18097"/>
                    <a:pt x="186928" y="22860"/>
                  </a:cubicBezTo>
                  <a:cubicBezTo>
                    <a:pt x="169783" y="23813"/>
                    <a:pt x="153591" y="23813"/>
                    <a:pt x="136446" y="21907"/>
                  </a:cubicBezTo>
                  <a:cubicBezTo>
                    <a:pt x="105013" y="20002"/>
                    <a:pt x="61198" y="16192"/>
                    <a:pt x="9763" y="11430"/>
                  </a:cubicBezTo>
                  <a:lnTo>
                    <a:pt x="15478" y="6667"/>
                  </a:lnTo>
                  <a:cubicBezTo>
                    <a:pt x="10716" y="26670"/>
                    <a:pt x="9763" y="46672"/>
                    <a:pt x="10716" y="67627"/>
                  </a:cubicBezTo>
                  <a:cubicBezTo>
                    <a:pt x="11668" y="97155"/>
                    <a:pt x="25003" y="125730"/>
                    <a:pt x="48816" y="143827"/>
                  </a:cubicBezTo>
                  <a:cubicBezTo>
                    <a:pt x="68818" y="157163"/>
                    <a:pt x="93583" y="161925"/>
                    <a:pt x="118348" y="158115"/>
                  </a:cubicBezTo>
                  <a:cubicBezTo>
                    <a:pt x="127873" y="157163"/>
                    <a:pt x="136446" y="154305"/>
                    <a:pt x="145018" y="150495"/>
                  </a:cubicBezTo>
                  <a:cubicBezTo>
                    <a:pt x="152638" y="146685"/>
                    <a:pt x="158353" y="142875"/>
                    <a:pt x="164068" y="140017"/>
                  </a:cubicBezTo>
                  <a:cubicBezTo>
                    <a:pt x="170736" y="137160"/>
                    <a:pt x="176451" y="134302"/>
                    <a:pt x="182166" y="13335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00" name="Freeform: Shape 199">
              <a:extLst>
                <a:ext uri="{FF2B5EF4-FFF2-40B4-BE49-F238E27FC236}">
                  <a16:creationId xmlns="" xmlns:a16="http://schemas.microsoft.com/office/drawing/2014/main" id="{662D5DE2-89AF-4F6A-A8A5-757738B4B563}"/>
                </a:ext>
              </a:extLst>
            </p:cNvPr>
            <p:cNvSpPr/>
            <p:nvPr/>
          </p:nvSpPr>
          <p:spPr>
            <a:xfrm>
              <a:off x="5179695" y="2624726"/>
              <a:ext cx="321945" cy="115615"/>
            </a:xfrm>
            <a:custGeom>
              <a:avLst/>
              <a:gdLst>
                <a:gd name="connsiteX0" fmla="*/ 321945 w 321945"/>
                <a:gd name="connsiteY0" fmla="*/ 81325 h 115615"/>
                <a:gd name="connsiteX1" fmla="*/ 280988 w 321945"/>
                <a:gd name="connsiteY1" fmla="*/ 42273 h 115615"/>
                <a:gd name="connsiteX2" fmla="*/ 225742 w 321945"/>
                <a:gd name="connsiteY2" fmla="*/ 14650 h 115615"/>
                <a:gd name="connsiteX3" fmla="*/ 80010 w 321945"/>
                <a:gd name="connsiteY3" fmla="*/ 29890 h 115615"/>
                <a:gd name="connsiteX4" fmla="*/ 32385 w 321945"/>
                <a:gd name="connsiteY4" fmla="*/ 68943 h 115615"/>
                <a:gd name="connsiteX5" fmla="*/ 0 w 321945"/>
                <a:gd name="connsiteY5" fmla="*/ 115615 h 115615"/>
                <a:gd name="connsiteX6" fmla="*/ 5715 w 321945"/>
                <a:gd name="connsiteY6" fmla="*/ 101328 h 115615"/>
                <a:gd name="connsiteX7" fmla="*/ 28575 w 321945"/>
                <a:gd name="connsiteY7" fmla="*/ 66085 h 115615"/>
                <a:gd name="connsiteX8" fmla="*/ 226695 w 321945"/>
                <a:gd name="connsiteY8" fmla="*/ 9888 h 115615"/>
                <a:gd name="connsiteX9" fmla="*/ 282892 w 321945"/>
                <a:gd name="connsiteY9" fmla="*/ 39415 h 115615"/>
                <a:gd name="connsiteX10" fmla="*/ 313372 w 321945"/>
                <a:gd name="connsiteY10" fmla="*/ 68943 h 115615"/>
                <a:gd name="connsiteX11" fmla="*/ 321945 w 321945"/>
                <a:gd name="connsiteY11" fmla="*/ 81325 h 11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45" h="115615">
                  <a:moveTo>
                    <a:pt x="321945" y="81325"/>
                  </a:moveTo>
                  <a:cubicBezTo>
                    <a:pt x="309563" y="67038"/>
                    <a:pt x="295275" y="53703"/>
                    <a:pt x="280988" y="42273"/>
                  </a:cubicBezTo>
                  <a:cubicBezTo>
                    <a:pt x="263842" y="29890"/>
                    <a:pt x="245745" y="20365"/>
                    <a:pt x="225742" y="14650"/>
                  </a:cubicBezTo>
                  <a:cubicBezTo>
                    <a:pt x="177165" y="-1542"/>
                    <a:pt x="123825" y="4173"/>
                    <a:pt x="80010" y="29890"/>
                  </a:cubicBezTo>
                  <a:cubicBezTo>
                    <a:pt x="61913" y="40368"/>
                    <a:pt x="45720" y="52750"/>
                    <a:pt x="32385" y="68943"/>
                  </a:cubicBezTo>
                  <a:cubicBezTo>
                    <a:pt x="20002" y="83230"/>
                    <a:pt x="9525" y="99423"/>
                    <a:pt x="0" y="115615"/>
                  </a:cubicBezTo>
                  <a:cubicBezTo>
                    <a:pt x="952" y="110853"/>
                    <a:pt x="2858" y="106090"/>
                    <a:pt x="5715" y="101328"/>
                  </a:cubicBezTo>
                  <a:cubicBezTo>
                    <a:pt x="12383" y="88945"/>
                    <a:pt x="20002" y="76563"/>
                    <a:pt x="28575" y="66085"/>
                  </a:cubicBezTo>
                  <a:cubicBezTo>
                    <a:pt x="76200" y="7983"/>
                    <a:pt x="155258" y="-14877"/>
                    <a:pt x="226695" y="9888"/>
                  </a:cubicBezTo>
                  <a:cubicBezTo>
                    <a:pt x="246697" y="16555"/>
                    <a:pt x="265747" y="27033"/>
                    <a:pt x="282892" y="39415"/>
                  </a:cubicBezTo>
                  <a:cubicBezTo>
                    <a:pt x="294322" y="47988"/>
                    <a:pt x="303847" y="58465"/>
                    <a:pt x="313372" y="68943"/>
                  </a:cubicBezTo>
                  <a:cubicBezTo>
                    <a:pt x="317183" y="72753"/>
                    <a:pt x="320040" y="76563"/>
                    <a:pt x="321945" y="81325"/>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01" name="Freeform: Shape 200">
              <a:extLst>
                <a:ext uri="{FF2B5EF4-FFF2-40B4-BE49-F238E27FC236}">
                  <a16:creationId xmlns="" xmlns:a16="http://schemas.microsoft.com/office/drawing/2014/main" id="{09BB1C60-B363-4F51-89DC-169BD5D208E1}"/>
                </a:ext>
              </a:extLst>
            </p:cNvPr>
            <p:cNvSpPr/>
            <p:nvPr/>
          </p:nvSpPr>
          <p:spPr>
            <a:xfrm>
              <a:off x="4762500" y="2894021"/>
              <a:ext cx="274914" cy="267682"/>
            </a:xfrm>
            <a:custGeom>
              <a:avLst/>
              <a:gdLst>
                <a:gd name="connsiteX0" fmla="*/ 59055 w 274914"/>
                <a:gd name="connsiteY0" fmla="*/ 11103 h 267682"/>
                <a:gd name="connsiteX1" fmla="*/ 36195 w 274914"/>
                <a:gd name="connsiteY1" fmla="*/ 29201 h 267682"/>
                <a:gd name="connsiteX2" fmla="*/ 3810 w 274914"/>
                <a:gd name="connsiteY2" fmla="*/ 102543 h 267682"/>
                <a:gd name="connsiteX3" fmla="*/ 4762 w 274914"/>
                <a:gd name="connsiteY3" fmla="*/ 157788 h 267682"/>
                <a:gd name="connsiteX4" fmla="*/ 33337 w 274914"/>
                <a:gd name="connsiteY4" fmla="*/ 213986 h 267682"/>
                <a:gd name="connsiteX5" fmla="*/ 91440 w 274914"/>
                <a:gd name="connsiteY5" fmla="*/ 253038 h 267682"/>
                <a:gd name="connsiteX6" fmla="*/ 165735 w 274914"/>
                <a:gd name="connsiteY6" fmla="*/ 258753 h 267682"/>
                <a:gd name="connsiteX7" fmla="*/ 230505 w 274914"/>
                <a:gd name="connsiteY7" fmla="*/ 222558 h 267682"/>
                <a:gd name="connsiteX8" fmla="*/ 263842 w 274914"/>
                <a:gd name="connsiteY8" fmla="*/ 161598 h 267682"/>
                <a:gd name="connsiteX9" fmla="*/ 243840 w 274914"/>
                <a:gd name="connsiteY9" fmla="*/ 47298 h 267682"/>
                <a:gd name="connsiteX10" fmla="*/ 178117 w 274914"/>
                <a:gd name="connsiteY10" fmla="*/ 3483 h 267682"/>
                <a:gd name="connsiteX11" fmla="*/ 148590 w 274914"/>
                <a:gd name="connsiteY11" fmla="*/ 2531 h 267682"/>
                <a:gd name="connsiteX12" fmla="*/ 156210 w 274914"/>
                <a:gd name="connsiteY12" fmla="*/ 626 h 267682"/>
                <a:gd name="connsiteX13" fmla="*/ 179070 w 274914"/>
                <a:gd name="connsiteY13" fmla="*/ 1578 h 267682"/>
                <a:gd name="connsiteX14" fmla="*/ 248603 w 274914"/>
                <a:gd name="connsiteY14" fmla="*/ 44441 h 267682"/>
                <a:gd name="connsiteX15" fmla="*/ 270510 w 274914"/>
                <a:gd name="connsiteY15" fmla="*/ 162551 h 267682"/>
                <a:gd name="connsiteX16" fmla="*/ 236220 w 274914"/>
                <a:gd name="connsiteY16" fmla="*/ 226368 h 267682"/>
                <a:gd name="connsiteX17" fmla="*/ 168592 w 274914"/>
                <a:gd name="connsiteY17" fmla="*/ 264468 h 267682"/>
                <a:gd name="connsiteX18" fmla="*/ 91440 w 274914"/>
                <a:gd name="connsiteY18" fmla="*/ 258753 h 267682"/>
                <a:gd name="connsiteX19" fmla="*/ 31433 w 274914"/>
                <a:gd name="connsiteY19" fmla="*/ 217796 h 267682"/>
                <a:gd name="connsiteX20" fmla="*/ 2858 w 274914"/>
                <a:gd name="connsiteY20" fmla="*/ 158741 h 267682"/>
                <a:gd name="connsiteX21" fmla="*/ 2858 w 274914"/>
                <a:gd name="connsiteY21" fmla="*/ 101591 h 267682"/>
                <a:gd name="connsiteX22" fmla="*/ 38100 w 274914"/>
                <a:gd name="connsiteY22" fmla="*/ 27296 h 267682"/>
                <a:gd name="connsiteX23" fmla="*/ 56197 w 274914"/>
                <a:gd name="connsiteY23" fmla="*/ 13961 h 267682"/>
                <a:gd name="connsiteX24" fmla="*/ 59055 w 274914"/>
                <a:gd name="connsiteY24" fmla="*/ 11103 h 26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4914" h="267682">
                  <a:moveTo>
                    <a:pt x="59055" y="11103"/>
                  </a:moveTo>
                  <a:cubicBezTo>
                    <a:pt x="50483" y="15866"/>
                    <a:pt x="42862" y="22533"/>
                    <a:pt x="36195" y="29201"/>
                  </a:cubicBezTo>
                  <a:cubicBezTo>
                    <a:pt x="18097" y="50156"/>
                    <a:pt x="6667" y="74921"/>
                    <a:pt x="3810" y="102543"/>
                  </a:cubicBezTo>
                  <a:cubicBezTo>
                    <a:pt x="953" y="120641"/>
                    <a:pt x="953" y="139691"/>
                    <a:pt x="4762" y="157788"/>
                  </a:cubicBezTo>
                  <a:cubicBezTo>
                    <a:pt x="9525" y="178743"/>
                    <a:pt x="19050" y="197793"/>
                    <a:pt x="33337" y="213986"/>
                  </a:cubicBezTo>
                  <a:cubicBezTo>
                    <a:pt x="49530" y="232083"/>
                    <a:pt x="69533" y="245418"/>
                    <a:pt x="91440" y="253038"/>
                  </a:cubicBezTo>
                  <a:cubicBezTo>
                    <a:pt x="115253" y="262563"/>
                    <a:pt x="140970" y="264468"/>
                    <a:pt x="165735" y="258753"/>
                  </a:cubicBezTo>
                  <a:cubicBezTo>
                    <a:pt x="190500" y="253038"/>
                    <a:pt x="213360" y="240656"/>
                    <a:pt x="230505" y="222558"/>
                  </a:cubicBezTo>
                  <a:cubicBezTo>
                    <a:pt x="246697" y="205413"/>
                    <a:pt x="258128" y="184458"/>
                    <a:pt x="263842" y="161598"/>
                  </a:cubicBezTo>
                  <a:cubicBezTo>
                    <a:pt x="273367" y="122546"/>
                    <a:pt x="266700" y="80636"/>
                    <a:pt x="243840" y="47298"/>
                  </a:cubicBezTo>
                  <a:cubicBezTo>
                    <a:pt x="227647" y="25391"/>
                    <a:pt x="204787" y="9198"/>
                    <a:pt x="178117" y="3483"/>
                  </a:cubicBezTo>
                  <a:cubicBezTo>
                    <a:pt x="168592" y="1578"/>
                    <a:pt x="158115" y="1578"/>
                    <a:pt x="148590" y="2531"/>
                  </a:cubicBezTo>
                  <a:cubicBezTo>
                    <a:pt x="151447" y="1578"/>
                    <a:pt x="153353" y="1578"/>
                    <a:pt x="156210" y="626"/>
                  </a:cubicBezTo>
                  <a:cubicBezTo>
                    <a:pt x="163830" y="-327"/>
                    <a:pt x="171450" y="-327"/>
                    <a:pt x="179070" y="1578"/>
                  </a:cubicBezTo>
                  <a:cubicBezTo>
                    <a:pt x="206692" y="6341"/>
                    <a:pt x="231458" y="22533"/>
                    <a:pt x="248603" y="44441"/>
                  </a:cubicBezTo>
                  <a:cubicBezTo>
                    <a:pt x="272415" y="78731"/>
                    <a:pt x="280987" y="121593"/>
                    <a:pt x="270510" y="162551"/>
                  </a:cubicBezTo>
                  <a:cubicBezTo>
                    <a:pt x="264795" y="186363"/>
                    <a:pt x="253365" y="208271"/>
                    <a:pt x="236220" y="226368"/>
                  </a:cubicBezTo>
                  <a:cubicBezTo>
                    <a:pt x="218122" y="245418"/>
                    <a:pt x="194310" y="258753"/>
                    <a:pt x="168592" y="264468"/>
                  </a:cubicBezTo>
                  <a:cubicBezTo>
                    <a:pt x="142875" y="270183"/>
                    <a:pt x="115253" y="268278"/>
                    <a:pt x="91440" y="258753"/>
                  </a:cubicBezTo>
                  <a:cubicBezTo>
                    <a:pt x="68580" y="250181"/>
                    <a:pt x="47625" y="235893"/>
                    <a:pt x="31433" y="217796"/>
                  </a:cubicBezTo>
                  <a:cubicBezTo>
                    <a:pt x="17145" y="200651"/>
                    <a:pt x="6667" y="180648"/>
                    <a:pt x="2858" y="158741"/>
                  </a:cubicBezTo>
                  <a:cubicBezTo>
                    <a:pt x="-953" y="139691"/>
                    <a:pt x="-953" y="120641"/>
                    <a:pt x="2858" y="101591"/>
                  </a:cubicBezTo>
                  <a:cubicBezTo>
                    <a:pt x="6667" y="73968"/>
                    <a:pt x="18097" y="48251"/>
                    <a:pt x="38100" y="27296"/>
                  </a:cubicBezTo>
                  <a:cubicBezTo>
                    <a:pt x="43815" y="22533"/>
                    <a:pt x="49530" y="17771"/>
                    <a:pt x="56197" y="13961"/>
                  </a:cubicBezTo>
                  <a:cubicBezTo>
                    <a:pt x="56197" y="13008"/>
                    <a:pt x="57150" y="12056"/>
                    <a:pt x="59055" y="11103"/>
                  </a:cubicBezTo>
                  <a:close/>
                </a:path>
              </a:pathLst>
            </a:custGeom>
            <a:solidFill>
              <a:srgbClr val="455A64"/>
            </a:solidFill>
            <a:ln w="9525" cap="flat">
              <a:noFill/>
              <a:prstDash val="solid"/>
              <a:miter/>
            </a:ln>
          </p:spPr>
          <p:txBody>
            <a:bodyPr rtlCol="0" anchor="ctr"/>
            <a:lstStyle/>
            <a:p>
              <a:endParaRPr lang="en-US">
                <a:solidFill>
                  <a:prstClr val="black"/>
                </a:solidFill>
              </a:endParaRPr>
            </a:p>
          </p:txBody>
        </p:sp>
        <p:sp>
          <p:nvSpPr>
            <p:cNvPr id="202" name="Freeform: Shape 201">
              <a:extLst>
                <a:ext uri="{FF2B5EF4-FFF2-40B4-BE49-F238E27FC236}">
                  <a16:creationId xmlns="" xmlns:a16="http://schemas.microsoft.com/office/drawing/2014/main" id="{33AC254F-C253-4A6B-BBD2-7D106EF1C731}"/>
                </a:ext>
              </a:extLst>
            </p:cNvPr>
            <p:cNvSpPr/>
            <p:nvPr/>
          </p:nvSpPr>
          <p:spPr>
            <a:xfrm>
              <a:off x="4491989" y="3426142"/>
              <a:ext cx="2090737" cy="2545080"/>
            </a:xfrm>
            <a:custGeom>
              <a:avLst/>
              <a:gdLst>
                <a:gd name="connsiteX0" fmla="*/ 552450 w 2090737"/>
                <a:gd name="connsiteY0" fmla="*/ 28575 h 2545080"/>
                <a:gd name="connsiteX1" fmla="*/ 224790 w 2090737"/>
                <a:gd name="connsiteY1" fmla="*/ 150495 h 2545080"/>
                <a:gd name="connsiteX2" fmla="*/ 0 w 2090737"/>
                <a:gd name="connsiteY2" fmla="*/ 815340 h 2545080"/>
                <a:gd name="connsiteX3" fmla="*/ 320993 w 2090737"/>
                <a:gd name="connsiteY3" fmla="*/ 1931670 h 2545080"/>
                <a:gd name="connsiteX4" fmla="*/ 131445 w 2090737"/>
                <a:gd name="connsiteY4" fmla="*/ 2545080 h 2545080"/>
                <a:gd name="connsiteX5" fmla="*/ 2090738 w 2090737"/>
                <a:gd name="connsiteY5" fmla="*/ 2545080 h 2545080"/>
                <a:gd name="connsiteX6" fmla="*/ 1911667 w 2090737"/>
                <a:gd name="connsiteY6" fmla="*/ 2007870 h 2545080"/>
                <a:gd name="connsiteX7" fmla="*/ 2049780 w 2090737"/>
                <a:gd name="connsiteY7" fmla="*/ 1138238 h 2545080"/>
                <a:gd name="connsiteX8" fmla="*/ 1829753 w 2090737"/>
                <a:gd name="connsiteY8" fmla="*/ 24765 h 2545080"/>
                <a:gd name="connsiteX9" fmla="*/ 1325880 w 2090737"/>
                <a:gd name="connsiteY9" fmla="*/ 0 h 2545080"/>
                <a:gd name="connsiteX10" fmla="*/ 552450 w 2090737"/>
                <a:gd name="connsiteY10" fmla="*/ 28575 h 254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0737" h="2545080">
                  <a:moveTo>
                    <a:pt x="552450" y="28575"/>
                  </a:moveTo>
                  <a:lnTo>
                    <a:pt x="224790" y="150495"/>
                  </a:lnTo>
                  <a:lnTo>
                    <a:pt x="0" y="815340"/>
                  </a:lnTo>
                  <a:lnTo>
                    <a:pt x="320993" y="1931670"/>
                  </a:lnTo>
                  <a:lnTo>
                    <a:pt x="131445" y="2545080"/>
                  </a:lnTo>
                  <a:lnTo>
                    <a:pt x="2090738" y="2545080"/>
                  </a:lnTo>
                  <a:lnTo>
                    <a:pt x="1911667" y="2007870"/>
                  </a:lnTo>
                  <a:cubicBezTo>
                    <a:pt x="1940242" y="1809750"/>
                    <a:pt x="2066925" y="1350645"/>
                    <a:pt x="2049780" y="1138238"/>
                  </a:cubicBezTo>
                  <a:cubicBezTo>
                    <a:pt x="2012633" y="677227"/>
                    <a:pt x="1829753" y="24765"/>
                    <a:pt x="1829753" y="24765"/>
                  </a:cubicBezTo>
                  <a:lnTo>
                    <a:pt x="1325880" y="0"/>
                  </a:lnTo>
                  <a:cubicBezTo>
                    <a:pt x="1209675" y="296227"/>
                    <a:pt x="691515" y="319088"/>
                    <a:pt x="552450" y="28575"/>
                  </a:cubicBezTo>
                  <a:close/>
                </a:path>
              </a:pathLst>
            </a:custGeom>
            <a:solidFill>
              <a:srgbClr val="455A64"/>
            </a:solidFill>
            <a:ln w="9525" cap="flat">
              <a:noFill/>
              <a:prstDash val="solid"/>
              <a:miter/>
            </a:ln>
          </p:spPr>
          <p:txBody>
            <a:bodyPr rtlCol="0" anchor="ctr"/>
            <a:lstStyle/>
            <a:p>
              <a:endParaRPr lang="en-US">
                <a:solidFill>
                  <a:prstClr val="black"/>
                </a:solidFill>
              </a:endParaRPr>
            </a:p>
          </p:txBody>
        </p:sp>
        <p:sp>
          <p:nvSpPr>
            <p:cNvPr id="203" name="Freeform: Shape 202">
              <a:extLst>
                <a:ext uri="{FF2B5EF4-FFF2-40B4-BE49-F238E27FC236}">
                  <a16:creationId xmlns="" xmlns:a16="http://schemas.microsoft.com/office/drawing/2014/main" id="{D83B37BC-51EB-47C6-8DA9-551648D154BC}"/>
                </a:ext>
              </a:extLst>
            </p:cNvPr>
            <p:cNvSpPr/>
            <p:nvPr/>
          </p:nvSpPr>
          <p:spPr>
            <a:xfrm>
              <a:off x="5712142" y="3607117"/>
              <a:ext cx="721042" cy="1626869"/>
            </a:xfrm>
            <a:custGeom>
              <a:avLst/>
              <a:gdLst>
                <a:gd name="connsiteX0" fmla="*/ 0 w 721042"/>
                <a:gd name="connsiteY0" fmla="*/ 0 h 1626869"/>
                <a:gd name="connsiteX1" fmla="*/ 7620 w 721042"/>
                <a:gd name="connsiteY1" fmla="*/ 14288 h 1626869"/>
                <a:gd name="connsiteX2" fmla="*/ 153353 w 721042"/>
                <a:gd name="connsiteY2" fmla="*/ 234315 h 1626869"/>
                <a:gd name="connsiteX3" fmla="*/ 294323 w 721042"/>
                <a:gd name="connsiteY3" fmla="*/ 350520 h 1626869"/>
                <a:gd name="connsiteX4" fmla="*/ 721043 w 721042"/>
                <a:gd name="connsiteY4" fmla="*/ 1626870 h 1626869"/>
                <a:gd name="connsiteX5" fmla="*/ 590550 w 721042"/>
                <a:gd name="connsiteY5" fmla="*/ 949642 h 1626869"/>
                <a:gd name="connsiteX6" fmla="*/ 371475 w 721042"/>
                <a:gd name="connsiteY6" fmla="*/ 142875 h 1626869"/>
                <a:gd name="connsiteX7" fmla="*/ 3810 w 721042"/>
                <a:gd name="connsiteY7" fmla="*/ 3810 h 162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042" h="1626869">
                  <a:moveTo>
                    <a:pt x="0" y="0"/>
                  </a:moveTo>
                  <a:cubicBezTo>
                    <a:pt x="0" y="0"/>
                    <a:pt x="2858" y="5715"/>
                    <a:pt x="7620" y="14288"/>
                  </a:cubicBezTo>
                  <a:cubicBezTo>
                    <a:pt x="30480" y="59055"/>
                    <a:pt x="100013" y="192405"/>
                    <a:pt x="153353" y="234315"/>
                  </a:cubicBezTo>
                  <a:cubicBezTo>
                    <a:pt x="217170" y="284797"/>
                    <a:pt x="294323" y="350520"/>
                    <a:pt x="294323" y="350520"/>
                  </a:cubicBezTo>
                  <a:cubicBezTo>
                    <a:pt x="369570" y="836295"/>
                    <a:pt x="517208" y="1257300"/>
                    <a:pt x="721043" y="1626870"/>
                  </a:cubicBezTo>
                  <a:lnTo>
                    <a:pt x="590550" y="949642"/>
                  </a:lnTo>
                  <a:lnTo>
                    <a:pt x="371475" y="142875"/>
                  </a:lnTo>
                  <a:lnTo>
                    <a:pt x="3810" y="3810"/>
                  </a:lnTo>
                </a:path>
              </a:pathLst>
            </a:custGeom>
            <a:solidFill>
              <a:srgbClr val="000000"/>
            </a:solidFill>
            <a:ln w="9525" cap="flat">
              <a:noFill/>
              <a:prstDash val="solid"/>
              <a:miter/>
            </a:ln>
          </p:spPr>
          <p:txBody>
            <a:bodyPr rtlCol="0" anchor="ctr"/>
            <a:lstStyle/>
            <a:p>
              <a:endParaRPr lang="en-US">
                <a:solidFill>
                  <a:prstClr val="black"/>
                </a:solidFill>
              </a:endParaRPr>
            </a:p>
          </p:txBody>
        </p:sp>
        <p:sp>
          <p:nvSpPr>
            <p:cNvPr id="204" name="Freeform: Shape 203">
              <a:extLst>
                <a:ext uri="{FF2B5EF4-FFF2-40B4-BE49-F238E27FC236}">
                  <a16:creationId xmlns="" xmlns:a16="http://schemas.microsoft.com/office/drawing/2014/main" id="{3756A16E-396D-4FB5-B3B3-B1DAE77ED635}"/>
                </a:ext>
              </a:extLst>
            </p:cNvPr>
            <p:cNvSpPr/>
            <p:nvPr/>
          </p:nvSpPr>
          <p:spPr>
            <a:xfrm>
              <a:off x="4668202" y="5151119"/>
              <a:ext cx="1033462" cy="763905"/>
            </a:xfrm>
            <a:custGeom>
              <a:avLst/>
              <a:gdLst>
                <a:gd name="connsiteX0" fmla="*/ 416243 w 1033462"/>
                <a:gd name="connsiteY0" fmla="*/ 180023 h 763905"/>
                <a:gd name="connsiteX1" fmla="*/ 0 w 1033462"/>
                <a:gd name="connsiteY1" fmla="*/ 763905 h 763905"/>
                <a:gd name="connsiteX2" fmla="*/ 558165 w 1033462"/>
                <a:gd name="connsiteY2" fmla="*/ 353378 h 763905"/>
                <a:gd name="connsiteX3" fmla="*/ 604838 w 1033462"/>
                <a:gd name="connsiteY3" fmla="*/ 283845 h 763905"/>
                <a:gd name="connsiteX4" fmla="*/ 750570 w 1033462"/>
                <a:gd name="connsiteY4" fmla="*/ 216218 h 763905"/>
                <a:gd name="connsiteX5" fmla="*/ 1033463 w 1033462"/>
                <a:gd name="connsiteY5" fmla="*/ 0 h 763905"/>
                <a:gd name="connsiteX6" fmla="*/ 416243 w 1033462"/>
                <a:gd name="connsiteY6" fmla="*/ 180023 h 76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62" h="763905">
                  <a:moveTo>
                    <a:pt x="416243" y="180023"/>
                  </a:moveTo>
                  <a:lnTo>
                    <a:pt x="0" y="763905"/>
                  </a:lnTo>
                  <a:cubicBezTo>
                    <a:pt x="230505" y="705803"/>
                    <a:pt x="448628" y="564833"/>
                    <a:pt x="558165" y="353378"/>
                  </a:cubicBezTo>
                  <a:cubicBezTo>
                    <a:pt x="571500" y="328613"/>
                    <a:pt x="582930" y="301943"/>
                    <a:pt x="604838" y="283845"/>
                  </a:cubicBezTo>
                  <a:cubicBezTo>
                    <a:pt x="643890" y="248603"/>
                    <a:pt x="701040" y="231458"/>
                    <a:pt x="750570" y="216218"/>
                  </a:cubicBezTo>
                  <a:cubicBezTo>
                    <a:pt x="905828" y="166688"/>
                    <a:pt x="976313" y="113348"/>
                    <a:pt x="1033463" y="0"/>
                  </a:cubicBezTo>
                  <a:cubicBezTo>
                    <a:pt x="888682" y="182880"/>
                    <a:pt x="629603" y="248603"/>
                    <a:pt x="416243" y="180023"/>
                  </a:cubicBezTo>
                  <a:close/>
                </a:path>
              </a:pathLst>
            </a:custGeom>
            <a:solidFill>
              <a:srgbClr val="000000"/>
            </a:solidFill>
            <a:ln w="9525" cap="flat">
              <a:noFill/>
              <a:prstDash val="solid"/>
              <a:miter/>
            </a:ln>
          </p:spPr>
          <p:txBody>
            <a:bodyPr rtlCol="0" anchor="ctr"/>
            <a:lstStyle/>
            <a:p>
              <a:endParaRPr lang="en-US">
                <a:solidFill>
                  <a:prstClr val="black"/>
                </a:solidFill>
              </a:endParaRPr>
            </a:p>
          </p:txBody>
        </p:sp>
        <p:sp>
          <p:nvSpPr>
            <p:cNvPr id="205" name="Freeform: Shape 204">
              <a:extLst>
                <a:ext uri="{FF2B5EF4-FFF2-40B4-BE49-F238E27FC236}">
                  <a16:creationId xmlns="" xmlns:a16="http://schemas.microsoft.com/office/drawing/2014/main" id="{713B59B7-908A-4E8F-B4C6-5ACE92EA79CE}"/>
                </a:ext>
              </a:extLst>
            </p:cNvPr>
            <p:cNvSpPr/>
            <p:nvPr/>
          </p:nvSpPr>
          <p:spPr>
            <a:xfrm>
              <a:off x="6314122" y="3451597"/>
              <a:ext cx="645795" cy="885134"/>
            </a:xfrm>
            <a:custGeom>
              <a:avLst/>
              <a:gdLst>
                <a:gd name="connsiteX0" fmla="*/ 0 w 645795"/>
                <a:gd name="connsiteY0" fmla="*/ 1215 h 885134"/>
                <a:gd name="connsiteX1" fmla="*/ 304800 w 645795"/>
                <a:gd name="connsiteY1" fmla="*/ 192667 h 885134"/>
                <a:gd name="connsiteX2" fmla="*/ 645795 w 645795"/>
                <a:gd name="connsiteY2" fmla="*/ 689872 h 885134"/>
                <a:gd name="connsiteX3" fmla="*/ 189547 w 645795"/>
                <a:gd name="connsiteY3" fmla="*/ 885135 h 885134"/>
                <a:gd name="connsiteX4" fmla="*/ 1905 w 645795"/>
                <a:gd name="connsiteY4" fmla="*/ 68842 h 885134"/>
                <a:gd name="connsiteX5" fmla="*/ 0 w 645795"/>
                <a:gd name="connsiteY5" fmla="*/ 1215 h 88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795" h="885134">
                  <a:moveTo>
                    <a:pt x="0" y="1215"/>
                  </a:moveTo>
                  <a:cubicBezTo>
                    <a:pt x="0" y="1215"/>
                    <a:pt x="131445" y="-27360"/>
                    <a:pt x="304800" y="192667"/>
                  </a:cubicBezTo>
                  <a:cubicBezTo>
                    <a:pt x="456247" y="385072"/>
                    <a:pt x="645795" y="689872"/>
                    <a:pt x="645795" y="689872"/>
                  </a:cubicBezTo>
                  <a:lnTo>
                    <a:pt x="189547" y="885135"/>
                  </a:lnTo>
                  <a:lnTo>
                    <a:pt x="1905" y="68842"/>
                  </a:lnTo>
                  <a:lnTo>
                    <a:pt x="0" y="1215"/>
                  </a:lnTo>
                  <a:close/>
                </a:path>
              </a:pathLst>
            </a:custGeom>
            <a:solidFill>
              <a:srgbClr val="455A64"/>
            </a:solidFill>
            <a:ln w="9525" cap="flat">
              <a:noFill/>
              <a:prstDash val="solid"/>
              <a:miter/>
            </a:ln>
          </p:spPr>
          <p:txBody>
            <a:bodyPr rtlCol="0" anchor="ctr"/>
            <a:lstStyle/>
            <a:p>
              <a:endParaRPr lang="en-US">
                <a:solidFill>
                  <a:prstClr val="black"/>
                </a:solidFill>
              </a:endParaRPr>
            </a:p>
          </p:txBody>
        </p:sp>
        <p:sp>
          <p:nvSpPr>
            <p:cNvPr id="206" name="Freeform: Shape 205">
              <a:extLst>
                <a:ext uri="{FF2B5EF4-FFF2-40B4-BE49-F238E27FC236}">
                  <a16:creationId xmlns="" xmlns:a16="http://schemas.microsoft.com/office/drawing/2014/main" id="{C068715F-B937-4415-89D8-A67674B99CAE}"/>
                </a:ext>
              </a:extLst>
            </p:cNvPr>
            <p:cNvSpPr/>
            <p:nvPr/>
          </p:nvSpPr>
          <p:spPr>
            <a:xfrm>
              <a:off x="4016692" y="3546156"/>
              <a:ext cx="796290" cy="1255395"/>
            </a:xfrm>
            <a:custGeom>
              <a:avLst/>
              <a:gdLst>
                <a:gd name="connsiteX0" fmla="*/ 0 w 796290"/>
                <a:gd name="connsiteY0" fmla="*/ 1065848 h 1255395"/>
                <a:gd name="connsiteX1" fmla="*/ 311468 w 796290"/>
                <a:gd name="connsiteY1" fmla="*/ 194310 h 1255395"/>
                <a:gd name="connsiteX2" fmla="*/ 796290 w 796290"/>
                <a:gd name="connsiteY2" fmla="*/ 0 h 1255395"/>
                <a:gd name="connsiteX3" fmla="*/ 781050 w 796290"/>
                <a:gd name="connsiteY3" fmla="*/ 1255395 h 1255395"/>
                <a:gd name="connsiteX4" fmla="*/ 0 w 796290"/>
                <a:gd name="connsiteY4" fmla="*/ 1065848 h 125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290" h="1255395">
                  <a:moveTo>
                    <a:pt x="0" y="1065848"/>
                  </a:moveTo>
                  <a:cubicBezTo>
                    <a:pt x="0" y="1065848"/>
                    <a:pt x="157162" y="313373"/>
                    <a:pt x="311468" y="194310"/>
                  </a:cubicBezTo>
                  <a:cubicBezTo>
                    <a:pt x="469583" y="73343"/>
                    <a:pt x="796290" y="0"/>
                    <a:pt x="796290" y="0"/>
                  </a:cubicBezTo>
                  <a:lnTo>
                    <a:pt x="781050" y="1255395"/>
                  </a:lnTo>
                  <a:lnTo>
                    <a:pt x="0" y="1065848"/>
                  </a:lnTo>
                  <a:close/>
                </a:path>
              </a:pathLst>
            </a:custGeom>
            <a:solidFill>
              <a:srgbClr val="455A64"/>
            </a:solidFill>
            <a:ln w="9525" cap="flat">
              <a:noFill/>
              <a:prstDash val="solid"/>
              <a:miter/>
            </a:ln>
          </p:spPr>
          <p:txBody>
            <a:bodyPr rtlCol="0" anchor="ctr"/>
            <a:lstStyle/>
            <a:p>
              <a:endParaRPr lang="en-US">
                <a:solidFill>
                  <a:prstClr val="black"/>
                </a:solidFill>
              </a:endParaRPr>
            </a:p>
          </p:txBody>
        </p:sp>
        <p:sp>
          <p:nvSpPr>
            <p:cNvPr id="207" name="Freeform: Shape 206">
              <a:extLst>
                <a:ext uri="{FF2B5EF4-FFF2-40B4-BE49-F238E27FC236}">
                  <a16:creationId xmlns="" xmlns:a16="http://schemas.microsoft.com/office/drawing/2014/main" id="{494D55AE-ED63-42AC-A74A-F8E1276FD6B8}"/>
                </a:ext>
              </a:extLst>
            </p:cNvPr>
            <p:cNvSpPr/>
            <p:nvPr/>
          </p:nvSpPr>
          <p:spPr>
            <a:xfrm>
              <a:off x="4661535" y="4084319"/>
              <a:ext cx="64806" cy="696277"/>
            </a:xfrm>
            <a:custGeom>
              <a:avLst/>
              <a:gdLst>
                <a:gd name="connsiteX0" fmla="*/ 0 w 64806"/>
                <a:gd name="connsiteY0" fmla="*/ 0 h 696277"/>
                <a:gd name="connsiteX1" fmla="*/ 2857 w 64806"/>
                <a:gd name="connsiteY1" fmla="*/ 6668 h 696277"/>
                <a:gd name="connsiteX2" fmla="*/ 8573 w 64806"/>
                <a:gd name="connsiteY2" fmla="*/ 26670 h 696277"/>
                <a:gd name="connsiteX3" fmla="*/ 24765 w 64806"/>
                <a:gd name="connsiteY3" fmla="*/ 100013 h 696277"/>
                <a:gd name="connsiteX4" fmla="*/ 58102 w 64806"/>
                <a:gd name="connsiteY4" fmla="*/ 345758 h 696277"/>
                <a:gd name="connsiteX5" fmla="*/ 62865 w 64806"/>
                <a:gd name="connsiteY5" fmla="*/ 594360 h 696277"/>
                <a:gd name="connsiteX6" fmla="*/ 58102 w 64806"/>
                <a:gd name="connsiteY6" fmla="*/ 669608 h 696277"/>
                <a:gd name="connsiteX7" fmla="*/ 56198 w 64806"/>
                <a:gd name="connsiteY7" fmla="*/ 689610 h 696277"/>
                <a:gd name="connsiteX8" fmla="*/ 55245 w 64806"/>
                <a:gd name="connsiteY8" fmla="*/ 696278 h 696277"/>
                <a:gd name="connsiteX9" fmla="*/ 55245 w 64806"/>
                <a:gd name="connsiteY9" fmla="*/ 689610 h 696277"/>
                <a:gd name="connsiteX10" fmla="*/ 56198 w 64806"/>
                <a:gd name="connsiteY10" fmla="*/ 668655 h 696277"/>
                <a:gd name="connsiteX11" fmla="*/ 59055 w 64806"/>
                <a:gd name="connsiteY11" fmla="*/ 593408 h 696277"/>
                <a:gd name="connsiteX12" fmla="*/ 52388 w 64806"/>
                <a:gd name="connsiteY12" fmla="*/ 345758 h 696277"/>
                <a:gd name="connsiteX13" fmla="*/ 20955 w 64806"/>
                <a:gd name="connsiteY13" fmla="*/ 100013 h 696277"/>
                <a:gd name="connsiteX14" fmla="*/ 6667 w 64806"/>
                <a:gd name="connsiteY14" fmla="*/ 26670 h 696277"/>
                <a:gd name="connsiteX15" fmla="*/ 1905 w 64806"/>
                <a:gd name="connsiteY15" fmla="*/ 6668 h 696277"/>
                <a:gd name="connsiteX16" fmla="*/ 0 w 64806"/>
                <a:gd name="connsiteY16" fmla="*/ 0 h 6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06" h="696277">
                  <a:moveTo>
                    <a:pt x="0" y="0"/>
                  </a:moveTo>
                  <a:cubicBezTo>
                    <a:pt x="952" y="1905"/>
                    <a:pt x="1905" y="4763"/>
                    <a:pt x="2857" y="6668"/>
                  </a:cubicBezTo>
                  <a:cubicBezTo>
                    <a:pt x="3810" y="11430"/>
                    <a:pt x="5715" y="18098"/>
                    <a:pt x="8573" y="26670"/>
                  </a:cubicBezTo>
                  <a:cubicBezTo>
                    <a:pt x="13335" y="43815"/>
                    <a:pt x="19050" y="68580"/>
                    <a:pt x="24765" y="100013"/>
                  </a:cubicBezTo>
                  <a:cubicBezTo>
                    <a:pt x="40957" y="180975"/>
                    <a:pt x="51435" y="262890"/>
                    <a:pt x="58102" y="345758"/>
                  </a:cubicBezTo>
                  <a:cubicBezTo>
                    <a:pt x="64770" y="428625"/>
                    <a:pt x="66675" y="511493"/>
                    <a:pt x="62865" y="594360"/>
                  </a:cubicBezTo>
                  <a:cubicBezTo>
                    <a:pt x="61913" y="625793"/>
                    <a:pt x="60007" y="651510"/>
                    <a:pt x="58102" y="669608"/>
                  </a:cubicBezTo>
                  <a:cubicBezTo>
                    <a:pt x="57150" y="678180"/>
                    <a:pt x="57150" y="684848"/>
                    <a:pt x="56198" y="689610"/>
                  </a:cubicBezTo>
                  <a:cubicBezTo>
                    <a:pt x="56198" y="692468"/>
                    <a:pt x="56198" y="694373"/>
                    <a:pt x="55245" y="696278"/>
                  </a:cubicBezTo>
                  <a:cubicBezTo>
                    <a:pt x="55245" y="694373"/>
                    <a:pt x="55245" y="691515"/>
                    <a:pt x="55245" y="689610"/>
                  </a:cubicBezTo>
                  <a:cubicBezTo>
                    <a:pt x="55245" y="683895"/>
                    <a:pt x="55245" y="678180"/>
                    <a:pt x="56198" y="668655"/>
                  </a:cubicBezTo>
                  <a:cubicBezTo>
                    <a:pt x="57150" y="650558"/>
                    <a:pt x="59055" y="625793"/>
                    <a:pt x="59055" y="593408"/>
                  </a:cubicBezTo>
                  <a:cubicBezTo>
                    <a:pt x="60960" y="510540"/>
                    <a:pt x="59055" y="428625"/>
                    <a:pt x="52388" y="345758"/>
                  </a:cubicBezTo>
                  <a:cubicBezTo>
                    <a:pt x="45720" y="263843"/>
                    <a:pt x="35242" y="181928"/>
                    <a:pt x="20955" y="100013"/>
                  </a:cubicBezTo>
                  <a:cubicBezTo>
                    <a:pt x="15240" y="68580"/>
                    <a:pt x="9525" y="43815"/>
                    <a:pt x="6667" y="26670"/>
                  </a:cubicBezTo>
                  <a:cubicBezTo>
                    <a:pt x="4763" y="18098"/>
                    <a:pt x="3810" y="11430"/>
                    <a:pt x="1905" y="6668"/>
                  </a:cubicBezTo>
                  <a:cubicBezTo>
                    <a:pt x="0" y="4763"/>
                    <a:pt x="0" y="2858"/>
                    <a:pt x="0"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08" name="Freeform: Shape 207">
              <a:extLst>
                <a:ext uri="{FF2B5EF4-FFF2-40B4-BE49-F238E27FC236}">
                  <a16:creationId xmlns="" xmlns:a16="http://schemas.microsoft.com/office/drawing/2014/main" id="{126F51B2-DE9D-47E5-8616-AF39C07350BD}"/>
                </a:ext>
              </a:extLst>
            </p:cNvPr>
            <p:cNvSpPr/>
            <p:nvPr/>
          </p:nvSpPr>
          <p:spPr>
            <a:xfrm>
              <a:off x="5409247" y="4825364"/>
              <a:ext cx="404812" cy="508634"/>
            </a:xfrm>
            <a:custGeom>
              <a:avLst/>
              <a:gdLst>
                <a:gd name="connsiteX0" fmla="*/ 404813 w 404812"/>
                <a:gd name="connsiteY0" fmla="*/ 0 h 508634"/>
                <a:gd name="connsiteX1" fmla="*/ 404813 w 404812"/>
                <a:gd name="connsiteY1" fmla="*/ 6667 h 508634"/>
                <a:gd name="connsiteX2" fmla="*/ 404813 w 404812"/>
                <a:gd name="connsiteY2" fmla="*/ 27622 h 508634"/>
                <a:gd name="connsiteX3" fmla="*/ 396240 w 404812"/>
                <a:gd name="connsiteY3" fmla="*/ 102870 h 508634"/>
                <a:gd name="connsiteX4" fmla="*/ 98108 w 404812"/>
                <a:gd name="connsiteY4" fmla="*/ 478155 h 508634"/>
                <a:gd name="connsiteX5" fmla="*/ 26670 w 404812"/>
                <a:gd name="connsiteY5" fmla="*/ 502920 h 508634"/>
                <a:gd name="connsiteX6" fmla="*/ 6668 w 404812"/>
                <a:gd name="connsiteY6" fmla="*/ 507682 h 508634"/>
                <a:gd name="connsiteX7" fmla="*/ 0 w 404812"/>
                <a:gd name="connsiteY7" fmla="*/ 508635 h 508634"/>
                <a:gd name="connsiteX8" fmla="*/ 6668 w 404812"/>
                <a:gd name="connsiteY8" fmla="*/ 506730 h 508634"/>
                <a:gd name="connsiteX9" fmla="*/ 26670 w 404812"/>
                <a:gd name="connsiteY9" fmla="*/ 501015 h 508634"/>
                <a:gd name="connsiteX10" fmla="*/ 96203 w 404812"/>
                <a:gd name="connsiteY10" fmla="*/ 474345 h 508634"/>
                <a:gd name="connsiteX11" fmla="*/ 392430 w 404812"/>
                <a:gd name="connsiteY11" fmla="*/ 101917 h 508634"/>
                <a:gd name="connsiteX12" fmla="*/ 402908 w 404812"/>
                <a:gd name="connsiteY12" fmla="*/ 27622 h 508634"/>
                <a:gd name="connsiteX13" fmla="*/ 403860 w 404812"/>
                <a:gd name="connsiteY13" fmla="*/ 7620 h 508634"/>
                <a:gd name="connsiteX14" fmla="*/ 404813 w 404812"/>
                <a:gd name="connsiteY14" fmla="*/ 0 h 50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4812" h="508634">
                  <a:moveTo>
                    <a:pt x="404813" y="0"/>
                  </a:moveTo>
                  <a:cubicBezTo>
                    <a:pt x="404813" y="1905"/>
                    <a:pt x="404813" y="4763"/>
                    <a:pt x="404813" y="6667"/>
                  </a:cubicBezTo>
                  <a:cubicBezTo>
                    <a:pt x="404813" y="11430"/>
                    <a:pt x="404813" y="18097"/>
                    <a:pt x="404813" y="27622"/>
                  </a:cubicBezTo>
                  <a:cubicBezTo>
                    <a:pt x="403860" y="52388"/>
                    <a:pt x="401003" y="78105"/>
                    <a:pt x="396240" y="102870"/>
                  </a:cubicBezTo>
                  <a:cubicBezTo>
                    <a:pt x="364808" y="269557"/>
                    <a:pt x="253365" y="409575"/>
                    <a:pt x="98108" y="478155"/>
                  </a:cubicBezTo>
                  <a:cubicBezTo>
                    <a:pt x="75248" y="488632"/>
                    <a:pt x="51435" y="497205"/>
                    <a:pt x="26670" y="502920"/>
                  </a:cubicBezTo>
                  <a:cubicBezTo>
                    <a:pt x="18098" y="505778"/>
                    <a:pt x="11430" y="506730"/>
                    <a:pt x="6668" y="507682"/>
                  </a:cubicBezTo>
                  <a:cubicBezTo>
                    <a:pt x="4763" y="508635"/>
                    <a:pt x="1905" y="508635"/>
                    <a:pt x="0" y="508635"/>
                  </a:cubicBezTo>
                  <a:cubicBezTo>
                    <a:pt x="1905" y="507682"/>
                    <a:pt x="4763" y="506730"/>
                    <a:pt x="6668" y="506730"/>
                  </a:cubicBezTo>
                  <a:cubicBezTo>
                    <a:pt x="11430" y="504825"/>
                    <a:pt x="18098" y="503872"/>
                    <a:pt x="26670" y="501015"/>
                  </a:cubicBezTo>
                  <a:cubicBezTo>
                    <a:pt x="50483" y="493395"/>
                    <a:pt x="74295" y="484822"/>
                    <a:pt x="96203" y="474345"/>
                  </a:cubicBezTo>
                  <a:cubicBezTo>
                    <a:pt x="248603" y="404813"/>
                    <a:pt x="359093" y="266700"/>
                    <a:pt x="392430" y="101917"/>
                  </a:cubicBezTo>
                  <a:cubicBezTo>
                    <a:pt x="397193" y="77153"/>
                    <a:pt x="401003" y="52388"/>
                    <a:pt x="402908" y="27622"/>
                  </a:cubicBezTo>
                  <a:cubicBezTo>
                    <a:pt x="403860" y="19050"/>
                    <a:pt x="403860" y="11430"/>
                    <a:pt x="403860" y="7620"/>
                  </a:cubicBezTo>
                  <a:cubicBezTo>
                    <a:pt x="403860" y="4763"/>
                    <a:pt x="403860" y="1905"/>
                    <a:pt x="404813"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09" name="Freeform: Shape 208">
              <a:extLst>
                <a:ext uri="{FF2B5EF4-FFF2-40B4-BE49-F238E27FC236}">
                  <a16:creationId xmlns="" xmlns:a16="http://schemas.microsoft.com/office/drawing/2014/main" id="{9DAD91D5-C899-427B-BB18-0783F5075868}"/>
                </a:ext>
              </a:extLst>
            </p:cNvPr>
            <p:cNvSpPr/>
            <p:nvPr/>
          </p:nvSpPr>
          <p:spPr>
            <a:xfrm>
              <a:off x="4217670" y="3948112"/>
              <a:ext cx="447675" cy="220980"/>
            </a:xfrm>
            <a:custGeom>
              <a:avLst/>
              <a:gdLst>
                <a:gd name="connsiteX0" fmla="*/ 447675 w 447675"/>
                <a:gd name="connsiteY0" fmla="*/ 220980 h 220980"/>
                <a:gd name="connsiteX1" fmla="*/ 431482 w 447675"/>
                <a:gd name="connsiteY1" fmla="*/ 209550 h 220980"/>
                <a:gd name="connsiteX2" fmla="*/ 387667 w 447675"/>
                <a:gd name="connsiteY2" fmla="*/ 178118 h 220980"/>
                <a:gd name="connsiteX3" fmla="*/ 235267 w 447675"/>
                <a:gd name="connsiteY3" fmla="*/ 87630 h 220980"/>
                <a:gd name="connsiteX4" fmla="*/ 70485 w 447675"/>
                <a:gd name="connsiteY4" fmla="*/ 20955 h 220980"/>
                <a:gd name="connsiteX5" fmla="*/ 19050 w 447675"/>
                <a:gd name="connsiteY5" fmla="*/ 5715 h 220980"/>
                <a:gd name="connsiteX6" fmla="*/ 0 w 447675"/>
                <a:gd name="connsiteY6" fmla="*/ 0 h 220980"/>
                <a:gd name="connsiteX7" fmla="*/ 19050 w 447675"/>
                <a:gd name="connsiteY7" fmla="*/ 3810 h 220980"/>
                <a:gd name="connsiteX8" fmla="*/ 71438 w 447675"/>
                <a:gd name="connsiteY8" fmla="*/ 17145 h 220980"/>
                <a:gd name="connsiteX9" fmla="*/ 237172 w 447675"/>
                <a:gd name="connsiteY9" fmla="*/ 81915 h 220980"/>
                <a:gd name="connsiteX10" fmla="*/ 389572 w 447675"/>
                <a:gd name="connsiteY10" fmla="*/ 174307 h 220980"/>
                <a:gd name="connsiteX11" fmla="*/ 432435 w 447675"/>
                <a:gd name="connsiteY11" fmla="*/ 207645 h 220980"/>
                <a:gd name="connsiteX12" fmla="*/ 447675 w 447675"/>
                <a:gd name="connsiteY12" fmla="*/ 22098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675" h="220980">
                  <a:moveTo>
                    <a:pt x="447675" y="220980"/>
                  </a:moveTo>
                  <a:cubicBezTo>
                    <a:pt x="441960" y="217170"/>
                    <a:pt x="436245" y="213360"/>
                    <a:pt x="431482" y="209550"/>
                  </a:cubicBezTo>
                  <a:cubicBezTo>
                    <a:pt x="421005" y="201930"/>
                    <a:pt x="406717" y="191453"/>
                    <a:pt x="387667" y="178118"/>
                  </a:cubicBezTo>
                  <a:cubicBezTo>
                    <a:pt x="339090" y="144780"/>
                    <a:pt x="287655" y="114300"/>
                    <a:pt x="235267" y="87630"/>
                  </a:cubicBezTo>
                  <a:cubicBezTo>
                    <a:pt x="181927" y="61913"/>
                    <a:pt x="126682" y="39053"/>
                    <a:pt x="70485" y="20955"/>
                  </a:cubicBezTo>
                  <a:cubicBezTo>
                    <a:pt x="48577" y="14288"/>
                    <a:pt x="31432" y="9525"/>
                    <a:pt x="19050" y="5715"/>
                  </a:cubicBezTo>
                  <a:cubicBezTo>
                    <a:pt x="12382" y="3810"/>
                    <a:pt x="6667" y="1905"/>
                    <a:pt x="0" y="0"/>
                  </a:cubicBezTo>
                  <a:cubicBezTo>
                    <a:pt x="6667" y="953"/>
                    <a:pt x="13335" y="1905"/>
                    <a:pt x="19050" y="3810"/>
                  </a:cubicBezTo>
                  <a:cubicBezTo>
                    <a:pt x="31432" y="6668"/>
                    <a:pt x="49530" y="11430"/>
                    <a:pt x="71438" y="17145"/>
                  </a:cubicBezTo>
                  <a:cubicBezTo>
                    <a:pt x="128588" y="34290"/>
                    <a:pt x="183832" y="56197"/>
                    <a:pt x="237172" y="81915"/>
                  </a:cubicBezTo>
                  <a:cubicBezTo>
                    <a:pt x="290513" y="108585"/>
                    <a:pt x="341947" y="139065"/>
                    <a:pt x="389572" y="174307"/>
                  </a:cubicBezTo>
                  <a:cubicBezTo>
                    <a:pt x="407670" y="187643"/>
                    <a:pt x="422910" y="199072"/>
                    <a:pt x="432435" y="207645"/>
                  </a:cubicBezTo>
                  <a:cubicBezTo>
                    <a:pt x="438150" y="211455"/>
                    <a:pt x="442913" y="216218"/>
                    <a:pt x="447675" y="22098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10" name="Freeform: Shape 209">
              <a:extLst>
                <a:ext uri="{FF2B5EF4-FFF2-40B4-BE49-F238E27FC236}">
                  <a16:creationId xmlns="" xmlns:a16="http://schemas.microsoft.com/office/drawing/2014/main" id="{97AA6F85-554F-4FDF-ACE1-6F632219F206}"/>
                </a:ext>
              </a:extLst>
            </p:cNvPr>
            <p:cNvSpPr/>
            <p:nvPr/>
          </p:nvSpPr>
          <p:spPr>
            <a:xfrm>
              <a:off x="4706302" y="3747134"/>
              <a:ext cx="1117282" cy="207645"/>
            </a:xfrm>
            <a:custGeom>
              <a:avLst/>
              <a:gdLst>
                <a:gd name="connsiteX0" fmla="*/ 1117283 w 1117282"/>
                <a:gd name="connsiteY0" fmla="*/ 0 h 207645"/>
                <a:gd name="connsiteX1" fmla="*/ 1114425 w 1117282"/>
                <a:gd name="connsiteY1" fmla="*/ 953 h 207645"/>
                <a:gd name="connsiteX2" fmla="*/ 1105853 w 1117282"/>
                <a:gd name="connsiteY2" fmla="*/ 2858 h 207645"/>
                <a:gd name="connsiteX3" fmla="*/ 1073468 w 1117282"/>
                <a:gd name="connsiteY3" fmla="*/ 8572 h 207645"/>
                <a:gd name="connsiteX4" fmla="*/ 953453 w 1117282"/>
                <a:gd name="connsiteY4" fmla="*/ 27622 h 207645"/>
                <a:gd name="connsiteX5" fmla="*/ 557213 w 1117282"/>
                <a:gd name="connsiteY5" fmla="*/ 96203 h 207645"/>
                <a:gd name="connsiteX6" fmla="*/ 162877 w 1117282"/>
                <a:gd name="connsiteY6" fmla="*/ 174308 h 207645"/>
                <a:gd name="connsiteX7" fmla="*/ 43815 w 1117282"/>
                <a:gd name="connsiteY7" fmla="*/ 199072 h 207645"/>
                <a:gd name="connsiteX8" fmla="*/ 11430 w 1117282"/>
                <a:gd name="connsiteY8" fmla="*/ 205740 h 207645"/>
                <a:gd name="connsiteX9" fmla="*/ 2858 w 1117282"/>
                <a:gd name="connsiteY9" fmla="*/ 207645 h 207645"/>
                <a:gd name="connsiteX10" fmla="*/ 0 w 1117282"/>
                <a:gd name="connsiteY10" fmla="*/ 207645 h 207645"/>
                <a:gd name="connsiteX11" fmla="*/ 2858 w 1117282"/>
                <a:gd name="connsiteY11" fmla="*/ 206693 h 207645"/>
                <a:gd name="connsiteX12" fmla="*/ 11430 w 1117282"/>
                <a:gd name="connsiteY12" fmla="*/ 204788 h 207645"/>
                <a:gd name="connsiteX13" fmla="*/ 43815 w 1117282"/>
                <a:gd name="connsiteY13" fmla="*/ 197168 h 207645"/>
                <a:gd name="connsiteX14" fmla="*/ 162877 w 1117282"/>
                <a:gd name="connsiteY14" fmla="*/ 170497 h 207645"/>
                <a:gd name="connsiteX15" fmla="*/ 556260 w 1117282"/>
                <a:gd name="connsiteY15" fmla="*/ 90488 h 207645"/>
                <a:gd name="connsiteX16" fmla="*/ 952500 w 1117282"/>
                <a:gd name="connsiteY16" fmla="*/ 23813 h 207645"/>
                <a:gd name="connsiteX17" fmla="*/ 1073468 w 1117282"/>
                <a:gd name="connsiteY17" fmla="*/ 6668 h 207645"/>
                <a:gd name="connsiteX18" fmla="*/ 1106805 w 1117282"/>
                <a:gd name="connsiteY18" fmla="*/ 2858 h 207645"/>
                <a:gd name="connsiteX19" fmla="*/ 1115378 w 1117282"/>
                <a:gd name="connsiteY19" fmla="*/ 1905 h 207645"/>
                <a:gd name="connsiteX20" fmla="*/ 1117283 w 1117282"/>
                <a:gd name="connsiteY20" fmla="*/ 0 h 20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7282" h="207645">
                  <a:moveTo>
                    <a:pt x="1117283" y="0"/>
                  </a:moveTo>
                  <a:cubicBezTo>
                    <a:pt x="1116330" y="0"/>
                    <a:pt x="1115378" y="953"/>
                    <a:pt x="1114425" y="953"/>
                  </a:cubicBezTo>
                  <a:lnTo>
                    <a:pt x="1105853" y="2858"/>
                  </a:lnTo>
                  <a:lnTo>
                    <a:pt x="1073468" y="8572"/>
                  </a:lnTo>
                  <a:lnTo>
                    <a:pt x="953453" y="27622"/>
                  </a:lnTo>
                  <a:cubicBezTo>
                    <a:pt x="851535" y="43815"/>
                    <a:pt x="711518" y="67628"/>
                    <a:pt x="557213" y="96203"/>
                  </a:cubicBezTo>
                  <a:cubicBezTo>
                    <a:pt x="402907" y="124778"/>
                    <a:pt x="263843" y="153353"/>
                    <a:pt x="162877" y="174308"/>
                  </a:cubicBezTo>
                  <a:lnTo>
                    <a:pt x="43815" y="199072"/>
                  </a:lnTo>
                  <a:lnTo>
                    <a:pt x="11430" y="205740"/>
                  </a:lnTo>
                  <a:lnTo>
                    <a:pt x="2858" y="207645"/>
                  </a:lnTo>
                  <a:lnTo>
                    <a:pt x="0" y="207645"/>
                  </a:lnTo>
                  <a:cubicBezTo>
                    <a:pt x="0" y="207645"/>
                    <a:pt x="952" y="207645"/>
                    <a:pt x="2858" y="206693"/>
                  </a:cubicBezTo>
                  <a:lnTo>
                    <a:pt x="11430" y="204788"/>
                  </a:lnTo>
                  <a:lnTo>
                    <a:pt x="43815" y="197168"/>
                  </a:lnTo>
                  <a:cubicBezTo>
                    <a:pt x="71438" y="190500"/>
                    <a:pt x="112395" y="180975"/>
                    <a:pt x="162877" y="170497"/>
                  </a:cubicBezTo>
                  <a:cubicBezTo>
                    <a:pt x="262890" y="148590"/>
                    <a:pt x="401955" y="119063"/>
                    <a:pt x="556260" y="90488"/>
                  </a:cubicBezTo>
                  <a:cubicBezTo>
                    <a:pt x="710565" y="61913"/>
                    <a:pt x="850582" y="39053"/>
                    <a:pt x="952500" y="23813"/>
                  </a:cubicBezTo>
                  <a:cubicBezTo>
                    <a:pt x="1002982" y="16193"/>
                    <a:pt x="1044893" y="10478"/>
                    <a:pt x="1073468" y="6668"/>
                  </a:cubicBezTo>
                  <a:lnTo>
                    <a:pt x="1106805" y="2858"/>
                  </a:lnTo>
                  <a:lnTo>
                    <a:pt x="1115378" y="1905"/>
                  </a:lnTo>
                  <a:cubicBezTo>
                    <a:pt x="1115378" y="0"/>
                    <a:pt x="1116330" y="0"/>
                    <a:pt x="1117283"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11" name="Freeform: Shape 210">
              <a:extLst>
                <a:ext uri="{FF2B5EF4-FFF2-40B4-BE49-F238E27FC236}">
                  <a16:creationId xmlns="" xmlns:a16="http://schemas.microsoft.com/office/drawing/2014/main" id="{9C4BA19F-7139-44B0-8CC1-E305F954994C}"/>
                </a:ext>
              </a:extLst>
            </p:cNvPr>
            <p:cNvSpPr/>
            <p:nvPr/>
          </p:nvSpPr>
          <p:spPr>
            <a:xfrm>
              <a:off x="6446519" y="3650931"/>
              <a:ext cx="160992" cy="181944"/>
            </a:xfrm>
            <a:custGeom>
              <a:avLst/>
              <a:gdLst>
                <a:gd name="connsiteX0" fmla="*/ 160973 w 160992"/>
                <a:gd name="connsiteY0" fmla="*/ 0 h 181944"/>
                <a:gd name="connsiteX1" fmla="*/ 82868 w 160992"/>
                <a:gd name="connsiteY1" fmla="*/ 93345 h 181944"/>
                <a:gd name="connsiteX2" fmla="*/ 0 w 160992"/>
                <a:gd name="connsiteY2" fmla="*/ 181928 h 181944"/>
                <a:gd name="connsiteX3" fmla="*/ 78105 w 160992"/>
                <a:gd name="connsiteY3" fmla="*/ 88583 h 181944"/>
                <a:gd name="connsiteX4" fmla="*/ 160973 w 160992"/>
                <a:gd name="connsiteY4" fmla="*/ 0 h 18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92" h="181944">
                  <a:moveTo>
                    <a:pt x="160973" y="0"/>
                  </a:moveTo>
                  <a:cubicBezTo>
                    <a:pt x="161925" y="953"/>
                    <a:pt x="127635" y="42863"/>
                    <a:pt x="82868" y="93345"/>
                  </a:cubicBezTo>
                  <a:cubicBezTo>
                    <a:pt x="38100" y="143828"/>
                    <a:pt x="953" y="182880"/>
                    <a:pt x="0" y="181928"/>
                  </a:cubicBezTo>
                  <a:cubicBezTo>
                    <a:pt x="24765" y="149543"/>
                    <a:pt x="50483" y="118110"/>
                    <a:pt x="78105" y="88583"/>
                  </a:cubicBezTo>
                  <a:cubicBezTo>
                    <a:pt x="103823" y="57150"/>
                    <a:pt x="131445" y="27623"/>
                    <a:pt x="160973"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12" name="Freeform: Shape 211">
              <a:extLst>
                <a:ext uri="{FF2B5EF4-FFF2-40B4-BE49-F238E27FC236}">
                  <a16:creationId xmlns="" xmlns:a16="http://schemas.microsoft.com/office/drawing/2014/main" id="{1FFA8B91-09D9-4558-80CF-BB8F448C7B27}"/>
                </a:ext>
              </a:extLst>
            </p:cNvPr>
            <p:cNvSpPr/>
            <p:nvPr/>
          </p:nvSpPr>
          <p:spPr>
            <a:xfrm>
              <a:off x="4121765" y="4580571"/>
              <a:ext cx="1306532" cy="1349233"/>
            </a:xfrm>
            <a:custGeom>
              <a:avLst/>
              <a:gdLst>
                <a:gd name="connsiteX0" fmla="*/ 958870 w 1306532"/>
                <a:gd name="connsiteY0" fmla="*/ 0 h 1349233"/>
                <a:gd name="connsiteX1" fmla="*/ 562630 w 1306532"/>
                <a:gd name="connsiteY1" fmla="*/ 482918 h 1349233"/>
                <a:gd name="connsiteX2" fmla="*/ 570250 w 1306532"/>
                <a:gd name="connsiteY2" fmla="*/ 191453 h 1349233"/>
                <a:gd name="connsiteX3" fmla="*/ 1607 w 1306532"/>
                <a:gd name="connsiteY3" fmla="*/ 57150 h 1349233"/>
                <a:gd name="connsiteX4" fmla="*/ 655 w 1306532"/>
                <a:gd name="connsiteY4" fmla="*/ 563880 h 1349233"/>
                <a:gd name="connsiteX5" fmla="*/ 65425 w 1306532"/>
                <a:gd name="connsiteY5" fmla="*/ 1098233 h 1349233"/>
                <a:gd name="connsiteX6" fmla="*/ 626447 w 1306532"/>
                <a:gd name="connsiteY6" fmla="*/ 1285875 h 1349233"/>
                <a:gd name="connsiteX7" fmla="*/ 1306532 w 1306532"/>
                <a:gd name="connsiteY7" fmla="*/ 127635 h 1349233"/>
                <a:gd name="connsiteX8" fmla="*/ 958870 w 1306532"/>
                <a:gd name="connsiteY8" fmla="*/ 0 h 134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532" h="1349233">
                  <a:moveTo>
                    <a:pt x="958870" y="0"/>
                  </a:moveTo>
                  <a:lnTo>
                    <a:pt x="562630" y="482918"/>
                  </a:lnTo>
                  <a:lnTo>
                    <a:pt x="570250" y="191453"/>
                  </a:lnTo>
                  <a:lnTo>
                    <a:pt x="1607" y="57150"/>
                  </a:lnTo>
                  <a:cubicBezTo>
                    <a:pt x="1607" y="57150"/>
                    <a:pt x="-1250" y="220028"/>
                    <a:pt x="655" y="563880"/>
                  </a:cubicBezTo>
                  <a:cubicBezTo>
                    <a:pt x="655" y="655320"/>
                    <a:pt x="27325" y="958215"/>
                    <a:pt x="65425" y="1098233"/>
                  </a:cubicBezTo>
                  <a:cubicBezTo>
                    <a:pt x="114002" y="1280160"/>
                    <a:pt x="441662" y="1443038"/>
                    <a:pt x="626447" y="1285875"/>
                  </a:cubicBezTo>
                  <a:cubicBezTo>
                    <a:pt x="785515" y="1149668"/>
                    <a:pt x="1306532" y="127635"/>
                    <a:pt x="1306532" y="127635"/>
                  </a:cubicBezTo>
                  <a:lnTo>
                    <a:pt x="958870" y="0"/>
                  </a:ln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213" name="Freeform: Shape 212">
              <a:extLst>
                <a:ext uri="{FF2B5EF4-FFF2-40B4-BE49-F238E27FC236}">
                  <a16:creationId xmlns="" xmlns:a16="http://schemas.microsoft.com/office/drawing/2014/main" id="{879EF4A0-4D5B-445C-A683-8F0A2E36FC6A}"/>
                </a:ext>
              </a:extLst>
            </p:cNvPr>
            <p:cNvSpPr/>
            <p:nvPr/>
          </p:nvSpPr>
          <p:spPr>
            <a:xfrm>
              <a:off x="4546282" y="4580571"/>
              <a:ext cx="534352" cy="652462"/>
            </a:xfrm>
            <a:custGeom>
              <a:avLst/>
              <a:gdLst>
                <a:gd name="connsiteX0" fmla="*/ 534352 w 534352"/>
                <a:gd name="connsiteY0" fmla="*/ 0 h 652462"/>
                <a:gd name="connsiteX1" fmla="*/ 529590 w 534352"/>
                <a:gd name="connsiteY1" fmla="*/ 7620 h 652462"/>
                <a:gd name="connsiteX2" fmla="*/ 515302 w 534352"/>
                <a:gd name="connsiteY2" fmla="*/ 27622 h 652462"/>
                <a:gd name="connsiteX3" fmla="*/ 459105 w 534352"/>
                <a:gd name="connsiteY3" fmla="*/ 98108 h 652462"/>
                <a:gd name="connsiteX4" fmla="*/ 268605 w 534352"/>
                <a:gd name="connsiteY4" fmla="*/ 327660 h 652462"/>
                <a:gd name="connsiteX5" fmla="*/ 78105 w 534352"/>
                <a:gd name="connsiteY5" fmla="*/ 557213 h 652462"/>
                <a:gd name="connsiteX6" fmla="*/ 20955 w 534352"/>
                <a:gd name="connsiteY6" fmla="*/ 626745 h 652462"/>
                <a:gd name="connsiteX7" fmla="*/ 5715 w 534352"/>
                <a:gd name="connsiteY7" fmla="*/ 645795 h 652462"/>
                <a:gd name="connsiteX8" fmla="*/ 0 w 534352"/>
                <a:gd name="connsiteY8" fmla="*/ 652463 h 652462"/>
                <a:gd name="connsiteX9" fmla="*/ 4763 w 534352"/>
                <a:gd name="connsiteY9" fmla="*/ 644843 h 652462"/>
                <a:gd name="connsiteX10" fmla="*/ 19050 w 534352"/>
                <a:gd name="connsiteY10" fmla="*/ 624840 h 652462"/>
                <a:gd name="connsiteX11" fmla="*/ 75247 w 534352"/>
                <a:gd name="connsiteY11" fmla="*/ 553403 h 652462"/>
                <a:gd name="connsiteX12" fmla="*/ 264795 w 534352"/>
                <a:gd name="connsiteY12" fmla="*/ 322897 h 652462"/>
                <a:gd name="connsiteX13" fmla="*/ 534352 w 534352"/>
                <a:gd name="connsiteY13" fmla="*/ 0 h 65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352" h="652462">
                  <a:moveTo>
                    <a:pt x="534352" y="0"/>
                  </a:moveTo>
                  <a:cubicBezTo>
                    <a:pt x="533400" y="2858"/>
                    <a:pt x="531495" y="4763"/>
                    <a:pt x="529590" y="7620"/>
                  </a:cubicBezTo>
                  <a:cubicBezTo>
                    <a:pt x="526733" y="12383"/>
                    <a:pt x="521970" y="19050"/>
                    <a:pt x="515302" y="27622"/>
                  </a:cubicBezTo>
                  <a:cubicBezTo>
                    <a:pt x="501967" y="44768"/>
                    <a:pt x="482917" y="68580"/>
                    <a:pt x="459105" y="98108"/>
                  </a:cubicBezTo>
                  <a:cubicBezTo>
                    <a:pt x="410527" y="157163"/>
                    <a:pt x="343852" y="238125"/>
                    <a:pt x="268605" y="327660"/>
                  </a:cubicBezTo>
                  <a:lnTo>
                    <a:pt x="78105" y="557213"/>
                  </a:lnTo>
                  <a:lnTo>
                    <a:pt x="20955" y="626745"/>
                  </a:lnTo>
                  <a:lnTo>
                    <a:pt x="5715" y="645795"/>
                  </a:lnTo>
                  <a:cubicBezTo>
                    <a:pt x="3810" y="647700"/>
                    <a:pt x="1905" y="650558"/>
                    <a:pt x="0" y="652463"/>
                  </a:cubicBezTo>
                  <a:cubicBezTo>
                    <a:pt x="952" y="649605"/>
                    <a:pt x="2857" y="647700"/>
                    <a:pt x="4763" y="644843"/>
                  </a:cubicBezTo>
                  <a:cubicBezTo>
                    <a:pt x="8572" y="640080"/>
                    <a:pt x="13335" y="633413"/>
                    <a:pt x="19050" y="624840"/>
                  </a:cubicBezTo>
                  <a:cubicBezTo>
                    <a:pt x="32385" y="607695"/>
                    <a:pt x="51435" y="583883"/>
                    <a:pt x="75247" y="553403"/>
                  </a:cubicBezTo>
                  <a:cubicBezTo>
                    <a:pt x="122872" y="493395"/>
                    <a:pt x="190500" y="412433"/>
                    <a:pt x="264795" y="322897"/>
                  </a:cubicBezTo>
                  <a:lnTo>
                    <a:pt x="534352" y="0"/>
                  </a:ln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14" name="Freeform: Shape 213">
              <a:extLst>
                <a:ext uri="{FF2B5EF4-FFF2-40B4-BE49-F238E27FC236}">
                  <a16:creationId xmlns="" xmlns:a16="http://schemas.microsoft.com/office/drawing/2014/main" id="{99EDDF62-E2E5-4A1F-85A6-38E4CC8C95CC}"/>
                </a:ext>
              </a:extLst>
            </p:cNvPr>
            <p:cNvSpPr/>
            <p:nvPr/>
          </p:nvSpPr>
          <p:spPr>
            <a:xfrm>
              <a:off x="5794480" y="3978592"/>
              <a:ext cx="134831" cy="441959"/>
            </a:xfrm>
            <a:custGeom>
              <a:avLst/>
              <a:gdLst>
                <a:gd name="connsiteX0" fmla="*/ 87207 w 134831"/>
                <a:gd name="connsiteY0" fmla="*/ 0 h 441959"/>
                <a:gd name="connsiteX1" fmla="*/ 3387 w 134831"/>
                <a:gd name="connsiteY1" fmla="*/ 126682 h 441959"/>
                <a:gd name="connsiteX2" fmla="*/ 3387 w 134831"/>
                <a:gd name="connsiteY2" fmla="*/ 441960 h 441959"/>
                <a:gd name="connsiteX3" fmla="*/ 134832 w 134831"/>
                <a:gd name="connsiteY3" fmla="*/ 424815 h 441959"/>
                <a:gd name="connsiteX4" fmla="*/ 87207 w 134831"/>
                <a:gd name="connsiteY4" fmla="*/ 0 h 441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1" h="441959">
                  <a:moveTo>
                    <a:pt x="87207" y="0"/>
                  </a:moveTo>
                  <a:cubicBezTo>
                    <a:pt x="87207" y="0"/>
                    <a:pt x="11007" y="38100"/>
                    <a:pt x="3387" y="126682"/>
                  </a:cubicBezTo>
                  <a:cubicBezTo>
                    <a:pt x="-4233" y="215265"/>
                    <a:pt x="3387" y="441960"/>
                    <a:pt x="3387" y="441960"/>
                  </a:cubicBezTo>
                  <a:lnTo>
                    <a:pt x="134832" y="424815"/>
                  </a:lnTo>
                  <a:lnTo>
                    <a:pt x="87207" y="0"/>
                  </a:ln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15" name="Freeform: Shape 214">
              <a:extLst>
                <a:ext uri="{FF2B5EF4-FFF2-40B4-BE49-F238E27FC236}">
                  <a16:creationId xmlns="" xmlns:a16="http://schemas.microsoft.com/office/drawing/2014/main" id="{C5335869-E782-4378-B003-9D42F64268B5}"/>
                </a:ext>
              </a:extLst>
            </p:cNvPr>
            <p:cNvSpPr/>
            <p:nvPr/>
          </p:nvSpPr>
          <p:spPr>
            <a:xfrm>
              <a:off x="5174444" y="3892239"/>
              <a:ext cx="697420" cy="713664"/>
            </a:xfrm>
            <a:custGeom>
              <a:avLst/>
              <a:gdLst>
                <a:gd name="connsiteX0" fmla="*/ 695813 w 697420"/>
                <a:gd name="connsiteY0" fmla="*/ 306380 h 713664"/>
                <a:gd name="connsiteX1" fmla="*/ 659618 w 697420"/>
                <a:gd name="connsiteY1" fmla="*/ 164457 h 713664"/>
                <a:gd name="connsiteX2" fmla="*/ 580561 w 697420"/>
                <a:gd name="connsiteY2" fmla="*/ 80637 h 713664"/>
                <a:gd name="connsiteX3" fmla="*/ 462451 w 697420"/>
                <a:gd name="connsiteY3" fmla="*/ 17772 h 713664"/>
                <a:gd name="connsiteX4" fmla="*/ 17633 w 697420"/>
                <a:gd name="connsiteY4" fmla="*/ 242562 h 713664"/>
                <a:gd name="connsiteX5" fmla="*/ 7156 w 697420"/>
                <a:gd name="connsiteY5" fmla="*/ 423537 h 713664"/>
                <a:gd name="connsiteX6" fmla="*/ 6203 w 697420"/>
                <a:gd name="connsiteY6" fmla="*/ 419727 h 713664"/>
                <a:gd name="connsiteX7" fmla="*/ 8108 w 697420"/>
                <a:gd name="connsiteY7" fmla="*/ 427347 h 713664"/>
                <a:gd name="connsiteX8" fmla="*/ 9061 w 697420"/>
                <a:gd name="connsiteY8" fmla="*/ 431157 h 713664"/>
                <a:gd name="connsiteX9" fmla="*/ 118598 w 697420"/>
                <a:gd name="connsiteY9" fmla="*/ 636897 h 713664"/>
                <a:gd name="connsiteX10" fmla="*/ 272903 w 697420"/>
                <a:gd name="connsiteY10" fmla="*/ 701667 h 713664"/>
                <a:gd name="connsiteX11" fmla="*/ 527221 w 697420"/>
                <a:gd name="connsiteY11" fmla="*/ 682617 h 713664"/>
                <a:gd name="connsiteX12" fmla="*/ 667238 w 697420"/>
                <a:gd name="connsiteY12" fmla="*/ 520692 h 713664"/>
                <a:gd name="connsiteX13" fmla="*/ 695813 w 697420"/>
                <a:gd name="connsiteY13" fmla="*/ 306380 h 71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420" h="713664">
                  <a:moveTo>
                    <a:pt x="695813" y="306380"/>
                  </a:moveTo>
                  <a:cubicBezTo>
                    <a:pt x="692956" y="256850"/>
                    <a:pt x="684383" y="207320"/>
                    <a:pt x="659618" y="164457"/>
                  </a:cubicBezTo>
                  <a:cubicBezTo>
                    <a:pt x="638663" y="131120"/>
                    <a:pt x="611993" y="102545"/>
                    <a:pt x="580561" y="80637"/>
                  </a:cubicBezTo>
                  <a:cubicBezTo>
                    <a:pt x="545318" y="53015"/>
                    <a:pt x="505313" y="32060"/>
                    <a:pt x="462451" y="17772"/>
                  </a:cubicBezTo>
                  <a:cubicBezTo>
                    <a:pt x="277666" y="-43188"/>
                    <a:pt x="78593" y="57777"/>
                    <a:pt x="17633" y="242562"/>
                  </a:cubicBezTo>
                  <a:cubicBezTo>
                    <a:pt x="-1417" y="300665"/>
                    <a:pt x="-5227" y="363530"/>
                    <a:pt x="7156" y="423537"/>
                  </a:cubicBezTo>
                  <a:lnTo>
                    <a:pt x="6203" y="419727"/>
                  </a:lnTo>
                  <a:cubicBezTo>
                    <a:pt x="6203" y="422585"/>
                    <a:pt x="7156" y="424490"/>
                    <a:pt x="8108" y="427347"/>
                  </a:cubicBezTo>
                  <a:cubicBezTo>
                    <a:pt x="8108" y="430205"/>
                    <a:pt x="9061" y="430205"/>
                    <a:pt x="9061" y="431157"/>
                  </a:cubicBezTo>
                  <a:cubicBezTo>
                    <a:pt x="27158" y="514025"/>
                    <a:pt x="52876" y="580700"/>
                    <a:pt x="118598" y="636897"/>
                  </a:cubicBezTo>
                  <a:cubicBezTo>
                    <a:pt x="161461" y="674045"/>
                    <a:pt x="217658" y="691190"/>
                    <a:pt x="272903" y="701667"/>
                  </a:cubicBezTo>
                  <a:cubicBezTo>
                    <a:pt x="357676" y="718812"/>
                    <a:pt x="450068" y="721670"/>
                    <a:pt x="527221" y="682617"/>
                  </a:cubicBezTo>
                  <a:cubicBezTo>
                    <a:pt x="591991" y="647375"/>
                    <a:pt x="641521" y="590225"/>
                    <a:pt x="667238" y="520692"/>
                  </a:cubicBezTo>
                  <a:cubicBezTo>
                    <a:pt x="692003" y="452112"/>
                    <a:pt x="701528" y="378770"/>
                    <a:pt x="695813" y="306380"/>
                  </a:cubicBezTo>
                  <a:close/>
                </a:path>
              </a:pathLst>
            </a:custGeom>
            <a:solidFill>
              <a:srgbClr val="FFBE8D"/>
            </a:solidFill>
            <a:ln w="9525" cap="flat">
              <a:noFill/>
              <a:prstDash val="solid"/>
              <a:miter/>
            </a:ln>
          </p:spPr>
          <p:txBody>
            <a:bodyPr rtlCol="0" anchor="ctr"/>
            <a:lstStyle/>
            <a:p>
              <a:endParaRPr lang="en-US">
                <a:solidFill>
                  <a:prstClr val="black"/>
                </a:solidFill>
              </a:endParaRPr>
            </a:p>
          </p:txBody>
        </p:sp>
        <p:sp>
          <p:nvSpPr>
            <p:cNvPr id="216" name="Freeform: Shape 215">
              <a:extLst>
                <a:ext uri="{FF2B5EF4-FFF2-40B4-BE49-F238E27FC236}">
                  <a16:creationId xmlns="" xmlns:a16="http://schemas.microsoft.com/office/drawing/2014/main" id="{F02450A7-5C8A-4CCD-8DE9-295EC2F58E36}"/>
                </a:ext>
              </a:extLst>
            </p:cNvPr>
            <p:cNvSpPr/>
            <p:nvPr/>
          </p:nvSpPr>
          <p:spPr>
            <a:xfrm>
              <a:off x="5173367" y="3892378"/>
              <a:ext cx="691010" cy="571974"/>
            </a:xfrm>
            <a:custGeom>
              <a:avLst/>
              <a:gdLst>
                <a:gd name="connsiteX0" fmla="*/ 690222 w 691010"/>
                <a:gd name="connsiteY0" fmla="*/ 254806 h 571974"/>
                <a:gd name="connsiteX1" fmla="*/ 652122 w 691010"/>
                <a:gd name="connsiteY1" fmla="*/ 386251 h 571974"/>
                <a:gd name="connsiteX2" fmla="*/ 602592 w 691010"/>
                <a:gd name="connsiteY2" fmla="*/ 458641 h 571974"/>
                <a:gd name="connsiteX3" fmla="*/ 542585 w 691010"/>
                <a:gd name="connsiteY3" fmla="*/ 483406 h 571974"/>
                <a:gd name="connsiteX4" fmla="*/ 505437 w 691010"/>
                <a:gd name="connsiteY4" fmla="*/ 521506 h 571974"/>
                <a:gd name="connsiteX5" fmla="*/ 380660 w 691010"/>
                <a:gd name="connsiteY5" fmla="*/ 538651 h 571974"/>
                <a:gd name="connsiteX6" fmla="*/ 349227 w 691010"/>
                <a:gd name="connsiteY6" fmla="*/ 561511 h 571974"/>
                <a:gd name="connsiteX7" fmla="*/ 313032 w 691010"/>
                <a:gd name="connsiteY7" fmla="*/ 571036 h 571974"/>
                <a:gd name="connsiteX8" fmla="*/ 275885 w 691010"/>
                <a:gd name="connsiteY8" fmla="*/ 543414 h 571974"/>
                <a:gd name="connsiteX9" fmla="*/ 218735 w 691010"/>
                <a:gd name="connsiteY9" fmla="*/ 535793 h 571974"/>
                <a:gd name="connsiteX10" fmla="*/ 73955 w 691010"/>
                <a:gd name="connsiteY10" fmla="*/ 435781 h 571974"/>
                <a:gd name="connsiteX11" fmla="*/ 27282 w 691010"/>
                <a:gd name="connsiteY11" fmla="*/ 458641 h 571974"/>
                <a:gd name="connsiteX12" fmla="*/ 6327 w 691010"/>
                <a:gd name="connsiteY12" fmla="*/ 419589 h 571974"/>
                <a:gd name="connsiteX13" fmla="*/ 7280 w 691010"/>
                <a:gd name="connsiteY13" fmla="*/ 423398 h 571974"/>
                <a:gd name="connsiteX14" fmla="*/ 280647 w 691010"/>
                <a:gd name="connsiteY14" fmla="*/ 7156 h 571974"/>
                <a:gd name="connsiteX15" fmla="*/ 461622 w 691010"/>
                <a:gd name="connsiteY15" fmla="*/ 17633 h 571974"/>
                <a:gd name="connsiteX16" fmla="*/ 579732 w 691010"/>
                <a:gd name="connsiteY16" fmla="*/ 80498 h 571974"/>
                <a:gd name="connsiteX17" fmla="*/ 658790 w 691010"/>
                <a:gd name="connsiteY17" fmla="*/ 164318 h 571974"/>
                <a:gd name="connsiteX18" fmla="*/ 690222 w 691010"/>
                <a:gd name="connsiteY18" fmla="*/ 254806 h 57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1010" h="571974">
                  <a:moveTo>
                    <a:pt x="690222" y="254806"/>
                  </a:moveTo>
                  <a:cubicBezTo>
                    <a:pt x="695937" y="300526"/>
                    <a:pt x="669267" y="343389"/>
                    <a:pt x="652122" y="386251"/>
                  </a:cubicBezTo>
                  <a:cubicBezTo>
                    <a:pt x="641645" y="413873"/>
                    <a:pt x="629262" y="443401"/>
                    <a:pt x="602592" y="458641"/>
                  </a:cubicBezTo>
                  <a:cubicBezTo>
                    <a:pt x="583542" y="469118"/>
                    <a:pt x="559730" y="470071"/>
                    <a:pt x="542585" y="483406"/>
                  </a:cubicBezTo>
                  <a:cubicBezTo>
                    <a:pt x="528297" y="493883"/>
                    <a:pt x="519725" y="511028"/>
                    <a:pt x="505437" y="521506"/>
                  </a:cubicBezTo>
                  <a:cubicBezTo>
                    <a:pt x="470195" y="546271"/>
                    <a:pt x="418760" y="520553"/>
                    <a:pt x="380660" y="538651"/>
                  </a:cubicBezTo>
                  <a:cubicBezTo>
                    <a:pt x="369230" y="545318"/>
                    <a:pt x="358752" y="552939"/>
                    <a:pt x="349227" y="561511"/>
                  </a:cubicBezTo>
                  <a:cubicBezTo>
                    <a:pt x="338750" y="570083"/>
                    <a:pt x="325415" y="573893"/>
                    <a:pt x="313032" y="571036"/>
                  </a:cubicBezTo>
                  <a:cubicBezTo>
                    <a:pt x="297792" y="567226"/>
                    <a:pt x="290172" y="551986"/>
                    <a:pt x="275885" y="543414"/>
                  </a:cubicBezTo>
                  <a:cubicBezTo>
                    <a:pt x="258740" y="532936"/>
                    <a:pt x="238737" y="535793"/>
                    <a:pt x="218735" y="535793"/>
                  </a:cubicBezTo>
                  <a:cubicBezTo>
                    <a:pt x="154917" y="532936"/>
                    <a:pt x="98720" y="493883"/>
                    <a:pt x="73955" y="435781"/>
                  </a:cubicBezTo>
                  <a:cubicBezTo>
                    <a:pt x="73955" y="435781"/>
                    <a:pt x="42522" y="473881"/>
                    <a:pt x="27282" y="458641"/>
                  </a:cubicBezTo>
                  <a:cubicBezTo>
                    <a:pt x="16805" y="447211"/>
                    <a:pt x="9185" y="433876"/>
                    <a:pt x="6327" y="419589"/>
                  </a:cubicBezTo>
                  <a:lnTo>
                    <a:pt x="7280" y="423398"/>
                  </a:lnTo>
                  <a:cubicBezTo>
                    <a:pt x="-31773" y="232898"/>
                    <a:pt x="90147" y="47161"/>
                    <a:pt x="280647" y="7156"/>
                  </a:cubicBezTo>
                  <a:cubicBezTo>
                    <a:pt x="340655" y="-5227"/>
                    <a:pt x="403520" y="-1417"/>
                    <a:pt x="461622" y="17633"/>
                  </a:cubicBezTo>
                  <a:cubicBezTo>
                    <a:pt x="504485" y="31921"/>
                    <a:pt x="544490" y="52876"/>
                    <a:pt x="579732" y="80498"/>
                  </a:cubicBezTo>
                  <a:cubicBezTo>
                    <a:pt x="612117" y="103358"/>
                    <a:pt x="638787" y="131933"/>
                    <a:pt x="658790" y="164318"/>
                  </a:cubicBezTo>
                  <a:cubicBezTo>
                    <a:pt x="675935" y="192893"/>
                    <a:pt x="686412" y="223373"/>
                    <a:pt x="690222" y="254806"/>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sp>
          <p:nvSpPr>
            <p:cNvPr id="217" name="Freeform: Shape 216">
              <a:extLst>
                <a:ext uri="{FF2B5EF4-FFF2-40B4-BE49-F238E27FC236}">
                  <a16:creationId xmlns="" xmlns:a16="http://schemas.microsoft.com/office/drawing/2014/main" id="{598E4299-52DB-4F4E-AEF1-3702C66081F0}"/>
                </a:ext>
              </a:extLst>
            </p:cNvPr>
            <p:cNvSpPr/>
            <p:nvPr/>
          </p:nvSpPr>
          <p:spPr>
            <a:xfrm>
              <a:off x="5387455" y="3924313"/>
              <a:ext cx="413388" cy="210845"/>
            </a:xfrm>
            <a:custGeom>
              <a:avLst/>
              <a:gdLst>
                <a:gd name="connsiteX0" fmla="*/ 412317 w 413388"/>
                <a:gd name="connsiteY0" fmla="*/ 165721 h 210845"/>
                <a:gd name="connsiteX1" fmla="*/ 395172 w 413388"/>
                <a:gd name="connsiteY1" fmla="*/ 132383 h 210845"/>
                <a:gd name="connsiteX2" fmla="*/ 224674 w 413388"/>
                <a:gd name="connsiteY2" fmla="*/ 10463 h 210845"/>
                <a:gd name="connsiteX3" fmla="*/ 22744 w 413388"/>
                <a:gd name="connsiteY3" fmla="*/ 26656 h 210845"/>
                <a:gd name="connsiteX4" fmla="*/ 837 w 413388"/>
                <a:gd name="connsiteY4" fmla="*/ 63803 h 210845"/>
                <a:gd name="connsiteX5" fmla="*/ 34174 w 413388"/>
                <a:gd name="connsiteY5" fmla="*/ 95236 h 210845"/>
                <a:gd name="connsiteX6" fmla="*/ 81799 w 413388"/>
                <a:gd name="connsiteY6" fmla="*/ 94283 h 210845"/>
                <a:gd name="connsiteX7" fmla="*/ 129424 w 413388"/>
                <a:gd name="connsiteY7" fmla="*/ 84758 h 210845"/>
                <a:gd name="connsiteX8" fmla="*/ 238010 w 413388"/>
                <a:gd name="connsiteY8" fmla="*/ 114286 h 210845"/>
                <a:gd name="connsiteX9" fmla="*/ 327545 w 413388"/>
                <a:gd name="connsiteY9" fmla="*/ 185723 h 210845"/>
                <a:gd name="connsiteX10" fmla="*/ 363740 w 413388"/>
                <a:gd name="connsiteY10" fmla="*/ 208583 h 210845"/>
                <a:gd name="connsiteX11" fmla="*/ 403745 w 413388"/>
                <a:gd name="connsiteY11" fmla="*/ 200963 h 210845"/>
                <a:gd name="connsiteX12" fmla="*/ 412317 w 413388"/>
                <a:gd name="connsiteY12" fmla="*/ 165721 h 2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388" h="210845">
                  <a:moveTo>
                    <a:pt x="412317" y="165721"/>
                  </a:moveTo>
                  <a:cubicBezTo>
                    <a:pt x="409460" y="153338"/>
                    <a:pt x="403745" y="141908"/>
                    <a:pt x="395172" y="132383"/>
                  </a:cubicBezTo>
                  <a:cubicBezTo>
                    <a:pt x="353262" y="74281"/>
                    <a:pt x="293254" y="31418"/>
                    <a:pt x="224674" y="10463"/>
                  </a:cubicBezTo>
                  <a:cubicBezTo>
                    <a:pt x="157047" y="-9539"/>
                    <a:pt x="89420" y="938"/>
                    <a:pt x="22744" y="26656"/>
                  </a:cubicBezTo>
                  <a:cubicBezTo>
                    <a:pt x="6552" y="31418"/>
                    <a:pt x="-2973" y="47611"/>
                    <a:pt x="837" y="63803"/>
                  </a:cubicBezTo>
                  <a:cubicBezTo>
                    <a:pt x="5599" y="79043"/>
                    <a:pt x="17982" y="91426"/>
                    <a:pt x="34174" y="95236"/>
                  </a:cubicBezTo>
                  <a:cubicBezTo>
                    <a:pt x="50367" y="99046"/>
                    <a:pt x="66560" y="99046"/>
                    <a:pt x="81799" y="94283"/>
                  </a:cubicBezTo>
                  <a:cubicBezTo>
                    <a:pt x="97992" y="91426"/>
                    <a:pt x="113232" y="86663"/>
                    <a:pt x="129424" y="84758"/>
                  </a:cubicBezTo>
                  <a:cubicBezTo>
                    <a:pt x="167524" y="82853"/>
                    <a:pt x="205624" y="93331"/>
                    <a:pt x="238010" y="114286"/>
                  </a:cubicBezTo>
                  <a:cubicBezTo>
                    <a:pt x="269442" y="136193"/>
                    <a:pt x="298970" y="160006"/>
                    <a:pt x="327545" y="185723"/>
                  </a:cubicBezTo>
                  <a:cubicBezTo>
                    <a:pt x="338022" y="195248"/>
                    <a:pt x="350404" y="202868"/>
                    <a:pt x="363740" y="208583"/>
                  </a:cubicBezTo>
                  <a:cubicBezTo>
                    <a:pt x="377074" y="213346"/>
                    <a:pt x="392315" y="210488"/>
                    <a:pt x="403745" y="200963"/>
                  </a:cubicBezTo>
                  <a:cubicBezTo>
                    <a:pt x="412317" y="191438"/>
                    <a:pt x="415174" y="179056"/>
                    <a:pt x="412317" y="165721"/>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18" name="Freeform: Shape 217">
              <a:extLst>
                <a:ext uri="{FF2B5EF4-FFF2-40B4-BE49-F238E27FC236}">
                  <a16:creationId xmlns="" xmlns:a16="http://schemas.microsoft.com/office/drawing/2014/main" id="{D1ADFAD1-94A1-43EE-A80D-6A6EFD6042F0}"/>
                </a:ext>
              </a:extLst>
            </p:cNvPr>
            <p:cNvSpPr/>
            <p:nvPr/>
          </p:nvSpPr>
          <p:spPr>
            <a:xfrm>
              <a:off x="5262055" y="4228146"/>
              <a:ext cx="351111" cy="163066"/>
            </a:xfrm>
            <a:custGeom>
              <a:avLst/>
              <a:gdLst>
                <a:gd name="connsiteX0" fmla="*/ 293878 w 351111"/>
                <a:gd name="connsiteY0" fmla="*/ 19050 h 163066"/>
                <a:gd name="connsiteX1" fmla="*/ 293878 w 351111"/>
                <a:gd name="connsiteY1" fmla="*/ 19050 h 163066"/>
                <a:gd name="connsiteX2" fmla="*/ 202437 w 351111"/>
                <a:gd name="connsiteY2" fmla="*/ 40958 h 163066"/>
                <a:gd name="connsiteX3" fmla="*/ 110045 w 351111"/>
                <a:gd name="connsiteY3" fmla="*/ 50483 h 163066"/>
                <a:gd name="connsiteX4" fmla="*/ 41465 w 351111"/>
                <a:gd name="connsiteY4" fmla="*/ 0 h 163066"/>
                <a:gd name="connsiteX5" fmla="*/ 1460 w 351111"/>
                <a:gd name="connsiteY5" fmla="*/ 33338 h 163066"/>
                <a:gd name="connsiteX6" fmla="*/ 10985 w 351111"/>
                <a:gd name="connsiteY6" fmla="*/ 87630 h 163066"/>
                <a:gd name="connsiteX7" fmla="*/ 160528 w 351111"/>
                <a:gd name="connsiteY7" fmla="*/ 160972 h 163066"/>
                <a:gd name="connsiteX8" fmla="*/ 242442 w 351111"/>
                <a:gd name="connsiteY8" fmla="*/ 140018 h 163066"/>
                <a:gd name="connsiteX9" fmla="*/ 314832 w 351111"/>
                <a:gd name="connsiteY9" fmla="*/ 125730 h 163066"/>
                <a:gd name="connsiteX10" fmla="*/ 350075 w 351111"/>
                <a:gd name="connsiteY10" fmla="*/ 72390 h 163066"/>
                <a:gd name="connsiteX11" fmla="*/ 293878 w 351111"/>
                <a:gd name="connsiteY11" fmla="*/ 19050 h 16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111" h="163066">
                  <a:moveTo>
                    <a:pt x="293878" y="19050"/>
                  </a:moveTo>
                  <a:lnTo>
                    <a:pt x="293878" y="19050"/>
                  </a:lnTo>
                  <a:cubicBezTo>
                    <a:pt x="262445" y="10478"/>
                    <a:pt x="231012" y="26670"/>
                    <a:pt x="202437" y="40958"/>
                  </a:cubicBezTo>
                  <a:cubicBezTo>
                    <a:pt x="173862" y="55245"/>
                    <a:pt x="138620" y="66675"/>
                    <a:pt x="110045" y="50483"/>
                  </a:cubicBezTo>
                  <a:cubicBezTo>
                    <a:pt x="85280" y="36195"/>
                    <a:pt x="70992" y="953"/>
                    <a:pt x="41465" y="0"/>
                  </a:cubicBezTo>
                  <a:cubicBezTo>
                    <a:pt x="22415" y="953"/>
                    <a:pt x="6223" y="14288"/>
                    <a:pt x="1460" y="33338"/>
                  </a:cubicBezTo>
                  <a:cubicBezTo>
                    <a:pt x="-2350" y="52388"/>
                    <a:pt x="1460" y="71438"/>
                    <a:pt x="10985" y="87630"/>
                  </a:cubicBezTo>
                  <a:cubicBezTo>
                    <a:pt x="40512" y="141922"/>
                    <a:pt x="100520" y="171450"/>
                    <a:pt x="160528" y="160972"/>
                  </a:cubicBezTo>
                  <a:cubicBezTo>
                    <a:pt x="188150" y="156210"/>
                    <a:pt x="213867" y="142875"/>
                    <a:pt x="242442" y="140018"/>
                  </a:cubicBezTo>
                  <a:cubicBezTo>
                    <a:pt x="267207" y="138113"/>
                    <a:pt x="296735" y="142875"/>
                    <a:pt x="314832" y="125730"/>
                  </a:cubicBezTo>
                  <a:cubicBezTo>
                    <a:pt x="329120" y="112395"/>
                    <a:pt x="343407" y="100965"/>
                    <a:pt x="350075" y="72390"/>
                  </a:cubicBezTo>
                  <a:cubicBezTo>
                    <a:pt x="354837" y="49530"/>
                    <a:pt x="344360" y="28575"/>
                    <a:pt x="293878" y="1905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19" name="Freeform: Shape 218">
              <a:extLst>
                <a:ext uri="{FF2B5EF4-FFF2-40B4-BE49-F238E27FC236}">
                  <a16:creationId xmlns="" xmlns:a16="http://schemas.microsoft.com/office/drawing/2014/main" id="{48AEF942-C535-4CA8-BB6D-2F9CAB035D2C}"/>
                </a:ext>
              </a:extLst>
            </p:cNvPr>
            <p:cNvSpPr/>
            <p:nvPr/>
          </p:nvSpPr>
          <p:spPr>
            <a:xfrm>
              <a:off x="5643897" y="4227115"/>
              <a:ext cx="68193" cy="66070"/>
            </a:xfrm>
            <a:custGeom>
              <a:avLst/>
              <a:gdLst>
                <a:gd name="connsiteX0" fmla="*/ 67292 w 68193"/>
                <a:gd name="connsiteY0" fmla="*/ 22940 h 66070"/>
                <a:gd name="connsiteX1" fmla="*/ 25382 w 68193"/>
                <a:gd name="connsiteY1" fmla="*/ 79 h 66070"/>
                <a:gd name="connsiteX2" fmla="*/ 23477 w 68193"/>
                <a:gd name="connsiteY2" fmla="*/ 79 h 66070"/>
                <a:gd name="connsiteX3" fmla="*/ 1570 w 68193"/>
                <a:gd name="connsiteY3" fmla="*/ 41990 h 66070"/>
                <a:gd name="connsiteX4" fmla="*/ 4427 w 68193"/>
                <a:gd name="connsiteY4" fmla="*/ 48657 h 66070"/>
                <a:gd name="connsiteX5" fmla="*/ 47290 w 68193"/>
                <a:gd name="connsiteY5" fmla="*/ 63897 h 66070"/>
                <a:gd name="connsiteX6" fmla="*/ 67292 w 68193"/>
                <a:gd name="connsiteY6" fmla="*/ 22940 h 6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93" h="66070">
                  <a:moveTo>
                    <a:pt x="67292" y="22940"/>
                  </a:moveTo>
                  <a:cubicBezTo>
                    <a:pt x="62530" y="6747"/>
                    <a:pt x="41575" y="-873"/>
                    <a:pt x="25382" y="79"/>
                  </a:cubicBezTo>
                  <a:lnTo>
                    <a:pt x="23477" y="79"/>
                  </a:lnTo>
                  <a:cubicBezTo>
                    <a:pt x="6332" y="5794"/>
                    <a:pt x="-4145" y="23892"/>
                    <a:pt x="1570" y="41990"/>
                  </a:cubicBezTo>
                  <a:cubicBezTo>
                    <a:pt x="2522" y="43894"/>
                    <a:pt x="3475" y="46752"/>
                    <a:pt x="4427" y="48657"/>
                  </a:cubicBezTo>
                  <a:cubicBezTo>
                    <a:pt x="13000" y="63897"/>
                    <a:pt x="31097" y="69612"/>
                    <a:pt x="47290" y="63897"/>
                  </a:cubicBezTo>
                  <a:cubicBezTo>
                    <a:pt x="62530" y="57229"/>
                    <a:pt x="71102" y="39132"/>
                    <a:pt x="67292" y="2294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0" name="Freeform: Shape 219">
              <a:extLst>
                <a:ext uri="{FF2B5EF4-FFF2-40B4-BE49-F238E27FC236}">
                  <a16:creationId xmlns="" xmlns:a16="http://schemas.microsoft.com/office/drawing/2014/main" id="{1EB253F8-0361-476A-83DC-24A42660BEC0}"/>
                </a:ext>
              </a:extLst>
            </p:cNvPr>
            <p:cNvSpPr/>
            <p:nvPr/>
          </p:nvSpPr>
          <p:spPr>
            <a:xfrm>
              <a:off x="5372503" y="4073587"/>
              <a:ext cx="320589" cy="156464"/>
            </a:xfrm>
            <a:custGeom>
              <a:avLst/>
              <a:gdLst>
                <a:gd name="connsiteX0" fmla="*/ 56747 w 320589"/>
                <a:gd name="connsiteY0" fmla="*/ 156464 h 156464"/>
                <a:gd name="connsiteX1" fmla="*/ 236769 w 320589"/>
                <a:gd name="connsiteY1" fmla="*/ 145987 h 156464"/>
                <a:gd name="connsiteX2" fmla="*/ 320589 w 320589"/>
                <a:gd name="connsiteY2" fmla="*/ 100267 h 156464"/>
                <a:gd name="connsiteX3" fmla="*/ 69129 w 320589"/>
                <a:gd name="connsiteY3" fmla="*/ 21209 h 156464"/>
                <a:gd name="connsiteX4" fmla="*/ 27219 w 320589"/>
                <a:gd name="connsiteY4" fmla="*/ 50737 h 156464"/>
                <a:gd name="connsiteX5" fmla="*/ 2454 w 320589"/>
                <a:gd name="connsiteY5" fmla="*/ 116459 h 156464"/>
                <a:gd name="connsiteX6" fmla="*/ 51984 w 320589"/>
                <a:gd name="connsiteY6" fmla="*/ 154559 h 15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589" h="156464">
                  <a:moveTo>
                    <a:pt x="56747" y="156464"/>
                  </a:moveTo>
                  <a:cubicBezTo>
                    <a:pt x="111039" y="123127"/>
                    <a:pt x="178667" y="119317"/>
                    <a:pt x="236769" y="145987"/>
                  </a:cubicBezTo>
                  <a:cubicBezTo>
                    <a:pt x="259629" y="122174"/>
                    <a:pt x="289157" y="106934"/>
                    <a:pt x="320589" y="100267"/>
                  </a:cubicBezTo>
                  <a:cubicBezTo>
                    <a:pt x="272964" y="8827"/>
                    <a:pt x="160569" y="-26416"/>
                    <a:pt x="69129" y="21209"/>
                  </a:cubicBezTo>
                  <a:cubicBezTo>
                    <a:pt x="53889" y="28829"/>
                    <a:pt x="39602" y="39307"/>
                    <a:pt x="27219" y="50737"/>
                  </a:cubicBezTo>
                  <a:cubicBezTo>
                    <a:pt x="9122" y="67882"/>
                    <a:pt x="-6118" y="93599"/>
                    <a:pt x="2454" y="116459"/>
                  </a:cubicBezTo>
                  <a:cubicBezTo>
                    <a:pt x="10074" y="136462"/>
                    <a:pt x="31982" y="145987"/>
                    <a:pt x="51984" y="154559"/>
                  </a:cubicBezTo>
                </a:path>
              </a:pathLst>
            </a:custGeom>
            <a:solidFill>
              <a:srgbClr val="000000"/>
            </a:solidFill>
            <a:ln w="9525" cap="flat">
              <a:noFill/>
              <a:prstDash val="solid"/>
              <a:miter/>
            </a:ln>
          </p:spPr>
          <p:txBody>
            <a:bodyPr rtlCol="0" anchor="ctr"/>
            <a:lstStyle/>
            <a:p>
              <a:endParaRPr lang="en-US">
                <a:solidFill>
                  <a:prstClr val="black"/>
                </a:solidFill>
              </a:endParaRPr>
            </a:p>
          </p:txBody>
        </p:sp>
        <p:sp>
          <p:nvSpPr>
            <p:cNvPr id="221" name="Freeform: Shape 220">
              <a:extLst>
                <a:ext uri="{FF2B5EF4-FFF2-40B4-BE49-F238E27FC236}">
                  <a16:creationId xmlns="" xmlns:a16="http://schemas.microsoft.com/office/drawing/2014/main" id="{C19E6634-A9D9-4225-ACA6-78190EE3E468}"/>
                </a:ext>
              </a:extLst>
            </p:cNvPr>
            <p:cNvSpPr/>
            <p:nvPr/>
          </p:nvSpPr>
          <p:spPr>
            <a:xfrm>
              <a:off x="5412104" y="4168734"/>
              <a:ext cx="334327" cy="72802"/>
            </a:xfrm>
            <a:custGeom>
              <a:avLst/>
              <a:gdLst>
                <a:gd name="connsiteX0" fmla="*/ 334328 w 334327"/>
                <a:gd name="connsiteY0" fmla="*/ 8930 h 72802"/>
                <a:gd name="connsiteX1" fmla="*/ 291465 w 334327"/>
                <a:gd name="connsiteY1" fmla="*/ 6072 h 72802"/>
                <a:gd name="connsiteX2" fmla="*/ 246698 w 334327"/>
                <a:gd name="connsiteY2" fmla="*/ 19407 h 72802"/>
                <a:gd name="connsiteX3" fmla="*/ 197167 w 334327"/>
                <a:gd name="connsiteY3" fmla="*/ 51792 h 72802"/>
                <a:gd name="connsiteX4" fmla="*/ 196215 w 334327"/>
                <a:gd name="connsiteY4" fmla="*/ 52745 h 72802"/>
                <a:gd name="connsiteX5" fmla="*/ 194310 w 334327"/>
                <a:gd name="connsiteY5" fmla="*/ 51792 h 72802"/>
                <a:gd name="connsiteX6" fmla="*/ 169545 w 334327"/>
                <a:gd name="connsiteY6" fmla="*/ 44172 h 72802"/>
                <a:gd name="connsiteX7" fmla="*/ 101917 w 334327"/>
                <a:gd name="connsiteY7" fmla="*/ 38457 h 72802"/>
                <a:gd name="connsiteX8" fmla="*/ 47625 w 334327"/>
                <a:gd name="connsiteY8" fmla="*/ 50840 h 72802"/>
                <a:gd name="connsiteX9" fmla="*/ 0 w 334327"/>
                <a:gd name="connsiteY9" fmla="*/ 72747 h 72802"/>
                <a:gd name="connsiteX10" fmla="*/ 11430 w 334327"/>
                <a:gd name="connsiteY10" fmla="*/ 64175 h 72802"/>
                <a:gd name="connsiteX11" fmla="*/ 46673 w 334327"/>
                <a:gd name="connsiteY11" fmla="*/ 47030 h 72802"/>
                <a:gd name="connsiteX12" fmla="*/ 101917 w 334327"/>
                <a:gd name="connsiteY12" fmla="*/ 32742 h 72802"/>
                <a:gd name="connsiteX13" fmla="*/ 171450 w 334327"/>
                <a:gd name="connsiteY13" fmla="*/ 37505 h 72802"/>
                <a:gd name="connsiteX14" fmla="*/ 197167 w 334327"/>
                <a:gd name="connsiteY14" fmla="*/ 45125 h 72802"/>
                <a:gd name="connsiteX15" fmla="*/ 194310 w 334327"/>
                <a:gd name="connsiteY15" fmla="*/ 45125 h 72802"/>
                <a:gd name="connsiteX16" fmla="*/ 245745 w 334327"/>
                <a:gd name="connsiteY16" fmla="*/ 12740 h 72802"/>
                <a:gd name="connsiteX17" fmla="*/ 292417 w 334327"/>
                <a:gd name="connsiteY17" fmla="*/ 357 h 72802"/>
                <a:gd name="connsiteX18" fmla="*/ 324803 w 334327"/>
                <a:gd name="connsiteY18" fmla="*/ 3215 h 72802"/>
                <a:gd name="connsiteX19" fmla="*/ 334328 w 334327"/>
                <a:gd name="connsiteY19" fmla="*/ 8930 h 7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4327" h="72802">
                  <a:moveTo>
                    <a:pt x="334328" y="8930"/>
                  </a:moveTo>
                  <a:cubicBezTo>
                    <a:pt x="320040" y="7025"/>
                    <a:pt x="305753" y="6072"/>
                    <a:pt x="291465" y="6072"/>
                  </a:cubicBezTo>
                  <a:cubicBezTo>
                    <a:pt x="276225" y="7977"/>
                    <a:pt x="260985" y="12740"/>
                    <a:pt x="246698" y="19407"/>
                  </a:cubicBezTo>
                  <a:cubicBezTo>
                    <a:pt x="229553" y="28932"/>
                    <a:pt x="212408" y="39409"/>
                    <a:pt x="197167" y="51792"/>
                  </a:cubicBezTo>
                  <a:lnTo>
                    <a:pt x="196215" y="52745"/>
                  </a:lnTo>
                  <a:lnTo>
                    <a:pt x="194310" y="51792"/>
                  </a:lnTo>
                  <a:cubicBezTo>
                    <a:pt x="185738" y="48934"/>
                    <a:pt x="178117" y="46077"/>
                    <a:pt x="169545" y="44172"/>
                  </a:cubicBezTo>
                  <a:cubicBezTo>
                    <a:pt x="147638" y="38457"/>
                    <a:pt x="124778" y="36552"/>
                    <a:pt x="101917" y="38457"/>
                  </a:cubicBezTo>
                  <a:cubicBezTo>
                    <a:pt x="82867" y="40362"/>
                    <a:pt x="64770" y="44172"/>
                    <a:pt x="47625" y="50840"/>
                  </a:cubicBezTo>
                  <a:cubicBezTo>
                    <a:pt x="17145" y="62270"/>
                    <a:pt x="953" y="73700"/>
                    <a:pt x="0" y="72747"/>
                  </a:cubicBezTo>
                  <a:cubicBezTo>
                    <a:pt x="3810" y="69890"/>
                    <a:pt x="7620" y="67032"/>
                    <a:pt x="11430" y="64175"/>
                  </a:cubicBezTo>
                  <a:cubicBezTo>
                    <a:pt x="22860" y="57507"/>
                    <a:pt x="34290" y="51792"/>
                    <a:pt x="46673" y="47030"/>
                  </a:cubicBezTo>
                  <a:cubicBezTo>
                    <a:pt x="64770" y="40362"/>
                    <a:pt x="82867" y="35600"/>
                    <a:pt x="101917" y="32742"/>
                  </a:cubicBezTo>
                  <a:cubicBezTo>
                    <a:pt x="125730" y="29884"/>
                    <a:pt x="148590" y="31790"/>
                    <a:pt x="171450" y="37505"/>
                  </a:cubicBezTo>
                  <a:cubicBezTo>
                    <a:pt x="180023" y="39409"/>
                    <a:pt x="188595" y="42267"/>
                    <a:pt x="197167" y="45125"/>
                  </a:cubicBezTo>
                  <a:lnTo>
                    <a:pt x="194310" y="45125"/>
                  </a:lnTo>
                  <a:cubicBezTo>
                    <a:pt x="210503" y="32742"/>
                    <a:pt x="227648" y="22265"/>
                    <a:pt x="245745" y="12740"/>
                  </a:cubicBezTo>
                  <a:cubicBezTo>
                    <a:pt x="260033" y="5120"/>
                    <a:pt x="276225" y="1309"/>
                    <a:pt x="292417" y="357"/>
                  </a:cubicBezTo>
                  <a:cubicBezTo>
                    <a:pt x="302895" y="-595"/>
                    <a:pt x="314325" y="357"/>
                    <a:pt x="324803" y="3215"/>
                  </a:cubicBezTo>
                  <a:cubicBezTo>
                    <a:pt x="326708" y="5120"/>
                    <a:pt x="330517" y="7025"/>
                    <a:pt x="334328" y="893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22" name="Freeform: Shape 221">
              <a:extLst>
                <a:ext uri="{FF2B5EF4-FFF2-40B4-BE49-F238E27FC236}">
                  <a16:creationId xmlns="" xmlns:a16="http://schemas.microsoft.com/office/drawing/2014/main" id="{8C8DD08C-D111-46D8-AB6F-3B961B367ADA}"/>
                </a:ext>
              </a:extLst>
            </p:cNvPr>
            <p:cNvSpPr/>
            <p:nvPr/>
          </p:nvSpPr>
          <p:spPr>
            <a:xfrm>
              <a:off x="5368290" y="4071113"/>
              <a:ext cx="324802" cy="129411"/>
            </a:xfrm>
            <a:custGeom>
              <a:avLst/>
              <a:gdLst>
                <a:gd name="connsiteX0" fmla="*/ 324802 w 324802"/>
                <a:gd name="connsiteY0" fmla="*/ 97979 h 129411"/>
                <a:gd name="connsiteX1" fmla="*/ 284797 w 324802"/>
                <a:gd name="connsiteY1" fmla="*/ 52258 h 129411"/>
                <a:gd name="connsiteX2" fmla="*/ 228600 w 324802"/>
                <a:gd name="connsiteY2" fmla="*/ 18921 h 129411"/>
                <a:gd name="connsiteX3" fmla="*/ 149542 w 324802"/>
                <a:gd name="connsiteY3" fmla="*/ 8443 h 129411"/>
                <a:gd name="connsiteX4" fmla="*/ 73342 w 324802"/>
                <a:gd name="connsiteY4" fmla="*/ 32256 h 129411"/>
                <a:gd name="connsiteX5" fmla="*/ 23813 w 324802"/>
                <a:gd name="connsiteY5" fmla="*/ 74166 h 129411"/>
                <a:gd name="connsiteX6" fmla="*/ 2857 w 324802"/>
                <a:gd name="connsiteY6" fmla="*/ 113218 h 129411"/>
                <a:gd name="connsiteX7" fmla="*/ 0 w 324802"/>
                <a:gd name="connsiteY7" fmla="*/ 129411 h 129411"/>
                <a:gd name="connsiteX8" fmla="*/ 0 w 324802"/>
                <a:gd name="connsiteY8" fmla="*/ 124649 h 129411"/>
                <a:gd name="connsiteX9" fmla="*/ 952 w 324802"/>
                <a:gd name="connsiteY9" fmla="*/ 112266 h 129411"/>
                <a:gd name="connsiteX10" fmla="*/ 20955 w 324802"/>
                <a:gd name="connsiteY10" fmla="*/ 71308 h 129411"/>
                <a:gd name="connsiteX11" fmla="*/ 71438 w 324802"/>
                <a:gd name="connsiteY11" fmla="*/ 26541 h 129411"/>
                <a:gd name="connsiteX12" fmla="*/ 149542 w 324802"/>
                <a:gd name="connsiteY12" fmla="*/ 824 h 129411"/>
                <a:gd name="connsiteX13" fmla="*/ 231457 w 324802"/>
                <a:gd name="connsiteY13" fmla="*/ 12254 h 129411"/>
                <a:gd name="connsiteX14" fmla="*/ 288607 w 324802"/>
                <a:gd name="connsiteY14" fmla="*/ 47496 h 129411"/>
                <a:gd name="connsiteX15" fmla="*/ 318135 w 324802"/>
                <a:gd name="connsiteY15" fmla="*/ 81786 h 129411"/>
                <a:gd name="connsiteX16" fmla="*/ 323850 w 324802"/>
                <a:gd name="connsiteY16" fmla="*/ 92264 h 129411"/>
                <a:gd name="connsiteX17" fmla="*/ 324802 w 324802"/>
                <a:gd name="connsiteY17" fmla="*/ 97979 h 12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802" h="129411">
                  <a:moveTo>
                    <a:pt x="324802" y="97979"/>
                  </a:moveTo>
                  <a:cubicBezTo>
                    <a:pt x="313372" y="80833"/>
                    <a:pt x="300038" y="65593"/>
                    <a:pt x="284797" y="52258"/>
                  </a:cubicBezTo>
                  <a:cubicBezTo>
                    <a:pt x="267652" y="37971"/>
                    <a:pt x="248602" y="26541"/>
                    <a:pt x="228600" y="18921"/>
                  </a:cubicBezTo>
                  <a:cubicBezTo>
                    <a:pt x="203835" y="9396"/>
                    <a:pt x="176213" y="5586"/>
                    <a:pt x="149542" y="8443"/>
                  </a:cubicBezTo>
                  <a:cubicBezTo>
                    <a:pt x="122872" y="11301"/>
                    <a:pt x="97155" y="18921"/>
                    <a:pt x="73342" y="32256"/>
                  </a:cubicBezTo>
                  <a:cubicBezTo>
                    <a:pt x="54292" y="42733"/>
                    <a:pt x="37147" y="57021"/>
                    <a:pt x="23813" y="74166"/>
                  </a:cubicBezTo>
                  <a:cubicBezTo>
                    <a:pt x="14288" y="85596"/>
                    <a:pt x="7620" y="98931"/>
                    <a:pt x="2857" y="113218"/>
                  </a:cubicBezTo>
                  <a:cubicBezTo>
                    <a:pt x="0" y="123696"/>
                    <a:pt x="0" y="129411"/>
                    <a:pt x="0" y="129411"/>
                  </a:cubicBezTo>
                  <a:cubicBezTo>
                    <a:pt x="0" y="128458"/>
                    <a:pt x="0" y="126554"/>
                    <a:pt x="0" y="124649"/>
                  </a:cubicBezTo>
                  <a:cubicBezTo>
                    <a:pt x="0" y="120839"/>
                    <a:pt x="952" y="116076"/>
                    <a:pt x="952" y="112266"/>
                  </a:cubicBezTo>
                  <a:cubicBezTo>
                    <a:pt x="4763" y="97026"/>
                    <a:pt x="11430" y="83691"/>
                    <a:pt x="20955" y="71308"/>
                  </a:cubicBezTo>
                  <a:cubicBezTo>
                    <a:pt x="35242" y="53211"/>
                    <a:pt x="52388" y="37971"/>
                    <a:pt x="71438" y="26541"/>
                  </a:cubicBezTo>
                  <a:cubicBezTo>
                    <a:pt x="95250" y="12254"/>
                    <a:pt x="121920" y="3681"/>
                    <a:pt x="149542" y="824"/>
                  </a:cubicBezTo>
                  <a:cubicBezTo>
                    <a:pt x="177165" y="-2034"/>
                    <a:pt x="204788" y="2729"/>
                    <a:pt x="231457" y="12254"/>
                  </a:cubicBezTo>
                  <a:cubicBezTo>
                    <a:pt x="252413" y="20826"/>
                    <a:pt x="271463" y="32256"/>
                    <a:pt x="288607" y="47496"/>
                  </a:cubicBezTo>
                  <a:cubicBezTo>
                    <a:pt x="300038" y="57974"/>
                    <a:pt x="309563" y="69404"/>
                    <a:pt x="318135" y="81786"/>
                  </a:cubicBezTo>
                  <a:cubicBezTo>
                    <a:pt x="320040" y="85596"/>
                    <a:pt x="321945" y="88454"/>
                    <a:pt x="323850" y="92264"/>
                  </a:cubicBezTo>
                  <a:cubicBezTo>
                    <a:pt x="323850" y="94168"/>
                    <a:pt x="323850" y="96074"/>
                    <a:pt x="324802" y="97979"/>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23" name="Freeform: Shape 222">
              <a:extLst>
                <a:ext uri="{FF2B5EF4-FFF2-40B4-BE49-F238E27FC236}">
                  <a16:creationId xmlns="" xmlns:a16="http://schemas.microsoft.com/office/drawing/2014/main" id="{3B3C3CBE-56A7-4BBA-B8D8-0200EDE99025}"/>
                </a:ext>
              </a:extLst>
            </p:cNvPr>
            <p:cNvSpPr/>
            <p:nvPr/>
          </p:nvSpPr>
          <p:spPr>
            <a:xfrm>
              <a:off x="5237797" y="3953827"/>
              <a:ext cx="110538" cy="344804"/>
            </a:xfrm>
            <a:custGeom>
              <a:avLst/>
              <a:gdLst>
                <a:gd name="connsiteX0" fmla="*/ 3810 w 110538"/>
                <a:gd name="connsiteY0" fmla="*/ 344805 h 344804"/>
                <a:gd name="connsiteX1" fmla="*/ 1905 w 110538"/>
                <a:gd name="connsiteY1" fmla="*/ 330517 h 344804"/>
                <a:gd name="connsiteX2" fmla="*/ 0 w 110538"/>
                <a:gd name="connsiteY2" fmla="*/ 290513 h 344804"/>
                <a:gd name="connsiteX3" fmla="*/ 3810 w 110538"/>
                <a:gd name="connsiteY3" fmla="*/ 231457 h 344804"/>
                <a:gd name="connsiteX4" fmla="*/ 46673 w 110538"/>
                <a:gd name="connsiteY4" fmla="*/ 93345 h 344804"/>
                <a:gd name="connsiteX5" fmla="*/ 76200 w 110538"/>
                <a:gd name="connsiteY5" fmla="*/ 41910 h 344804"/>
                <a:gd name="connsiteX6" fmla="*/ 100013 w 110538"/>
                <a:gd name="connsiteY6" fmla="*/ 10478 h 344804"/>
                <a:gd name="connsiteX7" fmla="*/ 110490 w 110538"/>
                <a:gd name="connsiteY7" fmla="*/ 0 h 344804"/>
                <a:gd name="connsiteX8" fmla="*/ 80010 w 110538"/>
                <a:gd name="connsiteY8" fmla="*/ 44767 h 344804"/>
                <a:gd name="connsiteX9" fmla="*/ 51435 w 110538"/>
                <a:gd name="connsiteY9" fmla="*/ 96203 h 344804"/>
                <a:gd name="connsiteX10" fmla="*/ 25718 w 110538"/>
                <a:gd name="connsiteY10" fmla="*/ 162878 h 344804"/>
                <a:gd name="connsiteX11" fmla="*/ 9525 w 110538"/>
                <a:gd name="connsiteY11" fmla="*/ 232410 h 344804"/>
                <a:gd name="connsiteX12" fmla="*/ 3810 w 110538"/>
                <a:gd name="connsiteY12" fmla="*/ 290513 h 344804"/>
                <a:gd name="connsiteX13" fmla="*/ 3810 w 110538"/>
                <a:gd name="connsiteY13" fmla="*/ 344805 h 3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538" h="344804">
                  <a:moveTo>
                    <a:pt x="3810" y="344805"/>
                  </a:moveTo>
                  <a:cubicBezTo>
                    <a:pt x="2858" y="340042"/>
                    <a:pt x="1905" y="335280"/>
                    <a:pt x="1905" y="330517"/>
                  </a:cubicBezTo>
                  <a:cubicBezTo>
                    <a:pt x="0" y="317182"/>
                    <a:pt x="0" y="303847"/>
                    <a:pt x="0" y="290513"/>
                  </a:cubicBezTo>
                  <a:cubicBezTo>
                    <a:pt x="0" y="270510"/>
                    <a:pt x="1905" y="251460"/>
                    <a:pt x="3810" y="231457"/>
                  </a:cubicBezTo>
                  <a:cubicBezTo>
                    <a:pt x="10478" y="182880"/>
                    <a:pt x="24765" y="136207"/>
                    <a:pt x="46673" y="93345"/>
                  </a:cubicBezTo>
                  <a:cubicBezTo>
                    <a:pt x="55245" y="75247"/>
                    <a:pt x="65723" y="58103"/>
                    <a:pt x="76200" y="41910"/>
                  </a:cubicBezTo>
                  <a:cubicBezTo>
                    <a:pt x="83820" y="30480"/>
                    <a:pt x="91440" y="20003"/>
                    <a:pt x="100013" y="10478"/>
                  </a:cubicBezTo>
                  <a:cubicBezTo>
                    <a:pt x="102870" y="6667"/>
                    <a:pt x="106680" y="2857"/>
                    <a:pt x="110490" y="0"/>
                  </a:cubicBezTo>
                  <a:cubicBezTo>
                    <a:pt x="111443" y="953"/>
                    <a:pt x="98108" y="16192"/>
                    <a:pt x="80010" y="44767"/>
                  </a:cubicBezTo>
                  <a:cubicBezTo>
                    <a:pt x="69533" y="60960"/>
                    <a:pt x="60008" y="78105"/>
                    <a:pt x="51435" y="96203"/>
                  </a:cubicBezTo>
                  <a:cubicBezTo>
                    <a:pt x="40958" y="118110"/>
                    <a:pt x="32385" y="140017"/>
                    <a:pt x="25718" y="162878"/>
                  </a:cubicBezTo>
                  <a:cubicBezTo>
                    <a:pt x="19050" y="185738"/>
                    <a:pt x="13335" y="209550"/>
                    <a:pt x="9525" y="232410"/>
                  </a:cubicBezTo>
                  <a:cubicBezTo>
                    <a:pt x="6668" y="251460"/>
                    <a:pt x="4763" y="271463"/>
                    <a:pt x="3810" y="290513"/>
                  </a:cubicBezTo>
                  <a:cubicBezTo>
                    <a:pt x="3810" y="323850"/>
                    <a:pt x="5715" y="344805"/>
                    <a:pt x="3810" y="344805"/>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4" name="Freeform: Shape 223">
              <a:extLst>
                <a:ext uri="{FF2B5EF4-FFF2-40B4-BE49-F238E27FC236}">
                  <a16:creationId xmlns="" xmlns:a16="http://schemas.microsoft.com/office/drawing/2014/main" id="{961ADF1F-F7BF-49AE-A075-F48D5AF8BBAE}"/>
                </a:ext>
              </a:extLst>
            </p:cNvPr>
            <p:cNvSpPr/>
            <p:nvPr/>
          </p:nvSpPr>
          <p:spPr>
            <a:xfrm>
              <a:off x="5312330" y="3919537"/>
              <a:ext cx="134064" cy="487680"/>
            </a:xfrm>
            <a:custGeom>
              <a:avLst/>
              <a:gdLst>
                <a:gd name="connsiteX0" fmla="*/ 21669 w 134064"/>
                <a:gd name="connsiteY0" fmla="*/ 487680 h 487680"/>
                <a:gd name="connsiteX1" fmla="*/ 15954 w 134064"/>
                <a:gd name="connsiteY1" fmla="*/ 467678 h 487680"/>
                <a:gd name="connsiteX2" fmla="*/ 10239 w 134064"/>
                <a:gd name="connsiteY2" fmla="*/ 444818 h 487680"/>
                <a:gd name="connsiteX3" fmla="*/ 4524 w 134064"/>
                <a:gd name="connsiteY3" fmla="*/ 413385 h 487680"/>
                <a:gd name="connsiteX4" fmla="*/ 714 w 134064"/>
                <a:gd name="connsiteY4" fmla="*/ 375285 h 487680"/>
                <a:gd name="connsiteX5" fmla="*/ 714 w 134064"/>
                <a:gd name="connsiteY5" fmla="*/ 330518 h 487680"/>
                <a:gd name="connsiteX6" fmla="*/ 14049 w 134064"/>
                <a:gd name="connsiteY6" fmla="*/ 229553 h 487680"/>
                <a:gd name="connsiteX7" fmla="*/ 46434 w 134064"/>
                <a:gd name="connsiteY7" fmla="*/ 133350 h 487680"/>
                <a:gd name="connsiteX8" fmla="*/ 66437 w 134064"/>
                <a:gd name="connsiteY8" fmla="*/ 93345 h 487680"/>
                <a:gd name="connsiteX9" fmla="*/ 86439 w 134064"/>
                <a:gd name="connsiteY9" fmla="*/ 60007 h 487680"/>
                <a:gd name="connsiteX10" fmla="*/ 104537 w 134064"/>
                <a:gd name="connsiteY10" fmla="*/ 34290 h 487680"/>
                <a:gd name="connsiteX11" fmla="*/ 119777 w 134064"/>
                <a:gd name="connsiteY11" fmla="*/ 15240 h 487680"/>
                <a:gd name="connsiteX12" fmla="*/ 134064 w 134064"/>
                <a:gd name="connsiteY12" fmla="*/ 0 h 487680"/>
                <a:gd name="connsiteX13" fmla="*/ 122634 w 134064"/>
                <a:gd name="connsiteY13" fmla="*/ 16193 h 487680"/>
                <a:gd name="connsiteX14" fmla="*/ 108347 w 134064"/>
                <a:gd name="connsiteY14" fmla="*/ 35243 h 487680"/>
                <a:gd name="connsiteX15" fmla="*/ 91202 w 134064"/>
                <a:gd name="connsiteY15" fmla="*/ 61913 h 487680"/>
                <a:gd name="connsiteX16" fmla="*/ 72152 w 134064"/>
                <a:gd name="connsiteY16" fmla="*/ 95250 h 487680"/>
                <a:gd name="connsiteX17" fmla="*/ 53102 w 134064"/>
                <a:gd name="connsiteY17" fmla="*/ 134303 h 487680"/>
                <a:gd name="connsiteX18" fmla="*/ 8334 w 134064"/>
                <a:gd name="connsiteY18" fmla="*/ 329565 h 487680"/>
                <a:gd name="connsiteX19" fmla="*/ 8334 w 134064"/>
                <a:gd name="connsiteY19" fmla="*/ 373380 h 487680"/>
                <a:gd name="connsiteX20" fmla="*/ 11192 w 134064"/>
                <a:gd name="connsiteY20" fmla="*/ 411480 h 487680"/>
                <a:gd name="connsiteX21" fmla="*/ 15954 w 134064"/>
                <a:gd name="connsiteY21" fmla="*/ 442913 h 487680"/>
                <a:gd name="connsiteX22" fmla="*/ 20717 w 134064"/>
                <a:gd name="connsiteY22" fmla="*/ 465772 h 487680"/>
                <a:gd name="connsiteX23" fmla="*/ 21669 w 134064"/>
                <a:gd name="connsiteY23" fmla="*/ 487680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064" h="487680">
                  <a:moveTo>
                    <a:pt x="21669" y="487680"/>
                  </a:moveTo>
                  <a:cubicBezTo>
                    <a:pt x="18812" y="481013"/>
                    <a:pt x="16907" y="474345"/>
                    <a:pt x="15954" y="467678"/>
                  </a:cubicBezTo>
                  <a:cubicBezTo>
                    <a:pt x="14049" y="460057"/>
                    <a:pt x="12144" y="452438"/>
                    <a:pt x="10239" y="444818"/>
                  </a:cubicBezTo>
                  <a:cubicBezTo>
                    <a:pt x="8334" y="435293"/>
                    <a:pt x="6429" y="424815"/>
                    <a:pt x="4524" y="413385"/>
                  </a:cubicBezTo>
                  <a:cubicBezTo>
                    <a:pt x="2619" y="401003"/>
                    <a:pt x="1667" y="387668"/>
                    <a:pt x="714" y="375285"/>
                  </a:cubicBezTo>
                  <a:cubicBezTo>
                    <a:pt x="-238" y="360997"/>
                    <a:pt x="-238" y="346710"/>
                    <a:pt x="714" y="330518"/>
                  </a:cubicBezTo>
                  <a:cubicBezTo>
                    <a:pt x="1667" y="296228"/>
                    <a:pt x="6429" y="262890"/>
                    <a:pt x="14049" y="229553"/>
                  </a:cubicBezTo>
                  <a:cubicBezTo>
                    <a:pt x="21669" y="196215"/>
                    <a:pt x="33099" y="163830"/>
                    <a:pt x="46434" y="133350"/>
                  </a:cubicBezTo>
                  <a:cubicBezTo>
                    <a:pt x="53102" y="119063"/>
                    <a:pt x="58817" y="105728"/>
                    <a:pt x="66437" y="93345"/>
                  </a:cubicBezTo>
                  <a:cubicBezTo>
                    <a:pt x="72152" y="81915"/>
                    <a:pt x="78819" y="70485"/>
                    <a:pt x="86439" y="60007"/>
                  </a:cubicBezTo>
                  <a:cubicBezTo>
                    <a:pt x="92154" y="49530"/>
                    <a:pt x="99774" y="41910"/>
                    <a:pt x="104537" y="34290"/>
                  </a:cubicBezTo>
                  <a:cubicBezTo>
                    <a:pt x="109299" y="27622"/>
                    <a:pt x="114062" y="21907"/>
                    <a:pt x="119777" y="15240"/>
                  </a:cubicBezTo>
                  <a:cubicBezTo>
                    <a:pt x="123587" y="9525"/>
                    <a:pt x="128349" y="4763"/>
                    <a:pt x="134064" y="0"/>
                  </a:cubicBezTo>
                  <a:cubicBezTo>
                    <a:pt x="130254" y="5715"/>
                    <a:pt x="126444" y="11430"/>
                    <a:pt x="122634" y="16193"/>
                  </a:cubicBezTo>
                  <a:cubicBezTo>
                    <a:pt x="118824" y="20955"/>
                    <a:pt x="113109" y="27622"/>
                    <a:pt x="108347" y="35243"/>
                  </a:cubicBezTo>
                  <a:cubicBezTo>
                    <a:pt x="103584" y="42863"/>
                    <a:pt x="96917" y="51435"/>
                    <a:pt x="91202" y="61913"/>
                  </a:cubicBezTo>
                  <a:cubicBezTo>
                    <a:pt x="85487" y="72390"/>
                    <a:pt x="77867" y="82868"/>
                    <a:pt x="72152" y="95250"/>
                  </a:cubicBezTo>
                  <a:cubicBezTo>
                    <a:pt x="65484" y="107632"/>
                    <a:pt x="59769" y="120968"/>
                    <a:pt x="53102" y="134303"/>
                  </a:cubicBezTo>
                  <a:cubicBezTo>
                    <a:pt x="26432" y="196215"/>
                    <a:pt x="11192" y="261938"/>
                    <a:pt x="8334" y="329565"/>
                  </a:cubicBezTo>
                  <a:cubicBezTo>
                    <a:pt x="8334" y="344805"/>
                    <a:pt x="7382" y="360045"/>
                    <a:pt x="8334" y="373380"/>
                  </a:cubicBezTo>
                  <a:cubicBezTo>
                    <a:pt x="9287" y="386715"/>
                    <a:pt x="10239" y="400050"/>
                    <a:pt x="11192" y="411480"/>
                  </a:cubicBezTo>
                  <a:cubicBezTo>
                    <a:pt x="12144" y="422910"/>
                    <a:pt x="14049" y="433388"/>
                    <a:pt x="15954" y="442913"/>
                  </a:cubicBezTo>
                  <a:cubicBezTo>
                    <a:pt x="16907" y="452438"/>
                    <a:pt x="18812" y="460057"/>
                    <a:pt x="20717" y="465772"/>
                  </a:cubicBezTo>
                  <a:cubicBezTo>
                    <a:pt x="20717" y="474345"/>
                    <a:pt x="21669" y="481013"/>
                    <a:pt x="21669" y="48768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5" name="Freeform: Shape 224">
              <a:extLst>
                <a:ext uri="{FF2B5EF4-FFF2-40B4-BE49-F238E27FC236}">
                  <a16:creationId xmlns="" xmlns:a16="http://schemas.microsoft.com/office/drawing/2014/main" id="{BB785EB0-9418-44BD-AFBC-1B7639B567E6}"/>
                </a:ext>
              </a:extLst>
            </p:cNvPr>
            <p:cNvSpPr/>
            <p:nvPr/>
          </p:nvSpPr>
          <p:spPr>
            <a:xfrm>
              <a:off x="5434997" y="4233862"/>
              <a:ext cx="28542" cy="207644"/>
            </a:xfrm>
            <a:custGeom>
              <a:avLst/>
              <a:gdLst>
                <a:gd name="connsiteX0" fmla="*/ 28542 w 28542"/>
                <a:gd name="connsiteY0" fmla="*/ 207645 h 207644"/>
                <a:gd name="connsiteX1" fmla="*/ 16160 w 28542"/>
                <a:gd name="connsiteY1" fmla="*/ 179070 h 207644"/>
                <a:gd name="connsiteX2" fmla="*/ 920 w 28542"/>
                <a:gd name="connsiteY2" fmla="*/ 105728 h 207644"/>
                <a:gd name="connsiteX3" fmla="*/ 4730 w 28542"/>
                <a:gd name="connsiteY3" fmla="*/ 30480 h 207644"/>
                <a:gd name="connsiteX4" fmla="*/ 12350 w 28542"/>
                <a:gd name="connsiteY4" fmla="*/ 0 h 207644"/>
                <a:gd name="connsiteX5" fmla="*/ 8540 w 28542"/>
                <a:gd name="connsiteY5" fmla="*/ 30480 h 207644"/>
                <a:gd name="connsiteX6" fmla="*/ 6635 w 28542"/>
                <a:gd name="connsiteY6" fmla="*/ 104775 h 207644"/>
                <a:gd name="connsiteX7" fmla="*/ 19970 w 28542"/>
                <a:gd name="connsiteY7" fmla="*/ 177165 h 207644"/>
                <a:gd name="connsiteX8" fmla="*/ 28542 w 28542"/>
                <a:gd name="connsiteY8" fmla="*/ 207645 h 20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42" h="207644">
                  <a:moveTo>
                    <a:pt x="28542" y="207645"/>
                  </a:moveTo>
                  <a:cubicBezTo>
                    <a:pt x="22827" y="199072"/>
                    <a:pt x="19017" y="189547"/>
                    <a:pt x="16160" y="179070"/>
                  </a:cubicBezTo>
                  <a:cubicBezTo>
                    <a:pt x="7587" y="155257"/>
                    <a:pt x="2825" y="130493"/>
                    <a:pt x="920" y="105728"/>
                  </a:cubicBezTo>
                  <a:cubicBezTo>
                    <a:pt x="-985" y="80963"/>
                    <a:pt x="-33" y="55245"/>
                    <a:pt x="4730" y="30480"/>
                  </a:cubicBezTo>
                  <a:cubicBezTo>
                    <a:pt x="5682" y="20003"/>
                    <a:pt x="8540" y="9525"/>
                    <a:pt x="12350" y="0"/>
                  </a:cubicBezTo>
                  <a:cubicBezTo>
                    <a:pt x="11397" y="10478"/>
                    <a:pt x="10445" y="20955"/>
                    <a:pt x="8540" y="30480"/>
                  </a:cubicBezTo>
                  <a:cubicBezTo>
                    <a:pt x="5682" y="55245"/>
                    <a:pt x="4730" y="80010"/>
                    <a:pt x="6635" y="104775"/>
                  </a:cubicBezTo>
                  <a:cubicBezTo>
                    <a:pt x="8540" y="129540"/>
                    <a:pt x="13302" y="154305"/>
                    <a:pt x="19970" y="177165"/>
                  </a:cubicBezTo>
                  <a:cubicBezTo>
                    <a:pt x="22827" y="187643"/>
                    <a:pt x="25685" y="198120"/>
                    <a:pt x="28542" y="207645"/>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6" name="Freeform: Shape 225">
              <a:extLst>
                <a:ext uri="{FF2B5EF4-FFF2-40B4-BE49-F238E27FC236}">
                  <a16:creationId xmlns="" xmlns:a16="http://schemas.microsoft.com/office/drawing/2014/main" id="{CCC2D898-4315-461F-8371-A4C8D1CC2BE8}"/>
                </a:ext>
              </a:extLst>
            </p:cNvPr>
            <p:cNvSpPr/>
            <p:nvPr/>
          </p:nvSpPr>
          <p:spPr>
            <a:xfrm>
              <a:off x="5507354" y="3910012"/>
              <a:ext cx="53472" cy="132397"/>
            </a:xfrm>
            <a:custGeom>
              <a:avLst/>
              <a:gdLst>
                <a:gd name="connsiteX0" fmla="*/ 0 w 53472"/>
                <a:gd name="connsiteY0" fmla="*/ 132397 h 132397"/>
                <a:gd name="connsiteX1" fmla="*/ 16192 w 53472"/>
                <a:gd name="connsiteY1" fmla="*/ 61913 h 132397"/>
                <a:gd name="connsiteX2" fmla="*/ 53340 w 53472"/>
                <a:gd name="connsiteY2" fmla="*/ 0 h 132397"/>
                <a:gd name="connsiteX3" fmla="*/ 21908 w 53472"/>
                <a:gd name="connsiteY3" fmla="*/ 63818 h 132397"/>
                <a:gd name="connsiteX4" fmla="*/ 0 w 53472"/>
                <a:gd name="connsiteY4" fmla="*/ 132397 h 13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 h="132397">
                  <a:moveTo>
                    <a:pt x="0" y="132397"/>
                  </a:moveTo>
                  <a:cubicBezTo>
                    <a:pt x="953" y="107632"/>
                    <a:pt x="6667" y="83820"/>
                    <a:pt x="16192" y="61913"/>
                  </a:cubicBezTo>
                  <a:cubicBezTo>
                    <a:pt x="24765" y="39053"/>
                    <a:pt x="37148" y="18097"/>
                    <a:pt x="53340" y="0"/>
                  </a:cubicBezTo>
                  <a:cubicBezTo>
                    <a:pt x="55245" y="953"/>
                    <a:pt x="36195" y="27622"/>
                    <a:pt x="21908" y="63818"/>
                  </a:cubicBezTo>
                  <a:cubicBezTo>
                    <a:pt x="7620" y="100965"/>
                    <a:pt x="1905" y="132397"/>
                    <a:pt x="0" y="132397"/>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7" name="Freeform: Shape 226">
              <a:extLst>
                <a:ext uri="{FF2B5EF4-FFF2-40B4-BE49-F238E27FC236}">
                  <a16:creationId xmlns="" xmlns:a16="http://schemas.microsoft.com/office/drawing/2014/main" id="{D360AFBE-CA7A-49A3-9C54-56D0FE022A60}"/>
                </a:ext>
              </a:extLst>
            </p:cNvPr>
            <p:cNvSpPr/>
            <p:nvPr/>
          </p:nvSpPr>
          <p:spPr>
            <a:xfrm>
              <a:off x="5629619" y="3957637"/>
              <a:ext cx="29379" cy="126682"/>
            </a:xfrm>
            <a:custGeom>
              <a:avLst/>
              <a:gdLst>
                <a:gd name="connsiteX0" fmla="*/ 1560 w 29379"/>
                <a:gd name="connsiteY0" fmla="*/ 126682 h 126682"/>
                <a:gd name="connsiteX1" fmla="*/ 5370 w 29379"/>
                <a:gd name="connsiteY1" fmla="*/ 60960 h 126682"/>
                <a:gd name="connsiteX2" fmla="*/ 29183 w 29379"/>
                <a:gd name="connsiteY2" fmla="*/ 0 h 126682"/>
                <a:gd name="connsiteX3" fmla="*/ 11085 w 29379"/>
                <a:gd name="connsiteY3" fmla="*/ 62865 h 126682"/>
                <a:gd name="connsiteX4" fmla="*/ 1560 w 29379"/>
                <a:gd name="connsiteY4" fmla="*/ 126682 h 12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9" h="126682">
                  <a:moveTo>
                    <a:pt x="1560" y="126682"/>
                  </a:moveTo>
                  <a:cubicBezTo>
                    <a:pt x="-1297" y="104775"/>
                    <a:pt x="-345" y="82868"/>
                    <a:pt x="5370" y="60960"/>
                  </a:cubicBezTo>
                  <a:cubicBezTo>
                    <a:pt x="9180" y="39053"/>
                    <a:pt x="17753" y="18097"/>
                    <a:pt x="29183" y="0"/>
                  </a:cubicBezTo>
                  <a:cubicBezTo>
                    <a:pt x="31088" y="953"/>
                    <a:pt x="18705" y="27622"/>
                    <a:pt x="11085" y="62865"/>
                  </a:cubicBezTo>
                  <a:cubicBezTo>
                    <a:pt x="3465" y="97155"/>
                    <a:pt x="3465" y="126682"/>
                    <a:pt x="1560" y="126682"/>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8" name="Freeform: Shape 227">
              <a:extLst>
                <a:ext uri="{FF2B5EF4-FFF2-40B4-BE49-F238E27FC236}">
                  <a16:creationId xmlns="" xmlns:a16="http://schemas.microsoft.com/office/drawing/2014/main" id="{E2878ADD-BF10-4E2E-A9D2-83BD793AA426}"/>
                </a:ext>
              </a:extLst>
            </p:cNvPr>
            <p:cNvSpPr/>
            <p:nvPr/>
          </p:nvSpPr>
          <p:spPr>
            <a:xfrm>
              <a:off x="5573315" y="4264342"/>
              <a:ext cx="42666" cy="147637"/>
            </a:xfrm>
            <a:custGeom>
              <a:avLst/>
              <a:gdLst>
                <a:gd name="connsiteX0" fmla="*/ 42624 w 42666"/>
                <a:gd name="connsiteY0" fmla="*/ 147638 h 147637"/>
                <a:gd name="connsiteX1" fmla="*/ 31194 w 42666"/>
                <a:gd name="connsiteY1" fmla="*/ 128588 h 147637"/>
                <a:gd name="connsiteX2" fmla="*/ 714 w 42666"/>
                <a:gd name="connsiteY2" fmla="*/ 22860 h 147637"/>
                <a:gd name="connsiteX3" fmla="*/ 714 w 42666"/>
                <a:gd name="connsiteY3" fmla="*/ 0 h 147637"/>
                <a:gd name="connsiteX4" fmla="*/ 16907 w 42666"/>
                <a:gd name="connsiteY4" fmla="*/ 75247 h 147637"/>
                <a:gd name="connsiteX5" fmla="*/ 42624 w 42666"/>
                <a:gd name="connsiteY5" fmla="*/ 147638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6" h="147637">
                  <a:moveTo>
                    <a:pt x="42624" y="147638"/>
                  </a:moveTo>
                  <a:cubicBezTo>
                    <a:pt x="37862" y="141922"/>
                    <a:pt x="34052" y="135255"/>
                    <a:pt x="31194" y="128588"/>
                  </a:cubicBezTo>
                  <a:cubicBezTo>
                    <a:pt x="15002" y="95250"/>
                    <a:pt x="4524" y="60007"/>
                    <a:pt x="714" y="22860"/>
                  </a:cubicBezTo>
                  <a:cubicBezTo>
                    <a:pt x="-238" y="15240"/>
                    <a:pt x="-238" y="7620"/>
                    <a:pt x="714" y="0"/>
                  </a:cubicBezTo>
                  <a:cubicBezTo>
                    <a:pt x="2619" y="0"/>
                    <a:pt x="4524" y="35242"/>
                    <a:pt x="16907" y="75247"/>
                  </a:cubicBezTo>
                  <a:cubicBezTo>
                    <a:pt x="28337" y="115252"/>
                    <a:pt x="43577" y="146685"/>
                    <a:pt x="42624" y="147638"/>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29" name="Freeform: Shape 228">
              <a:extLst>
                <a:ext uri="{FF2B5EF4-FFF2-40B4-BE49-F238E27FC236}">
                  <a16:creationId xmlns="" xmlns:a16="http://schemas.microsoft.com/office/drawing/2014/main" id="{3AFB9FDD-20DD-49A2-A2CC-C2F5723348D9}"/>
                </a:ext>
              </a:extLst>
            </p:cNvPr>
            <p:cNvSpPr/>
            <p:nvPr/>
          </p:nvSpPr>
          <p:spPr>
            <a:xfrm>
              <a:off x="5667375" y="4049077"/>
              <a:ext cx="106679" cy="269914"/>
            </a:xfrm>
            <a:custGeom>
              <a:avLst/>
              <a:gdLst>
                <a:gd name="connsiteX0" fmla="*/ 106680 w 106679"/>
                <a:gd name="connsiteY0" fmla="*/ 0 h 269914"/>
                <a:gd name="connsiteX1" fmla="*/ 101917 w 106679"/>
                <a:gd name="connsiteY1" fmla="*/ 15240 h 269914"/>
                <a:gd name="connsiteX2" fmla="*/ 94297 w 106679"/>
                <a:gd name="connsiteY2" fmla="*/ 57150 h 269914"/>
                <a:gd name="connsiteX3" fmla="*/ 92392 w 106679"/>
                <a:gd name="connsiteY3" fmla="*/ 120967 h 269914"/>
                <a:gd name="connsiteX4" fmla="*/ 90488 w 106679"/>
                <a:gd name="connsiteY4" fmla="*/ 199072 h 269914"/>
                <a:gd name="connsiteX5" fmla="*/ 82867 w 106679"/>
                <a:gd name="connsiteY5" fmla="*/ 239078 h 269914"/>
                <a:gd name="connsiteX6" fmla="*/ 76200 w 106679"/>
                <a:gd name="connsiteY6" fmla="*/ 258128 h 269914"/>
                <a:gd name="connsiteX7" fmla="*/ 69533 w 106679"/>
                <a:gd name="connsiteY7" fmla="*/ 266700 h 269914"/>
                <a:gd name="connsiteX8" fmla="*/ 59055 w 106679"/>
                <a:gd name="connsiteY8" fmla="*/ 269557 h 269914"/>
                <a:gd name="connsiteX9" fmla="*/ 43815 w 106679"/>
                <a:gd name="connsiteY9" fmla="*/ 258128 h 269914"/>
                <a:gd name="connsiteX10" fmla="*/ 33338 w 106679"/>
                <a:gd name="connsiteY10" fmla="*/ 244792 h 269914"/>
                <a:gd name="connsiteX11" fmla="*/ 18097 w 106679"/>
                <a:gd name="connsiteY11" fmla="*/ 219075 h 269914"/>
                <a:gd name="connsiteX12" fmla="*/ 2858 w 106679"/>
                <a:gd name="connsiteY12" fmla="*/ 179070 h 269914"/>
                <a:gd name="connsiteX13" fmla="*/ 0 w 106679"/>
                <a:gd name="connsiteY13" fmla="*/ 163830 h 269914"/>
                <a:gd name="connsiteX14" fmla="*/ 21908 w 106679"/>
                <a:gd name="connsiteY14" fmla="*/ 218122 h 269914"/>
                <a:gd name="connsiteX15" fmla="*/ 37147 w 106679"/>
                <a:gd name="connsiteY15" fmla="*/ 242888 h 269914"/>
                <a:gd name="connsiteX16" fmla="*/ 46672 w 106679"/>
                <a:gd name="connsiteY16" fmla="*/ 256222 h 269914"/>
                <a:gd name="connsiteX17" fmla="*/ 58103 w 106679"/>
                <a:gd name="connsiteY17" fmla="*/ 265747 h 269914"/>
                <a:gd name="connsiteX18" fmla="*/ 69533 w 106679"/>
                <a:gd name="connsiteY18" fmla="*/ 257175 h 269914"/>
                <a:gd name="connsiteX19" fmla="*/ 76200 w 106679"/>
                <a:gd name="connsiteY19" fmla="*/ 240030 h 269914"/>
                <a:gd name="connsiteX20" fmla="*/ 83820 w 106679"/>
                <a:gd name="connsiteY20" fmla="*/ 200978 h 269914"/>
                <a:gd name="connsiteX21" fmla="*/ 85725 w 106679"/>
                <a:gd name="connsiteY21" fmla="*/ 122872 h 269914"/>
                <a:gd name="connsiteX22" fmla="*/ 88583 w 106679"/>
                <a:gd name="connsiteY22" fmla="*/ 59055 h 269914"/>
                <a:gd name="connsiteX23" fmla="*/ 98108 w 106679"/>
                <a:gd name="connsiteY23" fmla="*/ 17145 h 269914"/>
                <a:gd name="connsiteX24" fmla="*/ 106680 w 106679"/>
                <a:gd name="connsiteY24" fmla="*/ 0 h 26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679" h="269914">
                  <a:moveTo>
                    <a:pt x="106680" y="0"/>
                  </a:moveTo>
                  <a:cubicBezTo>
                    <a:pt x="105728" y="4763"/>
                    <a:pt x="103822" y="10478"/>
                    <a:pt x="101917" y="15240"/>
                  </a:cubicBezTo>
                  <a:cubicBezTo>
                    <a:pt x="98108" y="28575"/>
                    <a:pt x="95250" y="42863"/>
                    <a:pt x="94297" y="57150"/>
                  </a:cubicBezTo>
                  <a:cubicBezTo>
                    <a:pt x="92392" y="78105"/>
                    <a:pt x="92392" y="99060"/>
                    <a:pt x="92392" y="120967"/>
                  </a:cubicBezTo>
                  <a:cubicBezTo>
                    <a:pt x="93345" y="146685"/>
                    <a:pt x="93345" y="173355"/>
                    <a:pt x="90488" y="199072"/>
                  </a:cubicBezTo>
                  <a:cubicBezTo>
                    <a:pt x="89535" y="212407"/>
                    <a:pt x="86678" y="225742"/>
                    <a:pt x="82867" y="239078"/>
                  </a:cubicBezTo>
                  <a:cubicBezTo>
                    <a:pt x="80963" y="245745"/>
                    <a:pt x="79058" y="251460"/>
                    <a:pt x="76200" y="258128"/>
                  </a:cubicBezTo>
                  <a:cubicBezTo>
                    <a:pt x="74295" y="260985"/>
                    <a:pt x="72390" y="263842"/>
                    <a:pt x="69533" y="266700"/>
                  </a:cubicBezTo>
                  <a:cubicBezTo>
                    <a:pt x="66675" y="269557"/>
                    <a:pt x="62865" y="270510"/>
                    <a:pt x="59055" y="269557"/>
                  </a:cubicBezTo>
                  <a:cubicBezTo>
                    <a:pt x="52388" y="267653"/>
                    <a:pt x="47625" y="263842"/>
                    <a:pt x="43815" y="258128"/>
                  </a:cubicBezTo>
                  <a:cubicBezTo>
                    <a:pt x="40005" y="253365"/>
                    <a:pt x="37147" y="248603"/>
                    <a:pt x="33338" y="244792"/>
                  </a:cubicBezTo>
                  <a:cubicBezTo>
                    <a:pt x="27622" y="236220"/>
                    <a:pt x="22860" y="227647"/>
                    <a:pt x="18097" y="219075"/>
                  </a:cubicBezTo>
                  <a:cubicBezTo>
                    <a:pt x="11430" y="205740"/>
                    <a:pt x="6667" y="192405"/>
                    <a:pt x="2858" y="179070"/>
                  </a:cubicBezTo>
                  <a:cubicBezTo>
                    <a:pt x="953" y="174307"/>
                    <a:pt x="0" y="168592"/>
                    <a:pt x="0" y="163830"/>
                  </a:cubicBezTo>
                  <a:cubicBezTo>
                    <a:pt x="5715" y="181928"/>
                    <a:pt x="13335" y="200025"/>
                    <a:pt x="21908" y="218122"/>
                  </a:cubicBezTo>
                  <a:cubicBezTo>
                    <a:pt x="26670" y="226695"/>
                    <a:pt x="31433" y="235267"/>
                    <a:pt x="37147" y="242888"/>
                  </a:cubicBezTo>
                  <a:cubicBezTo>
                    <a:pt x="40005" y="246697"/>
                    <a:pt x="43815" y="251460"/>
                    <a:pt x="46672" y="256222"/>
                  </a:cubicBezTo>
                  <a:cubicBezTo>
                    <a:pt x="50483" y="260985"/>
                    <a:pt x="54292" y="264795"/>
                    <a:pt x="58103" y="265747"/>
                  </a:cubicBezTo>
                  <a:cubicBezTo>
                    <a:pt x="62865" y="266700"/>
                    <a:pt x="66675" y="261938"/>
                    <a:pt x="69533" y="257175"/>
                  </a:cubicBezTo>
                  <a:cubicBezTo>
                    <a:pt x="72390" y="251460"/>
                    <a:pt x="74295" y="245745"/>
                    <a:pt x="76200" y="240030"/>
                  </a:cubicBezTo>
                  <a:cubicBezTo>
                    <a:pt x="80010" y="227647"/>
                    <a:pt x="81915" y="214313"/>
                    <a:pt x="83820" y="200978"/>
                  </a:cubicBezTo>
                  <a:cubicBezTo>
                    <a:pt x="85725" y="175260"/>
                    <a:pt x="86678" y="149542"/>
                    <a:pt x="85725" y="122872"/>
                  </a:cubicBezTo>
                  <a:cubicBezTo>
                    <a:pt x="85725" y="101917"/>
                    <a:pt x="86678" y="80010"/>
                    <a:pt x="88583" y="59055"/>
                  </a:cubicBezTo>
                  <a:cubicBezTo>
                    <a:pt x="90488" y="44767"/>
                    <a:pt x="93345" y="30480"/>
                    <a:pt x="98108" y="17145"/>
                  </a:cubicBezTo>
                  <a:cubicBezTo>
                    <a:pt x="101917" y="9525"/>
                    <a:pt x="103822" y="4763"/>
                    <a:pt x="106680"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30" name="Freeform: Shape 229">
              <a:extLst>
                <a:ext uri="{FF2B5EF4-FFF2-40B4-BE49-F238E27FC236}">
                  <a16:creationId xmlns="" xmlns:a16="http://schemas.microsoft.com/office/drawing/2014/main" id="{79E4AA6B-1D85-4543-BD59-897FEEBAAFE5}"/>
                </a:ext>
              </a:extLst>
            </p:cNvPr>
            <p:cNvSpPr/>
            <p:nvPr/>
          </p:nvSpPr>
          <p:spPr>
            <a:xfrm>
              <a:off x="5080634" y="4138612"/>
              <a:ext cx="896449" cy="661987"/>
            </a:xfrm>
            <a:custGeom>
              <a:avLst/>
              <a:gdLst>
                <a:gd name="connsiteX0" fmla="*/ 882015 w 896449"/>
                <a:gd name="connsiteY0" fmla="*/ 111443 h 661987"/>
                <a:gd name="connsiteX1" fmla="*/ 837248 w 896449"/>
                <a:gd name="connsiteY1" fmla="*/ 0 h 661987"/>
                <a:gd name="connsiteX2" fmla="*/ 796290 w 896449"/>
                <a:gd name="connsiteY2" fmla="*/ 98107 h 661987"/>
                <a:gd name="connsiteX3" fmla="*/ 784860 w 896449"/>
                <a:gd name="connsiteY3" fmla="*/ 198120 h 661987"/>
                <a:gd name="connsiteX4" fmla="*/ 727710 w 896449"/>
                <a:gd name="connsiteY4" fmla="*/ 267653 h 661987"/>
                <a:gd name="connsiteX5" fmla="*/ 637223 w 896449"/>
                <a:gd name="connsiteY5" fmla="*/ 427672 h 661987"/>
                <a:gd name="connsiteX6" fmla="*/ 400050 w 896449"/>
                <a:gd name="connsiteY6" fmla="*/ 444818 h 661987"/>
                <a:gd name="connsiteX7" fmla="*/ 208598 w 896449"/>
                <a:gd name="connsiteY7" fmla="*/ 350520 h 661987"/>
                <a:gd name="connsiteX8" fmla="*/ 158115 w 896449"/>
                <a:gd name="connsiteY8" fmla="*/ 135255 h 661987"/>
                <a:gd name="connsiteX9" fmla="*/ 76200 w 896449"/>
                <a:gd name="connsiteY9" fmla="*/ 78105 h 661987"/>
                <a:gd name="connsiteX10" fmla="*/ 57150 w 896449"/>
                <a:gd name="connsiteY10" fmla="*/ 264795 h 661987"/>
                <a:gd name="connsiteX11" fmla="*/ 0 w 896449"/>
                <a:gd name="connsiteY11" fmla="*/ 441960 h 661987"/>
                <a:gd name="connsiteX12" fmla="*/ 229553 w 896449"/>
                <a:gd name="connsiteY12" fmla="*/ 661988 h 661987"/>
                <a:gd name="connsiteX13" fmla="*/ 368618 w 896449"/>
                <a:gd name="connsiteY13" fmla="*/ 573405 h 661987"/>
                <a:gd name="connsiteX14" fmla="*/ 734378 w 896449"/>
                <a:gd name="connsiteY14" fmla="*/ 549593 h 661987"/>
                <a:gd name="connsiteX15" fmla="*/ 784860 w 896449"/>
                <a:gd name="connsiteY15" fmla="*/ 463868 h 661987"/>
                <a:gd name="connsiteX16" fmla="*/ 884873 w 896449"/>
                <a:gd name="connsiteY16" fmla="*/ 314325 h 661987"/>
                <a:gd name="connsiteX17" fmla="*/ 882015 w 896449"/>
                <a:gd name="connsiteY17" fmla="*/ 111443 h 6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6449" h="661987">
                  <a:moveTo>
                    <a:pt x="882015" y="111443"/>
                  </a:moveTo>
                  <a:lnTo>
                    <a:pt x="837248" y="0"/>
                  </a:lnTo>
                  <a:cubicBezTo>
                    <a:pt x="837248" y="0"/>
                    <a:pt x="794385" y="21907"/>
                    <a:pt x="796290" y="98107"/>
                  </a:cubicBezTo>
                  <a:cubicBezTo>
                    <a:pt x="798195" y="174307"/>
                    <a:pt x="784860" y="198120"/>
                    <a:pt x="784860" y="198120"/>
                  </a:cubicBezTo>
                  <a:cubicBezTo>
                    <a:pt x="784860" y="198120"/>
                    <a:pt x="739140" y="188595"/>
                    <a:pt x="727710" y="267653"/>
                  </a:cubicBezTo>
                  <a:cubicBezTo>
                    <a:pt x="716280" y="346710"/>
                    <a:pt x="637223" y="427672"/>
                    <a:pt x="637223" y="427672"/>
                  </a:cubicBezTo>
                  <a:lnTo>
                    <a:pt x="400050" y="444818"/>
                  </a:lnTo>
                  <a:cubicBezTo>
                    <a:pt x="400050" y="444818"/>
                    <a:pt x="263843" y="396240"/>
                    <a:pt x="208598" y="350520"/>
                  </a:cubicBezTo>
                  <a:cubicBezTo>
                    <a:pt x="153353" y="304800"/>
                    <a:pt x="170498" y="245745"/>
                    <a:pt x="158115" y="135255"/>
                  </a:cubicBezTo>
                  <a:cubicBezTo>
                    <a:pt x="146685" y="24765"/>
                    <a:pt x="76200" y="78105"/>
                    <a:pt x="76200" y="78105"/>
                  </a:cubicBezTo>
                  <a:cubicBezTo>
                    <a:pt x="76200" y="78105"/>
                    <a:pt x="87630" y="176213"/>
                    <a:pt x="57150" y="264795"/>
                  </a:cubicBezTo>
                  <a:cubicBezTo>
                    <a:pt x="26670" y="353378"/>
                    <a:pt x="0" y="432435"/>
                    <a:pt x="0" y="441960"/>
                  </a:cubicBezTo>
                  <a:lnTo>
                    <a:pt x="229553" y="661988"/>
                  </a:lnTo>
                  <a:cubicBezTo>
                    <a:pt x="254318" y="607695"/>
                    <a:pt x="308610" y="573405"/>
                    <a:pt x="368618" y="573405"/>
                  </a:cubicBezTo>
                  <a:cubicBezTo>
                    <a:pt x="368618" y="573405"/>
                    <a:pt x="698183" y="576263"/>
                    <a:pt x="734378" y="549593"/>
                  </a:cubicBezTo>
                  <a:cubicBezTo>
                    <a:pt x="770573" y="522922"/>
                    <a:pt x="784860" y="463868"/>
                    <a:pt x="784860" y="463868"/>
                  </a:cubicBezTo>
                  <a:cubicBezTo>
                    <a:pt x="784860" y="463868"/>
                    <a:pt x="863918" y="349568"/>
                    <a:pt x="884873" y="314325"/>
                  </a:cubicBezTo>
                  <a:cubicBezTo>
                    <a:pt x="912495" y="268605"/>
                    <a:pt x="882015" y="111443"/>
                    <a:pt x="882015" y="111443"/>
                  </a:cubicBez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231" name="Freeform: Shape 230">
              <a:extLst>
                <a:ext uri="{FF2B5EF4-FFF2-40B4-BE49-F238E27FC236}">
                  <a16:creationId xmlns="" xmlns:a16="http://schemas.microsoft.com/office/drawing/2014/main" id="{7EB9205B-DE27-4B0D-BBA8-849258FA86B7}"/>
                </a:ext>
              </a:extLst>
            </p:cNvPr>
            <p:cNvSpPr/>
            <p:nvPr/>
          </p:nvSpPr>
          <p:spPr>
            <a:xfrm>
              <a:off x="5853112" y="4339589"/>
              <a:ext cx="50601" cy="268604"/>
            </a:xfrm>
            <a:custGeom>
              <a:avLst/>
              <a:gdLst>
                <a:gd name="connsiteX0" fmla="*/ 0 w 50601"/>
                <a:gd name="connsiteY0" fmla="*/ 3810 h 268604"/>
                <a:gd name="connsiteX1" fmla="*/ 2858 w 50601"/>
                <a:gd name="connsiteY1" fmla="*/ 1905 h 268604"/>
                <a:gd name="connsiteX2" fmla="*/ 11430 w 50601"/>
                <a:gd name="connsiteY2" fmla="*/ 0 h 268604"/>
                <a:gd name="connsiteX3" fmla="*/ 40958 w 50601"/>
                <a:gd name="connsiteY3" fmla="*/ 15240 h 268604"/>
                <a:gd name="connsiteX4" fmla="*/ 49530 w 50601"/>
                <a:gd name="connsiteY4" fmla="*/ 62865 h 268604"/>
                <a:gd name="connsiteX5" fmla="*/ 43815 w 50601"/>
                <a:gd name="connsiteY5" fmla="*/ 120967 h 268604"/>
                <a:gd name="connsiteX6" fmla="*/ 25717 w 50601"/>
                <a:gd name="connsiteY6" fmla="*/ 225742 h 268604"/>
                <a:gd name="connsiteX7" fmla="*/ 16192 w 50601"/>
                <a:gd name="connsiteY7" fmla="*/ 257175 h 268604"/>
                <a:gd name="connsiteX8" fmla="*/ 11430 w 50601"/>
                <a:gd name="connsiteY8" fmla="*/ 268605 h 268604"/>
                <a:gd name="connsiteX9" fmla="*/ 20955 w 50601"/>
                <a:gd name="connsiteY9" fmla="*/ 225742 h 268604"/>
                <a:gd name="connsiteX10" fmla="*/ 37147 w 50601"/>
                <a:gd name="connsiteY10" fmla="*/ 120967 h 268604"/>
                <a:gd name="connsiteX11" fmla="*/ 43815 w 50601"/>
                <a:gd name="connsiteY11" fmla="*/ 62865 h 268604"/>
                <a:gd name="connsiteX12" fmla="*/ 37147 w 50601"/>
                <a:gd name="connsiteY12" fmla="*/ 18097 h 268604"/>
                <a:gd name="connsiteX13" fmla="*/ 11430 w 50601"/>
                <a:gd name="connsiteY13" fmla="*/ 2857 h 268604"/>
                <a:gd name="connsiteX14" fmla="*/ 0 w 50601"/>
                <a:gd name="connsiteY14" fmla="*/ 3810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601" h="268604">
                  <a:moveTo>
                    <a:pt x="0" y="3810"/>
                  </a:moveTo>
                  <a:cubicBezTo>
                    <a:pt x="0" y="3810"/>
                    <a:pt x="953" y="2857"/>
                    <a:pt x="2858" y="1905"/>
                  </a:cubicBezTo>
                  <a:cubicBezTo>
                    <a:pt x="5715" y="953"/>
                    <a:pt x="8572" y="0"/>
                    <a:pt x="11430" y="0"/>
                  </a:cubicBezTo>
                  <a:cubicBezTo>
                    <a:pt x="22860" y="0"/>
                    <a:pt x="34290" y="5715"/>
                    <a:pt x="40958" y="15240"/>
                  </a:cubicBezTo>
                  <a:cubicBezTo>
                    <a:pt x="49530" y="29528"/>
                    <a:pt x="52388" y="46672"/>
                    <a:pt x="49530" y="62865"/>
                  </a:cubicBezTo>
                  <a:cubicBezTo>
                    <a:pt x="47625" y="80963"/>
                    <a:pt x="45720" y="100965"/>
                    <a:pt x="43815" y="120967"/>
                  </a:cubicBezTo>
                  <a:cubicBezTo>
                    <a:pt x="40005" y="156210"/>
                    <a:pt x="34290" y="191453"/>
                    <a:pt x="25717" y="225742"/>
                  </a:cubicBezTo>
                  <a:cubicBezTo>
                    <a:pt x="21908" y="239078"/>
                    <a:pt x="19050" y="249555"/>
                    <a:pt x="16192" y="257175"/>
                  </a:cubicBezTo>
                  <a:cubicBezTo>
                    <a:pt x="15240" y="260985"/>
                    <a:pt x="13335" y="264795"/>
                    <a:pt x="11430" y="268605"/>
                  </a:cubicBezTo>
                  <a:cubicBezTo>
                    <a:pt x="10478" y="268605"/>
                    <a:pt x="15240" y="252413"/>
                    <a:pt x="20955" y="225742"/>
                  </a:cubicBezTo>
                  <a:cubicBezTo>
                    <a:pt x="28575" y="191453"/>
                    <a:pt x="33338" y="156210"/>
                    <a:pt x="37147" y="120967"/>
                  </a:cubicBezTo>
                  <a:cubicBezTo>
                    <a:pt x="39053" y="100013"/>
                    <a:pt x="41910" y="80963"/>
                    <a:pt x="43815" y="62865"/>
                  </a:cubicBezTo>
                  <a:cubicBezTo>
                    <a:pt x="46672" y="47625"/>
                    <a:pt x="43815" y="31432"/>
                    <a:pt x="37147" y="18097"/>
                  </a:cubicBezTo>
                  <a:cubicBezTo>
                    <a:pt x="31433" y="9525"/>
                    <a:pt x="21908" y="3810"/>
                    <a:pt x="11430" y="2857"/>
                  </a:cubicBezTo>
                  <a:cubicBezTo>
                    <a:pt x="7620" y="1905"/>
                    <a:pt x="3810" y="2857"/>
                    <a:pt x="0" y="3810"/>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32" name="Freeform: Shape 231">
              <a:extLst>
                <a:ext uri="{FF2B5EF4-FFF2-40B4-BE49-F238E27FC236}">
                  <a16:creationId xmlns="" xmlns:a16="http://schemas.microsoft.com/office/drawing/2014/main" id="{5341C63A-9953-4E1C-87CF-9F573EEE1EF9}"/>
                </a:ext>
              </a:extLst>
            </p:cNvPr>
            <p:cNvSpPr/>
            <p:nvPr/>
          </p:nvSpPr>
          <p:spPr>
            <a:xfrm>
              <a:off x="5279707" y="4711064"/>
              <a:ext cx="163829" cy="120075"/>
            </a:xfrm>
            <a:custGeom>
              <a:avLst/>
              <a:gdLst>
                <a:gd name="connsiteX0" fmla="*/ 0 w 163829"/>
                <a:gd name="connsiteY0" fmla="*/ 120015 h 120075"/>
                <a:gd name="connsiteX1" fmla="*/ 15240 w 163829"/>
                <a:gd name="connsiteY1" fmla="*/ 93345 h 120075"/>
                <a:gd name="connsiteX2" fmla="*/ 66675 w 163829"/>
                <a:gd name="connsiteY2" fmla="*/ 38100 h 120075"/>
                <a:gd name="connsiteX3" fmla="*/ 101917 w 163829"/>
                <a:gd name="connsiteY3" fmla="*/ 15240 h 120075"/>
                <a:gd name="connsiteX4" fmla="*/ 133350 w 163829"/>
                <a:gd name="connsiteY4" fmla="*/ 3810 h 120075"/>
                <a:gd name="connsiteX5" fmla="*/ 145733 w 163829"/>
                <a:gd name="connsiteY5" fmla="*/ 953 h 120075"/>
                <a:gd name="connsiteX6" fmla="*/ 155258 w 163829"/>
                <a:gd name="connsiteY6" fmla="*/ 0 h 120075"/>
                <a:gd name="connsiteX7" fmla="*/ 163830 w 163829"/>
                <a:gd name="connsiteY7" fmla="*/ 953 h 120075"/>
                <a:gd name="connsiteX8" fmla="*/ 134302 w 163829"/>
                <a:gd name="connsiteY8" fmla="*/ 7620 h 120075"/>
                <a:gd name="connsiteX9" fmla="*/ 103822 w 163829"/>
                <a:gd name="connsiteY9" fmla="*/ 20003 h 120075"/>
                <a:gd name="connsiteX10" fmla="*/ 70485 w 163829"/>
                <a:gd name="connsiteY10" fmla="*/ 42863 h 120075"/>
                <a:gd name="connsiteX11" fmla="*/ 19050 w 163829"/>
                <a:gd name="connsiteY11" fmla="*/ 95250 h 120075"/>
                <a:gd name="connsiteX12" fmla="*/ 0 w 163829"/>
                <a:gd name="connsiteY12" fmla="*/ 120015 h 1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829" h="120075">
                  <a:moveTo>
                    <a:pt x="0" y="120015"/>
                  </a:moveTo>
                  <a:cubicBezTo>
                    <a:pt x="3810" y="110490"/>
                    <a:pt x="8572" y="100965"/>
                    <a:pt x="15240" y="93345"/>
                  </a:cubicBezTo>
                  <a:cubicBezTo>
                    <a:pt x="29527" y="72390"/>
                    <a:pt x="46672" y="54292"/>
                    <a:pt x="66675" y="38100"/>
                  </a:cubicBezTo>
                  <a:cubicBezTo>
                    <a:pt x="77152" y="29528"/>
                    <a:pt x="89535" y="20955"/>
                    <a:pt x="101917" y="15240"/>
                  </a:cubicBezTo>
                  <a:cubicBezTo>
                    <a:pt x="112395" y="10478"/>
                    <a:pt x="122872" y="6667"/>
                    <a:pt x="133350" y="3810"/>
                  </a:cubicBezTo>
                  <a:cubicBezTo>
                    <a:pt x="137160" y="2857"/>
                    <a:pt x="141922" y="1905"/>
                    <a:pt x="145733" y="953"/>
                  </a:cubicBezTo>
                  <a:cubicBezTo>
                    <a:pt x="148590" y="0"/>
                    <a:pt x="152400" y="0"/>
                    <a:pt x="155258" y="0"/>
                  </a:cubicBezTo>
                  <a:cubicBezTo>
                    <a:pt x="160972" y="0"/>
                    <a:pt x="163830" y="0"/>
                    <a:pt x="163830" y="953"/>
                  </a:cubicBezTo>
                  <a:cubicBezTo>
                    <a:pt x="163830" y="1905"/>
                    <a:pt x="152400" y="1905"/>
                    <a:pt x="134302" y="7620"/>
                  </a:cubicBezTo>
                  <a:cubicBezTo>
                    <a:pt x="123825" y="10478"/>
                    <a:pt x="113347" y="15240"/>
                    <a:pt x="103822" y="20003"/>
                  </a:cubicBezTo>
                  <a:cubicBezTo>
                    <a:pt x="92392" y="26670"/>
                    <a:pt x="80963" y="34290"/>
                    <a:pt x="70485" y="42863"/>
                  </a:cubicBezTo>
                  <a:cubicBezTo>
                    <a:pt x="51435" y="58103"/>
                    <a:pt x="34290" y="76200"/>
                    <a:pt x="19050" y="95250"/>
                  </a:cubicBezTo>
                  <a:cubicBezTo>
                    <a:pt x="6667" y="110490"/>
                    <a:pt x="952" y="120967"/>
                    <a:pt x="0" y="120015"/>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33" name="Freeform: Shape 232">
              <a:extLst>
                <a:ext uri="{FF2B5EF4-FFF2-40B4-BE49-F238E27FC236}">
                  <a16:creationId xmlns="" xmlns:a16="http://schemas.microsoft.com/office/drawing/2014/main" id="{3029B9B0-8390-4598-8AAF-32D63189ADE9}"/>
                </a:ext>
              </a:extLst>
            </p:cNvPr>
            <p:cNvSpPr/>
            <p:nvPr/>
          </p:nvSpPr>
          <p:spPr>
            <a:xfrm>
              <a:off x="5600789" y="2845896"/>
              <a:ext cx="728382" cy="516444"/>
            </a:xfrm>
            <a:custGeom>
              <a:avLst/>
              <a:gdLst>
                <a:gd name="connsiteX0" fmla="*/ 638085 w 728382"/>
                <a:gd name="connsiteY0" fmla="*/ 29701 h 516444"/>
                <a:gd name="connsiteX1" fmla="*/ 722858 w 728382"/>
                <a:gd name="connsiteY1" fmla="*/ 132571 h 516444"/>
                <a:gd name="connsiteX2" fmla="*/ 670470 w 728382"/>
                <a:gd name="connsiteY2" fmla="*/ 300211 h 516444"/>
                <a:gd name="connsiteX3" fmla="*/ 344715 w 728382"/>
                <a:gd name="connsiteY3" fmla="*/ 504046 h 516444"/>
                <a:gd name="connsiteX4" fmla="*/ 53250 w 728382"/>
                <a:gd name="connsiteY4" fmla="*/ 469756 h 516444"/>
                <a:gd name="connsiteX5" fmla="*/ 53250 w 728382"/>
                <a:gd name="connsiteY5" fmla="*/ 240203 h 516444"/>
                <a:gd name="connsiteX6" fmla="*/ 359003 w 728382"/>
                <a:gd name="connsiteY6" fmla="*/ 43988 h 516444"/>
                <a:gd name="connsiteX7" fmla="*/ 638085 w 728382"/>
                <a:gd name="connsiteY7" fmla="*/ 29701 h 5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382" h="516444">
                  <a:moveTo>
                    <a:pt x="638085" y="29701"/>
                  </a:moveTo>
                  <a:cubicBezTo>
                    <a:pt x="680948" y="48751"/>
                    <a:pt x="712380" y="86851"/>
                    <a:pt x="722858" y="132571"/>
                  </a:cubicBezTo>
                  <a:cubicBezTo>
                    <a:pt x="741908" y="210676"/>
                    <a:pt x="708570" y="264969"/>
                    <a:pt x="670470" y="300211"/>
                  </a:cubicBezTo>
                  <a:cubicBezTo>
                    <a:pt x="635228" y="333548"/>
                    <a:pt x="472350" y="489759"/>
                    <a:pt x="344715" y="504046"/>
                  </a:cubicBezTo>
                  <a:cubicBezTo>
                    <a:pt x="217080" y="519286"/>
                    <a:pt x="137070" y="531669"/>
                    <a:pt x="53250" y="469756"/>
                  </a:cubicBezTo>
                  <a:cubicBezTo>
                    <a:pt x="-21045" y="415463"/>
                    <a:pt x="-14377" y="300211"/>
                    <a:pt x="53250" y="240203"/>
                  </a:cubicBezTo>
                  <a:cubicBezTo>
                    <a:pt x="120878" y="180196"/>
                    <a:pt x="278040" y="88756"/>
                    <a:pt x="359003" y="43988"/>
                  </a:cubicBezTo>
                  <a:cubicBezTo>
                    <a:pt x="439965" y="-779"/>
                    <a:pt x="565695" y="-20781"/>
                    <a:pt x="638085" y="29701"/>
                  </a:cubicBezTo>
                  <a:close/>
                </a:path>
              </a:pathLst>
            </a:custGeom>
            <a:solidFill>
              <a:srgbClr val="FFBE8D"/>
            </a:solidFill>
            <a:ln w="9525" cap="flat">
              <a:noFill/>
              <a:prstDash val="solid"/>
              <a:miter/>
            </a:ln>
          </p:spPr>
          <p:txBody>
            <a:bodyPr rtlCol="0" anchor="ctr"/>
            <a:lstStyle/>
            <a:p>
              <a:endParaRPr lang="en-US">
                <a:solidFill>
                  <a:prstClr val="black"/>
                </a:solidFill>
              </a:endParaRPr>
            </a:p>
          </p:txBody>
        </p:sp>
        <p:sp>
          <p:nvSpPr>
            <p:cNvPr id="234" name="Freeform: Shape 233">
              <a:extLst>
                <a:ext uri="{FF2B5EF4-FFF2-40B4-BE49-F238E27FC236}">
                  <a16:creationId xmlns="" xmlns:a16="http://schemas.microsoft.com/office/drawing/2014/main" id="{F71147DB-69DF-46FF-9B7E-FD4FC6B30708}"/>
                </a:ext>
              </a:extLst>
            </p:cNvPr>
            <p:cNvSpPr/>
            <p:nvPr/>
          </p:nvSpPr>
          <p:spPr>
            <a:xfrm>
              <a:off x="5614727" y="2843337"/>
              <a:ext cx="646975" cy="368491"/>
            </a:xfrm>
            <a:custGeom>
              <a:avLst/>
              <a:gdLst>
                <a:gd name="connsiteX0" fmla="*/ 645103 w 646975"/>
                <a:gd name="connsiteY0" fmla="*/ 84647 h 368491"/>
                <a:gd name="connsiteX1" fmla="*/ 594620 w 646975"/>
                <a:gd name="connsiteY1" fmla="*/ 144654 h 368491"/>
                <a:gd name="connsiteX2" fmla="*/ 522230 w 646975"/>
                <a:gd name="connsiteY2" fmla="*/ 186565 h 368491"/>
                <a:gd name="connsiteX3" fmla="*/ 494608 w 646975"/>
                <a:gd name="connsiteY3" fmla="*/ 232284 h 368491"/>
                <a:gd name="connsiteX4" fmla="*/ 450793 w 646975"/>
                <a:gd name="connsiteY4" fmla="*/ 236095 h 368491"/>
                <a:gd name="connsiteX5" fmla="*/ 419360 w 646975"/>
                <a:gd name="connsiteY5" fmla="*/ 322772 h 368491"/>
                <a:gd name="connsiteX6" fmla="*/ 369830 w 646975"/>
                <a:gd name="connsiteY6" fmla="*/ 312295 h 368491"/>
                <a:gd name="connsiteX7" fmla="*/ 320300 w 646975"/>
                <a:gd name="connsiteY7" fmla="*/ 295149 h 368491"/>
                <a:gd name="connsiteX8" fmla="*/ 270770 w 646975"/>
                <a:gd name="connsiteY8" fmla="*/ 361824 h 368491"/>
                <a:gd name="connsiteX9" fmla="*/ 223145 w 646975"/>
                <a:gd name="connsiteY9" fmla="*/ 358015 h 368491"/>
                <a:gd name="connsiteX10" fmla="*/ 178378 w 646975"/>
                <a:gd name="connsiteY10" fmla="*/ 337059 h 368491"/>
                <a:gd name="connsiteX11" fmla="*/ 122180 w 646975"/>
                <a:gd name="connsiteY11" fmla="*/ 350395 h 368491"/>
                <a:gd name="connsiteX12" fmla="*/ 66935 w 646975"/>
                <a:gd name="connsiteY12" fmla="*/ 368492 h 368491"/>
                <a:gd name="connsiteX13" fmla="*/ 6928 w 646975"/>
                <a:gd name="connsiteY13" fmla="*/ 338012 h 368491"/>
                <a:gd name="connsiteX14" fmla="*/ 40265 w 646975"/>
                <a:gd name="connsiteY14" fmla="*/ 242762 h 368491"/>
                <a:gd name="connsiteX15" fmla="*/ 251720 w 646975"/>
                <a:gd name="connsiteY15" fmla="*/ 97029 h 368491"/>
                <a:gd name="connsiteX16" fmla="*/ 545090 w 646975"/>
                <a:gd name="connsiteY16" fmla="*/ 1779 h 368491"/>
                <a:gd name="connsiteX17" fmla="*/ 645103 w 646975"/>
                <a:gd name="connsiteY17" fmla="*/ 84647 h 3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975" h="368491">
                  <a:moveTo>
                    <a:pt x="645103" y="84647"/>
                  </a:moveTo>
                  <a:cubicBezTo>
                    <a:pt x="639388" y="112270"/>
                    <a:pt x="620338" y="135129"/>
                    <a:pt x="594620" y="144654"/>
                  </a:cubicBezTo>
                  <a:cubicBezTo>
                    <a:pt x="567950" y="154179"/>
                    <a:pt x="536518" y="161799"/>
                    <a:pt x="522230" y="186565"/>
                  </a:cubicBezTo>
                  <a:cubicBezTo>
                    <a:pt x="513658" y="202757"/>
                    <a:pt x="511753" y="225617"/>
                    <a:pt x="494608" y="232284"/>
                  </a:cubicBezTo>
                  <a:cubicBezTo>
                    <a:pt x="481273" y="237999"/>
                    <a:pt x="464128" y="229427"/>
                    <a:pt x="450793" y="236095"/>
                  </a:cubicBezTo>
                  <a:cubicBezTo>
                    <a:pt x="421265" y="249429"/>
                    <a:pt x="446030" y="304674"/>
                    <a:pt x="419360" y="322772"/>
                  </a:cubicBezTo>
                  <a:cubicBezTo>
                    <a:pt x="404120" y="332297"/>
                    <a:pt x="384118" y="322772"/>
                    <a:pt x="369830" y="312295"/>
                  </a:cubicBezTo>
                  <a:cubicBezTo>
                    <a:pt x="354590" y="301817"/>
                    <a:pt x="337445" y="289434"/>
                    <a:pt x="320300" y="295149"/>
                  </a:cubicBezTo>
                  <a:cubicBezTo>
                    <a:pt x="293630" y="304674"/>
                    <a:pt x="295535" y="347537"/>
                    <a:pt x="270770" y="361824"/>
                  </a:cubicBezTo>
                  <a:cubicBezTo>
                    <a:pt x="256483" y="370397"/>
                    <a:pt x="238385" y="365634"/>
                    <a:pt x="223145" y="358015"/>
                  </a:cubicBezTo>
                  <a:cubicBezTo>
                    <a:pt x="208858" y="348490"/>
                    <a:pt x="193618" y="341822"/>
                    <a:pt x="178378" y="337059"/>
                  </a:cubicBezTo>
                  <a:cubicBezTo>
                    <a:pt x="158375" y="336107"/>
                    <a:pt x="139325" y="340870"/>
                    <a:pt x="122180" y="350395"/>
                  </a:cubicBezTo>
                  <a:cubicBezTo>
                    <a:pt x="105035" y="360872"/>
                    <a:pt x="85985" y="366587"/>
                    <a:pt x="66935" y="368492"/>
                  </a:cubicBezTo>
                  <a:cubicBezTo>
                    <a:pt x="46933" y="368492"/>
                    <a:pt x="6928" y="357062"/>
                    <a:pt x="6928" y="338012"/>
                  </a:cubicBezTo>
                  <a:cubicBezTo>
                    <a:pt x="6928" y="338012"/>
                    <a:pt x="-22600" y="304674"/>
                    <a:pt x="40265" y="242762"/>
                  </a:cubicBezTo>
                  <a:cubicBezTo>
                    <a:pt x="88843" y="195137"/>
                    <a:pt x="251720" y="97029"/>
                    <a:pt x="251720" y="97029"/>
                  </a:cubicBezTo>
                  <a:cubicBezTo>
                    <a:pt x="251720" y="97029"/>
                    <a:pt x="406978" y="-15366"/>
                    <a:pt x="545090" y="1779"/>
                  </a:cubicBezTo>
                  <a:cubicBezTo>
                    <a:pt x="544138" y="2732"/>
                    <a:pt x="663200" y="12257"/>
                    <a:pt x="645103" y="84647"/>
                  </a:cubicBezTo>
                  <a:close/>
                </a:path>
              </a:pathLst>
            </a:custGeom>
            <a:solidFill>
              <a:srgbClr val="C53F3F"/>
            </a:solidFill>
            <a:ln w="9525" cap="flat">
              <a:noFill/>
              <a:prstDash val="solid"/>
              <a:miter/>
            </a:ln>
          </p:spPr>
          <p:txBody>
            <a:bodyPr rtlCol="0" anchor="ctr"/>
            <a:lstStyle/>
            <a:p>
              <a:endParaRPr lang="en-US">
                <a:solidFill>
                  <a:prstClr val="black"/>
                </a:solidFill>
              </a:endParaRPr>
            </a:p>
          </p:txBody>
        </p:sp>
        <p:sp>
          <p:nvSpPr>
            <p:cNvPr id="235" name="Freeform: Shape 234">
              <a:extLst>
                <a:ext uri="{FF2B5EF4-FFF2-40B4-BE49-F238E27FC236}">
                  <a16:creationId xmlns="" xmlns:a16="http://schemas.microsoft.com/office/drawing/2014/main" id="{5C063A6D-0C42-4104-96EE-064B2F30958A}"/>
                </a:ext>
              </a:extLst>
            </p:cNvPr>
            <p:cNvSpPr/>
            <p:nvPr/>
          </p:nvSpPr>
          <p:spPr>
            <a:xfrm>
              <a:off x="5810250" y="2958464"/>
              <a:ext cx="282892" cy="141922"/>
            </a:xfrm>
            <a:custGeom>
              <a:avLst/>
              <a:gdLst>
                <a:gd name="connsiteX0" fmla="*/ 282893 w 282892"/>
                <a:gd name="connsiteY0" fmla="*/ 0 h 141922"/>
                <a:gd name="connsiteX1" fmla="*/ 241935 w 282892"/>
                <a:gd name="connsiteY1" fmla="*/ 22860 h 141922"/>
                <a:gd name="connsiteX2" fmla="*/ 148590 w 282892"/>
                <a:gd name="connsiteY2" fmla="*/ 87630 h 141922"/>
                <a:gd name="connsiteX3" fmla="*/ 46672 w 282892"/>
                <a:gd name="connsiteY3" fmla="*/ 137160 h 141922"/>
                <a:gd name="connsiteX4" fmla="*/ 12383 w 282892"/>
                <a:gd name="connsiteY4" fmla="*/ 141922 h 141922"/>
                <a:gd name="connsiteX5" fmla="*/ 0 w 282892"/>
                <a:gd name="connsiteY5" fmla="*/ 140970 h 141922"/>
                <a:gd name="connsiteX6" fmla="*/ 45720 w 282892"/>
                <a:gd name="connsiteY6" fmla="*/ 133350 h 141922"/>
                <a:gd name="connsiteX7" fmla="*/ 145733 w 282892"/>
                <a:gd name="connsiteY7" fmla="*/ 83820 h 141922"/>
                <a:gd name="connsiteX8" fmla="*/ 240030 w 282892"/>
                <a:gd name="connsiteY8" fmla="*/ 20955 h 141922"/>
                <a:gd name="connsiteX9" fmla="*/ 270510 w 282892"/>
                <a:gd name="connsiteY9" fmla="*/ 5715 h 141922"/>
                <a:gd name="connsiteX10" fmla="*/ 282893 w 282892"/>
                <a:gd name="connsiteY10" fmla="*/ 0 h 1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892" h="141922">
                  <a:moveTo>
                    <a:pt x="282893" y="0"/>
                  </a:moveTo>
                  <a:cubicBezTo>
                    <a:pt x="282893" y="952"/>
                    <a:pt x="266700" y="7620"/>
                    <a:pt x="241935" y="22860"/>
                  </a:cubicBezTo>
                  <a:cubicBezTo>
                    <a:pt x="217170" y="38100"/>
                    <a:pt x="185738" y="61913"/>
                    <a:pt x="148590" y="87630"/>
                  </a:cubicBezTo>
                  <a:cubicBezTo>
                    <a:pt x="118110" y="109538"/>
                    <a:pt x="82867" y="126682"/>
                    <a:pt x="46672" y="137160"/>
                  </a:cubicBezTo>
                  <a:cubicBezTo>
                    <a:pt x="35242" y="140017"/>
                    <a:pt x="23813" y="140970"/>
                    <a:pt x="12383" y="141922"/>
                  </a:cubicBezTo>
                  <a:cubicBezTo>
                    <a:pt x="8572" y="141922"/>
                    <a:pt x="3810" y="141922"/>
                    <a:pt x="0" y="140970"/>
                  </a:cubicBezTo>
                  <a:cubicBezTo>
                    <a:pt x="15240" y="139065"/>
                    <a:pt x="30480" y="137160"/>
                    <a:pt x="45720" y="133350"/>
                  </a:cubicBezTo>
                  <a:cubicBezTo>
                    <a:pt x="81915" y="121920"/>
                    <a:pt x="115253" y="105727"/>
                    <a:pt x="145733" y="83820"/>
                  </a:cubicBezTo>
                  <a:cubicBezTo>
                    <a:pt x="181928" y="59055"/>
                    <a:pt x="214313" y="34290"/>
                    <a:pt x="240030" y="20955"/>
                  </a:cubicBezTo>
                  <a:cubicBezTo>
                    <a:pt x="249555" y="15240"/>
                    <a:pt x="260032" y="10477"/>
                    <a:pt x="270510" y="5715"/>
                  </a:cubicBezTo>
                  <a:cubicBezTo>
                    <a:pt x="274320" y="1905"/>
                    <a:pt x="278130" y="952"/>
                    <a:pt x="282893" y="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36" name="Freeform: Shape 235">
              <a:extLst>
                <a:ext uri="{FF2B5EF4-FFF2-40B4-BE49-F238E27FC236}">
                  <a16:creationId xmlns="" xmlns:a16="http://schemas.microsoft.com/office/drawing/2014/main" id="{2DE539EA-E342-4502-99BF-F95248F954C7}"/>
                </a:ext>
              </a:extLst>
            </p:cNvPr>
            <p:cNvSpPr/>
            <p:nvPr/>
          </p:nvSpPr>
          <p:spPr>
            <a:xfrm>
              <a:off x="5771197" y="2912705"/>
              <a:ext cx="338137" cy="186460"/>
            </a:xfrm>
            <a:custGeom>
              <a:avLst/>
              <a:gdLst>
                <a:gd name="connsiteX0" fmla="*/ 321945 w 338137"/>
                <a:gd name="connsiteY0" fmla="*/ 991 h 186460"/>
                <a:gd name="connsiteX1" fmla="*/ 299085 w 338137"/>
                <a:gd name="connsiteY1" fmla="*/ 2896 h 186460"/>
                <a:gd name="connsiteX2" fmla="*/ 153353 w 338137"/>
                <a:gd name="connsiteY2" fmla="*/ 98146 h 186460"/>
                <a:gd name="connsiteX3" fmla="*/ 0 w 338137"/>
                <a:gd name="connsiteY3" fmla="*/ 175299 h 186460"/>
                <a:gd name="connsiteX4" fmla="*/ 79058 w 338137"/>
                <a:gd name="connsiteY4" fmla="*/ 182919 h 186460"/>
                <a:gd name="connsiteX5" fmla="*/ 321945 w 338137"/>
                <a:gd name="connsiteY5" fmla="*/ 46711 h 186460"/>
                <a:gd name="connsiteX6" fmla="*/ 338138 w 338137"/>
                <a:gd name="connsiteY6" fmla="*/ 22899 h 186460"/>
                <a:gd name="connsiteX7" fmla="*/ 321945 w 338137"/>
                <a:gd name="connsiteY7" fmla="*/ 991 h 18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137" h="186460">
                  <a:moveTo>
                    <a:pt x="321945" y="991"/>
                  </a:moveTo>
                  <a:cubicBezTo>
                    <a:pt x="314325" y="-914"/>
                    <a:pt x="305753" y="39"/>
                    <a:pt x="299085" y="2896"/>
                  </a:cubicBezTo>
                  <a:cubicBezTo>
                    <a:pt x="242888" y="20041"/>
                    <a:pt x="198120" y="60046"/>
                    <a:pt x="153353" y="98146"/>
                  </a:cubicBezTo>
                  <a:cubicBezTo>
                    <a:pt x="108585" y="135294"/>
                    <a:pt x="58103" y="171489"/>
                    <a:pt x="0" y="175299"/>
                  </a:cubicBezTo>
                  <a:cubicBezTo>
                    <a:pt x="24765" y="186729"/>
                    <a:pt x="52388" y="189586"/>
                    <a:pt x="79058" y="182919"/>
                  </a:cubicBezTo>
                  <a:cubicBezTo>
                    <a:pt x="180975" y="152439"/>
                    <a:pt x="240030" y="78144"/>
                    <a:pt x="321945" y="46711"/>
                  </a:cubicBezTo>
                  <a:cubicBezTo>
                    <a:pt x="331470" y="41949"/>
                    <a:pt x="337185" y="32424"/>
                    <a:pt x="338138" y="22899"/>
                  </a:cubicBezTo>
                  <a:cubicBezTo>
                    <a:pt x="335280" y="12421"/>
                    <a:pt x="329565" y="4801"/>
                    <a:pt x="321945" y="991"/>
                  </a:cubicBezTo>
                  <a:close/>
                </a:path>
              </a:pathLst>
            </a:custGeom>
            <a:solidFill>
              <a:srgbClr val="000000"/>
            </a:solidFill>
            <a:ln w="9525" cap="flat">
              <a:noFill/>
              <a:prstDash val="solid"/>
              <a:miter/>
            </a:ln>
          </p:spPr>
          <p:txBody>
            <a:bodyPr rtlCol="0" anchor="ctr"/>
            <a:lstStyle/>
            <a:p>
              <a:endParaRPr lang="en-US">
                <a:solidFill>
                  <a:prstClr val="black"/>
                </a:solidFill>
              </a:endParaRPr>
            </a:p>
          </p:txBody>
        </p:sp>
        <p:sp>
          <p:nvSpPr>
            <p:cNvPr id="237" name="Freeform: Shape 236">
              <a:extLst>
                <a:ext uri="{FF2B5EF4-FFF2-40B4-BE49-F238E27FC236}">
                  <a16:creationId xmlns="" xmlns:a16="http://schemas.microsoft.com/office/drawing/2014/main" id="{44160F5B-CBFB-44AF-A9CF-7B66A17C4745}"/>
                </a:ext>
              </a:extLst>
            </p:cNvPr>
            <p:cNvSpPr/>
            <p:nvPr/>
          </p:nvSpPr>
          <p:spPr>
            <a:xfrm>
              <a:off x="5622141" y="3119318"/>
              <a:ext cx="62378" cy="83024"/>
            </a:xfrm>
            <a:custGeom>
              <a:avLst/>
              <a:gdLst>
                <a:gd name="connsiteX0" fmla="*/ 62378 w 62378"/>
                <a:gd name="connsiteY0" fmla="*/ 80128 h 83024"/>
                <a:gd name="connsiteX1" fmla="*/ 44281 w 62378"/>
                <a:gd name="connsiteY1" fmla="*/ 82034 h 83024"/>
                <a:gd name="connsiteX2" fmla="*/ 466 w 62378"/>
                <a:gd name="connsiteY2" fmla="*/ 25836 h 83024"/>
                <a:gd name="connsiteX3" fmla="*/ 3323 w 62378"/>
                <a:gd name="connsiteY3" fmla="*/ 15359 h 83024"/>
                <a:gd name="connsiteX4" fmla="*/ 12848 w 62378"/>
                <a:gd name="connsiteY4" fmla="*/ 119 h 83024"/>
                <a:gd name="connsiteX5" fmla="*/ 7133 w 62378"/>
                <a:gd name="connsiteY5" fmla="*/ 16311 h 83024"/>
                <a:gd name="connsiteX6" fmla="*/ 42376 w 62378"/>
                <a:gd name="connsiteY6" fmla="*/ 77271 h 83024"/>
                <a:gd name="connsiteX7" fmla="*/ 45233 w 62378"/>
                <a:gd name="connsiteY7" fmla="*/ 78224 h 83024"/>
                <a:gd name="connsiteX8" fmla="*/ 62378 w 62378"/>
                <a:gd name="connsiteY8" fmla="*/ 80128 h 8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78" h="83024">
                  <a:moveTo>
                    <a:pt x="62378" y="80128"/>
                  </a:moveTo>
                  <a:cubicBezTo>
                    <a:pt x="56663" y="82986"/>
                    <a:pt x="49996" y="83939"/>
                    <a:pt x="44281" y="82034"/>
                  </a:cubicBezTo>
                  <a:cubicBezTo>
                    <a:pt x="16658" y="78224"/>
                    <a:pt x="-3344" y="53459"/>
                    <a:pt x="466" y="25836"/>
                  </a:cubicBezTo>
                  <a:cubicBezTo>
                    <a:pt x="466" y="22026"/>
                    <a:pt x="1418" y="19169"/>
                    <a:pt x="3323" y="15359"/>
                  </a:cubicBezTo>
                  <a:cubicBezTo>
                    <a:pt x="7133" y="3928"/>
                    <a:pt x="12848" y="-834"/>
                    <a:pt x="12848" y="119"/>
                  </a:cubicBezTo>
                  <a:cubicBezTo>
                    <a:pt x="12848" y="119"/>
                    <a:pt x="9991" y="5834"/>
                    <a:pt x="7133" y="16311"/>
                  </a:cubicBezTo>
                  <a:cubicBezTo>
                    <a:pt x="466" y="42981"/>
                    <a:pt x="15706" y="69651"/>
                    <a:pt x="42376" y="77271"/>
                  </a:cubicBezTo>
                  <a:cubicBezTo>
                    <a:pt x="43328" y="77271"/>
                    <a:pt x="44281" y="78224"/>
                    <a:pt x="45233" y="78224"/>
                  </a:cubicBezTo>
                  <a:cubicBezTo>
                    <a:pt x="54758" y="80128"/>
                    <a:pt x="62378" y="78224"/>
                    <a:pt x="62378" y="80128"/>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38" name="Freeform: Shape 237">
              <a:extLst>
                <a:ext uri="{FF2B5EF4-FFF2-40B4-BE49-F238E27FC236}">
                  <a16:creationId xmlns="" xmlns:a16="http://schemas.microsoft.com/office/drawing/2014/main" id="{386E119C-1E8C-4E3E-B9AC-B4FC5D1FDF58}"/>
                </a:ext>
              </a:extLst>
            </p:cNvPr>
            <p:cNvSpPr/>
            <p:nvPr/>
          </p:nvSpPr>
          <p:spPr>
            <a:xfrm>
              <a:off x="5810978" y="3171824"/>
              <a:ext cx="50706" cy="18441"/>
            </a:xfrm>
            <a:custGeom>
              <a:avLst/>
              <a:gdLst>
                <a:gd name="connsiteX0" fmla="*/ 50706 w 50706"/>
                <a:gd name="connsiteY0" fmla="*/ 18097 h 18441"/>
                <a:gd name="connsiteX1" fmla="*/ 23084 w 50706"/>
                <a:gd name="connsiteY1" fmla="*/ 14288 h 18441"/>
                <a:gd name="connsiteX2" fmla="*/ 224 w 50706"/>
                <a:gd name="connsiteY2" fmla="*/ 0 h 18441"/>
                <a:gd name="connsiteX3" fmla="*/ 25941 w 50706"/>
                <a:gd name="connsiteY3" fmla="*/ 8572 h 18441"/>
                <a:gd name="connsiteX4" fmla="*/ 50706 w 50706"/>
                <a:gd name="connsiteY4" fmla="*/ 18097 h 1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06" h="18441">
                  <a:moveTo>
                    <a:pt x="50706" y="18097"/>
                  </a:moveTo>
                  <a:cubicBezTo>
                    <a:pt x="41181" y="19050"/>
                    <a:pt x="31656" y="18097"/>
                    <a:pt x="23084" y="14288"/>
                  </a:cubicBezTo>
                  <a:cubicBezTo>
                    <a:pt x="8796" y="9525"/>
                    <a:pt x="-1681" y="1905"/>
                    <a:pt x="224" y="0"/>
                  </a:cubicBezTo>
                  <a:cubicBezTo>
                    <a:pt x="8796" y="1905"/>
                    <a:pt x="17369" y="3810"/>
                    <a:pt x="25941" y="8572"/>
                  </a:cubicBezTo>
                  <a:cubicBezTo>
                    <a:pt x="34514" y="10478"/>
                    <a:pt x="43086" y="14288"/>
                    <a:pt x="50706" y="18097"/>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39" name="Freeform: Shape 238">
              <a:extLst>
                <a:ext uri="{FF2B5EF4-FFF2-40B4-BE49-F238E27FC236}">
                  <a16:creationId xmlns="" xmlns:a16="http://schemas.microsoft.com/office/drawing/2014/main" id="{DCD1BC7C-C431-42AA-B8F6-0BFBF632FC8B}"/>
                </a:ext>
              </a:extLst>
            </p:cNvPr>
            <p:cNvSpPr/>
            <p:nvPr/>
          </p:nvSpPr>
          <p:spPr>
            <a:xfrm>
              <a:off x="5780722" y="3073716"/>
              <a:ext cx="149542" cy="34633"/>
            </a:xfrm>
            <a:custGeom>
              <a:avLst/>
              <a:gdLst>
                <a:gd name="connsiteX0" fmla="*/ 149543 w 149542"/>
                <a:gd name="connsiteY0" fmla="*/ 0 h 34633"/>
                <a:gd name="connsiteX1" fmla="*/ 130493 w 149542"/>
                <a:gd name="connsiteY1" fmla="*/ 12383 h 34633"/>
                <a:gd name="connsiteX2" fmla="*/ 78105 w 149542"/>
                <a:gd name="connsiteY2" fmla="*/ 30480 h 34633"/>
                <a:gd name="connsiteX3" fmla="*/ 22860 w 149542"/>
                <a:gd name="connsiteY3" fmla="*/ 34290 h 34633"/>
                <a:gd name="connsiteX4" fmla="*/ 0 w 149542"/>
                <a:gd name="connsiteY4" fmla="*/ 30480 h 34633"/>
                <a:gd name="connsiteX5" fmla="*/ 77153 w 149542"/>
                <a:gd name="connsiteY5" fmla="*/ 23813 h 34633"/>
                <a:gd name="connsiteX6" fmla="*/ 149543 w 149542"/>
                <a:gd name="connsiteY6" fmla="*/ 0 h 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542" h="34633">
                  <a:moveTo>
                    <a:pt x="149543" y="0"/>
                  </a:moveTo>
                  <a:cubicBezTo>
                    <a:pt x="143828" y="4763"/>
                    <a:pt x="137160" y="9525"/>
                    <a:pt x="130493" y="12383"/>
                  </a:cubicBezTo>
                  <a:cubicBezTo>
                    <a:pt x="114300" y="20955"/>
                    <a:pt x="96203" y="26670"/>
                    <a:pt x="78105" y="30480"/>
                  </a:cubicBezTo>
                  <a:cubicBezTo>
                    <a:pt x="60008" y="34290"/>
                    <a:pt x="40958" y="35242"/>
                    <a:pt x="22860" y="34290"/>
                  </a:cubicBezTo>
                  <a:cubicBezTo>
                    <a:pt x="15240" y="34290"/>
                    <a:pt x="7620" y="33338"/>
                    <a:pt x="0" y="30480"/>
                  </a:cubicBezTo>
                  <a:cubicBezTo>
                    <a:pt x="25718" y="30480"/>
                    <a:pt x="51435" y="27623"/>
                    <a:pt x="77153" y="23813"/>
                  </a:cubicBezTo>
                  <a:cubicBezTo>
                    <a:pt x="101918" y="18098"/>
                    <a:pt x="125730" y="10478"/>
                    <a:pt x="149543"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40" name="Freeform: Shape 239">
              <a:extLst>
                <a:ext uri="{FF2B5EF4-FFF2-40B4-BE49-F238E27FC236}">
                  <a16:creationId xmlns="" xmlns:a16="http://schemas.microsoft.com/office/drawing/2014/main" id="{2D97A75C-8D68-4D0D-A3BD-4CB96DB48082}"/>
                </a:ext>
              </a:extLst>
            </p:cNvPr>
            <p:cNvSpPr/>
            <p:nvPr/>
          </p:nvSpPr>
          <p:spPr>
            <a:xfrm>
              <a:off x="5972768" y="3126965"/>
              <a:ext cx="39411" cy="20094"/>
            </a:xfrm>
            <a:custGeom>
              <a:avLst/>
              <a:gdLst>
                <a:gd name="connsiteX0" fmla="*/ 39412 w 39411"/>
                <a:gd name="connsiteY0" fmla="*/ 18189 h 20094"/>
                <a:gd name="connsiteX1" fmla="*/ 16551 w 39411"/>
                <a:gd name="connsiteY1" fmla="*/ 16284 h 20094"/>
                <a:gd name="connsiteX2" fmla="*/ 359 w 39411"/>
                <a:gd name="connsiteY2" fmla="*/ 92 h 20094"/>
                <a:gd name="connsiteX3" fmla="*/ 19409 w 39411"/>
                <a:gd name="connsiteY3" fmla="*/ 10569 h 20094"/>
                <a:gd name="connsiteX4" fmla="*/ 39412 w 39411"/>
                <a:gd name="connsiteY4" fmla="*/ 18189 h 20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 h="20094">
                  <a:moveTo>
                    <a:pt x="39412" y="18189"/>
                  </a:moveTo>
                  <a:cubicBezTo>
                    <a:pt x="39412" y="20094"/>
                    <a:pt x="28934" y="21999"/>
                    <a:pt x="16551" y="16284"/>
                  </a:cubicBezTo>
                  <a:cubicBezTo>
                    <a:pt x="4169" y="10569"/>
                    <a:pt x="-1546" y="1044"/>
                    <a:pt x="359" y="92"/>
                  </a:cubicBezTo>
                  <a:cubicBezTo>
                    <a:pt x="1312" y="-861"/>
                    <a:pt x="8932" y="5807"/>
                    <a:pt x="19409" y="10569"/>
                  </a:cubicBezTo>
                  <a:cubicBezTo>
                    <a:pt x="28934" y="15332"/>
                    <a:pt x="39412" y="17237"/>
                    <a:pt x="39412" y="18189"/>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41" name="Freeform: Shape 240">
              <a:extLst>
                <a:ext uri="{FF2B5EF4-FFF2-40B4-BE49-F238E27FC236}">
                  <a16:creationId xmlns="" xmlns:a16="http://schemas.microsoft.com/office/drawing/2014/main" id="{85DF439E-A4E9-4E5F-86FD-D39D3CF99B76}"/>
                </a:ext>
              </a:extLst>
            </p:cNvPr>
            <p:cNvSpPr/>
            <p:nvPr/>
          </p:nvSpPr>
          <p:spPr>
            <a:xfrm>
              <a:off x="6081712" y="3049904"/>
              <a:ext cx="20955" cy="6667"/>
            </a:xfrm>
            <a:custGeom>
              <a:avLst/>
              <a:gdLst>
                <a:gd name="connsiteX0" fmla="*/ 20955 w 20955"/>
                <a:gd name="connsiteY0" fmla="*/ 2858 h 6667"/>
                <a:gd name="connsiteX1" fmla="*/ 10478 w 20955"/>
                <a:gd name="connsiteY1" fmla="*/ 6667 h 6667"/>
                <a:gd name="connsiteX2" fmla="*/ 0 w 20955"/>
                <a:gd name="connsiteY2" fmla="*/ 3810 h 6667"/>
                <a:gd name="connsiteX3" fmla="*/ 10478 w 20955"/>
                <a:gd name="connsiteY3" fmla="*/ 0 h 6667"/>
                <a:gd name="connsiteX4" fmla="*/ 20955 w 20955"/>
                <a:gd name="connsiteY4" fmla="*/ 2858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6667">
                  <a:moveTo>
                    <a:pt x="20955" y="2858"/>
                  </a:moveTo>
                  <a:cubicBezTo>
                    <a:pt x="20955" y="4763"/>
                    <a:pt x="16193" y="5715"/>
                    <a:pt x="10478" y="6667"/>
                  </a:cubicBezTo>
                  <a:cubicBezTo>
                    <a:pt x="4763" y="6667"/>
                    <a:pt x="0" y="5715"/>
                    <a:pt x="0" y="3810"/>
                  </a:cubicBezTo>
                  <a:cubicBezTo>
                    <a:pt x="0" y="1905"/>
                    <a:pt x="4763" y="953"/>
                    <a:pt x="10478" y="0"/>
                  </a:cubicBezTo>
                  <a:cubicBezTo>
                    <a:pt x="16193" y="0"/>
                    <a:pt x="20955" y="1905"/>
                    <a:pt x="20955" y="2858"/>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42" name="Freeform: Shape 241">
              <a:extLst>
                <a:ext uri="{FF2B5EF4-FFF2-40B4-BE49-F238E27FC236}">
                  <a16:creationId xmlns="" xmlns:a16="http://schemas.microsoft.com/office/drawing/2014/main" id="{0EAC80EF-C53F-4262-BD16-98C9C9347912}"/>
                </a:ext>
              </a:extLst>
            </p:cNvPr>
            <p:cNvSpPr/>
            <p:nvPr/>
          </p:nvSpPr>
          <p:spPr>
            <a:xfrm>
              <a:off x="6153150" y="2944177"/>
              <a:ext cx="78436" cy="47067"/>
            </a:xfrm>
            <a:custGeom>
              <a:avLst/>
              <a:gdLst>
                <a:gd name="connsiteX0" fmla="*/ 78105 w 78436"/>
                <a:gd name="connsiteY0" fmla="*/ 0 h 47067"/>
                <a:gd name="connsiteX1" fmla="*/ 73343 w 78436"/>
                <a:gd name="connsiteY1" fmla="*/ 13335 h 47067"/>
                <a:gd name="connsiteX2" fmla="*/ 46672 w 78436"/>
                <a:gd name="connsiteY2" fmla="*/ 36195 h 47067"/>
                <a:gd name="connsiteX3" fmla="*/ 14288 w 78436"/>
                <a:gd name="connsiteY3" fmla="*/ 45720 h 47067"/>
                <a:gd name="connsiteX4" fmla="*/ 0 w 78436"/>
                <a:gd name="connsiteY4" fmla="*/ 46672 h 47067"/>
                <a:gd name="connsiteX5" fmla="*/ 13335 w 78436"/>
                <a:gd name="connsiteY5" fmla="*/ 41910 h 47067"/>
                <a:gd name="connsiteX6" fmla="*/ 44768 w 78436"/>
                <a:gd name="connsiteY6" fmla="*/ 30480 h 47067"/>
                <a:gd name="connsiteX7" fmla="*/ 70485 w 78436"/>
                <a:gd name="connsiteY7" fmla="*/ 10477 h 47067"/>
                <a:gd name="connsiteX8" fmla="*/ 78105 w 78436"/>
                <a:gd name="connsiteY8" fmla="*/ 0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36" h="47067">
                  <a:moveTo>
                    <a:pt x="78105" y="0"/>
                  </a:moveTo>
                  <a:cubicBezTo>
                    <a:pt x="79057" y="0"/>
                    <a:pt x="78105" y="5715"/>
                    <a:pt x="73343" y="13335"/>
                  </a:cubicBezTo>
                  <a:cubicBezTo>
                    <a:pt x="66675" y="22860"/>
                    <a:pt x="58103" y="30480"/>
                    <a:pt x="46672" y="36195"/>
                  </a:cubicBezTo>
                  <a:cubicBezTo>
                    <a:pt x="36195" y="40957"/>
                    <a:pt x="25718" y="44767"/>
                    <a:pt x="14288" y="45720"/>
                  </a:cubicBezTo>
                  <a:cubicBezTo>
                    <a:pt x="5715" y="46672"/>
                    <a:pt x="0" y="47625"/>
                    <a:pt x="0" y="46672"/>
                  </a:cubicBezTo>
                  <a:cubicBezTo>
                    <a:pt x="0" y="45720"/>
                    <a:pt x="4763" y="43815"/>
                    <a:pt x="13335" y="41910"/>
                  </a:cubicBezTo>
                  <a:cubicBezTo>
                    <a:pt x="23813" y="39052"/>
                    <a:pt x="34290" y="35242"/>
                    <a:pt x="44768" y="30480"/>
                  </a:cubicBezTo>
                  <a:cubicBezTo>
                    <a:pt x="54293" y="25717"/>
                    <a:pt x="62865" y="19050"/>
                    <a:pt x="70485" y="10477"/>
                  </a:cubicBezTo>
                  <a:cubicBezTo>
                    <a:pt x="75247" y="4763"/>
                    <a:pt x="77153" y="0"/>
                    <a:pt x="78105"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grpSp>
          <p:nvGrpSpPr>
            <p:cNvPr id="243" name="Graphic 6">
              <a:extLst>
                <a:ext uri="{FF2B5EF4-FFF2-40B4-BE49-F238E27FC236}">
                  <a16:creationId xmlns="" xmlns:a16="http://schemas.microsoft.com/office/drawing/2014/main" id="{E5493B2A-5F70-4063-ADF3-59F8214BC715}"/>
                </a:ext>
              </a:extLst>
            </p:cNvPr>
            <p:cNvGrpSpPr/>
            <p:nvPr/>
          </p:nvGrpSpPr>
          <p:grpSpPr>
            <a:xfrm>
              <a:off x="3543300" y="881062"/>
              <a:ext cx="2668970" cy="2078788"/>
              <a:chOff x="3543300" y="881062"/>
              <a:chExt cx="2668970" cy="2078788"/>
            </a:xfrm>
            <a:solidFill>
              <a:srgbClr val="FFFFFF"/>
            </a:solidFill>
          </p:grpSpPr>
          <p:sp>
            <p:nvSpPr>
              <p:cNvPr id="257" name="Freeform: Shape 256">
                <a:extLst>
                  <a:ext uri="{FF2B5EF4-FFF2-40B4-BE49-F238E27FC236}">
                    <a16:creationId xmlns="" xmlns:a16="http://schemas.microsoft.com/office/drawing/2014/main" id="{3299683E-E6EE-4BD5-89B3-63C501DB069F}"/>
                  </a:ext>
                </a:extLst>
              </p:cNvPr>
              <p:cNvSpPr/>
              <p:nvPr/>
            </p:nvSpPr>
            <p:spPr>
              <a:xfrm>
                <a:off x="5922645" y="2908934"/>
                <a:ext cx="12382" cy="8572"/>
              </a:xfrm>
              <a:custGeom>
                <a:avLst/>
                <a:gdLst>
                  <a:gd name="connsiteX0" fmla="*/ 12383 w 12382"/>
                  <a:gd name="connsiteY0" fmla="*/ 0 h 8572"/>
                  <a:gd name="connsiteX1" fmla="*/ 0 w 12382"/>
                  <a:gd name="connsiteY1" fmla="*/ 8573 h 8572"/>
                  <a:gd name="connsiteX2" fmla="*/ 12383 w 12382"/>
                  <a:gd name="connsiteY2" fmla="*/ 0 h 8572"/>
                </a:gdLst>
                <a:ahLst/>
                <a:cxnLst>
                  <a:cxn ang="0">
                    <a:pos x="connsiteX0" y="connsiteY0"/>
                  </a:cxn>
                  <a:cxn ang="0">
                    <a:pos x="connsiteX1" y="connsiteY1"/>
                  </a:cxn>
                  <a:cxn ang="0">
                    <a:pos x="connsiteX2" y="connsiteY2"/>
                  </a:cxn>
                </a:cxnLst>
                <a:rect l="l" t="t" r="r" b="b"/>
                <a:pathLst>
                  <a:path w="12382" h="8572">
                    <a:moveTo>
                      <a:pt x="12383" y="0"/>
                    </a:moveTo>
                    <a:cubicBezTo>
                      <a:pt x="7620" y="2858"/>
                      <a:pt x="3810" y="5715"/>
                      <a:pt x="0" y="8573"/>
                    </a:cubicBezTo>
                    <a:lnTo>
                      <a:pt x="12383" y="0"/>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58" name="Freeform: Shape 257">
                <a:extLst>
                  <a:ext uri="{FF2B5EF4-FFF2-40B4-BE49-F238E27FC236}">
                    <a16:creationId xmlns="" xmlns:a16="http://schemas.microsoft.com/office/drawing/2014/main" id="{90D6A05C-53CA-4FBC-8CEA-7503FCCB867A}"/>
                  </a:ext>
                </a:extLst>
              </p:cNvPr>
              <p:cNvSpPr/>
              <p:nvPr/>
            </p:nvSpPr>
            <p:spPr>
              <a:xfrm>
                <a:off x="3543300" y="881062"/>
                <a:ext cx="9525" cy="9525"/>
              </a:xfrm>
              <a:custGeom>
                <a:avLst/>
                <a:gdLst/>
                <a:ahLst/>
                <a:cxnLst/>
                <a:rect l="l" t="t" r="r" b="b"/>
                <a:pathLst>
                  <a:path w="9525" h="9525"/>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59" name="Freeform: Shape 258">
                <a:extLst>
                  <a:ext uri="{FF2B5EF4-FFF2-40B4-BE49-F238E27FC236}">
                    <a16:creationId xmlns="" xmlns:a16="http://schemas.microsoft.com/office/drawing/2014/main" id="{549484D5-F34A-4641-91EF-772D6AFDF1BC}"/>
                  </a:ext>
                </a:extLst>
              </p:cNvPr>
              <p:cNvSpPr/>
              <p:nvPr/>
            </p:nvSpPr>
            <p:spPr>
              <a:xfrm>
                <a:off x="5908565" y="2851094"/>
                <a:ext cx="303705" cy="108755"/>
              </a:xfrm>
              <a:custGeom>
                <a:avLst/>
                <a:gdLst>
                  <a:gd name="connsiteX0" fmla="*/ 287447 w 303705"/>
                  <a:gd name="connsiteY0" fmla="*/ 13072 h 108755"/>
                  <a:gd name="connsiteX1" fmla="*/ 244585 w 303705"/>
                  <a:gd name="connsiteY1" fmla="*/ 689 h 108755"/>
                  <a:gd name="connsiteX2" fmla="*/ 26462 w 303705"/>
                  <a:gd name="connsiteY2" fmla="*/ 57839 h 108755"/>
                  <a:gd name="connsiteX3" fmla="*/ 3602 w 303705"/>
                  <a:gd name="connsiteY3" fmla="*/ 77842 h 108755"/>
                  <a:gd name="connsiteX4" fmla="*/ 7412 w 303705"/>
                  <a:gd name="connsiteY4" fmla="*/ 105464 h 108755"/>
                  <a:gd name="connsiteX5" fmla="*/ 39797 w 303705"/>
                  <a:gd name="connsiteY5" fmla="*/ 102607 h 108755"/>
                  <a:gd name="connsiteX6" fmla="*/ 140762 w 303705"/>
                  <a:gd name="connsiteY6" fmla="*/ 52125 h 108755"/>
                  <a:gd name="connsiteX7" fmla="*/ 249347 w 303705"/>
                  <a:gd name="connsiteY7" fmla="*/ 59745 h 108755"/>
                  <a:gd name="connsiteX8" fmla="*/ 281732 w 303705"/>
                  <a:gd name="connsiteY8" fmla="*/ 74032 h 108755"/>
                  <a:gd name="connsiteX9" fmla="*/ 303640 w 303705"/>
                  <a:gd name="connsiteY9" fmla="*/ 43552 h 108755"/>
                  <a:gd name="connsiteX10" fmla="*/ 287447 w 303705"/>
                  <a:gd name="connsiteY10" fmla="*/ 13072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705" h="108755">
                    <a:moveTo>
                      <a:pt x="287447" y="13072"/>
                    </a:moveTo>
                    <a:cubicBezTo>
                      <a:pt x="275065" y="4500"/>
                      <a:pt x="259825" y="689"/>
                      <a:pt x="244585" y="689"/>
                    </a:cubicBezTo>
                    <a:cubicBezTo>
                      <a:pt x="167432" y="-4073"/>
                      <a:pt x="91232" y="15930"/>
                      <a:pt x="26462" y="57839"/>
                    </a:cubicBezTo>
                    <a:cubicBezTo>
                      <a:pt x="17890" y="62602"/>
                      <a:pt x="10270" y="70222"/>
                      <a:pt x="3602" y="77842"/>
                    </a:cubicBezTo>
                    <a:cubicBezTo>
                      <a:pt x="-2113" y="86414"/>
                      <a:pt x="-1160" y="98797"/>
                      <a:pt x="7412" y="105464"/>
                    </a:cubicBezTo>
                    <a:cubicBezTo>
                      <a:pt x="16937" y="112132"/>
                      <a:pt x="29320" y="107370"/>
                      <a:pt x="39797" y="102607"/>
                    </a:cubicBezTo>
                    <a:cubicBezTo>
                      <a:pt x="73135" y="85462"/>
                      <a:pt x="105520" y="64507"/>
                      <a:pt x="140762" y="52125"/>
                    </a:cubicBezTo>
                    <a:cubicBezTo>
                      <a:pt x="176005" y="39742"/>
                      <a:pt x="217915" y="38789"/>
                      <a:pt x="249347" y="59745"/>
                    </a:cubicBezTo>
                    <a:cubicBezTo>
                      <a:pt x="259825" y="66412"/>
                      <a:pt x="269350" y="75937"/>
                      <a:pt x="281732" y="74032"/>
                    </a:cubicBezTo>
                    <a:cubicBezTo>
                      <a:pt x="295067" y="71175"/>
                      <a:pt x="304592" y="57839"/>
                      <a:pt x="303640" y="43552"/>
                    </a:cubicBezTo>
                    <a:cubicBezTo>
                      <a:pt x="302687" y="32122"/>
                      <a:pt x="296972" y="20692"/>
                      <a:pt x="287447" y="13072"/>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grpSp>
        <p:sp>
          <p:nvSpPr>
            <p:cNvPr id="244" name="Freeform: Shape 243">
              <a:extLst>
                <a:ext uri="{FF2B5EF4-FFF2-40B4-BE49-F238E27FC236}">
                  <a16:creationId xmlns="" xmlns:a16="http://schemas.microsoft.com/office/drawing/2014/main" id="{6FB90719-A6FE-42EC-A113-780847E11AF9}"/>
                </a:ext>
              </a:extLst>
            </p:cNvPr>
            <p:cNvSpPr/>
            <p:nvPr/>
          </p:nvSpPr>
          <p:spPr>
            <a:xfrm>
              <a:off x="5660707" y="3114786"/>
              <a:ext cx="216455" cy="56145"/>
            </a:xfrm>
            <a:custGeom>
              <a:avLst/>
              <a:gdLst>
                <a:gd name="connsiteX0" fmla="*/ 212408 w 216455"/>
                <a:gd name="connsiteY0" fmla="*/ 16080 h 56145"/>
                <a:gd name="connsiteX1" fmla="*/ 205740 w 216455"/>
                <a:gd name="connsiteY1" fmla="*/ 14175 h 56145"/>
                <a:gd name="connsiteX2" fmla="*/ 113347 w 216455"/>
                <a:gd name="connsiteY2" fmla="*/ 3698 h 56145"/>
                <a:gd name="connsiteX3" fmla="*/ 27622 w 216455"/>
                <a:gd name="connsiteY3" fmla="*/ 5603 h 56145"/>
                <a:gd name="connsiteX4" fmla="*/ 0 w 216455"/>
                <a:gd name="connsiteY4" fmla="*/ 33225 h 56145"/>
                <a:gd name="connsiteX5" fmla="*/ 24765 w 216455"/>
                <a:gd name="connsiteY5" fmla="*/ 56085 h 56145"/>
                <a:gd name="connsiteX6" fmla="*/ 55245 w 216455"/>
                <a:gd name="connsiteY6" fmla="*/ 38940 h 56145"/>
                <a:gd name="connsiteX7" fmla="*/ 122872 w 216455"/>
                <a:gd name="connsiteY7" fmla="*/ 22748 h 56145"/>
                <a:gd name="connsiteX8" fmla="*/ 200977 w 216455"/>
                <a:gd name="connsiteY8" fmla="*/ 37988 h 56145"/>
                <a:gd name="connsiteX9" fmla="*/ 215265 w 216455"/>
                <a:gd name="connsiteY9" fmla="*/ 30368 h 56145"/>
                <a:gd name="connsiteX10" fmla="*/ 212408 w 216455"/>
                <a:gd name="connsiteY10" fmla="*/ 16080 h 56145"/>
                <a:gd name="connsiteX11" fmla="*/ 212408 w 216455"/>
                <a:gd name="connsiteY11" fmla="*/ 16080 h 5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455" h="56145">
                  <a:moveTo>
                    <a:pt x="212408" y="16080"/>
                  </a:moveTo>
                  <a:cubicBezTo>
                    <a:pt x="210502" y="15128"/>
                    <a:pt x="207645" y="14175"/>
                    <a:pt x="205740" y="14175"/>
                  </a:cubicBezTo>
                  <a:lnTo>
                    <a:pt x="113347" y="3698"/>
                  </a:lnTo>
                  <a:cubicBezTo>
                    <a:pt x="84772" y="-112"/>
                    <a:pt x="55245" y="-2970"/>
                    <a:pt x="27622" y="5603"/>
                  </a:cubicBezTo>
                  <a:cubicBezTo>
                    <a:pt x="13335" y="7508"/>
                    <a:pt x="1905" y="18938"/>
                    <a:pt x="0" y="33225"/>
                  </a:cubicBezTo>
                  <a:cubicBezTo>
                    <a:pt x="952" y="46560"/>
                    <a:pt x="11430" y="57038"/>
                    <a:pt x="24765" y="56085"/>
                  </a:cubicBezTo>
                  <a:cubicBezTo>
                    <a:pt x="36195" y="53228"/>
                    <a:pt x="46672" y="47513"/>
                    <a:pt x="55245" y="38940"/>
                  </a:cubicBezTo>
                  <a:cubicBezTo>
                    <a:pt x="74295" y="24653"/>
                    <a:pt x="99060" y="18938"/>
                    <a:pt x="122872" y="22748"/>
                  </a:cubicBezTo>
                  <a:cubicBezTo>
                    <a:pt x="149542" y="27510"/>
                    <a:pt x="175260" y="43703"/>
                    <a:pt x="200977" y="37988"/>
                  </a:cubicBezTo>
                  <a:cubicBezTo>
                    <a:pt x="206692" y="37035"/>
                    <a:pt x="211455" y="34178"/>
                    <a:pt x="215265" y="30368"/>
                  </a:cubicBezTo>
                  <a:cubicBezTo>
                    <a:pt x="217170" y="27510"/>
                    <a:pt x="217170" y="20843"/>
                    <a:pt x="212408" y="16080"/>
                  </a:cubicBezTo>
                  <a:cubicBezTo>
                    <a:pt x="212408" y="17033"/>
                    <a:pt x="212408" y="17033"/>
                    <a:pt x="212408" y="1608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45" name="Freeform: Shape 244">
              <a:extLst>
                <a:ext uri="{FF2B5EF4-FFF2-40B4-BE49-F238E27FC236}">
                  <a16:creationId xmlns="" xmlns:a16="http://schemas.microsoft.com/office/drawing/2014/main" id="{478FE767-7DA1-4A10-8883-B5131F209B09}"/>
                </a:ext>
              </a:extLst>
            </p:cNvPr>
            <p:cNvSpPr/>
            <p:nvPr/>
          </p:nvSpPr>
          <p:spPr>
            <a:xfrm>
              <a:off x="6286482" y="3021329"/>
              <a:ext cx="26095" cy="29604"/>
            </a:xfrm>
            <a:custGeom>
              <a:avLst/>
              <a:gdLst>
                <a:gd name="connsiteX0" fmla="*/ 24783 w 26095"/>
                <a:gd name="connsiteY0" fmla="*/ 11430 h 29604"/>
                <a:gd name="connsiteX1" fmla="*/ 9543 w 26095"/>
                <a:gd name="connsiteY1" fmla="*/ 0 h 29604"/>
                <a:gd name="connsiteX2" fmla="*/ 2875 w 26095"/>
                <a:gd name="connsiteY2" fmla="*/ 23813 h 29604"/>
                <a:gd name="connsiteX3" fmla="*/ 20020 w 26095"/>
                <a:gd name="connsiteY3" fmla="*/ 27623 h 29604"/>
                <a:gd name="connsiteX4" fmla="*/ 20020 w 26095"/>
                <a:gd name="connsiteY4" fmla="*/ 27623 h 29604"/>
                <a:gd name="connsiteX5" fmla="*/ 24783 w 26095"/>
                <a:gd name="connsiteY5" fmla="*/ 11430 h 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95" h="29604">
                  <a:moveTo>
                    <a:pt x="24783" y="11430"/>
                  </a:moveTo>
                  <a:cubicBezTo>
                    <a:pt x="21925" y="5715"/>
                    <a:pt x="16210" y="953"/>
                    <a:pt x="9543" y="0"/>
                  </a:cubicBezTo>
                  <a:cubicBezTo>
                    <a:pt x="-2840" y="2858"/>
                    <a:pt x="-935" y="17145"/>
                    <a:pt x="2875" y="23813"/>
                  </a:cubicBezTo>
                  <a:cubicBezTo>
                    <a:pt x="6685" y="29528"/>
                    <a:pt x="14305" y="31433"/>
                    <a:pt x="20020" y="27623"/>
                  </a:cubicBezTo>
                  <a:cubicBezTo>
                    <a:pt x="20020" y="27623"/>
                    <a:pt x="20020" y="27623"/>
                    <a:pt x="20020" y="27623"/>
                  </a:cubicBezTo>
                  <a:cubicBezTo>
                    <a:pt x="25735" y="24765"/>
                    <a:pt x="27640" y="17145"/>
                    <a:pt x="24783" y="11430"/>
                  </a:cubicBezTo>
                  <a:close/>
                </a:path>
              </a:pathLst>
            </a:custGeom>
            <a:solidFill>
              <a:srgbClr val="EB996E"/>
            </a:solidFill>
            <a:ln w="9525" cap="flat">
              <a:noFill/>
              <a:prstDash val="solid"/>
              <a:miter/>
            </a:ln>
          </p:spPr>
          <p:txBody>
            <a:bodyPr rtlCol="0" anchor="ctr"/>
            <a:lstStyle/>
            <a:p>
              <a:endParaRPr lang="en-US">
                <a:solidFill>
                  <a:prstClr val="black"/>
                </a:solidFill>
              </a:endParaRPr>
            </a:p>
          </p:txBody>
        </p:sp>
        <p:sp>
          <p:nvSpPr>
            <p:cNvPr id="246" name="Freeform: Shape 245">
              <a:extLst>
                <a:ext uri="{FF2B5EF4-FFF2-40B4-BE49-F238E27FC236}">
                  <a16:creationId xmlns="" xmlns:a16="http://schemas.microsoft.com/office/drawing/2014/main" id="{E7988DB2-7F05-49BE-94BA-43557934958D}"/>
                </a:ext>
              </a:extLst>
            </p:cNvPr>
            <p:cNvSpPr/>
            <p:nvPr/>
          </p:nvSpPr>
          <p:spPr>
            <a:xfrm>
              <a:off x="6135253" y="3162299"/>
              <a:ext cx="14853" cy="17853"/>
            </a:xfrm>
            <a:custGeom>
              <a:avLst/>
              <a:gdLst>
                <a:gd name="connsiteX0" fmla="*/ 14086 w 14853"/>
                <a:gd name="connsiteY0" fmla="*/ 6667 h 17853"/>
                <a:gd name="connsiteX1" fmla="*/ 5514 w 14853"/>
                <a:gd name="connsiteY1" fmla="*/ 0 h 17853"/>
                <a:gd name="connsiteX2" fmla="*/ 1704 w 14853"/>
                <a:gd name="connsiteY2" fmla="*/ 14288 h 17853"/>
                <a:gd name="connsiteX3" fmla="*/ 11229 w 14853"/>
                <a:gd name="connsiteY3" fmla="*/ 16192 h 17853"/>
                <a:gd name="connsiteX4" fmla="*/ 11229 w 14853"/>
                <a:gd name="connsiteY4" fmla="*/ 16192 h 17853"/>
                <a:gd name="connsiteX5" fmla="*/ 14086 w 14853"/>
                <a:gd name="connsiteY5" fmla="*/ 6667 h 1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53" h="17853">
                  <a:moveTo>
                    <a:pt x="14086" y="6667"/>
                  </a:moveTo>
                  <a:cubicBezTo>
                    <a:pt x="12181" y="2858"/>
                    <a:pt x="9324" y="953"/>
                    <a:pt x="5514" y="0"/>
                  </a:cubicBezTo>
                  <a:cubicBezTo>
                    <a:pt x="-2106" y="1905"/>
                    <a:pt x="-201" y="10478"/>
                    <a:pt x="1704" y="14288"/>
                  </a:cubicBezTo>
                  <a:cubicBezTo>
                    <a:pt x="3609" y="18097"/>
                    <a:pt x="8371" y="19050"/>
                    <a:pt x="11229" y="16192"/>
                  </a:cubicBezTo>
                  <a:cubicBezTo>
                    <a:pt x="11229" y="16192"/>
                    <a:pt x="11229" y="16192"/>
                    <a:pt x="11229" y="16192"/>
                  </a:cubicBezTo>
                  <a:cubicBezTo>
                    <a:pt x="14086" y="14288"/>
                    <a:pt x="15991" y="9525"/>
                    <a:pt x="14086" y="6667"/>
                  </a:cubicBezTo>
                  <a:close/>
                </a:path>
              </a:pathLst>
            </a:custGeom>
            <a:solidFill>
              <a:srgbClr val="EB996E"/>
            </a:solidFill>
            <a:ln w="9525" cap="flat">
              <a:noFill/>
              <a:prstDash val="solid"/>
              <a:miter/>
            </a:ln>
          </p:spPr>
          <p:txBody>
            <a:bodyPr rtlCol="0" anchor="ctr"/>
            <a:lstStyle/>
            <a:p>
              <a:endParaRPr lang="en-US">
                <a:solidFill>
                  <a:prstClr val="black"/>
                </a:solidFill>
              </a:endParaRPr>
            </a:p>
          </p:txBody>
        </p:sp>
        <p:sp>
          <p:nvSpPr>
            <p:cNvPr id="247" name="Freeform: Shape 246">
              <a:extLst>
                <a:ext uri="{FF2B5EF4-FFF2-40B4-BE49-F238E27FC236}">
                  <a16:creationId xmlns="" xmlns:a16="http://schemas.microsoft.com/office/drawing/2014/main" id="{4517F29B-FF57-48EA-A8C0-D705D488997C}"/>
                </a:ext>
              </a:extLst>
            </p:cNvPr>
            <p:cNvSpPr/>
            <p:nvPr/>
          </p:nvSpPr>
          <p:spPr>
            <a:xfrm>
              <a:off x="6242886" y="3015614"/>
              <a:ext cx="14443" cy="18097"/>
            </a:xfrm>
            <a:custGeom>
              <a:avLst/>
              <a:gdLst>
                <a:gd name="connsiteX0" fmla="*/ 14086 w 14443"/>
                <a:gd name="connsiteY0" fmla="*/ 6667 h 18097"/>
                <a:gd name="connsiteX1" fmla="*/ 5514 w 14443"/>
                <a:gd name="connsiteY1" fmla="*/ 0 h 18097"/>
                <a:gd name="connsiteX2" fmla="*/ 1704 w 14443"/>
                <a:gd name="connsiteY2" fmla="*/ 14288 h 18097"/>
                <a:gd name="connsiteX3" fmla="*/ 11229 w 14443"/>
                <a:gd name="connsiteY3" fmla="*/ 17145 h 18097"/>
                <a:gd name="connsiteX4" fmla="*/ 11229 w 14443"/>
                <a:gd name="connsiteY4" fmla="*/ 17145 h 18097"/>
                <a:gd name="connsiteX5" fmla="*/ 14086 w 14443"/>
                <a:gd name="connsiteY5" fmla="*/ 6667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3" h="18097">
                  <a:moveTo>
                    <a:pt x="14086" y="6667"/>
                  </a:moveTo>
                  <a:cubicBezTo>
                    <a:pt x="12181" y="2857"/>
                    <a:pt x="9324" y="952"/>
                    <a:pt x="5514" y="0"/>
                  </a:cubicBezTo>
                  <a:cubicBezTo>
                    <a:pt x="-2106" y="1905"/>
                    <a:pt x="-201" y="10477"/>
                    <a:pt x="1704" y="14288"/>
                  </a:cubicBezTo>
                  <a:cubicBezTo>
                    <a:pt x="3609" y="18097"/>
                    <a:pt x="8371" y="19050"/>
                    <a:pt x="11229" y="17145"/>
                  </a:cubicBezTo>
                  <a:cubicBezTo>
                    <a:pt x="11229" y="17145"/>
                    <a:pt x="11229" y="17145"/>
                    <a:pt x="11229" y="17145"/>
                  </a:cubicBezTo>
                  <a:cubicBezTo>
                    <a:pt x="14086" y="14288"/>
                    <a:pt x="15039" y="10477"/>
                    <a:pt x="14086" y="6667"/>
                  </a:cubicBezTo>
                  <a:close/>
                </a:path>
              </a:pathLst>
            </a:custGeom>
            <a:solidFill>
              <a:srgbClr val="EB996E"/>
            </a:solidFill>
            <a:ln w="9525" cap="flat">
              <a:noFill/>
              <a:prstDash val="solid"/>
              <a:miter/>
            </a:ln>
          </p:spPr>
          <p:txBody>
            <a:bodyPr rtlCol="0" anchor="ctr"/>
            <a:lstStyle/>
            <a:p>
              <a:endParaRPr lang="en-US">
                <a:solidFill>
                  <a:prstClr val="black"/>
                </a:solidFill>
              </a:endParaRPr>
            </a:p>
          </p:txBody>
        </p:sp>
        <p:sp>
          <p:nvSpPr>
            <p:cNvPr id="248" name="Freeform: Shape 247">
              <a:extLst>
                <a:ext uri="{FF2B5EF4-FFF2-40B4-BE49-F238E27FC236}">
                  <a16:creationId xmlns="" xmlns:a16="http://schemas.microsoft.com/office/drawing/2014/main" id="{F99F6C7C-563A-4189-ADF5-14D0C6843880}"/>
                </a:ext>
              </a:extLst>
            </p:cNvPr>
            <p:cNvSpPr/>
            <p:nvPr/>
          </p:nvSpPr>
          <p:spPr>
            <a:xfrm>
              <a:off x="6018847" y="3721417"/>
              <a:ext cx="1008865" cy="1780362"/>
            </a:xfrm>
            <a:custGeom>
              <a:avLst/>
              <a:gdLst>
                <a:gd name="connsiteX0" fmla="*/ 0 w 1008865"/>
                <a:gd name="connsiteY0" fmla="*/ 160972 h 1780362"/>
                <a:gd name="connsiteX1" fmla="*/ 377190 w 1008865"/>
                <a:gd name="connsiteY1" fmla="*/ 1398270 h 1780362"/>
                <a:gd name="connsiteX2" fmla="*/ 835343 w 1008865"/>
                <a:gd name="connsiteY2" fmla="*/ 1766888 h 1780362"/>
                <a:gd name="connsiteX3" fmla="*/ 919163 w 1008865"/>
                <a:gd name="connsiteY3" fmla="*/ 994410 h 1780362"/>
                <a:gd name="connsiteX4" fmla="*/ 779145 w 1008865"/>
                <a:gd name="connsiteY4" fmla="*/ 485775 h 1780362"/>
                <a:gd name="connsiteX5" fmla="*/ 555308 w 1008865"/>
                <a:gd name="connsiteY5" fmla="*/ 559117 h 1780362"/>
                <a:gd name="connsiteX6" fmla="*/ 374333 w 1008865"/>
                <a:gd name="connsiteY6" fmla="*/ 0 h 1780362"/>
                <a:gd name="connsiteX7" fmla="*/ 0 w 1008865"/>
                <a:gd name="connsiteY7" fmla="*/ 160972 h 17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865" h="1780362">
                  <a:moveTo>
                    <a:pt x="0" y="160972"/>
                  </a:moveTo>
                  <a:cubicBezTo>
                    <a:pt x="0" y="160972"/>
                    <a:pt x="354330" y="1332548"/>
                    <a:pt x="377190" y="1398270"/>
                  </a:cubicBezTo>
                  <a:cubicBezTo>
                    <a:pt x="399097" y="1464945"/>
                    <a:pt x="540068" y="1857375"/>
                    <a:pt x="835343" y="1766888"/>
                  </a:cubicBezTo>
                  <a:cubicBezTo>
                    <a:pt x="1168718" y="1665923"/>
                    <a:pt x="919163" y="994410"/>
                    <a:pt x="919163" y="994410"/>
                  </a:cubicBezTo>
                  <a:lnTo>
                    <a:pt x="779145" y="485775"/>
                  </a:lnTo>
                  <a:lnTo>
                    <a:pt x="555308" y="559117"/>
                  </a:lnTo>
                  <a:lnTo>
                    <a:pt x="374333" y="0"/>
                  </a:lnTo>
                  <a:lnTo>
                    <a:pt x="0" y="160972"/>
                  </a:ln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249" name="Freeform: Shape 248">
              <a:extLst>
                <a:ext uri="{FF2B5EF4-FFF2-40B4-BE49-F238E27FC236}">
                  <a16:creationId xmlns="" xmlns:a16="http://schemas.microsoft.com/office/drawing/2014/main" id="{F33A790B-8461-45A5-9C32-5E4A8B2B2A95}"/>
                </a:ext>
              </a:extLst>
            </p:cNvPr>
            <p:cNvSpPr/>
            <p:nvPr/>
          </p:nvSpPr>
          <p:spPr>
            <a:xfrm>
              <a:off x="5641657" y="3153042"/>
              <a:ext cx="753427" cy="761731"/>
            </a:xfrm>
            <a:custGeom>
              <a:avLst/>
              <a:gdLst>
                <a:gd name="connsiteX0" fmla="*/ 0 w 753427"/>
                <a:gd name="connsiteY0" fmla="*/ 166419 h 761731"/>
                <a:gd name="connsiteX1" fmla="*/ 77152 w 753427"/>
                <a:gd name="connsiteY1" fmla="*/ 458837 h 761731"/>
                <a:gd name="connsiteX2" fmla="*/ 259080 w 753427"/>
                <a:gd name="connsiteY2" fmla="*/ 651242 h 761731"/>
                <a:gd name="connsiteX3" fmla="*/ 425767 w 753427"/>
                <a:gd name="connsiteY3" fmla="*/ 761732 h 761731"/>
                <a:gd name="connsiteX4" fmla="*/ 753427 w 753427"/>
                <a:gd name="connsiteY4" fmla="*/ 575042 h 761731"/>
                <a:gd name="connsiteX5" fmla="*/ 694373 w 753427"/>
                <a:gd name="connsiteY5" fmla="*/ 314057 h 761731"/>
                <a:gd name="connsiteX6" fmla="*/ 621030 w 753427"/>
                <a:gd name="connsiteY6" fmla="*/ 5447 h 761731"/>
                <a:gd name="connsiteX7" fmla="*/ 536258 w 753427"/>
                <a:gd name="connsiteY7" fmla="*/ 71169 h 761731"/>
                <a:gd name="connsiteX8" fmla="*/ 544830 w 753427"/>
                <a:gd name="connsiteY8" fmla="*/ 166419 h 761731"/>
                <a:gd name="connsiteX9" fmla="*/ 375285 w 753427"/>
                <a:gd name="connsiteY9" fmla="*/ 6399 h 761731"/>
                <a:gd name="connsiteX10" fmla="*/ 437198 w 753427"/>
                <a:gd name="connsiteY10" fmla="*/ 220712 h 761731"/>
                <a:gd name="connsiteX11" fmla="*/ 441960 w 753427"/>
                <a:gd name="connsiteY11" fmla="*/ 338822 h 761731"/>
                <a:gd name="connsiteX12" fmla="*/ 393383 w 753427"/>
                <a:gd name="connsiteY12" fmla="*/ 295007 h 761731"/>
                <a:gd name="connsiteX13" fmla="*/ 233363 w 753427"/>
                <a:gd name="connsiteY13" fmla="*/ 43547 h 761731"/>
                <a:gd name="connsiteX14" fmla="*/ 180022 w 753427"/>
                <a:gd name="connsiteY14" fmla="*/ 46404 h 761731"/>
                <a:gd name="connsiteX15" fmla="*/ 170497 w 753427"/>
                <a:gd name="connsiteY15" fmla="*/ 74027 h 761731"/>
                <a:gd name="connsiteX16" fmla="*/ 173355 w 753427"/>
                <a:gd name="connsiteY16" fmla="*/ 112127 h 761731"/>
                <a:gd name="connsiteX17" fmla="*/ 273367 w 753427"/>
                <a:gd name="connsiteY17" fmla="*/ 363587 h 761731"/>
                <a:gd name="connsiteX18" fmla="*/ 309563 w 753427"/>
                <a:gd name="connsiteY18" fmla="*/ 424547 h 761731"/>
                <a:gd name="connsiteX19" fmla="*/ 213360 w 753427"/>
                <a:gd name="connsiteY19" fmla="*/ 353109 h 761731"/>
                <a:gd name="connsiteX20" fmla="*/ 124777 w 753427"/>
                <a:gd name="connsiteY20" fmla="*/ 151179 h 761731"/>
                <a:gd name="connsiteX21" fmla="*/ 37147 w 753427"/>
                <a:gd name="connsiteY21" fmla="*/ 130224 h 761731"/>
                <a:gd name="connsiteX22" fmla="*/ 37147 w 753427"/>
                <a:gd name="connsiteY22" fmla="*/ 130224 h 761731"/>
                <a:gd name="connsiteX23" fmla="*/ 58102 w 753427"/>
                <a:gd name="connsiteY23" fmla="*/ 214997 h 761731"/>
                <a:gd name="connsiteX24" fmla="*/ 0 w 753427"/>
                <a:gd name="connsiteY24" fmla="*/ 166419 h 76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3427" h="761731">
                  <a:moveTo>
                    <a:pt x="0" y="166419"/>
                  </a:moveTo>
                  <a:cubicBezTo>
                    <a:pt x="0" y="166419"/>
                    <a:pt x="48577" y="419784"/>
                    <a:pt x="77152" y="458837"/>
                  </a:cubicBezTo>
                  <a:cubicBezTo>
                    <a:pt x="105727" y="496937"/>
                    <a:pt x="259080" y="651242"/>
                    <a:pt x="259080" y="651242"/>
                  </a:cubicBezTo>
                  <a:lnTo>
                    <a:pt x="425767" y="761732"/>
                  </a:lnTo>
                  <a:lnTo>
                    <a:pt x="753427" y="575042"/>
                  </a:lnTo>
                  <a:lnTo>
                    <a:pt x="694373" y="314057"/>
                  </a:lnTo>
                  <a:lnTo>
                    <a:pt x="621030" y="5447"/>
                  </a:lnTo>
                  <a:lnTo>
                    <a:pt x="536258" y="71169"/>
                  </a:lnTo>
                  <a:lnTo>
                    <a:pt x="544830" y="166419"/>
                  </a:lnTo>
                  <a:cubicBezTo>
                    <a:pt x="544830" y="166419"/>
                    <a:pt x="421958" y="-38368"/>
                    <a:pt x="375285" y="6399"/>
                  </a:cubicBezTo>
                  <a:cubicBezTo>
                    <a:pt x="329565" y="51167"/>
                    <a:pt x="411480" y="143559"/>
                    <a:pt x="437198" y="220712"/>
                  </a:cubicBezTo>
                  <a:cubicBezTo>
                    <a:pt x="462915" y="297864"/>
                    <a:pt x="441960" y="338822"/>
                    <a:pt x="441960" y="338822"/>
                  </a:cubicBezTo>
                  <a:cubicBezTo>
                    <a:pt x="441960" y="338822"/>
                    <a:pt x="421005" y="343584"/>
                    <a:pt x="393383" y="295007"/>
                  </a:cubicBezTo>
                  <a:cubicBezTo>
                    <a:pt x="373380" y="259764"/>
                    <a:pt x="297180" y="98792"/>
                    <a:pt x="233363" y="43547"/>
                  </a:cubicBezTo>
                  <a:cubicBezTo>
                    <a:pt x="218122" y="29259"/>
                    <a:pt x="194310" y="31164"/>
                    <a:pt x="180022" y="46404"/>
                  </a:cubicBezTo>
                  <a:cubicBezTo>
                    <a:pt x="173355" y="54024"/>
                    <a:pt x="169545" y="63549"/>
                    <a:pt x="170497" y="74027"/>
                  </a:cubicBezTo>
                  <a:lnTo>
                    <a:pt x="173355" y="112127"/>
                  </a:lnTo>
                  <a:lnTo>
                    <a:pt x="273367" y="363587"/>
                  </a:lnTo>
                  <a:lnTo>
                    <a:pt x="309563" y="424547"/>
                  </a:lnTo>
                  <a:lnTo>
                    <a:pt x="213360" y="353109"/>
                  </a:lnTo>
                  <a:cubicBezTo>
                    <a:pt x="213360" y="353109"/>
                    <a:pt x="169545" y="223569"/>
                    <a:pt x="124777" y="151179"/>
                  </a:cubicBezTo>
                  <a:cubicBezTo>
                    <a:pt x="106680" y="121652"/>
                    <a:pt x="67627" y="112127"/>
                    <a:pt x="37147" y="130224"/>
                  </a:cubicBezTo>
                  <a:lnTo>
                    <a:pt x="37147" y="130224"/>
                  </a:lnTo>
                  <a:lnTo>
                    <a:pt x="58102" y="214997"/>
                  </a:lnTo>
                  <a:cubicBezTo>
                    <a:pt x="59055" y="213092"/>
                    <a:pt x="59055" y="164514"/>
                    <a:pt x="0" y="166419"/>
                  </a:cubicBez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250" name="Freeform: Shape 249">
              <a:extLst>
                <a:ext uri="{FF2B5EF4-FFF2-40B4-BE49-F238E27FC236}">
                  <a16:creationId xmlns="" xmlns:a16="http://schemas.microsoft.com/office/drawing/2014/main" id="{1D45DD7B-1588-4203-9EB0-D8174F79B4D8}"/>
                </a:ext>
              </a:extLst>
            </p:cNvPr>
            <p:cNvSpPr/>
            <p:nvPr/>
          </p:nvSpPr>
          <p:spPr>
            <a:xfrm>
              <a:off x="5698807" y="3345179"/>
              <a:ext cx="201929" cy="366712"/>
            </a:xfrm>
            <a:custGeom>
              <a:avLst/>
              <a:gdLst>
                <a:gd name="connsiteX0" fmla="*/ 201930 w 201929"/>
                <a:gd name="connsiteY0" fmla="*/ 366713 h 366712"/>
                <a:gd name="connsiteX1" fmla="*/ 186690 w 201929"/>
                <a:gd name="connsiteY1" fmla="*/ 358140 h 366712"/>
                <a:gd name="connsiteX2" fmla="*/ 148590 w 201929"/>
                <a:gd name="connsiteY2" fmla="*/ 330517 h 366712"/>
                <a:gd name="connsiteX3" fmla="*/ 92392 w 201929"/>
                <a:gd name="connsiteY3" fmla="*/ 288607 h 366712"/>
                <a:gd name="connsiteX4" fmla="*/ 65722 w 201929"/>
                <a:gd name="connsiteY4" fmla="*/ 256222 h 366712"/>
                <a:gd name="connsiteX5" fmla="*/ 58102 w 201929"/>
                <a:gd name="connsiteY5" fmla="*/ 235267 h 366712"/>
                <a:gd name="connsiteX6" fmla="*/ 52388 w 201929"/>
                <a:gd name="connsiteY6" fmla="*/ 213360 h 366712"/>
                <a:gd name="connsiteX7" fmla="*/ 15240 w 201929"/>
                <a:gd name="connsiteY7" fmla="*/ 62865 h 366712"/>
                <a:gd name="connsiteX8" fmla="*/ 3810 w 201929"/>
                <a:gd name="connsiteY8" fmla="*/ 17145 h 366712"/>
                <a:gd name="connsiteX9" fmla="*/ 0 w 201929"/>
                <a:gd name="connsiteY9" fmla="*/ 0 h 366712"/>
                <a:gd name="connsiteX10" fmla="*/ 6667 w 201929"/>
                <a:gd name="connsiteY10" fmla="*/ 16192 h 366712"/>
                <a:gd name="connsiteX11" fmla="*/ 20955 w 201929"/>
                <a:gd name="connsiteY11" fmla="*/ 60960 h 366712"/>
                <a:gd name="connsiteX12" fmla="*/ 59055 w 201929"/>
                <a:gd name="connsiteY12" fmla="*/ 211455 h 366712"/>
                <a:gd name="connsiteX13" fmla="*/ 72390 w 201929"/>
                <a:gd name="connsiteY13" fmla="*/ 252413 h 366712"/>
                <a:gd name="connsiteX14" fmla="*/ 97155 w 201929"/>
                <a:gd name="connsiteY14" fmla="*/ 282892 h 366712"/>
                <a:gd name="connsiteX15" fmla="*/ 152400 w 201929"/>
                <a:gd name="connsiteY15" fmla="*/ 325755 h 366712"/>
                <a:gd name="connsiteX16" fmla="*/ 189547 w 201929"/>
                <a:gd name="connsiteY16" fmla="*/ 354330 h 366712"/>
                <a:gd name="connsiteX17" fmla="*/ 201930 w 201929"/>
                <a:gd name="connsiteY17" fmla="*/ 366713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1929" h="366712">
                  <a:moveTo>
                    <a:pt x="201930" y="366713"/>
                  </a:moveTo>
                  <a:cubicBezTo>
                    <a:pt x="196215" y="364807"/>
                    <a:pt x="191452" y="361950"/>
                    <a:pt x="186690" y="358140"/>
                  </a:cubicBezTo>
                  <a:cubicBezTo>
                    <a:pt x="177165" y="352425"/>
                    <a:pt x="163830" y="342900"/>
                    <a:pt x="148590" y="330517"/>
                  </a:cubicBezTo>
                  <a:cubicBezTo>
                    <a:pt x="133350" y="318135"/>
                    <a:pt x="113347" y="303847"/>
                    <a:pt x="92392" y="288607"/>
                  </a:cubicBezTo>
                  <a:cubicBezTo>
                    <a:pt x="80963" y="280035"/>
                    <a:pt x="72390" y="268605"/>
                    <a:pt x="65722" y="256222"/>
                  </a:cubicBezTo>
                  <a:cubicBezTo>
                    <a:pt x="61913" y="249555"/>
                    <a:pt x="60008" y="242888"/>
                    <a:pt x="58102" y="235267"/>
                  </a:cubicBezTo>
                  <a:lnTo>
                    <a:pt x="52388" y="213360"/>
                  </a:lnTo>
                  <a:cubicBezTo>
                    <a:pt x="37147" y="155257"/>
                    <a:pt x="25717" y="100965"/>
                    <a:pt x="15240" y="62865"/>
                  </a:cubicBezTo>
                  <a:cubicBezTo>
                    <a:pt x="10477" y="43815"/>
                    <a:pt x="5715" y="27622"/>
                    <a:pt x="3810" y="17145"/>
                  </a:cubicBezTo>
                  <a:cubicBezTo>
                    <a:pt x="1905" y="11430"/>
                    <a:pt x="0" y="5715"/>
                    <a:pt x="0" y="0"/>
                  </a:cubicBezTo>
                  <a:cubicBezTo>
                    <a:pt x="2858" y="4763"/>
                    <a:pt x="4763" y="10477"/>
                    <a:pt x="6667" y="16192"/>
                  </a:cubicBezTo>
                  <a:cubicBezTo>
                    <a:pt x="10477" y="26670"/>
                    <a:pt x="15240" y="41910"/>
                    <a:pt x="20955" y="60960"/>
                  </a:cubicBezTo>
                  <a:cubicBezTo>
                    <a:pt x="32385" y="99060"/>
                    <a:pt x="43815" y="152400"/>
                    <a:pt x="59055" y="211455"/>
                  </a:cubicBezTo>
                  <a:cubicBezTo>
                    <a:pt x="61913" y="225742"/>
                    <a:pt x="66675" y="239077"/>
                    <a:pt x="72390" y="252413"/>
                  </a:cubicBezTo>
                  <a:cubicBezTo>
                    <a:pt x="78105" y="264795"/>
                    <a:pt x="86677" y="275272"/>
                    <a:pt x="97155" y="282892"/>
                  </a:cubicBezTo>
                  <a:cubicBezTo>
                    <a:pt x="118110" y="298132"/>
                    <a:pt x="136208" y="313372"/>
                    <a:pt x="152400" y="325755"/>
                  </a:cubicBezTo>
                  <a:cubicBezTo>
                    <a:pt x="167640" y="338138"/>
                    <a:pt x="180975" y="347663"/>
                    <a:pt x="189547" y="354330"/>
                  </a:cubicBezTo>
                  <a:cubicBezTo>
                    <a:pt x="197167" y="362902"/>
                    <a:pt x="201930" y="366713"/>
                    <a:pt x="201930" y="366713"/>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51" name="Freeform: Shape 250">
              <a:extLst>
                <a:ext uri="{FF2B5EF4-FFF2-40B4-BE49-F238E27FC236}">
                  <a16:creationId xmlns="" xmlns:a16="http://schemas.microsoft.com/office/drawing/2014/main" id="{A3A5F6BD-66AC-431E-8245-047D0ECA6C29}"/>
                </a:ext>
              </a:extLst>
            </p:cNvPr>
            <p:cNvSpPr/>
            <p:nvPr/>
          </p:nvSpPr>
          <p:spPr>
            <a:xfrm>
              <a:off x="5961697" y="3595687"/>
              <a:ext cx="85725" cy="47067"/>
            </a:xfrm>
            <a:custGeom>
              <a:avLst/>
              <a:gdLst>
                <a:gd name="connsiteX0" fmla="*/ 85725 w 85725"/>
                <a:gd name="connsiteY0" fmla="*/ 45720 h 47067"/>
                <a:gd name="connsiteX1" fmla="*/ 70485 w 85725"/>
                <a:gd name="connsiteY1" fmla="*/ 46672 h 47067"/>
                <a:gd name="connsiteX2" fmla="*/ 35243 w 85725"/>
                <a:gd name="connsiteY2" fmla="*/ 36195 h 47067"/>
                <a:gd name="connsiteX3" fmla="*/ 7620 w 85725"/>
                <a:gd name="connsiteY3" fmla="*/ 13335 h 47067"/>
                <a:gd name="connsiteX4" fmla="*/ 0 w 85725"/>
                <a:gd name="connsiteY4" fmla="*/ 0 h 47067"/>
                <a:gd name="connsiteX5" fmla="*/ 85725 w 85725"/>
                <a:gd name="connsiteY5" fmla="*/ 45720 h 47067"/>
                <a:gd name="connsiteX6" fmla="*/ 85725 w 85725"/>
                <a:gd name="connsiteY6" fmla="*/ 45720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47067">
                  <a:moveTo>
                    <a:pt x="85725" y="45720"/>
                  </a:moveTo>
                  <a:cubicBezTo>
                    <a:pt x="85725" y="46672"/>
                    <a:pt x="80010" y="47625"/>
                    <a:pt x="70485" y="46672"/>
                  </a:cubicBezTo>
                  <a:cubicBezTo>
                    <a:pt x="58103" y="45720"/>
                    <a:pt x="46672" y="41910"/>
                    <a:pt x="35243" y="36195"/>
                  </a:cubicBezTo>
                  <a:cubicBezTo>
                    <a:pt x="24765" y="30480"/>
                    <a:pt x="15240" y="22860"/>
                    <a:pt x="7620" y="13335"/>
                  </a:cubicBezTo>
                  <a:cubicBezTo>
                    <a:pt x="1905" y="5715"/>
                    <a:pt x="0" y="953"/>
                    <a:pt x="0" y="0"/>
                  </a:cubicBezTo>
                  <a:cubicBezTo>
                    <a:pt x="21908" y="25718"/>
                    <a:pt x="52388" y="41910"/>
                    <a:pt x="85725" y="45720"/>
                  </a:cubicBezTo>
                  <a:lnTo>
                    <a:pt x="85725" y="45720"/>
                  </a:ln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52" name="Freeform: Shape 251">
              <a:extLst>
                <a:ext uri="{FF2B5EF4-FFF2-40B4-BE49-F238E27FC236}">
                  <a16:creationId xmlns="" xmlns:a16="http://schemas.microsoft.com/office/drawing/2014/main" id="{7EF04E73-3CBD-44D8-AEC7-08DF90A4535D}"/>
                </a:ext>
              </a:extLst>
            </p:cNvPr>
            <p:cNvSpPr/>
            <p:nvPr/>
          </p:nvSpPr>
          <p:spPr>
            <a:xfrm>
              <a:off x="6127432" y="3483292"/>
              <a:ext cx="74295" cy="20954"/>
            </a:xfrm>
            <a:custGeom>
              <a:avLst/>
              <a:gdLst>
                <a:gd name="connsiteX0" fmla="*/ 74295 w 74295"/>
                <a:gd name="connsiteY0" fmla="*/ 20955 h 20954"/>
                <a:gd name="connsiteX1" fmla="*/ 0 w 74295"/>
                <a:gd name="connsiteY1" fmla="*/ 0 h 20954"/>
                <a:gd name="connsiteX2" fmla="*/ 38100 w 74295"/>
                <a:gd name="connsiteY2" fmla="*/ 7620 h 20954"/>
                <a:gd name="connsiteX3" fmla="*/ 74295 w 74295"/>
                <a:gd name="connsiteY3" fmla="*/ 20955 h 20954"/>
              </a:gdLst>
              <a:ahLst/>
              <a:cxnLst>
                <a:cxn ang="0">
                  <a:pos x="connsiteX0" y="connsiteY0"/>
                </a:cxn>
                <a:cxn ang="0">
                  <a:pos x="connsiteX1" y="connsiteY1"/>
                </a:cxn>
                <a:cxn ang="0">
                  <a:pos x="connsiteX2" y="connsiteY2"/>
                </a:cxn>
                <a:cxn ang="0">
                  <a:pos x="connsiteX3" y="connsiteY3"/>
                </a:cxn>
              </a:cxnLst>
              <a:rect l="l" t="t" r="r" b="b"/>
              <a:pathLst>
                <a:path w="74295" h="20954">
                  <a:moveTo>
                    <a:pt x="74295" y="20955"/>
                  </a:moveTo>
                  <a:cubicBezTo>
                    <a:pt x="48578" y="18097"/>
                    <a:pt x="23813" y="11430"/>
                    <a:pt x="0" y="0"/>
                  </a:cubicBezTo>
                  <a:cubicBezTo>
                    <a:pt x="13335" y="952"/>
                    <a:pt x="25718" y="2857"/>
                    <a:pt x="38100" y="7620"/>
                  </a:cubicBezTo>
                  <a:cubicBezTo>
                    <a:pt x="50483" y="10477"/>
                    <a:pt x="62865" y="14288"/>
                    <a:pt x="74295" y="20955"/>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53" name="Freeform: Shape 252">
              <a:extLst>
                <a:ext uri="{FF2B5EF4-FFF2-40B4-BE49-F238E27FC236}">
                  <a16:creationId xmlns="" xmlns:a16="http://schemas.microsoft.com/office/drawing/2014/main" id="{5F1426B2-C0EB-475F-9308-6CA466477B78}"/>
                </a:ext>
              </a:extLst>
            </p:cNvPr>
            <p:cNvSpPr/>
            <p:nvPr/>
          </p:nvSpPr>
          <p:spPr>
            <a:xfrm>
              <a:off x="6189344" y="3317557"/>
              <a:ext cx="72390" cy="176212"/>
            </a:xfrm>
            <a:custGeom>
              <a:avLst/>
              <a:gdLst>
                <a:gd name="connsiteX0" fmla="*/ 72390 w 72390"/>
                <a:gd name="connsiteY0" fmla="*/ 176212 h 176212"/>
                <a:gd name="connsiteX1" fmla="*/ 58103 w 72390"/>
                <a:gd name="connsiteY1" fmla="*/ 152400 h 176212"/>
                <a:gd name="connsiteX2" fmla="*/ 33338 w 72390"/>
                <a:gd name="connsiteY2" fmla="*/ 89535 h 176212"/>
                <a:gd name="connsiteX3" fmla="*/ 10478 w 72390"/>
                <a:gd name="connsiteY3" fmla="*/ 25717 h 176212"/>
                <a:gd name="connsiteX4" fmla="*/ 0 w 72390"/>
                <a:gd name="connsiteY4" fmla="*/ 0 h 176212"/>
                <a:gd name="connsiteX5" fmla="*/ 14288 w 72390"/>
                <a:gd name="connsiteY5" fmla="*/ 23812 h 176212"/>
                <a:gd name="connsiteX6" fmla="*/ 39053 w 72390"/>
                <a:gd name="connsiteY6" fmla="*/ 86677 h 176212"/>
                <a:gd name="connsiteX7" fmla="*/ 61913 w 72390"/>
                <a:gd name="connsiteY7" fmla="*/ 150495 h 176212"/>
                <a:gd name="connsiteX8" fmla="*/ 72390 w 72390"/>
                <a:gd name="connsiteY8" fmla="*/ 176212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 h="176212">
                  <a:moveTo>
                    <a:pt x="72390" y="176212"/>
                  </a:moveTo>
                  <a:cubicBezTo>
                    <a:pt x="66675" y="168592"/>
                    <a:pt x="60960" y="160973"/>
                    <a:pt x="58103" y="152400"/>
                  </a:cubicBezTo>
                  <a:cubicBezTo>
                    <a:pt x="48578" y="131445"/>
                    <a:pt x="40005" y="110490"/>
                    <a:pt x="33338" y="89535"/>
                  </a:cubicBezTo>
                  <a:cubicBezTo>
                    <a:pt x="24765" y="64770"/>
                    <a:pt x="17145" y="41910"/>
                    <a:pt x="10478" y="25717"/>
                  </a:cubicBezTo>
                  <a:cubicBezTo>
                    <a:pt x="6668" y="17145"/>
                    <a:pt x="2858" y="8573"/>
                    <a:pt x="0" y="0"/>
                  </a:cubicBezTo>
                  <a:cubicBezTo>
                    <a:pt x="5715" y="7620"/>
                    <a:pt x="11430" y="15240"/>
                    <a:pt x="14288" y="23812"/>
                  </a:cubicBezTo>
                  <a:cubicBezTo>
                    <a:pt x="23813" y="44767"/>
                    <a:pt x="32385" y="65723"/>
                    <a:pt x="39053" y="86677"/>
                  </a:cubicBezTo>
                  <a:cubicBezTo>
                    <a:pt x="47625" y="111442"/>
                    <a:pt x="55245" y="134302"/>
                    <a:pt x="61913" y="150495"/>
                  </a:cubicBezTo>
                  <a:cubicBezTo>
                    <a:pt x="65723" y="159067"/>
                    <a:pt x="69533" y="167640"/>
                    <a:pt x="72390" y="176212"/>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54" name="Freeform: Shape 253">
              <a:extLst>
                <a:ext uri="{FF2B5EF4-FFF2-40B4-BE49-F238E27FC236}">
                  <a16:creationId xmlns="" xmlns:a16="http://schemas.microsoft.com/office/drawing/2014/main" id="{C629C8E4-EF7B-43B5-BDFD-F0D2092ACD89}"/>
                </a:ext>
              </a:extLst>
            </p:cNvPr>
            <p:cNvSpPr/>
            <p:nvPr/>
          </p:nvSpPr>
          <p:spPr>
            <a:xfrm>
              <a:off x="6575107" y="4280534"/>
              <a:ext cx="402901" cy="943927"/>
            </a:xfrm>
            <a:custGeom>
              <a:avLst/>
              <a:gdLst>
                <a:gd name="connsiteX0" fmla="*/ 382905 w 402901"/>
                <a:gd name="connsiteY0" fmla="*/ 943928 h 943927"/>
                <a:gd name="connsiteX1" fmla="*/ 382905 w 402901"/>
                <a:gd name="connsiteY1" fmla="*/ 941070 h 943927"/>
                <a:gd name="connsiteX2" fmla="*/ 384810 w 402901"/>
                <a:gd name="connsiteY2" fmla="*/ 933450 h 943927"/>
                <a:gd name="connsiteX3" fmla="*/ 392430 w 402901"/>
                <a:gd name="connsiteY3" fmla="*/ 903922 h 943927"/>
                <a:gd name="connsiteX4" fmla="*/ 395288 w 402901"/>
                <a:gd name="connsiteY4" fmla="*/ 792480 h 943927"/>
                <a:gd name="connsiteX5" fmla="*/ 347663 w 402901"/>
                <a:gd name="connsiteY5" fmla="*/ 634365 h 943927"/>
                <a:gd name="connsiteX6" fmla="*/ 312420 w 402901"/>
                <a:gd name="connsiteY6" fmla="*/ 542925 h 943927"/>
                <a:gd name="connsiteX7" fmla="*/ 294323 w 402901"/>
                <a:gd name="connsiteY7" fmla="*/ 494347 h 943927"/>
                <a:gd name="connsiteX8" fmla="*/ 270510 w 402901"/>
                <a:gd name="connsiteY8" fmla="*/ 446722 h 943927"/>
                <a:gd name="connsiteX9" fmla="*/ 158115 w 402901"/>
                <a:gd name="connsiteY9" fmla="*/ 277178 h 943927"/>
                <a:gd name="connsiteX10" fmla="*/ 64770 w 402901"/>
                <a:gd name="connsiteY10" fmla="*/ 139065 h 943927"/>
                <a:gd name="connsiteX11" fmla="*/ 13335 w 402901"/>
                <a:gd name="connsiteY11" fmla="*/ 39053 h 943927"/>
                <a:gd name="connsiteX12" fmla="*/ 2858 w 402901"/>
                <a:gd name="connsiteY12" fmla="*/ 10478 h 943927"/>
                <a:gd name="connsiteX13" fmla="*/ 953 w 402901"/>
                <a:gd name="connsiteY13" fmla="*/ 2858 h 943927"/>
                <a:gd name="connsiteX14" fmla="*/ 0 w 402901"/>
                <a:gd name="connsiteY14" fmla="*/ 0 h 943927"/>
                <a:gd name="connsiteX15" fmla="*/ 953 w 402901"/>
                <a:gd name="connsiteY15" fmla="*/ 2858 h 943927"/>
                <a:gd name="connsiteX16" fmla="*/ 3810 w 402901"/>
                <a:gd name="connsiteY16" fmla="*/ 10478 h 943927"/>
                <a:gd name="connsiteX17" fmla="*/ 15240 w 402901"/>
                <a:gd name="connsiteY17" fmla="*/ 39053 h 943927"/>
                <a:gd name="connsiteX18" fmla="*/ 68580 w 402901"/>
                <a:gd name="connsiteY18" fmla="*/ 138113 h 943927"/>
                <a:gd name="connsiteX19" fmla="*/ 162878 w 402901"/>
                <a:gd name="connsiteY19" fmla="*/ 275272 h 943927"/>
                <a:gd name="connsiteX20" fmla="*/ 220028 w 402901"/>
                <a:gd name="connsiteY20" fmla="*/ 355283 h 943927"/>
                <a:gd name="connsiteX21" fmla="*/ 276225 w 402901"/>
                <a:gd name="connsiteY21" fmla="*/ 444818 h 943927"/>
                <a:gd name="connsiteX22" fmla="*/ 300038 w 402901"/>
                <a:gd name="connsiteY22" fmla="*/ 492443 h 943927"/>
                <a:gd name="connsiteX23" fmla="*/ 318135 w 402901"/>
                <a:gd name="connsiteY23" fmla="*/ 541020 h 943927"/>
                <a:gd name="connsiteX24" fmla="*/ 353378 w 402901"/>
                <a:gd name="connsiteY24" fmla="*/ 632460 h 943927"/>
                <a:gd name="connsiteX25" fmla="*/ 400050 w 402901"/>
                <a:gd name="connsiteY25" fmla="*/ 792480 h 943927"/>
                <a:gd name="connsiteX26" fmla="*/ 395288 w 402901"/>
                <a:gd name="connsiteY26" fmla="*/ 904875 h 943927"/>
                <a:gd name="connsiteX27" fmla="*/ 386715 w 402901"/>
                <a:gd name="connsiteY27" fmla="*/ 934403 h 943927"/>
                <a:gd name="connsiteX28" fmla="*/ 383858 w 402901"/>
                <a:gd name="connsiteY28" fmla="*/ 942022 h 943927"/>
                <a:gd name="connsiteX29" fmla="*/ 382905 w 402901"/>
                <a:gd name="connsiteY29" fmla="*/ 943928 h 94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2901" h="943927">
                  <a:moveTo>
                    <a:pt x="382905" y="943928"/>
                  </a:moveTo>
                  <a:cubicBezTo>
                    <a:pt x="382905" y="942975"/>
                    <a:pt x="382905" y="942022"/>
                    <a:pt x="382905" y="941070"/>
                  </a:cubicBezTo>
                  <a:cubicBezTo>
                    <a:pt x="382905" y="939165"/>
                    <a:pt x="383858" y="936308"/>
                    <a:pt x="384810" y="933450"/>
                  </a:cubicBezTo>
                  <a:cubicBezTo>
                    <a:pt x="386715" y="926783"/>
                    <a:pt x="389573" y="917258"/>
                    <a:pt x="392430" y="903922"/>
                  </a:cubicBezTo>
                  <a:cubicBezTo>
                    <a:pt x="400050" y="867728"/>
                    <a:pt x="401003" y="829628"/>
                    <a:pt x="395288" y="792480"/>
                  </a:cubicBezTo>
                  <a:cubicBezTo>
                    <a:pt x="389573" y="745808"/>
                    <a:pt x="370523" y="691515"/>
                    <a:pt x="347663" y="634365"/>
                  </a:cubicBezTo>
                  <a:cubicBezTo>
                    <a:pt x="336233" y="604838"/>
                    <a:pt x="324803" y="574358"/>
                    <a:pt x="312420" y="542925"/>
                  </a:cubicBezTo>
                  <a:cubicBezTo>
                    <a:pt x="306705" y="526733"/>
                    <a:pt x="300990" y="510540"/>
                    <a:pt x="294323" y="494347"/>
                  </a:cubicBezTo>
                  <a:cubicBezTo>
                    <a:pt x="287655" y="478155"/>
                    <a:pt x="279083" y="461963"/>
                    <a:pt x="270510" y="446722"/>
                  </a:cubicBezTo>
                  <a:cubicBezTo>
                    <a:pt x="236220" y="388620"/>
                    <a:pt x="198120" y="331470"/>
                    <a:pt x="158115" y="277178"/>
                  </a:cubicBezTo>
                  <a:cubicBezTo>
                    <a:pt x="121920" y="225743"/>
                    <a:pt x="89535" y="180022"/>
                    <a:pt x="64770" y="139065"/>
                  </a:cubicBezTo>
                  <a:cubicBezTo>
                    <a:pt x="44768" y="107633"/>
                    <a:pt x="27623" y="73343"/>
                    <a:pt x="13335" y="39053"/>
                  </a:cubicBezTo>
                  <a:cubicBezTo>
                    <a:pt x="7620" y="27622"/>
                    <a:pt x="5715" y="17145"/>
                    <a:pt x="2858" y="10478"/>
                  </a:cubicBezTo>
                  <a:cubicBezTo>
                    <a:pt x="1905" y="7620"/>
                    <a:pt x="953" y="4763"/>
                    <a:pt x="953" y="2858"/>
                  </a:cubicBezTo>
                  <a:cubicBezTo>
                    <a:pt x="953" y="1905"/>
                    <a:pt x="0" y="953"/>
                    <a:pt x="0" y="0"/>
                  </a:cubicBezTo>
                  <a:cubicBezTo>
                    <a:pt x="953" y="953"/>
                    <a:pt x="953" y="1905"/>
                    <a:pt x="953" y="2858"/>
                  </a:cubicBezTo>
                  <a:lnTo>
                    <a:pt x="3810" y="10478"/>
                  </a:lnTo>
                  <a:cubicBezTo>
                    <a:pt x="6668" y="17145"/>
                    <a:pt x="9525" y="26670"/>
                    <a:pt x="15240" y="39053"/>
                  </a:cubicBezTo>
                  <a:cubicBezTo>
                    <a:pt x="30480" y="73343"/>
                    <a:pt x="48578" y="105728"/>
                    <a:pt x="68580" y="138113"/>
                  </a:cubicBezTo>
                  <a:cubicBezTo>
                    <a:pt x="93345" y="178118"/>
                    <a:pt x="125730" y="224790"/>
                    <a:pt x="162878" y="275272"/>
                  </a:cubicBezTo>
                  <a:cubicBezTo>
                    <a:pt x="180975" y="300990"/>
                    <a:pt x="200025" y="327660"/>
                    <a:pt x="220028" y="355283"/>
                  </a:cubicBezTo>
                  <a:cubicBezTo>
                    <a:pt x="239078" y="383858"/>
                    <a:pt x="259080" y="412433"/>
                    <a:pt x="276225" y="444818"/>
                  </a:cubicBezTo>
                  <a:cubicBezTo>
                    <a:pt x="285750" y="461010"/>
                    <a:pt x="293370" y="477203"/>
                    <a:pt x="300038" y="492443"/>
                  </a:cubicBezTo>
                  <a:cubicBezTo>
                    <a:pt x="307658" y="508635"/>
                    <a:pt x="313373" y="524828"/>
                    <a:pt x="318135" y="541020"/>
                  </a:cubicBezTo>
                  <a:cubicBezTo>
                    <a:pt x="329565" y="573405"/>
                    <a:pt x="341948" y="603885"/>
                    <a:pt x="353378" y="632460"/>
                  </a:cubicBezTo>
                  <a:cubicBezTo>
                    <a:pt x="376238" y="690563"/>
                    <a:pt x="394335" y="744855"/>
                    <a:pt x="400050" y="792480"/>
                  </a:cubicBezTo>
                  <a:cubicBezTo>
                    <a:pt x="404813" y="829628"/>
                    <a:pt x="403860" y="867728"/>
                    <a:pt x="395288" y="904875"/>
                  </a:cubicBezTo>
                  <a:cubicBezTo>
                    <a:pt x="393383" y="914400"/>
                    <a:pt x="390525" y="924878"/>
                    <a:pt x="386715" y="934403"/>
                  </a:cubicBezTo>
                  <a:lnTo>
                    <a:pt x="383858" y="942022"/>
                  </a:lnTo>
                  <a:cubicBezTo>
                    <a:pt x="382905" y="942022"/>
                    <a:pt x="382905" y="942975"/>
                    <a:pt x="382905" y="943928"/>
                  </a:cubicBezTo>
                  <a:close/>
                </a:path>
              </a:pathLst>
            </a:custGeom>
            <a:solidFill>
              <a:srgbClr val="7F594B"/>
            </a:solidFill>
            <a:ln w="9525" cap="flat">
              <a:noFill/>
              <a:prstDash val="solid"/>
              <a:miter/>
            </a:ln>
          </p:spPr>
          <p:txBody>
            <a:bodyPr rtlCol="0" anchor="ctr"/>
            <a:lstStyle/>
            <a:p>
              <a:endParaRPr lang="en-US">
                <a:solidFill>
                  <a:prstClr val="black"/>
                </a:solidFill>
              </a:endParaRPr>
            </a:p>
          </p:txBody>
        </p:sp>
        <p:sp>
          <p:nvSpPr>
            <p:cNvPr id="255" name="Freeform: Shape 254">
              <a:extLst>
                <a:ext uri="{FF2B5EF4-FFF2-40B4-BE49-F238E27FC236}">
                  <a16:creationId xmlns="" xmlns:a16="http://schemas.microsoft.com/office/drawing/2014/main" id="{0483349F-1C1F-4EFC-8361-B89638C03B0A}"/>
                </a:ext>
              </a:extLst>
            </p:cNvPr>
            <p:cNvSpPr/>
            <p:nvPr/>
          </p:nvSpPr>
          <p:spPr>
            <a:xfrm>
              <a:off x="5638800" y="3148782"/>
              <a:ext cx="757237" cy="655502"/>
            </a:xfrm>
            <a:custGeom>
              <a:avLst/>
              <a:gdLst>
                <a:gd name="connsiteX0" fmla="*/ 262890 w 757237"/>
                <a:gd name="connsiteY0" fmla="*/ 655502 h 655502"/>
                <a:gd name="connsiteX1" fmla="*/ 255270 w 757237"/>
                <a:gd name="connsiteY1" fmla="*/ 648835 h 655502"/>
                <a:gd name="connsiteX2" fmla="*/ 234315 w 757237"/>
                <a:gd name="connsiteY2" fmla="*/ 627880 h 655502"/>
                <a:gd name="connsiteX3" fmla="*/ 155258 w 757237"/>
                <a:gd name="connsiteY3" fmla="*/ 547870 h 655502"/>
                <a:gd name="connsiteX4" fmla="*/ 99060 w 757237"/>
                <a:gd name="connsiteY4" fmla="*/ 488815 h 655502"/>
                <a:gd name="connsiteX5" fmla="*/ 71438 w 757237"/>
                <a:gd name="connsiteY5" fmla="*/ 450715 h 655502"/>
                <a:gd name="connsiteX6" fmla="*/ 54292 w 757237"/>
                <a:gd name="connsiteY6" fmla="*/ 403090 h 655502"/>
                <a:gd name="connsiteX7" fmla="*/ 0 w 757237"/>
                <a:gd name="connsiteY7" fmla="*/ 172585 h 655502"/>
                <a:gd name="connsiteX8" fmla="*/ 0 w 757237"/>
                <a:gd name="connsiteY8" fmla="*/ 169727 h 655502"/>
                <a:gd name="connsiteX9" fmla="*/ 2858 w 757237"/>
                <a:gd name="connsiteY9" fmla="*/ 169727 h 655502"/>
                <a:gd name="connsiteX10" fmla="*/ 42863 w 757237"/>
                <a:gd name="connsiteY10" fmla="*/ 179252 h 655502"/>
                <a:gd name="connsiteX11" fmla="*/ 63817 w 757237"/>
                <a:gd name="connsiteY11" fmla="*/ 218305 h 655502"/>
                <a:gd name="connsiteX12" fmla="*/ 59055 w 757237"/>
                <a:gd name="connsiteY12" fmla="*/ 218305 h 655502"/>
                <a:gd name="connsiteX13" fmla="*/ 37147 w 757237"/>
                <a:gd name="connsiteY13" fmla="*/ 133533 h 655502"/>
                <a:gd name="connsiteX14" fmla="*/ 37147 w 757237"/>
                <a:gd name="connsiteY14" fmla="*/ 131627 h 655502"/>
                <a:gd name="connsiteX15" fmla="*/ 39053 w 757237"/>
                <a:gd name="connsiteY15" fmla="*/ 130675 h 655502"/>
                <a:gd name="connsiteX16" fmla="*/ 56197 w 757237"/>
                <a:gd name="connsiteY16" fmla="*/ 122102 h 655502"/>
                <a:gd name="connsiteX17" fmla="*/ 75247 w 757237"/>
                <a:gd name="connsiteY17" fmla="*/ 118292 h 655502"/>
                <a:gd name="connsiteX18" fmla="*/ 112395 w 757237"/>
                <a:gd name="connsiteY18" fmla="*/ 130675 h 655502"/>
                <a:gd name="connsiteX19" fmla="*/ 125730 w 757237"/>
                <a:gd name="connsiteY19" fmla="*/ 145915 h 655502"/>
                <a:gd name="connsiteX20" fmla="*/ 136208 w 757237"/>
                <a:gd name="connsiteY20" fmla="*/ 163060 h 655502"/>
                <a:gd name="connsiteX21" fmla="*/ 155258 w 757237"/>
                <a:gd name="connsiteY21" fmla="*/ 198302 h 655502"/>
                <a:gd name="connsiteX22" fmla="*/ 219075 w 757237"/>
                <a:gd name="connsiteY22" fmla="*/ 354512 h 655502"/>
                <a:gd name="connsiteX23" fmla="*/ 218122 w 757237"/>
                <a:gd name="connsiteY23" fmla="*/ 353560 h 655502"/>
                <a:gd name="connsiteX24" fmla="*/ 314325 w 757237"/>
                <a:gd name="connsiteY24" fmla="*/ 424998 h 655502"/>
                <a:gd name="connsiteX25" fmla="*/ 309563 w 757237"/>
                <a:gd name="connsiteY25" fmla="*/ 428808 h 655502"/>
                <a:gd name="connsiteX26" fmla="*/ 273367 w 757237"/>
                <a:gd name="connsiteY26" fmla="*/ 367848 h 655502"/>
                <a:gd name="connsiteX27" fmla="*/ 273367 w 757237"/>
                <a:gd name="connsiteY27" fmla="*/ 367848 h 655502"/>
                <a:gd name="connsiteX28" fmla="*/ 192405 w 757237"/>
                <a:gd name="connsiteY28" fmla="*/ 164965 h 655502"/>
                <a:gd name="connsiteX29" fmla="*/ 174308 w 757237"/>
                <a:gd name="connsiteY29" fmla="*/ 110672 h 655502"/>
                <a:gd name="connsiteX30" fmla="*/ 170497 w 757237"/>
                <a:gd name="connsiteY30" fmla="*/ 82097 h 655502"/>
                <a:gd name="connsiteX31" fmla="*/ 178117 w 757237"/>
                <a:gd name="connsiteY31" fmla="*/ 52570 h 655502"/>
                <a:gd name="connsiteX32" fmla="*/ 203835 w 757237"/>
                <a:gd name="connsiteY32" fmla="*/ 36377 h 655502"/>
                <a:gd name="connsiteX33" fmla="*/ 234315 w 757237"/>
                <a:gd name="connsiteY33" fmla="*/ 41140 h 655502"/>
                <a:gd name="connsiteX34" fmla="*/ 240983 w 757237"/>
                <a:gd name="connsiteY34" fmla="*/ 45902 h 655502"/>
                <a:gd name="connsiteX35" fmla="*/ 246697 w 757237"/>
                <a:gd name="connsiteY35" fmla="*/ 50665 h 655502"/>
                <a:gd name="connsiteX36" fmla="*/ 257175 w 757237"/>
                <a:gd name="connsiteY36" fmla="*/ 61142 h 655502"/>
                <a:gd name="connsiteX37" fmla="*/ 276225 w 757237"/>
                <a:gd name="connsiteY37" fmla="*/ 84002 h 655502"/>
                <a:gd name="connsiteX38" fmla="*/ 360045 w 757237"/>
                <a:gd name="connsiteY38" fmla="*/ 219258 h 655502"/>
                <a:gd name="connsiteX39" fmla="*/ 396240 w 757237"/>
                <a:gd name="connsiteY39" fmla="*/ 287837 h 655502"/>
                <a:gd name="connsiteX40" fmla="*/ 417195 w 757237"/>
                <a:gd name="connsiteY40" fmla="*/ 319270 h 655502"/>
                <a:gd name="connsiteX41" fmla="*/ 430530 w 757237"/>
                <a:gd name="connsiteY41" fmla="*/ 331652 h 655502"/>
                <a:gd name="connsiteX42" fmla="*/ 445770 w 757237"/>
                <a:gd name="connsiteY42" fmla="*/ 337367 h 655502"/>
                <a:gd name="connsiteX43" fmla="*/ 443865 w 757237"/>
                <a:gd name="connsiteY43" fmla="*/ 339273 h 655502"/>
                <a:gd name="connsiteX44" fmla="*/ 447675 w 757237"/>
                <a:gd name="connsiteY44" fmla="*/ 260215 h 655502"/>
                <a:gd name="connsiteX45" fmla="*/ 421957 w 757237"/>
                <a:gd name="connsiteY45" fmla="*/ 185920 h 655502"/>
                <a:gd name="connsiteX46" fmla="*/ 385763 w 757237"/>
                <a:gd name="connsiteY46" fmla="*/ 116387 h 655502"/>
                <a:gd name="connsiteX47" fmla="*/ 370522 w 757237"/>
                <a:gd name="connsiteY47" fmla="*/ 81145 h 655502"/>
                <a:gd name="connsiteX48" fmla="*/ 362903 w 757237"/>
                <a:gd name="connsiteY48" fmla="*/ 43045 h 655502"/>
                <a:gd name="connsiteX49" fmla="*/ 377190 w 757237"/>
                <a:gd name="connsiteY49" fmla="*/ 6850 h 655502"/>
                <a:gd name="connsiteX50" fmla="*/ 396240 w 757237"/>
                <a:gd name="connsiteY50" fmla="*/ 183 h 655502"/>
                <a:gd name="connsiteX51" fmla="*/ 415290 w 757237"/>
                <a:gd name="connsiteY51" fmla="*/ 5897 h 655502"/>
                <a:gd name="connsiteX52" fmla="*/ 470535 w 757237"/>
                <a:gd name="connsiteY52" fmla="*/ 54475 h 655502"/>
                <a:gd name="connsiteX53" fmla="*/ 551497 w 757237"/>
                <a:gd name="connsiteY53" fmla="*/ 167822 h 655502"/>
                <a:gd name="connsiteX54" fmla="*/ 546735 w 757237"/>
                <a:gd name="connsiteY54" fmla="*/ 169727 h 655502"/>
                <a:gd name="connsiteX55" fmla="*/ 538163 w 757237"/>
                <a:gd name="connsiteY55" fmla="*/ 74477 h 655502"/>
                <a:gd name="connsiteX56" fmla="*/ 538163 w 757237"/>
                <a:gd name="connsiteY56" fmla="*/ 73525 h 655502"/>
                <a:gd name="connsiteX57" fmla="*/ 539115 w 757237"/>
                <a:gd name="connsiteY57" fmla="*/ 72572 h 655502"/>
                <a:gd name="connsiteX58" fmla="*/ 623888 w 757237"/>
                <a:gd name="connsiteY58" fmla="*/ 6850 h 655502"/>
                <a:gd name="connsiteX59" fmla="*/ 626745 w 757237"/>
                <a:gd name="connsiteY59" fmla="*/ 4945 h 655502"/>
                <a:gd name="connsiteX60" fmla="*/ 627697 w 757237"/>
                <a:gd name="connsiteY60" fmla="*/ 8755 h 655502"/>
                <a:gd name="connsiteX61" fmla="*/ 723900 w 757237"/>
                <a:gd name="connsiteY61" fmla="*/ 425950 h 655502"/>
                <a:gd name="connsiteX62" fmla="*/ 748665 w 757237"/>
                <a:gd name="connsiteY62" fmla="*/ 540250 h 655502"/>
                <a:gd name="connsiteX63" fmla="*/ 755332 w 757237"/>
                <a:gd name="connsiteY63" fmla="*/ 569777 h 655502"/>
                <a:gd name="connsiteX64" fmla="*/ 757238 w 757237"/>
                <a:gd name="connsiteY64" fmla="*/ 580255 h 655502"/>
                <a:gd name="connsiteX65" fmla="*/ 754380 w 757237"/>
                <a:gd name="connsiteY65" fmla="*/ 569777 h 655502"/>
                <a:gd name="connsiteX66" fmla="*/ 747713 w 757237"/>
                <a:gd name="connsiteY66" fmla="*/ 540250 h 655502"/>
                <a:gd name="connsiteX67" fmla="*/ 721043 w 757237"/>
                <a:gd name="connsiteY67" fmla="*/ 426902 h 655502"/>
                <a:gd name="connsiteX68" fmla="*/ 622935 w 757237"/>
                <a:gd name="connsiteY68" fmla="*/ 10660 h 655502"/>
                <a:gd name="connsiteX69" fmla="*/ 626745 w 757237"/>
                <a:gd name="connsiteY69" fmla="*/ 11612 h 655502"/>
                <a:gd name="connsiteX70" fmla="*/ 541972 w 757237"/>
                <a:gd name="connsiteY70" fmla="*/ 77335 h 655502"/>
                <a:gd name="connsiteX71" fmla="*/ 542925 w 757237"/>
                <a:gd name="connsiteY71" fmla="*/ 75430 h 655502"/>
                <a:gd name="connsiteX72" fmla="*/ 552450 w 757237"/>
                <a:gd name="connsiteY72" fmla="*/ 170680 h 655502"/>
                <a:gd name="connsiteX73" fmla="*/ 553403 w 757237"/>
                <a:gd name="connsiteY73" fmla="*/ 181158 h 655502"/>
                <a:gd name="connsiteX74" fmla="*/ 547688 w 757237"/>
                <a:gd name="connsiteY74" fmla="*/ 171633 h 655502"/>
                <a:gd name="connsiteX75" fmla="*/ 466725 w 757237"/>
                <a:gd name="connsiteY75" fmla="*/ 59237 h 655502"/>
                <a:gd name="connsiteX76" fmla="*/ 413385 w 757237"/>
                <a:gd name="connsiteY76" fmla="*/ 11612 h 655502"/>
                <a:gd name="connsiteX77" fmla="*/ 381953 w 757237"/>
                <a:gd name="connsiteY77" fmla="*/ 11612 h 655502"/>
                <a:gd name="connsiteX78" fmla="*/ 369570 w 757237"/>
                <a:gd name="connsiteY78" fmla="*/ 43997 h 655502"/>
                <a:gd name="connsiteX79" fmla="*/ 377190 w 757237"/>
                <a:gd name="connsiteY79" fmla="*/ 80192 h 655502"/>
                <a:gd name="connsiteX80" fmla="*/ 392430 w 757237"/>
                <a:gd name="connsiteY80" fmla="*/ 115435 h 655502"/>
                <a:gd name="connsiteX81" fmla="*/ 428625 w 757237"/>
                <a:gd name="connsiteY81" fmla="*/ 184967 h 655502"/>
                <a:gd name="connsiteX82" fmla="*/ 454343 w 757237"/>
                <a:gd name="connsiteY82" fmla="*/ 261167 h 655502"/>
                <a:gd name="connsiteX83" fmla="*/ 449580 w 757237"/>
                <a:gd name="connsiteY83" fmla="*/ 343083 h 655502"/>
                <a:gd name="connsiteX84" fmla="*/ 449580 w 757237"/>
                <a:gd name="connsiteY84" fmla="*/ 344035 h 655502"/>
                <a:gd name="connsiteX85" fmla="*/ 448628 w 757237"/>
                <a:gd name="connsiteY85" fmla="*/ 344035 h 655502"/>
                <a:gd name="connsiteX86" fmla="*/ 428625 w 757237"/>
                <a:gd name="connsiteY86" fmla="*/ 337367 h 655502"/>
                <a:gd name="connsiteX87" fmla="*/ 414338 w 757237"/>
                <a:gd name="connsiteY87" fmla="*/ 324033 h 655502"/>
                <a:gd name="connsiteX88" fmla="*/ 392430 w 757237"/>
                <a:gd name="connsiteY88" fmla="*/ 291648 h 655502"/>
                <a:gd name="connsiteX89" fmla="*/ 354330 w 757237"/>
                <a:gd name="connsiteY89" fmla="*/ 222115 h 655502"/>
                <a:gd name="connsiteX90" fmla="*/ 271463 w 757237"/>
                <a:gd name="connsiteY90" fmla="*/ 87812 h 655502"/>
                <a:gd name="connsiteX91" fmla="*/ 232410 w 757237"/>
                <a:gd name="connsiteY91" fmla="*/ 45902 h 655502"/>
                <a:gd name="connsiteX92" fmla="*/ 184785 w 757237"/>
                <a:gd name="connsiteY92" fmla="*/ 55427 h 655502"/>
                <a:gd name="connsiteX93" fmla="*/ 181928 w 757237"/>
                <a:gd name="connsiteY93" fmla="*/ 108767 h 655502"/>
                <a:gd name="connsiteX94" fmla="*/ 199072 w 757237"/>
                <a:gd name="connsiteY94" fmla="*/ 162108 h 655502"/>
                <a:gd name="connsiteX95" fmla="*/ 280035 w 757237"/>
                <a:gd name="connsiteY95" fmla="*/ 364990 h 655502"/>
                <a:gd name="connsiteX96" fmla="*/ 280035 w 757237"/>
                <a:gd name="connsiteY96" fmla="*/ 364990 h 655502"/>
                <a:gd name="connsiteX97" fmla="*/ 316230 w 757237"/>
                <a:gd name="connsiteY97" fmla="*/ 425950 h 655502"/>
                <a:gd name="connsiteX98" fmla="*/ 323850 w 757237"/>
                <a:gd name="connsiteY98" fmla="*/ 438333 h 655502"/>
                <a:gd name="connsiteX99" fmla="*/ 312420 w 757237"/>
                <a:gd name="connsiteY99" fmla="*/ 429760 h 655502"/>
                <a:gd name="connsiteX100" fmla="*/ 217170 w 757237"/>
                <a:gd name="connsiteY100" fmla="*/ 358323 h 655502"/>
                <a:gd name="connsiteX101" fmla="*/ 216217 w 757237"/>
                <a:gd name="connsiteY101" fmla="*/ 358323 h 655502"/>
                <a:gd name="connsiteX102" fmla="*/ 216217 w 757237"/>
                <a:gd name="connsiteY102" fmla="*/ 357370 h 655502"/>
                <a:gd name="connsiteX103" fmla="*/ 153353 w 757237"/>
                <a:gd name="connsiteY103" fmla="*/ 201160 h 655502"/>
                <a:gd name="connsiteX104" fmla="*/ 134303 w 757237"/>
                <a:gd name="connsiteY104" fmla="*/ 165917 h 655502"/>
                <a:gd name="connsiteX105" fmla="*/ 111442 w 757237"/>
                <a:gd name="connsiteY105" fmla="*/ 135437 h 655502"/>
                <a:gd name="connsiteX106" fmla="*/ 60008 w 757237"/>
                <a:gd name="connsiteY106" fmla="*/ 126865 h 655502"/>
                <a:gd name="connsiteX107" fmla="*/ 43815 w 757237"/>
                <a:gd name="connsiteY107" fmla="*/ 135437 h 655502"/>
                <a:gd name="connsiteX108" fmla="*/ 44767 w 757237"/>
                <a:gd name="connsiteY108" fmla="*/ 132580 h 655502"/>
                <a:gd name="connsiteX109" fmla="*/ 65722 w 757237"/>
                <a:gd name="connsiteY109" fmla="*/ 217352 h 655502"/>
                <a:gd name="connsiteX110" fmla="*/ 60960 w 757237"/>
                <a:gd name="connsiteY110" fmla="*/ 218305 h 655502"/>
                <a:gd name="connsiteX111" fmla="*/ 41910 w 757237"/>
                <a:gd name="connsiteY111" fmla="*/ 183062 h 655502"/>
                <a:gd name="connsiteX112" fmla="*/ 3810 w 757237"/>
                <a:gd name="connsiteY112" fmla="*/ 174490 h 655502"/>
                <a:gd name="connsiteX113" fmla="*/ 5715 w 757237"/>
                <a:gd name="connsiteY113" fmla="*/ 171633 h 655502"/>
                <a:gd name="connsiteX114" fmla="*/ 59055 w 757237"/>
                <a:gd name="connsiteY114" fmla="*/ 402137 h 655502"/>
                <a:gd name="connsiteX115" fmla="*/ 75247 w 757237"/>
                <a:gd name="connsiteY115" fmla="*/ 449762 h 655502"/>
                <a:gd name="connsiteX116" fmla="*/ 101917 w 757237"/>
                <a:gd name="connsiteY116" fmla="*/ 486910 h 655502"/>
                <a:gd name="connsiteX117" fmla="*/ 157163 w 757237"/>
                <a:gd name="connsiteY117" fmla="*/ 546917 h 655502"/>
                <a:gd name="connsiteX118" fmla="*/ 235267 w 757237"/>
                <a:gd name="connsiteY118" fmla="*/ 628833 h 655502"/>
                <a:gd name="connsiteX119" fmla="*/ 255270 w 757237"/>
                <a:gd name="connsiteY119" fmla="*/ 649787 h 655502"/>
                <a:gd name="connsiteX120" fmla="*/ 262890 w 757237"/>
                <a:gd name="connsiteY120" fmla="*/ 655502 h 65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57237" h="655502">
                  <a:moveTo>
                    <a:pt x="262890" y="655502"/>
                  </a:moveTo>
                  <a:cubicBezTo>
                    <a:pt x="262890" y="655502"/>
                    <a:pt x="260033" y="653598"/>
                    <a:pt x="255270" y="648835"/>
                  </a:cubicBezTo>
                  <a:lnTo>
                    <a:pt x="234315" y="627880"/>
                  </a:lnTo>
                  <a:cubicBezTo>
                    <a:pt x="216217" y="609783"/>
                    <a:pt x="189547" y="583112"/>
                    <a:pt x="155258" y="547870"/>
                  </a:cubicBezTo>
                  <a:cubicBezTo>
                    <a:pt x="138113" y="530725"/>
                    <a:pt x="119063" y="510723"/>
                    <a:pt x="99060" y="488815"/>
                  </a:cubicBezTo>
                  <a:cubicBezTo>
                    <a:pt x="87630" y="477385"/>
                    <a:pt x="79058" y="465002"/>
                    <a:pt x="71438" y="450715"/>
                  </a:cubicBezTo>
                  <a:cubicBezTo>
                    <a:pt x="64770" y="435475"/>
                    <a:pt x="59055" y="419283"/>
                    <a:pt x="54292" y="403090"/>
                  </a:cubicBezTo>
                  <a:cubicBezTo>
                    <a:pt x="35242" y="335462"/>
                    <a:pt x="18097" y="258310"/>
                    <a:pt x="0" y="172585"/>
                  </a:cubicBezTo>
                  <a:lnTo>
                    <a:pt x="0" y="169727"/>
                  </a:lnTo>
                  <a:lnTo>
                    <a:pt x="2858" y="169727"/>
                  </a:lnTo>
                  <a:cubicBezTo>
                    <a:pt x="17145" y="168775"/>
                    <a:pt x="31433" y="171633"/>
                    <a:pt x="42863" y="179252"/>
                  </a:cubicBezTo>
                  <a:cubicBezTo>
                    <a:pt x="55245" y="187825"/>
                    <a:pt x="62865" y="202112"/>
                    <a:pt x="63817" y="218305"/>
                  </a:cubicBezTo>
                  <a:lnTo>
                    <a:pt x="59055" y="218305"/>
                  </a:lnTo>
                  <a:cubicBezTo>
                    <a:pt x="52388" y="191635"/>
                    <a:pt x="44767" y="163060"/>
                    <a:pt x="37147" y="133533"/>
                  </a:cubicBezTo>
                  <a:lnTo>
                    <a:pt x="37147" y="131627"/>
                  </a:lnTo>
                  <a:lnTo>
                    <a:pt x="39053" y="130675"/>
                  </a:lnTo>
                  <a:cubicBezTo>
                    <a:pt x="44767" y="126865"/>
                    <a:pt x="50483" y="124008"/>
                    <a:pt x="56197" y="122102"/>
                  </a:cubicBezTo>
                  <a:cubicBezTo>
                    <a:pt x="62865" y="120197"/>
                    <a:pt x="68580" y="118292"/>
                    <a:pt x="75247" y="118292"/>
                  </a:cubicBezTo>
                  <a:cubicBezTo>
                    <a:pt x="88583" y="118292"/>
                    <a:pt x="101917" y="122102"/>
                    <a:pt x="112395" y="130675"/>
                  </a:cubicBezTo>
                  <a:cubicBezTo>
                    <a:pt x="118110" y="135437"/>
                    <a:pt x="121920" y="140200"/>
                    <a:pt x="125730" y="145915"/>
                  </a:cubicBezTo>
                  <a:cubicBezTo>
                    <a:pt x="129540" y="151630"/>
                    <a:pt x="133350" y="157345"/>
                    <a:pt x="136208" y="163060"/>
                  </a:cubicBezTo>
                  <a:cubicBezTo>
                    <a:pt x="142875" y="174490"/>
                    <a:pt x="149542" y="185920"/>
                    <a:pt x="155258" y="198302"/>
                  </a:cubicBezTo>
                  <a:cubicBezTo>
                    <a:pt x="180022" y="248785"/>
                    <a:pt x="200978" y="301173"/>
                    <a:pt x="219075" y="354512"/>
                  </a:cubicBezTo>
                  <a:lnTo>
                    <a:pt x="218122" y="353560"/>
                  </a:lnTo>
                  <a:lnTo>
                    <a:pt x="314325" y="424998"/>
                  </a:lnTo>
                  <a:lnTo>
                    <a:pt x="309563" y="428808"/>
                  </a:lnTo>
                  <a:lnTo>
                    <a:pt x="273367" y="367848"/>
                  </a:lnTo>
                  <a:lnTo>
                    <a:pt x="273367" y="367848"/>
                  </a:lnTo>
                  <a:cubicBezTo>
                    <a:pt x="247650" y="302125"/>
                    <a:pt x="220028" y="234498"/>
                    <a:pt x="192405" y="164965"/>
                  </a:cubicBezTo>
                  <a:cubicBezTo>
                    <a:pt x="184785" y="147820"/>
                    <a:pt x="179070" y="129722"/>
                    <a:pt x="174308" y="110672"/>
                  </a:cubicBezTo>
                  <a:cubicBezTo>
                    <a:pt x="172403" y="101147"/>
                    <a:pt x="171450" y="91622"/>
                    <a:pt x="170497" y="82097"/>
                  </a:cubicBezTo>
                  <a:cubicBezTo>
                    <a:pt x="169545" y="71620"/>
                    <a:pt x="172403" y="61142"/>
                    <a:pt x="178117" y="52570"/>
                  </a:cubicBezTo>
                  <a:cubicBezTo>
                    <a:pt x="184785" y="43997"/>
                    <a:pt x="193358" y="38283"/>
                    <a:pt x="203835" y="36377"/>
                  </a:cubicBezTo>
                  <a:cubicBezTo>
                    <a:pt x="214313" y="34472"/>
                    <a:pt x="224790" y="36377"/>
                    <a:pt x="234315" y="41140"/>
                  </a:cubicBezTo>
                  <a:cubicBezTo>
                    <a:pt x="236220" y="42092"/>
                    <a:pt x="238125" y="43997"/>
                    <a:pt x="240983" y="45902"/>
                  </a:cubicBezTo>
                  <a:lnTo>
                    <a:pt x="246697" y="50665"/>
                  </a:lnTo>
                  <a:cubicBezTo>
                    <a:pt x="250508" y="54475"/>
                    <a:pt x="253365" y="57333"/>
                    <a:pt x="257175" y="61142"/>
                  </a:cubicBezTo>
                  <a:cubicBezTo>
                    <a:pt x="263842" y="68762"/>
                    <a:pt x="269558" y="76383"/>
                    <a:pt x="276225" y="84002"/>
                  </a:cubicBezTo>
                  <a:cubicBezTo>
                    <a:pt x="307658" y="126865"/>
                    <a:pt x="335280" y="172585"/>
                    <a:pt x="360045" y="219258"/>
                  </a:cubicBezTo>
                  <a:lnTo>
                    <a:pt x="396240" y="287837"/>
                  </a:lnTo>
                  <a:cubicBezTo>
                    <a:pt x="401955" y="299267"/>
                    <a:pt x="408622" y="309745"/>
                    <a:pt x="417195" y="319270"/>
                  </a:cubicBezTo>
                  <a:cubicBezTo>
                    <a:pt x="421005" y="324033"/>
                    <a:pt x="425768" y="327842"/>
                    <a:pt x="430530" y="331652"/>
                  </a:cubicBezTo>
                  <a:cubicBezTo>
                    <a:pt x="435293" y="335462"/>
                    <a:pt x="440055" y="337367"/>
                    <a:pt x="445770" y="337367"/>
                  </a:cubicBezTo>
                  <a:lnTo>
                    <a:pt x="443865" y="339273"/>
                  </a:lnTo>
                  <a:cubicBezTo>
                    <a:pt x="452438" y="313555"/>
                    <a:pt x="453390" y="286885"/>
                    <a:pt x="447675" y="260215"/>
                  </a:cubicBezTo>
                  <a:cubicBezTo>
                    <a:pt x="442913" y="234498"/>
                    <a:pt x="434340" y="208780"/>
                    <a:pt x="421957" y="185920"/>
                  </a:cubicBezTo>
                  <a:cubicBezTo>
                    <a:pt x="410528" y="163060"/>
                    <a:pt x="397193" y="139247"/>
                    <a:pt x="385763" y="116387"/>
                  </a:cubicBezTo>
                  <a:cubicBezTo>
                    <a:pt x="380047" y="104958"/>
                    <a:pt x="374332" y="93527"/>
                    <a:pt x="370522" y="81145"/>
                  </a:cubicBezTo>
                  <a:cubicBezTo>
                    <a:pt x="365760" y="68762"/>
                    <a:pt x="362903" y="56380"/>
                    <a:pt x="362903" y="43045"/>
                  </a:cubicBezTo>
                  <a:cubicBezTo>
                    <a:pt x="362903" y="29710"/>
                    <a:pt x="367665" y="16375"/>
                    <a:pt x="377190" y="6850"/>
                  </a:cubicBezTo>
                  <a:cubicBezTo>
                    <a:pt x="381953" y="2087"/>
                    <a:pt x="389572" y="-770"/>
                    <a:pt x="396240" y="183"/>
                  </a:cubicBezTo>
                  <a:cubicBezTo>
                    <a:pt x="402907" y="183"/>
                    <a:pt x="409575" y="2087"/>
                    <a:pt x="415290" y="5897"/>
                  </a:cubicBezTo>
                  <a:cubicBezTo>
                    <a:pt x="436245" y="19233"/>
                    <a:pt x="454343" y="35425"/>
                    <a:pt x="470535" y="54475"/>
                  </a:cubicBezTo>
                  <a:cubicBezTo>
                    <a:pt x="500063" y="89717"/>
                    <a:pt x="527685" y="127817"/>
                    <a:pt x="551497" y="167822"/>
                  </a:cubicBezTo>
                  <a:lnTo>
                    <a:pt x="546735" y="169727"/>
                  </a:lnTo>
                  <a:cubicBezTo>
                    <a:pt x="543878" y="137342"/>
                    <a:pt x="541020" y="105910"/>
                    <a:pt x="538163" y="74477"/>
                  </a:cubicBezTo>
                  <a:lnTo>
                    <a:pt x="538163" y="73525"/>
                  </a:lnTo>
                  <a:lnTo>
                    <a:pt x="539115" y="72572"/>
                  </a:lnTo>
                  <a:lnTo>
                    <a:pt x="623888" y="6850"/>
                  </a:lnTo>
                  <a:lnTo>
                    <a:pt x="626745" y="4945"/>
                  </a:lnTo>
                  <a:lnTo>
                    <a:pt x="627697" y="8755"/>
                  </a:lnTo>
                  <a:cubicBezTo>
                    <a:pt x="668655" y="184015"/>
                    <a:pt x="702945" y="326890"/>
                    <a:pt x="723900" y="425950"/>
                  </a:cubicBezTo>
                  <a:cubicBezTo>
                    <a:pt x="734378" y="475480"/>
                    <a:pt x="742950" y="513580"/>
                    <a:pt x="748665" y="540250"/>
                  </a:cubicBezTo>
                  <a:cubicBezTo>
                    <a:pt x="751522" y="553585"/>
                    <a:pt x="753428" y="563110"/>
                    <a:pt x="755332" y="569777"/>
                  </a:cubicBezTo>
                  <a:cubicBezTo>
                    <a:pt x="757238" y="576445"/>
                    <a:pt x="757238" y="580255"/>
                    <a:pt x="757238" y="580255"/>
                  </a:cubicBezTo>
                  <a:cubicBezTo>
                    <a:pt x="757238" y="580255"/>
                    <a:pt x="756285" y="576445"/>
                    <a:pt x="754380" y="569777"/>
                  </a:cubicBezTo>
                  <a:cubicBezTo>
                    <a:pt x="752475" y="563110"/>
                    <a:pt x="750570" y="552633"/>
                    <a:pt x="747713" y="540250"/>
                  </a:cubicBezTo>
                  <a:cubicBezTo>
                    <a:pt x="741997" y="513580"/>
                    <a:pt x="732472" y="475480"/>
                    <a:pt x="721043" y="426902"/>
                  </a:cubicBezTo>
                  <a:cubicBezTo>
                    <a:pt x="699135" y="327842"/>
                    <a:pt x="663893" y="185920"/>
                    <a:pt x="622935" y="10660"/>
                  </a:cubicBezTo>
                  <a:lnTo>
                    <a:pt x="626745" y="11612"/>
                  </a:lnTo>
                  <a:lnTo>
                    <a:pt x="541972" y="77335"/>
                  </a:lnTo>
                  <a:lnTo>
                    <a:pt x="542925" y="75430"/>
                  </a:lnTo>
                  <a:cubicBezTo>
                    <a:pt x="545782" y="105910"/>
                    <a:pt x="548640" y="137342"/>
                    <a:pt x="552450" y="170680"/>
                  </a:cubicBezTo>
                  <a:lnTo>
                    <a:pt x="553403" y="181158"/>
                  </a:lnTo>
                  <a:lnTo>
                    <a:pt x="547688" y="171633"/>
                  </a:lnTo>
                  <a:cubicBezTo>
                    <a:pt x="523875" y="132580"/>
                    <a:pt x="497205" y="94480"/>
                    <a:pt x="466725" y="59237"/>
                  </a:cubicBezTo>
                  <a:cubicBezTo>
                    <a:pt x="451485" y="40187"/>
                    <a:pt x="433388" y="24947"/>
                    <a:pt x="413385" y="11612"/>
                  </a:cubicBezTo>
                  <a:cubicBezTo>
                    <a:pt x="403860" y="4945"/>
                    <a:pt x="391478" y="4945"/>
                    <a:pt x="381953" y="11612"/>
                  </a:cubicBezTo>
                  <a:cubicBezTo>
                    <a:pt x="373380" y="20185"/>
                    <a:pt x="368618" y="31615"/>
                    <a:pt x="369570" y="43997"/>
                  </a:cubicBezTo>
                  <a:cubicBezTo>
                    <a:pt x="369570" y="56380"/>
                    <a:pt x="372428" y="68762"/>
                    <a:pt x="377190" y="80192"/>
                  </a:cubicBezTo>
                  <a:cubicBezTo>
                    <a:pt x="381953" y="92575"/>
                    <a:pt x="386715" y="104005"/>
                    <a:pt x="392430" y="115435"/>
                  </a:cubicBezTo>
                  <a:cubicBezTo>
                    <a:pt x="403860" y="138295"/>
                    <a:pt x="417195" y="161155"/>
                    <a:pt x="428625" y="184967"/>
                  </a:cubicBezTo>
                  <a:cubicBezTo>
                    <a:pt x="441007" y="208780"/>
                    <a:pt x="449580" y="234498"/>
                    <a:pt x="454343" y="261167"/>
                  </a:cubicBezTo>
                  <a:cubicBezTo>
                    <a:pt x="460057" y="288790"/>
                    <a:pt x="459105" y="317365"/>
                    <a:pt x="449580" y="343083"/>
                  </a:cubicBezTo>
                  <a:lnTo>
                    <a:pt x="449580" y="344035"/>
                  </a:lnTo>
                  <a:lnTo>
                    <a:pt x="448628" y="344035"/>
                  </a:lnTo>
                  <a:cubicBezTo>
                    <a:pt x="441007" y="344035"/>
                    <a:pt x="434340" y="342130"/>
                    <a:pt x="428625" y="337367"/>
                  </a:cubicBezTo>
                  <a:cubicBezTo>
                    <a:pt x="422910" y="333558"/>
                    <a:pt x="418147" y="328795"/>
                    <a:pt x="414338" y="324033"/>
                  </a:cubicBezTo>
                  <a:cubicBezTo>
                    <a:pt x="405765" y="314508"/>
                    <a:pt x="399097" y="303077"/>
                    <a:pt x="392430" y="291648"/>
                  </a:cubicBezTo>
                  <a:lnTo>
                    <a:pt x="354330" y="222115"/>
                  </a:lnTo>
                  <a:cubicBezTo>
                    <a:pt x="329565" y="175442"/>
                    <a:pt x="301942" y="130675"/>
                    <a:pt x="271463" y="87812"/>
                  </a:cubicBezTo>
                  <a:cubicBezTo>
                    <a:pt x="260033" y="72572"/>
                    <a:pt x="246697" y="58285"/>
                    <a:pt x="232410" y="45902"/>
                  </a:cubicBezTo>
                  <a:cubicBezTo>
                    <a:pt x="216217" y="36377"/>
                    <a:pt x="196215" y="41140"/>
                    <a:pt x="184785" y="55427"/>
                  </a:cubicBezTo>
                  <a:cubicBezTo>
                    <a:pt x="173355" y="69715"/>
                    <a:pt x="179070" y="90670"/>
                    <a:pt x="181928" y="108767"/>
                  </a:cubicBezTo>
                  <a:cubicBezTo>
                    <a:pt x="185738" y="126865"/>
                    <a:pt x="191453" y="144962"/>
                    <a:pt x="199072" y="162108"/>
                  </a:cubicBezTo>
                  <a:cubicBezTo>
                    <a:pt x="226695" y="231640"/>
                    <a:pt x="253365" y="300220"/>
                    <a:pt x="280035" y="364990"/>
                  </a:cubicBezTo>
                  <a:lnTo>
                    <a:pt x="280035" y="364990"/>
                  </a:lnTo>
                  <a:lnTo>
                    <a:pt x="316230" y="425950"/>
                  </a:lnTo>
                  <a:lnTo>
                    <a:pt x="323850" y="438333"/>
                  </a:lnTo>
                  <a:lnTo>
                    <a:pt x="312420" y="429760"/>
                  </a:lnTo>
                  <a:lnTo>
                    <a:pt x="217170" y="358323"/>
                  </a:lnTo>
                  <a:lnTo>
                    <a:pt x="216217" y="358323"/>
                  </a:lnTo>
                  <a:lnTo>
                    <a:pt x="216217" y="357370"/>
                  </a:lnTo>
                  <a:cubicBezTo>
                    <a:pt x="198120" y="304030"/>
                    <a:pt x="177165" y="252595"/>
                    <a:pt x="153353" y="201160"/>
                  </a:cubicBezTo>
                  <a:cubicBezTo>
                    <a:pt x="147638" y="189730"/>
                    <a:pt x="140970" y="177348"/>
                    <a:pt x="134303" y="165917"/>
                  </a:cubicBezTo>
                  <a:cubicBezTo>
                    <a:pt x="128588" y="154487"/>
                    <a:pt x="120967" y="144010"/>
                    <a:pt x="111442" y="135437"/>
                  </a:cubicBezTo>
                  <a:cubicBezTo>
                    <a:pt x="97155" y="124008"/>
                    <a:pt x="77153" y="120197"/>
                    <a:pt x="60008" y="126865"/>
                  </a:cubicBezTo>
                  <a:cubicBezTo>
                    <a:pt x="54292" y="128770"/>
                    <a:pt x="48578" y="131627"/>
                    <a:pt x="43815" y="135437"/>
                  </a:cubicBezTo>
                  <a:lnTo>
                    <a:pt x="44767" y="132580"/>
                  </a:lnTo>
                  <a:cubicBezTo>
                    <a:pt x="52388" y="162108"/>
                    <a:pt x="59055" y="190683"/>
                    <a:pt x="65722" y="217352"/>
                  </a:cubicBezTo>
                  <a:lnTo>
                    <a:pt x="60960" y="218305"/>
                  </a:lnTo>
                  <a:cubicBezTo>
                    <a:pt x="60008" y="204017"/>
                    <a:pt x="53340" y="191635"/>
                    <a:pt x="41910" y="183062"/>
                  </a:cubicBezTo>
                  <a:cubicBezTo>
                    <a:pt x="30480" y="176395"/>
                    <a:pt x="17145" y="173537"/>
                    <a:pt x="3810" y="174490"/>
                  </a:cubicBezTo>
                  <a:lnTo>
                    <a:pt x="5715" y="171633"/>
                  </a:lnTo>
                  <a:cubicBezTo>
                    <a:pt x="22860" y="257358"/>
                    <a:pt x="39053" y="334510"/>
                    <a:pt x="59055" y="402137"/>
                  </a:cubicBezTo>
                  <a:cubicBezTo>
                    <a:pt x="63817" y="418330"/>
                    <a:pt x="68580" y="434523"/>
                    <a:pt x="75247" y="449762"/>
                  </a:cubicBezTo>
                  <a:cubicBezTo>
                    <a:pt x="81915" y="463098"/>
                    <a:pt x="91440" y="476433"/>
                    <a:pt x="101917" y="486910"/>
                  </a:cubicBezTo>
                  <a:cubicBezTo>
                    <a:pt x="121920" y="508817"/>
                    <a:pt x="140017" y="528820"/>
                    <a:pt x="157163" y="546917"/>
                  </a:cubicBezTo>
                  <a:lnTo>
                    <a:pt x="235267" y="628833"/>
                  </a:lnTo>
                  <a:lnTo>
                    <a:pt x="255270" y="649787"/>
                  </a:lnTo>
                  <a:cubicBezTo>
                    <a:pt x="260033" y="653598"/>
                    <a:pt x="262890" y="655502"/>
                    <a:pt x="262890" y="655502"/>
                  </a:cubicBezTo>
                  <a:close/>
                </a:path>
              </a:pathLst>
            </a:custGeom>
            <a:solidFill>
              <a:srgbClr val="FFC4C0"/>
            </a:solidFill>
            <a:ln w="9525" cap="flat">
              <a:noFill/>
              <a:prstDash val="solid"/>
              <a:miter/>
            </a:ln>
          </p:spPr>
          <p:txBody>
            <a:bodyPr rtlCol="0" anchor="ctr"/>
            <a:lstStyle/>
            <a:p>
              <a:endParaRPr lang="en-US">
                <a:solidFill>
                  <a:prstClr val="black"/>
                </a:solidFill>
              </a:endParaRPr>
            </a:p>
          </p:txBody>
        </p:sp>
        <p:sp>
          <p:nvSpPr>
            <p:cNvPr id="256" name="Freeform: Shape 255">
              <a:extLst>
                <a:ext uri="{FF2B5EF4-FFF2-40B4-BE49-F238E27FC236}">
                  <a16:creationId xmlns="" xmlns:a16="http://schemas.microsoft.com/office/drawing/2014/main" id="{2DBC2697-31AC-4A12-8C22-DEE3D1C845B6}"/>
                </a:ext>
              </a:extLst>
            </p:cNvPr>
            <p:cNvSpPr/>
            <p:nvPr/>
          </p:nvSpPr>
          <p:spPr>
            <a:xfrm>
              <a:off x="5995987" y="2764154"/>
              <a:ext cx="89534" cy="195262"/>
            </a:xfrm>
            <a:custGeom>
              <a:avLst/>
              <a:gdLst>
                <a:gd name="connsiteX0" fmla="*/ 86678 w 89534"/>
                <a:gd name="connsiteY0" fmla="*/ 98108 h 195262"/>
                <a:gd name="connsiteX1" fmla="*/ 49530 w 89534"/>
                <a:gd name="connsiteY1" fmla="*/ 55245 h 195262"/>
                <a:gd name="connsiteX2" fmla="*/ 40005 w 89534"/>
                <a:gd name="connsiteY2" fmla="*/ 0 h 195262"/>
                <a:gd name="connsiteX3" fmla="*/ 35243 w 89534"/>
                <a:gd name="connsiteY3" fmla="*/ 58103 h 195262"/>
                <a:gd name="connsiteX4" fmla="*/ 0 w 89534"/>
                <a:gd name="connsiteY4" fmla="*/ 104775 h 195262"/>
                <a:gd name="connsiteX5" fmla="*/ 38100 w 89534"/>
                <a:gd name="connsiteY5" fmla="*/ 149542 h 195262"/>
                <a:gd name="connsiteX6" fmla="*/ 43815 w 89534"/>
                <a:gd name="connsiteY6" fmla="*/ 195263 h 195262"/>
                <a:gd name="connsiteX7" fmla="*/ 53340 w 89534"/>
                <a:gd name="connsiteY7" fmla="*/ 147638 h 195262"/>
                <a:gd name="connsiteX8" fmla="*/ 86678 w 89534"/>
                <a:gd name="connsiteY8" fmla="*/ 101917 h 195262"/>
                <a:gd name="connsiteX9" fmla="*/ 89535 w 89534"/>
                <a:gd name="connsiteY9" fmla="*/ 100965 h 195262"/>
                <a:gd name="connsiteX10" fmla="*/ 86678 w 89534"/>
                <a:gd name="connsiteY10" fmla="*/ 98108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34" h="195262">
                  <a:moveTo>
                    <a:pt x="86678" y="98108"/>
                  </a:moveTo>
                  <a:cubicBezTo>
                    <a:pt x="68580" y="89535"/>
                    <a:pt x="55245" y="73342"/>
                    <a:pt x="49530" y="55245"/>
                  </a:cubicBezTo>
                  <a:lnTo>
                    <a:pt x="40005" y="0"/>
                  </a:lnTo>
                  <a:lnTo>
                    <a:pt x="35243" y="58103"/>
                  </a:lnTo>
                  <a:cubicBezTo>
                    <a:pt x="29528" y="77153"/>
                    <a:pt x="17145" y="94298"/>
                    <a:pt x="0" y="104775"/>
                  </a:cubicBezTo>
                  <a:cubicBezTo>
                    <a:pt x="18097" y="114300"/>
                    <a:pt x="32385" y="130492"/>
                    <a:pt x="38100" y="149542"/>
                  </a:cubicBezTo>
                  <a:lnTo>
                    <a:pt x="43815" y="195263"/>
                  </a:lnTo>
                  <a:lnTo>
                    <a:pt x="53340" y="147638"/>
                  </a:lnTo>
                  <a:cubicBezTo>
                    <a:pt x="58103" y="128588"/>
                    <a:pt x="70485" y="112395"/>
                    <a:pt x="86678" y="101917"/>
                  </a:cubicBezTo>
                  <a:lnTo>
                    <a:pt x="89535" y="100965"/>
                  </a:lnTo>
                  <a:lnTo>
                    <a:pt x="86678" y="98108"/>
                  </a:lnTo>
                  <a:close/>
                </a:path>
              </a:pathLst>
            </a:custGeom>
            <a:solidFill>
              <a:srgbClr val="FFFFFF"/>
            </a:solidFill>
            <a:ln w="9525" cap="flat">
              <a:noFill/>
              <a:prstDash val="solid"/>
              <a:miter/>
            </a:ln>
          </p:spPr>
          <p:txBody>
            <a:bodyPr rtlCol="0" anchor="ctr"/>
            <a:lstStyle/>
            <a:p>
              <a:endParaRPr lang="en-US">
                <a:solidFill>
                  <a:prstClr val="black"/>
                </a:solidFill>
              </a:endParaRPr>
            </a:p>
          </p:txBody>
        </p:sp>
      </p:grpSp>
      <p:grpSp>
        <p:nvGrpSpPr>
          <p:cNvPr id="260" name="Graphic 6">
            <a:extLst>
              <a:ext uri="{FF2B5EF4-FFF2-40B4-BE49-F238E27FC236}">
                <a16:creationId xmlns="" xmlns:a16="http://schemas.microsoft.com/office/drawing/2014/main" id="{59624651-927B-44D1-8221-6399B05FBAC9}"/>
              </a:ext>
            </a:extLst>
          </p:cNvPr>
          <p:cNvGrpSpPr/>
          <p:nvPr/>
        </p:nvGrpSpPr>
        <p:grpSpPr>
          <a:xfrm flipH="1">
            <a:off x="4201746" y="5371514"/>
            <a:ext cx="1167433" cy="912987"/>
            <a:chOff x="6154102" y="4637721"/>
            <a:chExt cx="1708795" cy="1336357"/>
          </a:xfrm>
        </p:grpSpPr>
        <p:sp>
          <p:nvSpPr>
            <p:cNvPr id="261" name="Freeform: Shape 260">
              <a:extLst>
                <a:ext uri="{FF2B5EF4-FFF2-40B4-BE49-F238E27FC236}">
                  <a16:creationId xmlns="" xmlns:a16="http://schemas.microsoft.com/office/drawing/2014/main" id="{E8DF1DB2-FEED-4D57-B22A-DA72BA277A42}"/>
                </a:ext>
              </a:extLst>
            </p:cNvPr>
            <p:cNvSpPr/>
            <p:nvPr/>
          </p:nvSpPr>
          <p:spPr>
            <a:xfrm>
              <a:off x="6154102" y="5510212"/>
              <a:ext cx="1708784" cy="462914"/>
            </a:xfrm>
            <a:custGeom>
              <a:avLst/>
              <a:gdLst>
                <a:gd name="connsiteX0" fmla="*/ 16192 w 1708784"/>
                <a:gd name="connsiteY0" fmla="*/ 462915 h 462914"/>
                <a:gd name="connsiteX1" fmla="*/ 0 w 1708784"/>
                <a:gd name="connsiteY1" fmla="*/ 4763 h 462914"/>
                <a:gd name="connsiteX2" fmla="*/ 1708785 w 1708784"/>
                <a:gd name="connsiteY2" fmla="*/ 0 h 462914"/>
                <a:gd name="connsiteX3" fmla="*/ 1708785 w 1708784"/>
                <a:gd name="connsiteY3" fmla="*/ 457200 h 462914"/>
              </a:gdLst>
              <a:ahLst/>
              <a:cxnLst>
                <a:cxn ang="0">
                  <a:pos x="connsiteX0" y="connsiteY0"/>
                </a:cxn>
                <a:cxn ang="0">
                  <a:pos x="connsiteX1" y="connsiteY1"/>
                </a:cxn>
                <a:cxn ang="0">
                  <a:pos x="connsiteX2" y="connsiteY2"/>
                </a:cxn>
                <a:cxn ang="0">
                  <a:pos x="connsiteX3" y="connsiteY3"/>
                </a:cxn>
              </a:cxnLst>
              <a:rect l="l" t="t" r="r" b="b"/>
              <a:pathLst>
                <a:path w="1708784" h="462914">
                  <a:moveTo>
                    <a:pt x="16192" y="462915"/>
                  </a:moveTo>
                  <a:lnTo>
                    <a:pt x="0" y="4763"/>
                  </a:lnTo>
                  <a:lnTo>
                    <a:pt x="1708785" y="0"/>
                  </a:lnTo>
                  <a:lnTo>
                    <a:pt x="1708785" y="457200"/>
                  </a:lnTo>
                  <a:close/>
                </a:path>
              </a:pathLst>
            </a:custGeom>
            <a:solidFill>
              <a:srgbClr val="BA68C8"/>
            </a:solidFill>
            <a:ln w="9525" cap="flat">
              <a:noFill/>
              <a:prstDash val="solid"/>
              <a:miter/>
            </a:ln>
          </p:spPr>
          <p:txBody>
            <a:bodyPr rtlCol="0" anchor="ctr"/>
            <a:lstStyle/>
            <a:p>
              <a:endParaRPr lang="en-US">
                <a:solidFill>
                  <a:prstClr val="black"/>
                </a:solidFill>
              </a:endParaRPr>
            </a:p>
          </p:txBody>
        </p:sp>
        <p:sp>
          <p:nvSpPr>
            <p:cNvPr id="262" name="Freeform: Shape 261">
              <a:extLst>
                <a:ext uri="{FF2B5EF4-FFF2-40B4-BE49-F238E27FC236}">
                  <a16:creationId xmlns="" xmlns:a16="http://schemas.microsoft.com/office/drawing/2014/main" id="{7669C7C0-974F-47FF-92CF-2263D1F91155}"/>
                </a:ext>
              </a:extLst>
            </p:cNvPr>
            <p:cNvSpPr/>
            <p:nvPr/>
          </p:nvSpPr>
          <p:spPr>
            <a:xfrm>
              <a:off x="6488430" y="4638674"/>
              <a:ext cx="1374457" cy="876300"/>
            </a:xfrm>
            <a:custGeom>
              <a:avLst/>
              <a:gdLst>
                <a:gd name="connsiteX0" fmla="*/ 381952 w 1374457"/>
                <a:gd name="connsiteY0" fmla="*/ 876300 h 876300"/>
                <a:gd name="connsiteX1" fmla="*/ 0 w 1374457"/>
                <a:gd name="connsiteY1" fmla="*/ 0 h 876300"/>
                <a:gd name="connsiteX2" fmla="*/ 946785 w 1374457"/>
                <a:gd name="connsiteY2" fmla="*/ 0 h 876300"/>
                <a:gd name="connsiteX3" fmla="*/ 1374457 w 1374457"/>
                <a:gd name="connsiteY3" fmla="*/ 871538 h 876300"/>
              </a:gdLst>
              <a:ahLst/>
              <a:cxnLst>
                <a:cxn ang="0">
                  <a:pos x="connsiteX0" y="connsiteY0"/>
                </a:cxn>
                <a:cxn ang="0">
                  <a:pos x="connsiteX1" y="connsiteY1"/>
                </a:cxn>
                <a:cxn ang="0">
                  <a:pos x="connsiteX2" y="connsiteY2"/>
                </a:cxn>
                <a:cxn ang="0">
                  <a:pos x="connsiteX3" y="connsiteY3"/>
                </a:cxn>
              </a:cxnLst>
              <a:rect l="l" t="t" r="r" b="b"/>
              <a:pathLst>
                <a:path w="1374457" h="876300">
                  <a:moveTo>
                    <a:pt x="381952" y="876300"/>
                  </a:moveTo>
                  <a:lnTo>
                    <a:pt x="0" y="0"/>
                  </a:lnTo>
                  <a:lnTo>
                    <a:pt x="946785" y="0"/>
                  </a:lnTo>
                  <a:lnTo>
                    <a:pt x="1374457" y="871538"/>
                  </a:lnTo>
                  <a:close/>
                </a:path>
              </a:pathLst>
            </a:custGeom>
            <a:solidFill>
              <a:srgbClr val="BA68C8"/>
            </a:solidFill>
            <a:ln w="9525" cap="flat">
              <a:noFill/>
              <a:prstDash val="solid"/>
              <a:miter/>
            </a:ln>
          </p:spPr>
          <p:txBody>
            <a:bodyPr rtlCol="0" anchor="ctr"/>
            <a:lstStyle/>
            <a:p>
              <a:endParaRPr lang="en-US">
                <a:solidFill>
                  <a:prstClr val="black"/>
                </a:solidFill>
              </a:endParaRPr>
            </a:p>
          </p:txBody>
        </p:sp>
        <p:sp>
          <p:nvSpPr>
            <p:cNvPr id="263" name="Freeform: Shape 262">
              <a:extLst>
                <a:ext uri="{FF2B5EF4-FFF2-40B4-BE49-F238E27FC236}">
                  <a16:creationId xmlns="" xmlns:a16="http://schemas.microsoft.com/office/drawing/2014/main" id="{FDB85A4C-7F04-4523-9045-7F52190213DA}"/>
                </a:ext>
              </a:extLst>
            </p:cNvPr>
            <p:cNvSpPr/>
            <p:nvPr/>
          </p:nvSpPr>
          <p:spPr>
            <a:xfrm>
              <a:off x="6359842" y="4638674"/>
              <a:ext cx="510539" cy="876300"/>
            </a:xfrm>
            <a:custGeom>
              <a:avLst/>
              <a:gdLst>
                <a:gd name="connsiteX0" fmla="*/ 128588 w 510539"/>
                <a:gd name="connsiteY0" fmla="*/ 0 h 876300"/>
                <a:gd name="connsiteX1" fmla="*/ 0 w 510539"/>
                <a:gd name="connsiteY1" fmla="*/ 200978 h 876300"/>
                <a:gd name="connsiteX2" fmla="*/ 270510 w 510539"/>
                <a:gd name="connsiteY2" fmla="*/ 822007 h 876300"/>
                <a:gd name="connsiteX3" fmla="*/ 510540 w 510539"/>
                <a:gd name="connsiteY3" fmla="*/ 876300 h 876300"/>
              </a:gdLst>
              <a:ahLst/>
              <a:cxnLst>
                <a:cxn ang="0">
                  <a:pos x="connsiteX0" y="connsiteY0"/>
                </a:cxn>
                <a:cxn ang="0">
                  <a:pos x="connsiteX1" y="connsiteY1"/>
                </a:cxn>
                <a:cxn ang="0">
                  <a:pos x="connsiteX2" y="connsiteY2"/>
                </a:cxn>
                <a:cxn ang="0">
                  <a:pos x="connsiteX3" y="connsiteY3"/>
                </a:cxn>
              </a:cxnLst>
              <a:rect l="l" t="t" r="r" b="b"/>
              <a:pathLst>
                <a:path w="510539" h="876300">
                  <a:moveTo>
                    <a:pt x="128588" y="0"/>
                  </a:moveTo>
                  <a:lnTo>
                    <a:pt x="0" y="200978"/>
                  </a:lnTo>
                  <a:lnTo>
                    <a:pt x="270510" y="822007"/>
                  </a:lnTo>
                  <a:lnTo>
                    <a:pt x="510540" y="876300"/>
                  </a:lnTo>
                  <a:close/>
                </a:path>
              </a:pathLst>
            </a:custGeom>
            <a:solidFill>
              <a:srgbClr val="BA68C8"/>
            </a:solidFill>
            <a:ln w="9525" cap="flat">
              <a:noFill/>
              <a:prstDash val="solid"/>
              <a:miter/>
            </a:ln>
          </p:spPr>
          <p:txBody>
            <a:bodyPr rtlCol="0" anchor="ctr"/>
            <a:lstStyle/>
            <a:p>
              <a:endParaRPr lang="en-US">
                <a:solidFill>
                  <a:prstClr val="black"/>
                </a:solidFill>
              </a:endParaRPr>
            </a:p>
          </p:txBody>
        </p:sp>
        <p:sp>
          <p:nvSpPr>
            <p:cNvPr id="264" name="Freeform: Shape 263">
              <a:extLst>
                <a:ext uri="{FF2B5EF4-FFF2-40B4-BE49-F238E27FC236}">
                  <a16:creationId xmlns="" xmlns:a16="http://schemas.microsoft.com/office/drawing/2014/main" id="{B545B688-E13F-4C0A-B84A-DA1FDEAE31B1}"/>
                </a:ext>
              </a:extLst>
            </p:cNvPr>
            <p:cNvSpPr/>
            <p:nvPr/>
          </p:nvSpPr>
          <p:spPr>
            <a:xfrm>
              <a:off x="6488430" y="4637721"/>
              <a:ext cx="1374457" cy="879157"/>
            </a:xfrm>
            <a:custGeom>
              <a:avLst/>
              <a:gdLst>
                <a:gd name="connsiteX0" fmla="*/ 1374457 w 1374457"/>
                <a:gd name="connsiteY0" fmla="*/ 872490 h 879157"/>
                <a:gd name="connsiteX1" fmla="*/ 1369695 w 1374457"/>
                <a:gd name="connsiteY1" fmla="*/ 872490 h 879157"/>
                <a:gd name="connsiteX2" fmla="*/ 1355407 w 1374457"/>
                <a:gd name="connsiteY2" fmla="*/ 872490 h 879157"/>
                <a:gd name="connsiteX3" fmla="*/ 1298257 w 1374457"/>
                <a:gd name="connsiteY3" fmla="*/ 873443 h 879157"/>
                <a:gd name="connsiteX4" fmla="*/ 1089660 w 1374457"/>
                <a:gd name="connsiteY4" fmla="*/ 875347 h 879157"/>
                <a:gd name="connsiteX5" fmla="*/ 401002 w 1374457"/>
                <a:gd name="connsiteY5" fmla="*/ 879158 h 879157"/>
                <a:gd name="connsiteX6" fmla="*/ 381000 w 1374457"/>
                <a:gd name="connsiteY6" fmla="*/ 879158 h 879157"/>
                <a:gd name="connsiteX7" fmla="*/ 380047 w 1374457"/>
                <a:gd name="connsiteY7" fmla="*/ 877253 h 879157"/>
                <a:gd name="connsiteX8" fmla="*/ 110490 w 1374457"/>
                <a:gd name="connsiteY8" fmla="*/ 257175 h 879157"/>
                <a:gd name="connsiteX9" fmla="*/ 29527 w 1374457"/>
                <a:gd name="connsiteY9" fmla="*/ 69533 h 879157"/>
                <a:gd name="connsiteX10" fmla="*/ 7620 w 1374457"/>
                <a:gd name="connsiteY10" fmla="*/ 18097 h 879157"/>
                <a:gd name="connsiteX11" fmla="*/ 1905 w 1374457"/>
                <a:gd name="connsiteY11" fmla="*/ 4763 h 879157"/>
                <a:gd name="connsiteX12" fmla="*/ 0 w 1374457"/>
                <a:gd name="connsiteY12" fmla="*/ 0 h 879157"/>
                <a:gd name="connsiteX13" fmla="*/ 1905 w 1374457"/>
                <a:gd name="connsiteY13" fmla="*/ 4763 h 879157"/>
                <a:gd name="connsiteX14" fmla="*/ 7620 w 1374457"/>
                <a:gd name="connsiteY14" fmla="*/ 18097 h 879157"/>
                <a:gd name="connsiteX15" fmla="*/ 30480 w 1374457"/>
                <a:gd name="connsiteY15" fmla="*/ 68580 h 879157"/>
                <a:gd name="connsiteX16" fmla="*/ 113347 w 1374457"/>
                <a:gd name="connsiteY16" fmla="*/ 255270 h 879157"/>
                <a:gd name="connsiteX17" fmla="*/ 384810 w 1374457"/>
                <a:gd name="connsiteY17" fmla="*/ 875347 h 879157"/>
                <a:gd name="connsiteX18" fmla="*/ 381952 w 1374457"/>
                <a:gd name="connsiteY18" fmla="*/ 873443 h 879157"/>
                <a:gd name="connsiteX19" fmla="*/ 400050 w 1374457"/>
                <a:gd name="connsiteY19" fmla="*/ 873443 h 879157"/>
                <a:gd name="connsiteX20" fmla="*/ 1088707 w 1374457"/>
                <a:gd name="connsiteY20" fmla="*/ 871538 h 879157"/>
                <a:gd name="connsiteX21" fmla="*/ 1297305 w 1374457"/>
                <a:gd name="connsiteY21" fmla="*/ 871538 h 879157"/>
                <a:gd name="connsiteX22" fmla="*/ 1354455 w 1374457"/>
                <a:gd name="connsiteY22" fmla="*/ 871538 h 879157"/>
                <a:gd name="connsiteX23" fmla="*/ 1368742 w 1374457"/>
                <a:gd name="connsiteY23" fmla="*/ 871538 h 879157"/>
                <a:gd name="connsiteX24" fmla="*/ 1374457 w 1374457"/>
                <a:gd name="connsiteY24" fmla="*/ 872490 h 87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4457" h="879157">
                  <a:moveTo>
                    <a:pt x="1374457" y="872490"/>
                  </a:moveTo>
                  <a:lnTo>
                    <a:pt x="1369695" y="872490"/>
                  </a:lnTo>
                  <a:lnTo>
                    <a:pt x="1355407" y="872490"/>
                  </a:lnTo>
                  <a:lnTo>
                    <a:pt x="1298257" y="873443"/>
                  </a:lnTo>
                  <a:lnTo>
                    <a:pt x="1089660" y="875347"/>
                  </a:lnTo>
                  <a:lnTo>
                    <a:pt x="401002" y="879158"/>
                  </a:lnTo>
                  <a:lnTo>
                    <a:pt x="381000" y="879158"/>
                  </a:lnTo>
                  <a:lnTo>
                    <a:pt x="380047" y="877253"/>
                  </a:lnTo>
                  <a:lnTo>
                    <a:pt x="110490" y="257175"/>
                  </a:lnTo>
                  <a:cubicBezTo>
                    <a:pt x="76200" y="178118"/>
                    <a:pt x="48577" y="114300"/>
                    <a:pt x="29527" y="69533"/>
                  </a:cubicBezTo>
                  <a:lnTo>
                    <a:pt x="7620" y="18097"/>
                  </a:lnTo>
                  <a:cubicBezTo>
                    <a:pt x="5715" y="12383"/>
                    <a:pt x="3810" y="7620"/>
                    <a:pt x="1905" y="4763"/>
                  </a:cubicBezTo>
                  <a:cubicBezTo>
                    <a:pt x="952" y="2858"/>
                    <a:pt x="952" y="1905"/>
                    <a:pt x="0" y="0"/>
                  </a:cubicBezTo>
                  <a:cubicBezTo>
                    <a:pt x="0" y="0"/>
                    <a:pt x="952" y="953"/>
                    <a:pt x="1905" y="4763"/>
                  </a:cubicBezTo>
                  <a:lnTo>
                    <a:pt x="7620" y="18097"/>
                  </a:lnTo>
                  <a:cubicBezTo>
                    <a:pt x="13335" y="29528"/>
                    <a:pt x="20955" y="46672"/>
                    <a:pt x="30480" y="68580"/>
                  </a:cubicBezTo>
                  <a:lnTo>
                    <a:pt x="113347" y="255270"/>
                  </a:lnTo>
                  <a:cubicBezTo>
                    <a:pt x="182880" y="413385"/>
                    <a:pt x="279082" y="632460"/>
                    <a:pt x="384810" y="875347"/>
                  </a:cubicBezTo>
                  <a:lnTo>
                    <a:pt x="381952" y="873443"/>
                  </a:lnTo>
                  <a:lnTo>
                    <a:pt x="400050" y="873443"/>
                  </a:lnTo>
                  <a:lnTo>
                    <a:pt x="1088707" y="871538"/>
                  </a:lnTo>
                  <a:lnTo>
                    <a:pt x="1297305" y="871538"/>
                  </a:lnTo>
                  <a:lnTo>
                    <a:pt x="1354455" y="871538"/>
                  </a:lnTo>
                  <a:lnTo>
                    <a:pt x="1368742" y="871538"/>
                  </a:lnTo>
                  <a:cubicBezTo>
                    <a:pt x="1370648" y="872490"/>
                    <a:pt x="1372552" y="872490"/>
                    <a:pt x="1374457" y="872490"/>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65" name="Freeform: Shape 264">
              <a:extLst>
                <a:ext uri="{FF2B5EF4-FFF2-40B4-BE49-F238E27FC236}">
                  <a16:creationId xmlns="" xmlns:a16="http://schemas.microsoft.com/office/drawing/2014/main" id="{4A59C7C8-F3B4-4A94-B456-3D2270E47C58}"/>
                </a:ext>
              </a:extLst>
            </p:cNvPr>
            <p:cNvSpPr/>
            <p:nvPr/>
          </p:nvSpPr>
          <p:spPr>
            <a:xfrm>
              <a:off x="6867525" y="5514974"/>
              <a:ext cx="5715" cy="459105"/>
            </a:xfrm>
            <a:custGeom>
              <a:avLst/>
              <a:gdLst>
                <a:gd name="connsiteX0" fmla="*/ 2857 w 5715"/>
                <a:gd name="connsiteY0" fmla="*/ 459105 h 459105"/>
                <a:gd name="connsiteX1" fmla="*/ 0 w 5715"/>
                <a:gd name="connsiteY1" fmla="*/ 229553 h 459105"/>
                <a:gd name="connsiteX2" fmla="*/ 2857 w 5715"/>
                <a:gd name="connsiteY2" fmla="*/ 0 h 459105"/>
                <a:gd name="connsiteX3" fmla="*/ 5715 w 5715"/>
                <a:gd name="connsiteY3" fmla="*/ 229553 h 459105"/>
                <a:gd name="connsiteX4" fmla="*/ 2857 w 5715"/>
                <a:gd name="connsiteY4" fmla="*/ 459105 h 459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 h="459105">
                  <a:moveTo>
                    <a:pt x="2857" y="459105"/>
                  </a:moveTo>
                  <a:cubicBezTo>
                    <a:pt x="953" y="459105"/>
                    <a:pt x="0" y="356235"/>
                    <a:pt x="0" y="229553"/>
                  </a:cubicBezTo>
                  <a:cubicBezTo>
                    <a:pt x="0" y="102870"/>
                    <a:pt x="953" y="0"/>
                    <a:pt x="2857" y="0"/>
                  </a:cubicBezTo>
                  <a:cubicBezTo>
                    <a:pt x="4763" y="0"/>
                    <a:pt x="5715" y="102870"/>
                    <a:pt x="5715" y="229553"/>
                  </a:cubicBezTo>
                  <a:cubicBezTo>
                    <a:pt x="5715" y="356235"/>
                    <a:pt x="4763" y="459105"/>
                    <a:pt x="2857" y="459105"/>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sp>
          <p:nvSpPr>
            <p:cNvPr id="266" name="Freeform: Shape 265">
              <a:extLst>
                <a:ext uri="{FF2B5EF4-FFF2-40B4-BE49-F238E27FC236}">
                  <a16:creationId xmlns="" xmlns:a16="http://schemas.microsoft.com/office/drawing/2014/main" id="{D27A1F3B-B3E7-4FEA-A576-A88967C1453E}"/>
                </a:ext>
              </a:extLst>
            </p:cNvPr>
            <p:cNvSpPr/>
            <p:nvPr/>
          </p:nvSpPr>
          <p:spPr>
            <a:xfrm>
              <a:off x="7000062" y="4913030"/>
              <a:ext cx="394194" cy="331807"/>
            </a:xfrm>
            <a:custGeom>
              <a:avLst/>
              <a:gdLst>
                <a:gd name="connsiteX0" fmla="*/ 393242 w 394194"/>
                <a:gd name="connsiteY0" fmla="*/ 191416 h 331807"/>
                <a:gd name="connsiteX1" fmla="*/ 390385 w 394194"/>
                <a:gd name="connsiteY1" fmla="*/ 147601 h 331807"/>
                <a:gd name="connsiteX2" fmla="*/ 371335 w 394194"/>
                <a:gd name="connsiteY2" fmla="*/ 99976 h 331807"/>
                <a:gd name="connsiteX3" fmla="*/ 325615 w 394194"/>
                <a:gd name="connsiteY3" fmla="*/ 49494 h 331807"/>
                <a:gd name="connsiteX4" fmla="*/ 157975 w 394194"/>
                <a:gd name="connsiteY4" fmla="*/ 6631 h 331807"/>
                <a:gd name="connsiteX5" fmla="*/ 108445 w 394194"/>
                <a:gd name="connsiteY5" fmla="*/ 19014 h 331807"/>
                <a:gd name="connsiteX6" fmla="*/ 62725 w 394194"/>
                <a:gd name="connsiteY6" fmla="*/ 45684 h 331807"/>
                <a:gd name="connsiteX7" fmla="*/ 33197 w 394194"/>
                <a:gd name="connsiteY7" fmla="*/ 239041 h 331807"/>
                <a:gd name="connsiteX8" fmla="*/ 37007 w 394194"/>
                <a:gd name="connsiteY8" fmla="*/ 243804 h 331807"/>
                <a:gd name="connsiteX9" fmla="*/ 74155 w 394194"/>
                <a:gd name="connsiteY9" fmla="*/ 281904 h 331807"/>
                <a:gd name="connsiteX10" fmla="*/ 291325 w 394194"/>
                <a:gd name="connsiteY10" fmla="*/ 310479 h 331807"/>
                <a:gd name="connsiteX11" fmla="*/ 348475 w 394194"/>
                <a:gd name="connsiteY11" fmla="*/ 274284 h 331807"/>
                <a:gd name="connsiteX12" fmla="*/ 378955 w 394194"/>
                <a:gd name="connsiteY12" fmla="*/ 233326 h 331807"/>
                <a:gd name="connsiteX13" fmla="*/ 393242 w 394194"/>
                <a:gd name="connsiteY13" fmla="*/ 191416 h 331807"/>
                <a:gd name="connsiteX14" fmla="*/ 393242 w 394194"/>
                <a:gd name="connsiteY14" fmla="*/ 194274 h 331807"/>
                <a:gd name="connsiteX15" fmla="*/ 392290 w 394194"/>
                <a:gd name="connsiteY15" fmla="*/ 202847 h 331807"/>
                <a:gd name="connsiteX16" fmla="*/ 388480 w 394194"/>
                <a:gd name="connsiteY16" fmla="*/ 216181 h 331807"/>
                <a:gd name="connsiteX17" fmla="*/ 385622 w 394194"/>
                <a:gd name="connsiteY17" fmla="*/ 224754 h 331807"/>
                <a:gd name="connsiteX18" fmla="*/ 381812 w 394194"/>
                <a:gd name="connsiteY18" fmla="*/ 234279 h 331807"/>
                <a:gd name="connsiteX19" fmla="*/ 351332 w 394194"/>
                <a:gd name="connsiteY19" fmla="*/ 277141 h 331807"/>
                <a:gd name="connsiteX20" fmla="*/ 293230 w 394194"/>
                <a:gd name="connsiteY20" fmla="*/ 315241 h 331807"/>
                <a:gd name="connsiteX21" fmla="*/ 116065 w 394194"/>
                <a:gd name="connsiteY21" fmla="*/ 313337 h 331807"/>
                <a:gd name="connsiteX22" fmla="*/ 70345 w 394194"/>
                <a:gd name="connsiteY22" fmla="*/ 287619 h 331807"/>
                <a:gd name="connsiteX23" fmla="*/ 31292 w 394194"/>
                <a:gd name="connsiteY23" fmla="*/ 248566 h 331807"/>
                <a:gd name="connsiteX24" fmla="*/ 54152 w 394194"/>
                <a:gd name="connsiteY24" fmla="*/ 45684 h 331807"/>
                <a:gd name="connsiteX25" fmla="*/ 58915 w 394194"/>
                <a:gd name="connsiteY25" fmla="*/ 41874 h 331807"/>
                <a:gd name="connsiteX26" fmla="*/ 106540 w 394194"/>
                <a:gd name="connsiteY26" fmla="*/ 15204 h 331807"/>
                <a:gd name="connsiteX27" fmla="*/ 328472 w 394194"/>
                <a:gd name="connsiteY27" fmla="*/ 46637 h 331807"/>
                <a:gd name="connsiteX28" fmla="*/ 374192 w 394194"/>
                <a:gd name="connsiteY28" fmla="*/ 98072 h 331807"/>
                <a:gd name="connsiteX29" fmla="*/ 392290 w 394194"/>
                <a:gd name="connsiteY29" fmla="*/ 146649 h 331807"/>
                <a:gd name="connsiteX30" fmla="*/ 394195 w 394194"/>
                <a:gd name="connsiteY30" fmla="*/ 165699 h 331807"/>
                <a:gd name="connsiteX31" fmla="*/ 394195 w 394194"/>
                <a:gd name="connsiteY31" fmla="*/ 179987 h 331807"/>
                <a:gd name="connsiteX32" fmla="*/ 393242 w 394194"/>
                <a:gd name="connsiteY32" fmla="*/ 188559 h 331807"/>
                <a:gd name="connsiteX33" fmla="*/ 393242 w 394194"/>
                <a:gd name="connsiteY33" fmla="*/ 191416 h 33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4194" h="331807">
                  <a:moveTo>
                    <a:pt x="393242" y="191416"/>
                  </a:moveTo>
                  <a:cubicBezTo>
                    <a:pt x="394195" y="177129"/>
                    <a:pt x="393242" y="161889"/>
                    <a:pt x="390385" y="147601"/>
                  </a:cubicBezTo>
                  <a:cubicBezTo>
                    <a:pt x="386575" y="130456"/>
                    <a:pt x="380860" y="114264"/>
                    <a:pt x="371335" y="99976"/>
                  </a:cubicBezTo>
                  <a:cubicBezTo>
                    <a:pt x="358952" y="80926"/>
                    <a:pt x="343712" y="63781"/>
                    <a:pt x="325615" y="49494"/>
                  </a:cubicBezTo>
                  <a:cubicBezTo>
                    <a:pt x="277037" y="14251"/>
                    <a:pt x="217030" y="-988"/>
                    <a:pt x="157975" y="6631"/>
                  </a:cubicBezTo>
                  <a:cubicBezTo>
                    <a:pt x="140830" y="8537"/>
                    <a:pt x="124637" y="13299"/>
                    <a:pt x="108445" y="19014"/>
                  </a:cubicBezTo>
                  <a:cubicBezTo>
                    <a:pt x="92252" y="25681"/>
                    <a:pt x="76060" y="34254"/>
                    <a:pt x="62725" y="45684"/>
                  </a:cubicBezTo>
                  <a:cubicBezTo>
                    <a:pt x="812" y="90451"/>
                    <a:pt x="-12523" y="178081"/>
                    <a:pt x="33197" y="239041"/>
                  </a:cubicBezTo>
                  <a:cubicBezTo>
                    <a:pt x="34150" y="240947"/>
                    <a:pt x="35102" y="241899"/>
                    <a:pt x="37007" y="243804"/>
                  </a:cubicBezTo>
                  <a:cubicBezTo>
                    <a:pt x="47485" y="258091"/>
                    <a:pt x="60820" y="270474"/>
                    <a:pt x="74155" y="281904"/>
                  </a:cubicBezTo>
                  <a:cubicBezTo>
                    <a:pt x="137020" y="327624"/>
                    <a:pt x="218935" y="339054"/>
                    <a:pt x="291325" y="310479"/>
                  </a:cubicBezTo>
                  <a:cubicBezTo>
                    <a:pt x="312280" y="301906"/>
                    <a:pt x="332282" y="289524"/>
                    <a:pt x="348475" y="274284"/>
                  </a:cubicBezTo>
                  <a:cubicBezTo>
                    <a:pt x="360857" y="262854"/>
                    <a:pt x="371335" y="248566"/>
                    <a:pt x="378955" y="233326"/>
                  </a:cubicBezTo>
                  <a:cubicBezTo>
                    <a:pt x="385622" y="219991"/>
                    <a:pt x="390385" y="205704"/>
                    <a:pt x="393242" y="191416"/>
                  </a:cubicBezTo>
                  <a:cubicBezTo>
                    <a:pt x="393242" y="192369"/>
                    <a:pt x="393242" y="193322"/>
                    <a:pt x="393242" y="194274"/>
                  </a:cubicBezTo>
                  <a:cubicBezTo>
                    <a:pt x="393242" y="196179"/>
                    <a:pt x="392290" y="199037"/>
                    <a:pt x="392290" y="202847"/>
                  </a:cubicBezTo>
                  <a:cubicBezTo>
                    <a:pt x="391337" y="207609"/>
                    <a:pt x="390385" y="212372"/>
                    <a:pt x="388480" y="216181"/>
                  </a:cubicBezTo>
                  <a:cubicBezTo>
                    <a:pt x="387527" y="219039"/>
                    <a:pt x="386575" y="221897"/>
                    <a:pt x="385622" y="224754"/>
                  </a:cubicBezTo>
                  <a:lnTo>
                    <a:pt x="381812" y="234279"/>
                  </a:lnTo>
                  <a:cubicBezTo>
                    <a:pt x="374192" y="250472"/>
                    <a:pt x="363715" y="264759"/>
                    <a:pt x="351332" y="277141"/>
                  </a:cubicBezTo>
                  <a:cubicBezTo>
                    <a:pt x="334187" y="293334"/>
                    <a:pt x="315137" y="306669"/>
                    <a:pt x="293230" y="315241"/>
                  </a:cubicBezTo>
                  <a:cubicBezTo>
                    <a:pt x="236080" y="338101"/>
                    <a:pt x="173215" y="337149"/>
                    <a:pt x="116065" y="313337"/>
                  </a:cubicBezTo>
                  <a:cubicBezTo>
                    <a:pt x="99872" y="306669"/>
                    <a:pt x="84632" y="298097"/>
                    <a:pt x="70345" y="287619"/>
                  </a:cubicBezTo>
                  <a:cubicBezTo>
                    <a:pt x="56057" y="276189"/>
                    <a:pt x="42722" y="263806"/>
                    <a:pt x="31292" y="248566"/>
                  </a:cubicBezTo>
                  <a:cubicBezTo>
                    <a:pt x="-18238" y="186654"/>
                    <a:pt x="-7760" y="96166"/>
                    <a:pt x="54152" y="45684"/>
                  </a:cubicBezTo>
                  <a:cubicBezTo>
                    <a:pt x="56057" y="44731"/>
                    <a:pt x="57010" y="42826"/>
                    <a:pt x="58915" y="41874"/>
                  </a:cubicBezTo>
                  <a:cubicBezTo>
                    <a:pt x="73202" y="30444"/>
                    <a:pt x="89395" y="21872"/>
                    <a:pt x="106540" y="15204"/>
                  </a:cubicBezTo>
                  <a:cubicBezTo>
                    <a:pt x="180835" y="-13371"/>
                    <a:pt x="264655" y="-988"/>
                    <a:pt x="328472" y="46637"/>
                  </a:cubicBezTo>
                  <a:cubicBezTo>
                    <a:pt x="346570" y="60924"/>
                    <a:pt x="362762" y="78069"/>
                    <a:pt x="374192" y="98072"/>
                  </a:cubicBezTo>
                  <a:cubicBezTo>
                    <a:pt x="382765" y="113312"/>
                    <a:pt x="389432" y="129504"/>
                    <a:pt x="392290" y="146649"/>
                  </a:cubicBezTo>
                  <a:cubicBezTo>
                    <a:pt x="393242" y="153316"/>
                    <a:pt x="394195" y="159031"/>
                    <a:pt x="394195" y="165699"/>
                  </a:cubicBezTo>
                  <a:cubicBezTo>
                    <a:pt x="394195" y="170462"/>
                    <a:pt x="394195" y="175224"/>
                    <a:pt x="394195" y="179987"/>
                  </a:cubicBezTo>
                  <a:lnTo>
                    <a:pt x="393242" y="188559"/>
                  </a:lnTo>
                  <a:cubicBezTo>
                    <a:pt x="393242" y="190464"/>
                    <a:pt x="393242" y="191416"/>
                    <a:pt x="393242" y="191416"/>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67" name="Freeform: Shape 266">
              <a:extLst>
                <a:ext uri="{FF2B5EF4-FFF2-40B4-BE49-F238E27FC236}">
                  <a16:creationId xmlns="" xmlns:a16="http://schemas.microsoft.com/office/drawing/2014/main" id="{68B8BAE2-CE5F-4AB2-8BDC-816E87D32302}"/>
                </a:ext>
              </a:extLst>
            </p:cNvPr>
            <p:cNvSpPr/>
            <p:nvPr/>
          </p:nvSpPr>
          <p:spPr>
            <a:xfrm>
              <a:off x="7010400" y="5018721"/>
              <a:ext cx="382905" cy="169687"/>
            </a:xfrm>
            <a:custGeom>
              <a:avLst/>
              <a:gdLst>
                <a:gd name="connsiteX0" fmla="*/ 382905 w 382905"/>
                <a:gd name="connsiteY0" fmla="*/ 85725 h 169687"/>
                <a:gd name="connsiteX1" fmla="*/ 377190 w 382905"/>
                <a:gd name="connsiteY1" fmla="*/ 84772 h 169687"/>
                <a:gd name="connsiteX2" fmla="*/ 363855 w 382905"/>
                <a:gd name="connsiteY2" fmla="*/ 92393 h 169687"/>
                <a:gd name="connsiteX3" fmla="*/ 348615 w 382905"/>
                <a:gd name="connsiteY3" fmla="*/ 114300 h 169687"/>
                <a:gd name="connsiteX4" fmla="*/ 326707 w 382905"/>
                <a:gd name="connsiteY4" fmla="*/ 141922 h 169687"/>
                <a:gd name="connsiteX5" fmla="*/ 310515 w 382905"/>
                <a:gd name="connsiteY5" fmla="*/ 154305 h 169687"/>
                <a:gd name="connsiteX6" fmla="*/ 288607 w 382905"/>
                <a:gd name="connsiteY6" fmla="*/ 160972 h 169687"/>
                <a:gd name="connsiteX7" fmla="*/ 265747 w 382905"/>
                <a:gd name="connsiteY7" fmla="*/ 150495 h 169687"/>
                <a:gd name="connsiteX8" fmla="*/ 247650 w 382905"/>
                <a:gd name="connsiteY8" fmla="*/ 134303 h 169687"/>
                <a:gd name="connsiteX9" fmla="*/ 224790 w 382905"/>
                <a:gd name="connsiteY9" fmla="*/ 132397 h 169687"/>
                <a:gd name="connsiteX10" fmla="*/ 201930 w 382905"/>
                <a:gd name="connsiteY10" fmla="*/ 143828 h 169687"/>
                <a:gd name="connsiteX11" fmla="*/ 179070 w 382905"/>
                <a:gd name="connsiteY11" fmla="*/ 160020 h 169687"/>
                <a:gd name="connsiteX12" fmla="*/ 150495 w 382905"/>
                <a:gd name="connsiteY12" fmla="*/ 169545 h 169687"/>
                <a:gd name="connsiteX13" fmla="*/ 121920 w 382905"/>
                <a:gd name="connsiteY13" fmla="*/ 158115 h 169687"/>
                <a:gd name="connsiteX14" fmla="*/ 112395 w 382905"/>
                <a:gd name="connsiteY14" fmla="*/ 129540 h 169687"/>
                <a:gd name="connsiteX15" fmla="*/ 109538 w 382905"/>
                <a:gd name="connsiteY15" fmla="*/ 102870 h 169687"/>
                <a:gd name="connsiteX16" fmla="*/ 95250 w 382905"/>
                <a:gd name="connsiteY16" fmla="*/ 85725 h 169687"/>
                <a:gd name="connsiteX17" fmla="*/ 73343 w 382905"/>
                <a:gd name="connsiteY17" fmla="*/ 89535 h 169687"/>
                <a:gd name="connsiteX18" fmla="*/ 50482 w 382905"/>
                <a:gd name="connsiteY18" fmla="*/ 99060 h 169687"/>
                <a:gd name="connsiteX19" fmla="*/ 27622 w 382905"/>
                <a:gd name="connsiteY19" fmla="*/ 95250 h 169687"/>
                <a:gd name="connsiteX20" fmla="*/ 11430 w 382905"/>
                <a:gd name="connsiteY20" fmla="*/ 81915 h 169687"/>
                <a:gd name="connsiteX21" fmla="*/ 0 w 382905"/>
                <a:gd name="connsiteY21" fmla="*/ 48578 h 169687"/>
                <a:gd name="connsiteX22" fmla="*/ 1905 w 382905"/>
                <a:gd name="connsiteY22" fmla="*/ 21908 h 169687"/>
                <a:gd name="connsiteX23" fmla="*/ 5715 w 382905"/>
                <a:gd name="connsiteY23" fmla="*/ 5715 h 169687"/>
                <a:gd name="connsiteX24" fmla="*/ 7620 w 382905"/>
                <a:gd name="connsiteY24" fmla="*/ 0 h 169687"/>
                <a:gd name="connsiteX25" fmla="*/ 3810 w 382905"/>
                <a:gd name="connsiteY25" fmla="*/ 21908 h 169687"/>
                <a:gd name="connsiteX26" fmla="*/ 2857 w 382905"/>
                <a:gd name="connsiteY26" fmla="*/ 47625 h 169687"/>
                <a:gd name="connsiteX27" fmla="*/ 14288 w 382905"/>
                <a:gd name="connsiteY27" fmla="*/ 79058 h 169687"/>
                <a:gd name="connsiteX28" fmla="*/ 49530 w 382905"/>
                <a:gd name="connsiteY28" fmla="*/ 94297 h 169687"/>
                <a:gd name="connsiteX29" fmla="*/ 70485 w 382905"/>
                <a:gd name="connsiteY29" fmla="*/ 84772 h 169687"/>
                <a:gd name="connsiteX30" fmla="*/ 96203 w 382905"/>
                <a:gd name="connsiteY30" fmla="*/ 80010 h 169687"/>
                <a:gd name="connsiteX31" fmla="*/ 114300 w 382905"/>
                <a:gd name="connsiteY31" fmla="*/ 100965 h 169687"/>
                <a:gd name="connsiteX32" fmla="*/ 118110 w 382905"/>
                <a:gd name="connsiteY32" fmla="*/ 128588 h 169687"/>
                <a:gd name="connsiteX33" fmla="*/ 125730 w 382905"/>
                <a:gd name="connsiteY33" fmla="*/ 153353 h 169687"/>
                <a:gd name="connsiteX34" fmla="*/ 149543 w 382905"/>
                <a:gd name="connsiteY34" fmla="*/ 161925 h 169687"/>
                <a:gd name="connsiteX35" fmla="*/ 199072 w 382905"/>
                <a:gd name="connsiteY35" fmla="*/ 137160 h 169687"/>
                <a:gd name="connsiteX36" fmla="*/ 224790 w 382905"/>
                <a:gd name="connsiteY36" fmla="*/ 125730 h 169687"/>
                <a:gd name="connsiteX37" fmla="*/ 252413 w 382905"/>
                <a:gd name="connsiteY37" fmla="*/ 128588 h 169687"/>
                <a:gd name="connsiteX38" fmla="*/ 271463 w 382905"/>
                <a:gd name="connsiteY38" fmla="*/ 145733 h 169687"/>
                <a:gd name="connsiteX39" fmla="*/ 290513 w 382905"/>
                <a:gd name="connsiteY39" fmla="*/ 155258 h 169687"/>
                <a:gd name="connsiteX40" fmla="*/ 325755 w 382905"/>
                <a:gd name="connsiteY40" fmla="*/ 138113 h 169687"/>
                <a:gd name="connsiteX41" fmla="*/ 347663 w 382905"/>
                <a:gd name="connsiteY41" fmla="*/ 111443 h 169687"/>
                <a:gd name="connsiteX42" fmla="*/ 363855 w 382905"/>
                <a:gd name="connsiteY42" fmla="*/ 89535 h 169687"/>
                <a:gd name="connsiteX43" fmla="*/ 379095 w 382905"/>
                <a:gd name="connsiteY43" fmla="*/ 81915 h 169687"/>
                <a:gd name="connsiteX44" fmla="*/ 382905 w 382905"/>
                <a:gd name="connsiteY44" fmla="*/ 85725 h 169687"/>
                <a:gd name="connsiteX45" fmla="*/ 382905 w 382905"/>
                <a:gd name="connsiteY45" fmla="*/ 85725 h 16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2905" h="169687">
                  <a:moveTo>
                    <a:pt x="382905" y="85725"/>
                  </a:moveTo>
                  <a:cubicBezTo>
                    <a:pt x="382905" y="85725"/>
                    <a:pt x="381000" y="84772"/>
                    <a:pt x="377190" y="84772"/>
                  </a:cubicBezTo>
                  <a:cubicBezTo>
                    <a:pt x="371475" y="85725"/>
                    <a:pt x="366713" y="88583"/>
                    <a:pt x="363855" y="92393"/>
                  </a:cubicBezTo>
                  <a:cubicBezTo>
                    <a:pt x="358140" y="99060"/>
                    <a:pt x="353378" y="106680"/>
                    <a:pt x="348615" y="114300"/>
                  </a:cubicBezTo>
                  <a:cubicBezTo>
                    <a:pt x="342900" y="124778"/>
                    <a:pt x="335280" y="134303"/>
                    <a:pt x="326707" y="141922"/>
                  </a:cubicBezTo>
                  <a:cubicBezTo>
                    <a:pt x="321945" y="146685"/>
                    <a:pt x="316230" y="151447"/>
                    <a:pt x="310515" y="154305"/>
                  </a:cubicBezTo>
                  <a:cubicBezTo>
                    <a:pt x="303847" y="158115"/>
                    <a:pt x="296228" y="160972"/>
                    <a:pt x="288607" y="160972"/>
                  </a:cubicBezTo>
                  <a:cubicBezTo>
                    <a:pt x="280035" y="160972"/>
                    <a:pt x="271463" y="157163"/>
                    <a:pt x="265747" y="150495"/>
                  </a:cubicBezTo>
                  <a:cubicBezTo>
                    <a:pt x="260985" y="143828"/>
                    <a:pt x="255270" y="138113"/>
                    <a:pt x="247650" y="134303"/>
                  </a:cubicBezTo>
                  <a:cubicBezTo>
                    <a:pt x="240030" y="131445"/>
                    <a:pt x="232410" y="130493"/>
                    <a:pt x="224790" y="132397"/>
                  </a:cubicBezTo>
                  <a:cubicBezTo>
                    <a:pt x="216218" y="135255"/>
                    <a:pt x="208597" y="139065"/>
                    <a:pt x="201930" y="143828"/>
                  </a:cubicBezTo>
                  <a:cubicBezTo>
                    <a:pt x="194310" y="148590"/>
                    <a:pt x="186690" y="155258"/>
                    <a:pt x="179070" y="160020"/>
                  </a:cubicBezTo>
                  <a:cubicBezTo>
                    <a:pt x="170497" y="165735"/>
                    <a:pt x="160972" y="169545"/>
                    <a:pt x="150495" y="169545"/>
                  </a:cubicBezTo>
                  <a:cubicBezTo>
                    <a:pt x="140018" y="170497"/>
                    <a:pt x="128588" y="166688"/>
                    <a:pt x="121920" y="158115"/>
                  </a:cubicBezTo>
                  <a:cubicBezTo>
                    <a:pt x="116205" y="149543"/>
                    <a:pt x="112395" y="140018"/>
                    <a:pt x="112395" y="129540"/>
                  </a:cubicBezTo>
                  <a:cubicBezTo>
                    <a:pt x="112395" y="120968"/>
                    <a:pt x="111443" y="111443"/>
                    <a:pt x="109538" y="102870"/>
                  </a:cubicBezTo>
                  <a:cubicBezTo>
                    <a:pt x="107632" y="95250"/>
                    <a:pt x="102870" y="88583"/>
                    <a:pt x="95250" y="85725"/>
                  </a:cubicBezTo>
                  <a:cubicBezTo>
                    <a:pt x="87630" y="83820"/>
                    <a:pt x="80010" y="85725"/>
                    <a:pt x="73343" y="89535"/>
                  </a:cubicBezTo>
                  <a:cubicBezTo>
                    <a:pt x="66675" y="93345"/>
                    <a:pt x="59055" y="97155"/>
                    <a:pt x="50482" y="99060"/>
                  </a:cubicBezTo>
                  <a:cubicBezTo>
                    <a:pt x="42863" y="100965"/>
                    <a:pt x="34290" y="99060"/>
                    <a:pt x="27622" y="95250"/>
                  </a:cubicBezTo>
                  <a:cubicBezTo>
                    <a:pt x="20955" y="91440"/>
                    <a:pt x="16193" y="86678"/>
                    <a:pt x="11430" y="81915"/>
                  </a:cubicBezTo>
                  <a:cubicBezTo>
                    <a:pt x="3810" y="72390"/>
                    <a:pt x="0" y="60008"/>
                    <a:pt x="0" y="48578"/>
                  </a:cubicBezTo>
                  <a:cubicBezTo>
                    <a:pt x="0" y="40005"/>
                    <a:pt x="0" y="30480"/>
                    <a:pt x="1905" y="21908"/>
                  </a:cubicBezTo>
                  <a:cubicBezTo>
                    <a:pt x="3810" y="15240"/>
                    <a:pt x="4763" y="9525"/>
                    <a:pt x="5715" y="5715"/>
                  </a:cubicBezTo>
                  <a:cubicBezTo>
                    <a:pt x="5715" y="3810"/>
                    <a:pt x="6668" y="1905"/>
                    <a:pt x="7620" y="0"/>
                  </a:cubicBezTo>
                  <a:cubicBezTo>
                    <a:pt x="7620" y="0"/>
                    <a:pt x="6668" y="7620"/>
                    <a:pt x="3810" y="21908"/>
                  </a:cubicBezTo>
                  <a:cubicBezTo>
                    <a:pt x="2857" y="30480"/>
                    <a:pt x="1905" y="39053"/>
                    <a:pt x="2857" y="47625"/>
                  </a:cubicBezTo>
                  <a:cubicBezTo>
                    <a:pt x="3810" y="59055"/>
                    <a:pt x="7620" y="69533"/>
                    <a:pt x="14288" y="79058"/>
                  </a:cubicBezTo>
                  <a:cubicBezTo>
                    <a:pt x="21907" y="90488"/>
                    <a:pt x="35243" y="96203"/>
                    <a:pt x="49530" y="94297"/>
                  </a:cubicBezTo>
                  <a:cubicBezTo>
                    <a:pt x="57150" y="92393"/>
                    <a:pt x="63818" y="88583"/>
                    <a:pt x="70485" y="84772"/>
                  </a:cubicBezTo>
                  <a:cubicBezTo>
                    <a:pt x="78105" y="80010"/>
                    <a:pt x="87630" y="78105"/>
                    <a:pt x="96203" y="80010"/>
                  </a:cubicBezTo>
                  <a:cubicBezTo>
                    <a:pt x="105728" y="83820"/>
                    <a:pt x="112395" y="91440"/>
                    <a:pt x="114300" y="100965"/>
                  </a:cubicBezTo>
                  <a:cubicBezTo>
                    <a:pt x="116205" y="110490"/>
                    <a:pt x="118110" y="119063"/>
                    <a:pt x="118110" y="128588"/>
                  </a:cubicBezTo>
                  <a:cubicBezTo>
                    <a:pt x="118110" y="137160"/>
                    <a:pt x="120968" y="146685"/>
                    <a:pt x="125730" y="153353"/>
                  </a:cubicBezTo>
                  <a:cubicBezTo>
                    <a:pt x="131445" y="160020"/>
                    <a:pt x="140970" y="162878"/>
                    <a:pt x="149543" y="161925"/>
                  </a:cubicBezTo>
                  <a:cubicBezTo>
                    <a:pt x="168593" y="160972"/>
                    <a:pt x="182880" y="147638"/>
                    <a:pt x="199072" y="137160"/>
                  </a:cubicBezTo>
                  <a:cubicBezTo>
                    <a:pt x="206693" y="131445"/>
                    <a:pt x="215265" y="127635"/>
                    <a:pt x="224790" y="125730"/>
                  </a:cubicBezTo>
                  <a:cubicBezTo>
                    <a:pt x="234315" y="122872"/>
                    <a:pt x="243840" y="123825"/>
                    <a:pt x="252413" y="128588"/>
                  </a:cubicBezTo>
                  <a:cubicBezTo>
                    <a:pt x="260032" y="133350"/>
                    <a:pt x="265747" y="139065"/>
                    <a:pt x="271463" y="145733"/>
                  </a:cubicBezTo>
                  <a:cubicBezTo>
                    <a:pt x="276225" y="151447"/>
                    <a:pt x="282893" y="154305"/>
                    <a:pt x="290513" y="155258"/>
                  </a:cubicBezTo>
                  <a:cubicBezTo>
                    <a:pt x="303847" y="153353"/>
                    <a:pt x="316230" y="147638"/>
                    <a:pt x="325755" y="138113"/>
                  </a:cubicBezTo>
                  <a:cubicBezTo>
                    <a:pt x="334328" y="130493"/>
                    <a:pt x="341947" y="120968"/>
                    <a:pt x="347663" y="111443"/>
                  </a:cubicBezTo>
                  <a:cubicBezTo>
                    <a:pt x="352425" y="103822"/>
                    <a:pt x="357188" y="96203"/>
                    <a:pt x="363855" y="89535"/>
                  </a:cubicBezTo>
                  <a:cubicBezTo>
                    <a:pt x="367665" y="84772"/>
                    <a:pt x="373380" y="82868"/>
                    <a:pt x="379095" y="81915"/>
                  </a:cubicBezTo>
                  <a:cubicBezTo>
                    <a:pt x="380047" y="84772"/>
                    <a:pt x="381000" y="84772"/>
                    <a:pt x="382905" y="85725"/>
                  </a:cubicBezTo>
                  <a:cubicBezTo>
                    <a:pt x="381953" y="84772"/>
                    <a:pt x="382905" y="85725"/>
                    <a:pt x="382905" y="85725"/>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68" name="Freeform: Shape 267">
              <a:extLst>
                <a:ext uri="{FF2B5EF4-FFF2-40B4-BE49-F238E27FC236}">
                  <a16:creationId xmlns="" xmlns:a16="http://schemas.microsoft.com/office/drawing/2014/main" id="{4566C724-A486-46D4-8F33-BBC5C3B7E151}"/>
                </a:ext>
              </a:extLst>
            </p:cNvPr>
            <p:cNvSpPr/>
            <p:nvPr/>
          </p:nvSpPr>
          <p:spPr>
            <a:xfrm>
              <a:off x="7138987" y="5001496"/>
              <a:ext cx="164782" cy="49372"/>
            </a:xfrm>
            <a:custGeom>
              <a:avLst/>
              <a:gdLst>
                <a:gd name="connsiteX0" fmla="*/ 164782 w 164782"/>
                <a:gd name="connsiteY0" fmla="*/ 36276 h 49372"/>
                <a:gd name="connsiteX1" fmla="*/ 140018 w 164782"/>
                <a:gd name="connsiteY1" fmla="*/ 45801 h 49372"/>
                <a:gd name="connsiteX2" fmla="*/ 76200 w 164782"/>
                <a:gd name="connsiteY2" fmla="*/ 45801 h 49372"/>
                <a:gd name="connsiteX3" fmla="*/ 18097 w 164782"/>
                <a:gd name="connsiteY3" fmla="*/ 19131 h 49372"/>
                <a:gd name="connsiteX4" fmla="*/ 0 w 164782"/>
                <a:gd name="connsiteY4" fmla="*/ 81 h 49372"/>
                <a:gd name="connsiteX5" fmla="*/ 20955 w 164782"/>
                <a:gd name="connsiteY5" fmla="*/ 15321 h 49372"/>
                <a:gd name="connsiteX6" fmla="*/ 77153 w 164782"/>
                <a:gd name="connsiteY6" fmla="*/ 40086 h 49372"/>
                <a:gd name="connsiteX7" fmla="*/ 139065 w 164782"/>
                <a:gd name="connsiteY7" fmla="*/ 41991 h 49372"/>
                <a:gd name="connsiteX8" fmla="*/ 164782 w 164782"/>
                <a:gd name="connsiteY8" fmla="*/ 36276 h 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82" h="49372">
                  <a:moveTo>
                    <a:pt x="164782" y="36276"/>
                  </a:moveTo>
                  <a:cubicBezTo>
                    <a:pt x="157163" y="41038"/>
                    <a:pt x="148590" y="43896"/>
                    <a:pt x="140018" y="45801"/>
                  </a:cubicBezTo>
                  <a:cubicBezTo>
                    <a:pt x="119063" y="50563"/>
                    <a:pt x="97155" y="50563"/>
                    <a:pt x="76200" y="45801"/>
                  </a:cubicBezTo>
                  <a:cubicBezTo>
                    <a:pt x="55245" y="41038"/>
                    <a:pt x="35243" y="32466"/>
                    <a:pt x="18097" y="19131"/>
                  </a:cubicBezTo>
                  <a:cubicBezTo>
                    <a:pt x="10478" y="14368"/>
                    <a:pt x="4763" y="7701"/>
                    <a:pt x="0" y="81"/>
                  </a:cubicBezTo>
                  <a:cubicBezTo>
                    <a:pt x="953" y="-872"/>
                    <a:pt x="7620" y="6748"/>
                    <a:pt x="20955" y="15321"/>
                  </a:cubicBezTo>
                  <a:cubicBezTo>
                    <a:pt x="38100" y="26751"/>
                    <a:pt x="57150" y="35323"/>
                    <a:pt x="77153" y="40086"/>
                  </a:cubicBezTo>
                  <a:cubicBezTo>
                    <a:pt x="97155" y="44848"/>
                    <a:pt x="118110" y="45801"/>
                    <a:pt x="139065" y="41991"/>
                  </a:cubicBezTo>
                  <a:cubicBezTo>
                    <a:pt x="155257" y="39133"/>
                    <a:pt x="164782" y="35323"/>
                    <a:pt x="164782" y="36276"/>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69" name="Freeform: Shape 268">
              <a:extLst>
                <a:ext uri="{FF2B5EF4-FFF2-40B4-BE49-F238E27FC236}">
                  <a16:creationId xmlns="" xmlns:a16="http://schemas.microsoft.com/office/drawing/2014/main" id="{D122CE91-568E-42C7-AE5E-57C2F839C46B}"/>
                </a:ext>
              </a:extLst>
            </p:cNvPr>
            <p:cNvSpPr/>
            <p:nvPr/>
          </p:nvSpPr>
          <p:spPr>
            <a:xfrm>
              <a:off x="6886575" y="4938356"/>
              <a:ext cx="50838" cy="50838"/>
            </a:xfrm>
            <a:custGeom>
              <a:avLst/>
              <a:gdLst>
                <a:gd name="connsiteX0" fmla="*/ 0 w 50838"/>
                <a:gd name="connsiteY0" fmla="*/ 29883 h 50838"/>
                <a:gd name="connsiteX1" fmla="*/ 9525 w 50838"/>
                <a:gd name="connsiteY1" fmla="*/ 12738 h 50838"/>
                <a:gd name="connsiteX2" fmla="*/ 38100 w 50838"/>
                <a:gd name="connsiteY2" fmla="*/ 2261 h 50838"/>
                <a:gd name="connsiteX3" fmla="*/ 48578 w 50838"/>
                <a:gd name="connsiteY3" fmla="*/ 30836 h 50838"/>
                <a:gd name="connsiteX4" fmla="*/ 46672 w 50838"/>
                <a:gd name="connsiteY4" fmla="*/ 33693 h 50838"/>
                <a:gd name="connsiteX5" fmla="*/ 37147 w 50838"/>
                <a:gd name="connsiteY5" fmla="*/ 50838 h 50838"/>
                <a:gd name="connsiteX6" fmla="*/ 0 w 50838"/>
                <a:gd name="connsiteY6" fmla="*/ 29883 h 50838"/>
                <a:gd name="connsiteX7" fmla="*/ 39053 w 50838"/>
                <a:gd name="connsiteY7" fmla="*/ 29883 h 50838"/>
                <a:gd name="connsiteX8" fmla="*/ 35243 w 50838"/>
                <a:gd name="connsiteY8" fmla="*/ 10833 h 50838"/>
                <a:gd name="connsiteX9" fmla="*/ 16193 w 50838"/>
                <a:gd name="connsiteY9" fmla="*/ 14643 h 50838"/>
                <a:gd name="connsiteX10" fmla="*/ 15240 w 50838"/>
                <a:gd name="connsiteY10" fmla="*/ 16548 h 50838"/>
                <a:gd name="connsiteX11" fmla="*/ 10478 w 50838"/>
                <a:gd name="connsiteY11" fmla="*/ 24168 h 50838"/>
                <a:gd name="connsiteX12" fmla="*/ 33338 w 50838"/>
                <a:gd name="connsiteY12" fmla="*/ 37503 h 50838"/>
                <a:gd name="connsiteX13" fmla="*/ 39053 w 50838"/>
                <a:gd name="connsiteY13" fmla="*/ 29883 h 5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38" h="50838">
                  <a:moveTo>
                    <a:pt x="0" y="29883"/>
                  </a:moveTo>
                  <a:lnTo>
                    <a:pt x="9525" y="12738"/>
                  </a:lnTo>
                  <a:cubicBezTo>
                    <a:pt x="14288" y="2261"/>
                    <a:pt x="27622" y="-3454"/>
                    <a:pt x="38100" y="2261"/>
                  </a:cubicBezTo>
                  <a:cubicBezTo>
                    <a:pt x="48578" y="7023"/>
                    <a:pt x="54293" y="20358"/>
                    <a:pt x="48578" y="30836"/>
                  </a:cubicBezTo>
                  <a:cubicBezTo>
                    <a:pt x="47625" y="31788"/>
                    <a:pt x="47625" y="32741"/>
                    <a:pt x="46672" y="33693"/>
                  </a:cubicBezTo>
                  <a:lnTo>
                    <a:pt x="37147" y="50838"/>
                  </a:lnTo>
                  <a:lnTo>
                    <a:pt x="0" y="29883"/>
                  </a:lnTo>
                  <a:close/>
                  <a:moveTo>
                    <a:pt x="39053" y="29883"/>
                  </a:moveTo>
                  <a:cubicBezTo>
                    <a:pt x="42863" y="24168"/>
                    <a:pt x="41910" y="15596"/>
                    <a:pt x="35243" y="10833"/>
                  </a:cubicBezTo>
                  <a:cubicBezTo>
                    <a:pt x="29528" y="7023"/>
                    <a:pt x="20955" y="7976"/>
                    <a:pt x="16193" y="14643"/>
                  </a:cubicBezTo>
                  <a:cubicBezTo>
                    <a:pt x="16193" y="15596"/>
                    <a:pt x="15240" y="15596"/>
                    <a:pt x="15240" y="16548"/>
                  </a:cubicBezTo>
                  <a:lnTo>
                    <a:pt x="10478" y="24168"/>
                  </a:lnTo>
                  <a:lnTo>
                    <a:pt x="33338" y="37503"/>
                  </a:lnTo>
                  <a:lnTo>
                    <a:pt x="39053" y="29883"/>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0" name="Freeform: Shape 269">
              <a:extLst>
                <a:ext uri="{FF2B5EF4-FFF2-40B4-BE49-F238E27FC236}">
                  <a16:creationId xmlns="" xmlns:a16="http://schemas.microsoft.com/office/drawing/2014/main" id="{7DD7087B-445C-42BF-A520-99E450FA85FA}"/>
                </a:ext>
              </a:extLst>
            </p:cNvPr>
            <p:cNvSpPr/>
            <p:nvPr/>
          </p:nvSpPr>
          <p:spPr>
            <a:xfrm>
              <a:off x="6915150" y="4893944"/>
              <a:ext cx="54292" cy="53340"/>
            </a:xfrm>
            <a:custGeom>
              <a:avLst/>
              <a:gdLst>
                <a:gd name="connsiteX0" fmla="*/ 48578 w 54292"/>
                <a:gd name="connsiteY0" fmla="*/ 22860 h 53340"/>
                <a:gd name="connsiteX1" fmla="*/ 54293 w 54292"/>
                <a:gd name="connsiteY1" fmla="*/ 27623 h 53340"/>
                <a:gd name="connsiteX2" fmla="*/ 32385 w 54292"/>
                <a:gd name="connsiteY2" fmla="*/ 53340 h 53340"/>
                <a:gd name="connsiteX3" fmla="*/ 0 w 54292"/>
                <a:gd name="connsiteY3" fmla="*/ 25718 h 53340"/>
                <a:gd name="connsiteX4" fmla="*/ 20955 w 54292"/>
                <a:gd name="connsiteY4" fmla="*/ 0 h 53340"/>
                <a:gd name="connsiteX5" fmla="*/ 26670 w 54292"/>
                <a:gd name="connsiteY5" fmla="*/ 5715 h 53340"/>
                <a:gd name="connsiteX6" fmla="*/ 12382 w 54292"/>
                <a:gd name="connsiteY6" fmla="*/ 22860 h 53340"/>
                <a:gd name="connsiteX7" fmla="*/ 20003 w 54292"/>
                <a:gd name="connsiteY7" fmla="*/ 28575 h 53340"/>
                <a:gd name="connsiteX8" fmla="*/ 32385 w 54292"/>
                <a:gd name="connsiteY8" fmla="*/ 13335 h 53340"/>
                <a:gd name="connsiteX9" fmla="*/ 38100 w 54292"/>
                <a:gd name="connsiteY9" fmla="*/ 18098 h 53340"/>
                <a:gd name="connsiteX10" fmla="*/ 25718 w 54292"/>
                <a:gd name="connsiteY10" fmla="*/ 33338 h 53340"/>
                <a:gd name="connsiteX11" fmla="*/ 33338 w 54292"/>
                <a:gd name="connsiteY11" fmla="*/ 40005 h 53340"/>
                <a:gd name="connsiteX12" fmla="*/ 48578 w 54292"/>
                <a:gd name="connsiteY12" fmla="*/ 22860 h 5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92" h="53340">
                  <a:moveTo>
                    <a:pt x="48578" y="22860"/>
                  </a:moveTo>
                  <a:lnTo>
                    <a:pt x="54293" y="27623"/>
                  </a:lnTo>
                  <a:lnTo>
                    <a:pt x="32385" y="53340"/>
                  </a:lnTo>
                  <a:lnTo>
                    <a:pt x="0" y="25718"/>
                  </a:lnTo>
                  <a:lnTo>
                    <a:pt x="20955" y="0"/>
                  </a:lnTo>
                  <a:lnTo>
                    <a:pt x="26670" y="5715"/>
                  </a:lnTo>
                  <a:lnTo>
                    <a:pt x="12382" y="22860"/>
                  </a:lnTo>
                  <a:lnTo>
                    <a:pt x="20003" y="28575"/>
                  </a:lnTo>
                  <a:lnTo>
                    <a:pt x="32385" y="13335"/>
                  </a:lnTo>
                  <a:lnTo>
                    <a:pt x="38100" y="18098"/>
                  </a:lnTo>
                  <a:lnTo>
                    <a:pt x="25718" y="33338"/>
                  </a:lnTo>
                  <a:lnTo>
                    <a:pt x="33338" y="40005"/>
                  </a:lnTo>
                  <a:lnTo>
                    <a:pt x="48578" y="22860"/>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1" name="Freeform: Shape 270">
              <a:extLst>
                <a:ext uri="{FF2B5EF4-FFF2-40B4-BE49-F238E27FC236}">
                  <a16:creationId xmlns="" xmlns:a16="http://schemas.microsoft.com/office/drawing/2014/main" id="{6BA082D6-0C0E-49E1-BBB0-F1762FE65459}"/>
                </a:ext>
              </a:extLst>
            </p:cNvPr>
            <p:cNvSpPr/>
            <p:nvPr/>
          </p:nvSpPr>
          <p:spPr>
            <a:xfrm>
              <a:off x="6945630" y="4878704"/>
              <a:ext cx="52387" cy="39052"/>
            </a:xfrm>
            <a:custGeom>
              <a:avLst/>
              <a:gdLst>
                <a:gd name="connsiteX0" fmla="*/ 0 w 52387"/>
                <a:gd name="connsiteY0" fmla="*/ 6667 h 39052"/>
                <a:gd name="connsiteX1" fmla="*/ 7620 w 52387"/>
                <a:gd name="connsiteY1" fmla="*/ 0 h 39052"/>
                <a:gd name="connsiteX2" fmla="*/ 30480 w 52387"/>
                <a:gd name="connsiteY2" fmla="*/ 26670 h 39052"/>
                <a:gd name="connsiteX3" fmla="*/ 46672 w 52387"/>
                <a:gd name="connsiteY3" fmla="*/ 12382 h 39052"/>
                <a:gd name="connsiteX4" fmla="*/ 52388 w 52387"/>
                <a:gd name="connsiteY4" fmla="*/ 18097 h 39052"/>
                <a:gd name="connsiteX5" fmla="*/ 28575 w 52387"/>
                <a:gd name="connsiteY5" fmla="*/ 39052 h 39052"/>
                <a:gd name="connsiteX6" fmla="*/ 0 w 52387"/>
                <a:gd name="connsiteY6" fmla="*/ 6667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7" h="39052">
                  <a:moveTo>
                    <a:pt x="0" y="6667"/>
                  </a:moveTo>
                  <a:lnTo>
                    <a:pt x="7620" y="0"/>
                  </a:lnTo>
                  <a:lnTo>
                    <a:pt x="30480" y="26670"/>
                  </a:lnTo>
                  <a:lnTo>
                    <a:pt x="46672" y="12382"/>
                  </a:lnTo>
                  <a:lnTo>
                    <a:pt x="52388" y="18097"/>
                  </a:lnTo>
                  <a:lnTo>
                    <a:pt x="28575" y="39052"/>
                  </a:lnTo>
                  <a:lnTo>
                    <a:pt x="0" y="6667"/>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2" name="Freeform: Shape 271">
              <a:extLst>
                <a:ext uri="{FF2B5EF4-FFF2-40B4-BE49-F238E27FC236}">
                  <a16:creationId xmlns="" xmlns:a16="http://schemas.microsoft.com/office/drawing/2014/main" id="{FE94F666-E9C6-49FD-BFE1-78AC71839A41}"/>
                </a:ext>
              </a:extLst>
            </p:cNvPr>
            <p:cNvSpPr/>
            <p:nvPr/>
          </p:nvSpPr>
          <p:spPr>
            <a:xfrm>
              <a:off x="6978015" y="4853939"/>
              <a:ext cx="33337" cy="40957"/>
            </a:xfrm>
            <a:custGeom>
              <a:avLst/>
              <a:gdLst>
                <a:gd name="connsiteX0" fmla="*/ 0 w 33337"/>
                <a:gd name="connsiteY0" fmla="*/ 5715 h 40957"/>
                <a:gd name="connsiteX1" fmla="*/ 8572 w 33337"/>
                <a:gd name="connsiteY1" fmla="*/ 0 h 40957"/>
                <a:gd name="connsiteX2" fmla="*/ 33338 w 33337"/>
                <a:gd name="connsiteY2" fmla="*/ 35242 h 40957"/>
                <a:gd name="connsiteX3" fmla="*/ 24765 w 33337"/>
                <a:gd name="connsiteY3" fmla="*/ 40957 h 40957"/>
                <a:gd name="connsiteX4" fmla="*/ 0 w 33337"/>
                <a:gd name="connsiteY4" fmla="*/ 5715 h 4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 h="40957">
                  <a:moveTo>
                    <a:pt x="0" y="5715"/>
                  </a:moveTo>
                  <a:lnTo>
                    <a:pt x="8572" y="0"/>
                  </a:lnTo>
                  <a:lnTo>
                    <a:pt x="33338" y="35242"/>
                  </a:lnTo>
                  <a:lnTo>
                    <a:pt x="24765" y="40957"/>
                  </a:lnTo>
                  <a:lnTo>
                    <a:pt x="0" y="5715"/>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3" name="Freeform: Shape 272">
              <a:extLst>
                <a:ext uri="{FF2B5EF4-FFF2-40B4-BE49-F238E27FC236}">
                  <a16:creationId xmlns="" xmlns:a16="http://schemas.microsoft.com/office/drawing/2014/main" id="{FE1B2077-6332-4376-B806-407F47BE1E57}"/>
                </a:ext>
              </a:extLst>
            </p:cNvPr>
            <p:cNvSpPr/>
            <p:nvPr/>
          </p:nvSpPr>
          <p:spPr>
            <a:xfrm>
              <a:off x="7003011" y="4832852"/>
              <a:ext cx="46440" cy="46403"/>
            </a:xfrm>
            <a:custGeom>
              <a:avLst/>
              <a:gdLst>
                <a:gd name="connsiteX0" fmla="*/ 2626 w 46440"/>
                <a:gd name="connsiteY0" fmla="*/ 33469 h 46403"/>
                <a:gd name="connsiteX1" fmla="*/ 12151 w 46440"/>
                <a:gd name="connsiteY1" fmla="*/ 3942 h 46403"/>
                <a:gd name="connsiteX2" fmla="*/ 13103 w 46440"/>
                <a:gd name="connsiteY2" fmla="*/ 2990 h 46403"/>
                <a:gd name="connsiteX3" fmla="*/ 32153 w 46440"/>
                <a:gd name="connsiteY3" fmla="*/ 2037 h 46403"/>
                <a:gd name="connsiteX4" fmla="*/ 29296 w 46440"/>
                <a:gd name="connsiteY4" fmla="*/ 10609 h 46403"/>
                <a:gd name="connsiteX5" fmla="*/ 17866 w 46440"/>
                <a:gd name="connsiteY5" fmla="*/ 10609 h 46403"/>
                <a:gd name="connsiteX6" fmla="*/ 10246 w 46440"/>
                <a:gd name="connsiteY6" fmla="*/ 28707 h 46403"/>
                <a:gd name="connsiteX7" fmla="*/ 28343 w 46440"/>
                <a:gd name="connsiteY7" fmla="*/ 36327 h 46403"/>
                <a:gd name="connsiteX8" fmla="*/ 30248 w 46440"/>
                <a:gd name="connsiteY8" fmla="*/ 35374 h 46403"/>
                <a:gd name="connsiteX9" fmla="*/ 37868 w 46440"/>
                <a:gd name="connsiteY9" fmla="*/ 25849 h 46403"/>
                <a:gd name="connsiteX10" fmla="*/ 46441 w 46440"/>
                <a:gd name="connsiteY10" fmla="*/ 27754 h 46403"/>
                <a:gd name="connsiteX11" fmla="*/ 18818 w 46440"/>
                <a:gd name="connsiteY11" fmla="*/ 45852 h 46403"/>
                <a:gd name="connsiteX12" fmla="*/ 2626 w 46440"/>
                <a:gd name="connsiteY12" fmla="*/ 33469 h 46403"/>
                <a:gd name="connsiteX13" fmla="*/ 2626 w 46440"/>
                <a:gd name="connsiteY13" fmla="*/ 33469 h 4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40" h="46403">
                  <a:moveTo>
                    <a:pt x="2626" y="33469"/>
                  </a:moveTo>
                  <a:cubicBezTo>
                    <a:pt x="-3089" y="22992"/>
                    <a:pt x="721" y="9657"/>
                    <a:pt x="12151" y="3942"/>
                  </a:cubicBezTo>
                  <a:cubicBezTo>
                    <a:pt x="12151" y="3942"/>
                    <a:pt x="13103" y="3942"/>
                    <a:pt x="13103" y="2990"/>
                  </a:cubicBezTo>
                  <a:cubicBezTo>
                    <a:pt x="18818" y="-821"/>
                    <a:pt x="26438" y="-821"/>
                    <a:pt x="32153" y="2037"/>
                  </a:cubicBezTo>
                  <a:lnTo>
                    <a:pt x="29296" y="10609"/>
                  </a:lnTo>
                  <a:cubicBezTo>
                    <a:pt x="25486" y="8704"/>
                    <a:pt x="21676" y="8704"/>
                    <a:pt x="17866" y="10609"/>
                  </a:cubicBezTo>
                  <a:cubicBezTo>
                    <a:pt x="11198" y="13467"/>
                    <a:pt x="7388" y="22040"/>
                    <a:pt x="10246" y="28707"/>
                  </a:cubicBezTo>
                  <a:cubicBezTo>
                    <a:pt x="13103" y="35374"/>
                    <a:pt x="21676" y="39184"/>
                    <a:pt x="28343" y="36327"/>
                  </a:cubicBezTo>
                  <a:cubicBezTo>
                    <a:pt x="29296" y="36327"/>
                    <a:pt x="29296" y="35374"/>
                    <a:pt x="30248" y="35374"/>
                  </a:cubicBezTo>
                  <a:cubicBezTo>
                    <a:pt x="34058" y="33469"/>
                    <a:pt x="36916" y="29659"/>
                    <a:pt x="37868" y="25849"/>
                  </a:cubicBezTo>
                  <a:lnTo>
                    <a:pt x="46441" y="27754"/>
                  </a:lnTo>
                  <a:cubicBezTo>
                    <a:pt x="43583" y="40137"/>
                    <a:pt x="31201" y="48709"/>
                    <a:pt x="18818" y="45852"/>
                  </a:cubicBezTo>
                  <a:cubicBezTo>
                    <a:pt x="12151" y="42994"/>
                    <a:pt x="6436" y="38232"/>
                    <a:pt x="2626" y="33469"/>
                  </a:cubicBezTo>
                  <a:lnTo>
                    <a:pt x="2626" y="33469"/>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4" name="Freeform: Shape 273">
              <a:extLst>
                <a:ext uri="{FF2B5EF4-FFF2-40B4-BE49-F238E27FC236}">
                  <a16:creationId xmlns="" xmlns:a16="http://schemas.microsoft.com/office/drawing/2014/main" id="{B6A8BFE3-C430-43CC-AEAD-922412869B0E}"/>
                </a:ext>
              </a:extLst>
            </p:cNvPr>
            <p:cNvSpPr/>
            <p:nvPr/>
          </p:nvSpPr>
          <p:spPr>
            <a:xfrm>
              <a:off x="7041832" y="4820602"/>
              <a:ext cx="24765" cy="43815"/>
            </a:xfrm>
            <a:custGeom>
              <a:avLst/>
              <a:gdLst>
                <a:gd name="connsiteX0" fmla="*/ 0 w 24765"/>
                <a:gd name="connsiteY0" fmla="*/ 3810 h 43815"/>
                <a:gd name="connsiteX1" fmla="*/ 9525 w 24765"/>
                <a:gd name="connsiteY1" fmla="*/ 0 h 43815"/>
                <a:gd name="connsiteX2" fmla="*/ 24765 w 24765"/>
                <a:gd name="connsiteY2" fmla="*/ 40005 h 43815"/>
                <a:gd name="connsiteX3" fmla="*/ 15240 w 24765"/>
                <a:gd name="connsiteY3" fmla="*/ 43815 h 43815"/>
                <a:gd name="connsiteX4" fmla="*/ 0 w 24765"/>
                <a:gd name="connsiteY4" fmla="*/ 3810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 h="43815">
                  <a:moveTo>
                    <a:pt x="0" y="3810"/>
                  </a:moveTo>
                  <a:lnTo>
                    <a:pt x="9525" y="0"/>
                  </a:lnTo>
                  <a:lnTo>
                    <a:pt x="24765" y="40005"/>
                  </a:lnTo>
                  <a:lnTo>
                    <a:pt x="15240" y="43815"/>
                  </a:lnTo>
                  <a:lnTo>
                    <a:pt x="0" y="3810"/>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5" name="Freeform: Shape 274">
              <a:extLst>
                <a:ext uri="{FF2B5EF4-FFF2-40B4-BE49-F238E27FC236}">
                  <a16:creationId xmlns="" xmlns:a16="http://schemas.microsoft.com/office/drawing/2014/main" id="{580A22FC-9C33-43A4-8463-43087737A75B}"/>
                </a:ext>
              </a:extLst>
            </p:cNvPr>
            <p:cNvSpPr/>
            <p:nvPr/>
          </p:nvSpPr>
          <p:spPr>
            <a:xfrm>
              <a:off x="7065527" y="4807149"/>
              <a:ext cx="46906" cy="46913"/>
            </a:xfrm>
            <a:custGeom>
              <a:avLst/>
              <a:gdLst>
                <a:gd name="connsiteX0" fmla="*/ 1070 w 46906"/>
                <a:gd name="connsiteY0" fmla="*/ 30597 h 46913"/>
                <a:gd name="connsiteX1" fmla="*/ 16310 w 46906"/>
                <a:gd name="connsiteY1" fmla="*/ 1070 h 46913"/>
                <a:gd name="connsiteX2" fmla="*/ 45837 w 46906"/>
                <a:gd name="connsiteY2" fmla="*/ 16310 h 46913"/>
                <a:gd name="connsiteX3" fmla="*/ 30597 w 46906"/>
                <a:gd name="connsiteY3" fmla="*/ 45837 h 46913"/>
                <a:gd name="connsiteX4" fmla="*/ 29645 w 46906"/>
                <a:gd name="connsiteY4" fmla="*/ 45837 h 46913"/>
                <a:gd name="connsiteX5" fmla="*/ 1070 w 46906"/>
                <a:gd name="connsiteY5" fmla="*/ 31550 h 46913"/>
                <a:gd name="connsiteX6" fmla="*/ 1070 w 46906"/>
                <a:gd name="connsiteY6" fmla="*/ 30597 h 46913"/>
                <a:gd name="connsiteX7" fmla="*/ 37265 w 46906"/>
                <a:gd name="connsiteY7" fmla="*/ 21072 h 46913"/>
                <a:gd name="connsiteX8" fmla="*/ 20120 w 46906"/>
                <a:gd name="connsiteY8" fmla="*/ 11547 h 46913"/>
                <a:gd name="connsiteX9" fmla="*/ 10595 w 46906"/>
                <a:gd name="connsiteY9" fmla="*/ 28692 h 46913"/>
                <a:gd name="connsiteX10" fmla="*/ 26787 w 46906"/>
                <a:gd name="connsiteY10" fmla="*/ 38217 h 46913"/>
                <a:gd name="connsiteX11" fmla="*/ 36312 w 46906"/>
                <a:gd name="connsiteY11" fmla="*/ 22025 h 46913"/>
                <a:gd name="connsiteX12" fmla="*/ 37265 w 46906"/>
                <a:gd name="connsiteY12" fmla="*/ 21072 h 46913"/>
                <a:gd name="connsiteX13" fmla="*/ 37265 w 46906"/>
                <a:gd name="connsiteY13" fmla="*/ 21072 h 4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906" h="46913">
                  <a:moveTo>
                    <a:pt x="1070" y="30597"/>
                  </a:moveTo>
                  <a:cubicBezTo>
                    <a:pt x="-2740" y="18215"/>
                    <a:pt x="3927" y="4880"/>
                    <a:pt x="16310" y="1070"/>
                  </a:cubicBezTo>
                  <a:cubicBezTo>
                    <a:pt x="28692" y="-2740"/>
                    <a:pt x="42027" y="3927"/>
                    <a:pt x="45837" y="16310"/>
                  </a:cubicBezTo>
                  <a:cubicBezTo>
                    <a:pt x="49647" y="28692"/>
                    <a:pt x="42980" y="42027"/>
                    <a:pt x="30597" y="45837"/>
                  </a:cubicBezTo>
                  <a:cubicBezTo>
                    <a:pt x="30597" y="45837"/>
                    <a:pt x="30597" y="45837"/>
                    <a:pt x="29645" y="45837"/>
                  </a:cubicBezTo>
                  <a:cubicBezTo>
                    <a:pt x="18215" y="49647"/>
                    <a:pt x="4880" y="42980"/>
                    <a:pt x="1070" y="31550"/>
                  </a:cubicBezTo>
                  <a:cubicBezTo>
                    <a:pt x="2022" y="30597"/>
                    <a:pt x="2022" y="30597"/>
                    <a:pt x="1070" y="30597"/>
                  </a:cubicBezTo>
                  <a:close/>
                  <a:moveTo>
                    <a:pt x="37265" y="21072"/>
                  </a:moveTo>
                  <a:cubicBezTo>
                    <a:pt x="35360" y="13452"/>
                    <a:pt x="27740" y="9642"/>
                    <a:pt x="20120" y="11547"/>
                  </a:cubicBezTo>
                  <a:cubicBezTo>
                    <a:pt x="12500" y="13452"/>
                    <a:pt x="8690" y="21072"/>
                    <a:pt x="10595" y="28692"/>
                  </a:cubicBezTo>
                  <a:cubicBezTo>
                    <a:pt x="12500" y="35360"/>
                    <a:pt x="20120" y="40122"/>
                    <a:pt x="26787" y="38217"/>
                  </a:cubicBezTo>
                  <a:cubicBezTo>
                    <a:pt x="33455" y="36312"/>
                    <a:pt x="38217" y="29645"/>
                    <a:pt x="36312" y="22025"/>
                  </a:cubicBezTo>
                  <a:cubicBezTo>
                    <a:pt x="38217" y="21072"/>
                    <a:pt x="37265" y="21072"/>
                    <a:pt x="37265" y="21072"/>
                  </a:cubicBezTo>
                  <a:lnTo>
                    <a:pt x="37265" y="21072"/>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6" name="Freeform: Shape 275">
              <a:extLst>
                <a:ext uri="{FF2B5EF4-FFF2-40B4-BE49-F238E27FC236}">
                  <a16:creationId xmlns="" xmlns:a16="http://schemas.microsoft.com/office/drawing/2014/main" id="{35C206A7-3838-4A04-8403-11C5FD2B9584}"/>
                </a:ext>
              </a:extLst>
            </p:cNvPr>
            <p:cNvSpPr/>
            <p:nvPr/>
          </p:nvSpPr>
          <p:spPr>
            <a:xfrm>
              <a:off x="7118984" y="4799646"/>
              <a:ext cx="42234" cy="46996"/>
            </a:xfrm>
            <a:custGeom>
              <a:avLst/>
              <a:gdLst>
                <a:gd name="connsiteX0" fmla="*/ 2858 w 42234"/>
                <a:gd name="connsiteY0" fmla="*/ 27622 h 46996"/>
                <a:gd name="connsiteX1" fmla="*/ 0 w 42234"/>
                <a:gd name="connsiteY1" fmla="*/ 3810 h 46996"/>
                <a:gd name="connsiteX2" fmla="*/ 9525 w 42234"/>
                <a:gd name="connsiteY2" fmla="*/ 2858 h 46996"/>
                <a:gd name="connsiteX3" fmla="*/ 12383 w 42234"/>
                <a:gd name="connsiteY3" fmla="*/ 25718 h 46996"/>
                <a:gd name="connsiteX4" fmla="*/ 23813 w 42234"/>
                <a:gd name="connsiteY4" fmla="*/ 36195 h 46996"/>
                <a:gd name="connsiteX5" fmla="*/ 32385 w 42234"/>
                <a:gd name="connsiteY5" fmla="*/ 23813 h 46996"/>
                <a:gd name="connsiteX6" fmla="*/ 29528 w 42234"/>
                <a:gd name="connsiteY6" fmla="*/ 953 h 46996"/>
                <a:gd name="connsiteX7" fmla="*/ 39053 w 42234"/>
                <a:gd name="connsiteY7" fmla="*/ 0 h 46996"/>
                <a:gd name="connsiteX8" fmla="*/ 41910 w 42234"/>
                <a:gd name="connsiteY8" fmla="*/ 23813 h 46996"/>
                <a:gd name="connsiteX9" fmla="*/ 26670 w 42234"/>
                <a:gd name="connsiteY9" fmla="*/ 46672 h 46996"/>
                <a:gd name="connsiteX10" fmla="*/ 3810 w 42234"/>
                <a:gd name="connsiteY10" fmla="*/ 31433 h 46996"/>
                <a:gd name="connsiteX11" fmla="*/ 2858 w 42234"/>
                <a:gd name="connsiteY11" fmla="*/ 27622 h 46996"/>
                <a:gd name="connsiteX12" fmla="*/ 2858 w 42234"/>
                <a:gd name="connsiteY12" fmla="*/ 27622 h 4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34" h="46996">
                  <a:moveTo>
                    <a:pt x="2858" y="27622"/>
                  </a:moveTo>
                  <a:lnTo>
                    <a:pt x="0" y="3810"/>
                  </a:lnTo>
                  <a:lnTo>
                    <a:pt x="9525" y="2858"/>
                  </a:lnTo>
                  <a:lnTo>
                    <a:pt x="12383" y="25718"/>
                  </a:lnTo>
                  <a:cubicBezTo>
                    <a:pt x="13335" y="34290"/>
                    <a:pt x="17145" y="37147"/>
                    <a:pt x="23813" y="36195"/>
                  </a:cubicBezTo>
                  <a:cubicBezTo>
                    <a:pt x="29528" y="35243"/>
                    <a:pt x="33338" y="31433"/>
                    <a:pt x="32385" y="23813"/>
                  </a:cubicBezTo>
                  <a:lnTo>
                    <a:pt x="29528" y="953"/>
                  </a:lnTo>
                  <a:lnTo>
                    <a:pt x="39053" y="0"/>
                  </a:lnTo>
                  <a:lnTo>
                    <a:pt x="41910" y="23813"/>
                  </a:lnTo>
                  <a:cubicBezTo>
                    <a:pt x="43815" y="34290"/>
                    <a:pt x="37147" y="44768"/>
                    <a:pt x="26670" y="46672"/>
                  </a:cubicBezTo>
                  <a:cubicBezTo>
                    <a:pt x="16193" y="48578"/>
                    <a:pt x="5715" y="41910"/>
                    <a:pt x="3810" y="31433"/>
                  </a:cubicBezTo>
                  <a:cubicBezTo>
                    <a:pt x="2858" y="28575"/>
                    <a:pt x="2858" y="27622"/>
                    <a:pt x="2858" y="27622"/>
                  </a:cubicBezTo>
                  <a:lnTo>
                    <a:pt x="2858" y="27622"/>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7" name="Freeform: Shape 276">
              <a:extLst>
                <a:ext uri="{FF2B5EF4-FFF2-40B4-BE49-F238E27FC236}">
                  <a16:creationId xmlns="" xmlns:a16="http://schemas.microsoft.com/office/drawing/2014/main" id="{2C5937E3-FC15-44B4-AFBE-656660B2CE37}"/>
                </a:ext>
              </a:extLst>
            </p:cNvPr>
            <p:cNvSpPr/>
            <p:nvPr/>
          </p:nvSpPr>
          <p:spPr>
            <a:xfrm>
              <a:off x="7167562" y="4797742"/>
              <a:ext cx="37147" cy="44767"/>
            </a:xfrm>
            <a:custGeom>
              <a:avLst/>
              <a:gdLst>
                <a:gd name="connsiteX0" fmla="*/ 0 w 37147"/>
                <a:gd name="connsiteY0" fmla="*/ 39052 h 44767"/>
                <a:gd name="connsiteX1" fmla="*/ 3810 w 37147"/>
                <a:gd name="connsiteY1" fmla="*/ 31432 h 44767"/>
                <a:gd name="connsiteX2" fmla="*/ 18097 w 37147"/>
                <a:gd name="connsiteY2" fmla="*/ 36195 h 44767"/>
                <a:gd name="connsiteX3" fmla="*/ 26670 w 37147"/>
                <a:gd name="connsiteY3" fmla="*/ 31432 h 44767"/>
                <a:gd name="connsiteX4" fmla="*/ 953 w 37147"/>
                <a:gd name="connsiteY4" fmla="*/ 13335 h 44767"/>
                <a:gd name="connsiteX5" fmla="*/ 19050 w 37147"/>
                <a:gd name="connsiteY5" fmla="*/ 0 h 44767"/>
                <a:gd name="connsiteX6" fmla="*/ 34290 w 37147"/>
                <a:gd name="connsiteY6" fmla="*/ 3810 h 44767"/>
                <a:gd name="connsiteX7" fmla="*/ 31432 w 37147"/>
                <a:gd name="connsiteY7" fmla="*/ 11430 h 44767"/>
                <a:gd name="connsiteX8" fmla="*/ 20003 w 37147"/>
                <a:gd name="connsiteY8" fmla="*/ 8572 h 44767"/>
                <a:gd name="connsiteX9" fmla="*/ 11430 w 37147"/>
                <a:gd name="connsiteY9" fmla="*/ 13335 h 44767"/>
                <a:gd name="connsiteX10" fmla="*/ 37147 w 37147"/>
                <a:gd name="connsiteY10" fmla="*/ 31432 h 44767"/>
                <a:gd name="connsiteX11" fmla="*/ 19050 w 37147"/>
                <a:gd name="connsiteY11" fmla="*/ 44767 h 44767"/>
                <a:gd name="connsiteX12" fmla="*/ 0 w 37147"/>
                <a:gd name="connsiteY12" fmla="*/ 39052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47" h="44767">
                  <a:moveTo>
                    <a:pt x="0" y="39052"/>
                  </a:moveTo>
                  <a:lnTo>
                    <a:pt x="3810" y="31432"/>
                  </a:lnTo>
                  <a:cubicBezTo>
                    <a:pt x="7620" y="34290"/>
                    <a:pt x="13335" y="36195"/>
                    <a:pt x="18097" y="36195"/>
                  </a:cubicBezTo>
                  <a:cubicBezTo>
                    <a:pt x="23813" y="36195"/>
                    <a:pt x="26670" y="34290"/>
                    <a:pt x="26670" y="31432"/>
                  </a:cubicBezTo>
                  <a:cubicBezTo>
                    <a:pt x="26670" y="22860"/>
                    <a:pt x="1905" y="29527"/>
                    <a:pt x="953" y="13335"/>
                  </a:cubicBezTo>
                  <a:cubicBezTo>
                    <a:pt x="953" y="5715"/>
                    <a:pt x="6668" y="0"/>
                    <a:pt x="19050" y="0"/>
                  </a:cubicBezTo>
                  <a:cubicBezTo>
                    <a:pt x="24765" y="0"/>
                    <a:pt x="29528" y="952"/>
                    <a:pt x="34290" y="3810"/>
                  </a:cubicBezTo>
                  <a:lnTo>
                    <a:pt x="31432" y="11430"/>
                  </a:lnTo>
                  <a:cubicBezTo>
                    <a:pt x="27622" y="9525"/>
                    <a:pt x="23813" y="8572"/>
                    <a:pt x="20003" y="8572"/>
                  </a:cubicBezTo>
                  <a:cubicBezTo>
                    <a:pt x="14288" y="8572"/>
                    <a:pt x="11430" y="10477"/>
                    <a:pt x="11430" y="13335"/>
                  </a:cubicBezTo>
                  <a:cubicBezTo>
                    <a:pt x="11430" y="20955"/>
                    <a:pt x="36195" y="15240"/>
                    <a:pt x="37147" y="31432"/>
                  </a:cubicBezTo>
                  <a:cubicBezTo>
                    <a:pt x="37147" y="39052"/>
                    <a:pt x="31432" y="44767"/>
                    <a:pt x="19050" y="44767"/>
                  </a:cubicBezTo>
                  <a:cubicBezTo>
                    <a:pt x="12382" y="43815"/>
                    <a:pt x="5715" y="41910"/>
                    <a:pt x="0" y="39052"/>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8" name="Freeform: Shape 277">
              <a:extLst>
                <a:ext uri="{FF2B5EF4-FFF2-40B4-BE49-F238E27FC236}">
                  <a16:creationId xmlns="" xmlns:a16="http://schemas.microsoft.com/office/drawing/2014/main" id="{36CA0D83-D618-4635-8BA7-D8C994E05775}"/>
                </a:ext>
              </a:extLst>
            </p:cNvPr>
            <p:cNvSpPr/>
            <p:nvPr/>
          </p:nvSpPr>
          <p:spPr>
            <a:xfrm>
              <a:off x="7226617" y="4798694"/>
              <a:ext cx="45792" cy="46744"/>
            </a:xfrm>
            <a:custGeom>
              <a:avLst/>
              <a:gdLst>
                <a:gd name="connsiteX0" fmla="*/ 7620 w 45792"/>
                <a:gd name="connsiteY0" fmla="*/ 0 h 46744"/>
                <a:gd name="connsiteX1" fmla="*/ 26670 w 45792"/>
                <a:gd name="connsiteY1" fmla="*/ 3810 h 46744"/>
                <a:gd name="connsiteX2" fmla="*/ 45720 w 45792"/>
                <a:gd name="connsiteY2" fmla="*/ 27623 h 46744"/>
                <a:gd name="connsiteX3" fmla="*/ 21907 w 45792"/>
                <a:gd name="connsiteY3" fmla="*/ 46673 h 46744"/>
                <a:gd name="connsiteX4" fmla="*/ 19050 w 45792"/>
                <a:gd name="connsiteY4" fmla="*/ 45720 h 46744"/>
                <a:gd name="connsiteX5" fmla="*/ 0 w 45792"/>
                <a:gd name="connsiteY5" fmla="*/ 41910 h 46744"/>
                <a:gd name="connsiteX6" fmla="*/ 7620 w 45792"/>
                <a:gd name="connsiteY6" fmla="*/ 0 h 46744"/>
                <a:gd name="connsiteX7" fmla="*/ 20002 w 45792"/>
                <a:gd name="connsiteY7" fmla="*/ 38100 h 46744"/>
                <a:gd name="connsiteX8" fmla="*/ 37147 w 45792"/>
                <a:gd name="connsiteY8" fmla="*/ 28575 h 46744"/>
                <a:gd name="connsiteX9" fmla="*/ 27622 w 45792"/>
                <a:gd name="connsiteY9" fmla="*/ 11430 h 46744"/>
                <a:gd name="connsiteX10" fmla="*/ 24765 w 45792"/>
                <a:gd name="connsiteY10" fmla="*/ 10478 h 46744"/>
                <a:gd name="connsiteX11" fmla="*/ 16192 w 45792"/>
                <a:gd name="connsiteY11" fmla="*/ 8573 h 46744"/>
                <a:gd name="connsiteX12" fmla="*/ 11430 w 45792"/>
                <a:gd name="connsiteY12" fmla="*/ 35243 h 46744"/>
                <a:gd name="connsiteX13" fmla="*/ 20002 w 45792"/>
                <a:gd name="connsiteY13" fmla="*/ 38100 h 4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92" h="46744">
                  <a:moveTo>
                    <a:pt x="7620" y="0"/>
                  </a:moveTo>
                  <a:lnTo>
                    <a:pt x="26670" y="3810"/>
                  </a:lnTo>
                  <a:cubicBezTo>
                    <a:pt x="38100" y="4763"/>
                    <a:pt x="46672" y="16193"/>
                    <a:pt x="45720" y="27623"/>
                  </a:cubicBezTo>
                  <a:cubicBezTo>
                    <a:pt x="44767" y="39053"/>
                    <a:pt x="33338" y="47625"/>
                    <a:pt x="21907" y="46673"/>
                  </a:cubicBezTo>
                  <a:cubicBezTo>
                    <a:pt x="20955" y="46673"/>
                    <a:pt x="20002" y="46673"/>
                    <a:pt x="19050" y="45720"/>
                  </a:cubicBezTo>
                  <a:lnTo>
                    <a:pt x="0" y="41910"/>
                  </a:lnTo>
                  <a:lnTo>
                    <a:pt x="7620" y="0"/>
                  </a:lnTo>
                  <a:close/>
                  <a:moveTo>
                    <a:pt x="20002" y="38100"/>
                  </a:moveTo>
                  <a:cubicBezTo>
                    <a:pt x="27622" y="40005"/>
                    <a:pt x="34290" y="36195"/>
                    <a:pt x="37147" y="28575"/>
                  </a:cubicBezTo>
                  <a:cubicBezTo>
                    <a:pt x="39052" y="20955"/>
                    <a:pt x="35242" y="14288"/>
                    <a:pt x="27622" y="11430"/>
                  </a:cubicBezTo>
                  <a:cubicBezTo>
                    <a:pt x="26670" y="11430"/>
                    <a:pt x="25717" y="11430"/>
                    <a:pt x="24765" y="10478"/>
                  </a:cubicBezTo>
                  <a:lnTo>
                    <a:pt x="16192" y="8573"/>
                  </a:lnTo>
                  <a:lnTo>
                    <a:pt x="11430" y="35243"/>
                  </a:lnTo>
                  <a:lnTo>
                    <a:pt x="20002" y="38100"/>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79" name="Freeform: Shape 278">
              <a:extLst>
                <a:ext uri="{FF2B5EF4-FFF2-40B4-BE49-F238E27FC236}">
                  <a16:creationId xmlns="" xmlns:a16="http://schemas.microsoft.com/office/drawing/2014/main" id="{0A23A2B6-899D-406F-B1E9-198CCFB86471}"/>
                </a:ext>
              </a:extLst>
            </p:cNvPr>
            <p:cNvSpPr/>
            <p:nvPr/>
          </p:nvSpPr>
          <p:spPr>
            <a:xfrm>
              <a:off x="7277928" y="4814295"/>
              <a:ext cx="46435" cy="46904"/>
            </a:xfrm>
            <a:custGeom>
              <a:avLst/>
              <a:gdLst>
                <a:gd name="connsiteX0" fmla="*/ 1076 w 46435"/>
                <a:gd name="connsiteY0" fmla="*/ 15832 h 46904"/>
                <a:gd name="connsiteX1" fmla="*/ 30604 w 46435"/>
                <a:gd name="connsiteY1" fmla="*/ 1544 h 46904"/>
                <a:gd name="connsiteX2" fmla="*/ 44891 w 46435"/>
                <a:gd name="connsiteY2" fmla="*/ 31072 h 46904"/>
                <a:gd name="connsiteX3" fmla="*/ 15364 w 46435"/>
                <a:gd name="connsiteY3" fmla="*/ 45360 h 46904"/>
                <a:gd name="connsiteX4" fmla="*/ 15364 w 46435"/>
                <a:gd name="connsiteY4" fmla="*/ 45360 h 46904"/>
                <a:gd name="connsiteX5" fmla="*/ 1076 w 46435"/>
                <a:gd name="connsiteY5" fmla="*/ 16785 h 46904"/>
                <a:gd name="connsiteX6" fmla="*/ 1076 w 46435"/>
                <a:gd name="connsiteY6" fmla="*/ 15832 h 46904"/>
                <a:gd name="connsiteX7" fmla="*/ 36319 w 46435"/>
                <a:gd name="connsiteY7" fmla="*/ 29167 h 46904"/>
                <a:gd name="connsiteX8" fmla="*/ 27746 w 46435"/>
                <a:gd name="connsiteY8" fmla="*/ 12022 h 46904"/>
                <a:gd name="connsiteX9" fmla="*/ 10601 w 46435"/>
                <a:gd name="connsiteY9" fmla="*/ 20594 h 46904"/>
                <a:gd name="connsiteX10" fmla="*/ 18221 w 46435"/>
                <a:gd name="connsiteY10" fmla="*/ 37739 h 46904"/>
                <a:gd name="connsiteX11" fmla="*/ 36319 w 46435"/>
                <a:gd name="connsiteY11" fmla="*/ 29167 h 46904"/>
                <a:gd name="connsiteX12" fmla="*/ 36319 w 46435"/>
                <a:gd name="connsiteY12" fmla="*/ 29167 h 46904"/>
                <a:gd name="connsiteX13" fmla="*/ 36319 w 46435"/>
                <a:gd name="connsiteY13" fmla="*/ 29167 h 4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5" h="46904">
                  <a:moveTo>
                    <a:pt x="1076" y="15832"/>
                  </a:moveTo>
                  <a:cubicBezTo>
                    <a:pt x="4886" y="3449"/>
                    <a:pt x="18221" y="-3218"/>
                    <a:pt x="30604" y="1544"/>
                  </a:cubicBezTo>
                  <a:cubicBezTo>
                    <a:pt x="42986" y="5354"/>
                    <a:pt x="49654" y="18689"/>
                    <a:pt x="44891" y="31072"/>
                  </a:cubicBezTo>
                  <a:cubicBezTo>
                    <a:pt x="41081" y="43454"/>
                    <a:pt x="27746" y="50122"/>
                    <a:pt x="15364" y="45360"/>
                  </a:cubicBezTo>
                  <a:cubicBezTo>
                    <a:pt x="15364" y="45360"/>
                    <a:pt x="15364" y="45360"/>
                    <a:pt x="15364" y="45360"/>
                  </a:cubicBezTo>
                  <a:cubicBezTo>
                    <a:pt x="3934" y="41549"/>
                    <a:pt x="-2734" y="29167"/>
                    <a:pt x="1076" y="16785"/>
                  </a:cubicBezTo>
                  <a:cubicBezTo>
                    <a:pt x="1076" y="16785"/>
                    <a:pt x="1076" y="16785"/>
                    <a:pt x="1076" y="15832"/>
                  </a:cubicBezTo>
                  <a:close/>
                  <a:moveTo>
                    <a:pt x="36319" y="29167"/>
                  </a:moveTo>
                  <a:cubicBezTo>
                    <a:pt x="39176" y="22499"/>
                    <a:pt x="35366" y="13927"/>
                    <a:pt x="27746" y="12022"/>
                  </a:cubicBezTo>
                  <a:cubicBezTo>
                    <a:pt x="20126" y="10117"/>
                    <a:pt x="12506" y="12974"/>
                    <a:pt x="10601" y="20594"/>
                  </a:cubicBezTo>
                  <a:cubicBezTo>
                    <a:pt x="7744" y="27262"/>
                    <a:pt x="11554" y="34882"/>
                    <a:pt x="18221" y="37739"/>
                  </a:cubicBezTo>
                  <a:cubicBezTo>
                    <a:pt x="25841" y="40597"/>
                    <a:pt x="33461" y="36787"/>
                    <a:pt x="36319" y="29167"/>
                  </a:cubicBezTo>
                  <a:cubicBezTo>
                    <a:pt x="36319" y="30119"/>
                    <a:pt x="36319" y="29167"/>
                    <a:pt x="36319" y="29167"/>
                  </a:cubicBezTo>
                  <a:lnTo>
                    <a:pt x="36319" y="29167"/>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0" name="Freeform: Shape 279">
              <a:extLst>
                <a:ext uri="{FF2B5EF4-FFF2-40B4-BE49-F238E27FC236}">
                  <a16:creationId xmlns="" xmlns:a16="http://schemas.microsoft.com/office/drawing/2014/main" id="{5C95E0B4-59B5-4C5D-B619-91F7D706349C}"/>
                </a:ext>
              </a:extLst>
            </p:cNvPr>
            <p:cNvSpPr/>
            <p:nvPr/>
          </p:nvSpPr>
          <p:spPr>
            <a:xfrm>
              <a:off x="7320915" y="4832984"/>
              <a:ext cx="56197" cy="58102"/>
            </a:xfrm>
            <a:custGeom>
              <a:avLst/>
              <a:gdLst>
                <a:gd name="connsiteX0" fmla="*/ 56197 w 56197"/>
                <a:gd name="connsiteY0" fmla="*/ 21908 h 58102"/>
                <a:gd name="connsiteX1" fmla="*/ 33338 w 56197"/>
                <a:gd name="connsiteY1" fmla="*/ 58103 h 58102"/>
                <a:gd name="connsiteX2" fmla="*/ 26670 w 56197"/>
                <a:gd name="connsiteY2" fmla="*/ 53340 h 58102"/>
                <a:gd name="connsiteX3" fmla="*/ 22860 w 56197"/>
                <a:gd name="connsiteY3" fmla="*/ 20003 h 58102"/>
                <a:gd name="connsiteX4" fmla="*/ 8572 w 56197"/>
                <a:gd name="connsiteY4" fmla="*/ 41910 h 58102"/>
                <a:gd name="connsiteX5" fmla="*/ 0 w 56197"/>
                <a:gd name="connsiteY5" fmla="*/ 36195 h 58102"/>
                <a:gd name="connsiteX6" fmla="*/ 22860 w 56197"/>
                <a:gd name="connsiteY6" fmla="*/ 0 h 58102"/>
                <a:gd name="connsiteX7" fmla="*/ 29528 w 56197"/>
                <a:gd name="connsiteY7" fmla="*/ 4763 h 58102"/>
                <a:gd name="connsiteX8" fmla="*/ 33338 w 56197"/>
                <a:gd name="connsiteY8" fmla="*/ 38100 h 58102"/>
                <a:gd name="connsiteX9" fmla="*/ 47625 w 56197"/>
                <a:gd name="connsiteY9" fmla="*/ 16193 h 58102"/>
                <a:gd name="connsiteX10" fmla="*/ 56197 w 56197"/>
                <a:gd name="connsiteY10" fmla="*/ 21908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97" h="58102">
                  <a:moveTo>
                    <a:pt x="56197" y="21908"/>
                  </a:moveTo>
                  <a:lnTo>
                    <a:pt x="33338" y="58103"/>
                  </a:lnTo>
                  <a:lnTo>
                    <a:pt x="26670" y="53340"/>
                  </a:lnTo>
                  <a:lnTo>
                    <a:pt x="22860" y="20003"/>
                  </a:lnTo>
                  <a:lnTo>
                    <a:pt x="8572" y="41910"/>
                  </a:lnTo>
                  <a:lnTo>
                    <a:pt x="0" y="36195"/>
                  </a:lnTo>
                  <a:lnTo>
                    <a:pt x="22860" y="0"/>
                  </a:lnTo>
                  <a:lnTo>
                    <a:pt x="29528" y="4763"/>
                  </a:lnTo>
                  <a:lnTo>
                    <a:pt x="33338" y="38100"/>
                  </a:lnTo>
                  <a:lnTo>
                    <a:pt x="47625" y="16193"/>
                  </a:lnTo>
                  <a:lnTo>
                    <a:pt x="56197" y="21908"/>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1" name="Freeform: Shape 280">
              <a:extLst>
                <a:ext uri="{FF2B5EF4-FFF2-40B4-BE49-F238E27FC236}">
                  <a16:creationId xmlns="" xmlns:a16="http://schemas.microsoft.com/office/drawing/2014/main" id="{F86AED03-F2DA-4498-93A4-314938341AF4}"/>
                </a:ext>
              </a:extLst>
            </p:cNvPr>
            <p:cNvSpPr/>
            <p:nvPr/>
          </p:nvSpPr>
          <p:spPr>
            <a:xfrm>
              <a:off x="7368517" y="4864417"/>
              <a:ext cx="50504" cy="50980"/>
            </a:xfrm>
            <a:custGeom>
              <a:avLst/>
              <a:gdLst>
                <a:gd name="connsiteX0" fmla="*/ 4785 w 50504"/>
                <a:gd name="connsiteY0" fmla="*/ 18097 h 50980"/>
                <a:gd name="connsiteX1" fmla="*/ 20977 w 50504"/>
                <a:gd name="connsiteY1" fmla="*/ 0 h 50980"/>
                <a:gd name="connsiteX2" fmla="*/ 28597 w 50504"/>
                <a:gd name="connsiteY2" fmla="*/ 6667 h 50980"/>
                <a:gd name="connsiteX3" fmla="*/ 12405 w 50504"/>
                <a:gd name="connsiteY3" fmla="*/ 23813 h 50980"/>
                <a:gd name="connsiteX4" fmla="*/ 11452 w 50504"/>
                <a:gd name="connsiteY4" fmla="*/ 39052 h 50980"/>
                <a:gd name="connsiteX5" fmla="*/ 26692 w 50504"/>
                <a:gd name="connsiteY5" fmla="*/ 37147 h 50980"/>
                <a:gd name="connsiteX6" fmla="*/ 42885 w 50504"/>
                <a:gd name="connsiteY6" fmla="*/ 20002 h 50980"/>
                <a:gd name="connsiteX7" fmla="*/ 50505 w 50504"/>
                <a:gd name="connsiteY7" fmla="*/ 26670 h 50980"/>
                <a:gd name="connsiteX8" fmla="*/ 34313 w 50504"/>
                <a:gd name="connsiteY8" fmla="*/ 44767 h 50980"/>
                <a:gd name="connsiteX9" fmla="*/ 6690 w 50504"/>
                <a:gd name="connsiteY9" fmla="*/ 45720 h 50980"/>
                <a:gd name="connsiteX10" fmla="*/ 4785 w 50504"/>
                <a:gd name="connsiteY10" fmla="*/ 18097 h 50980"/>
                <a:gd name="connsiteX11" fmla="*/ 4785 w 50504"/>
                <a:gd name="connsiteY11" fmla="*/ 18097 h 50980"/>
                <a:gd name="connsiteX12" fmla="*/ 4785 w 50504"/>
                <a:gd name="connsiteY12" fmla="*/ 18097 h 5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04" h="50980">
                  <a:moveTo>
                    <a:pt x="4785" y="18097"/>
                  </a:moveTo>
                  <a:lnTo>
                    <a:pt x="20977" y="0"/>
                  </a:lnTo>
                  <a:lnTo>
                    <a:pt x="28597" y="6667"/>
                  </a:lnTo>
                  <a:lnTo>
                    <a:pt x="12405" y="23813"/>
                  </a:lnTo>
                  <a:cubicBezTo>
                    <a:pt x="6690" y="29527"/>
                    <a:pt x="6690" y="35242"/>
                    <a:pt x="11452" y="39052"/>
                  </a:cubicBezTo>
                  <a:cubicBezTo>
                    <a:pt x="16215" y="42863"/>
                    <a:pt x="20977" y="42863"/>
                    <a:pt x="26692" y="37147"/>
                  </a:cubicBezTo>
                  <a:lnTo>
                    <a:pt x="42885" y="20002"/>
                  </a:lnTo>
                  <a:lnTo>
                    <a:pt x="50505" y="26670"/>
                  </a:lnTo>
                  <a:lnTo>
                    <a:pt x="34313" y="44767"/>
                  </a:lnTo>
                  <a:cubicBezTo>
                    <a:pt x="26692" y="52388"/>
                    <a:pt x="14310" y="53340"/>
                    <a:pt x="6690" y="45720"/>
                  </a:cubicBezTo>
                  <a:cubicBezTo>
                    <a:pt x="-1883" y="39052"/>
                    <a:pt x="-1883" y="26670"/>
                    <a:pt x="4785" y="18097"/>
                  </a:cubicBezTo>
                  <a:lnTo>
                    <a:pt x="4785" y="18097"/>
                  </a:lnTo>
                  <a:lnTo>
                    <a:pt x="4785" y="18097"/>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2" name="Freeform: Shape 281">
              <a:extLst>
                <a:ext uri="{FF2B5EF4-FFF2-40B4-BE49-F238E27FC236}">
                  <a16:creationId xmlns="" xmlns:a16="http://schemas.microsoft.com/office/drawing/2014/main" id="{0D5B4412-B74E-4B02-9ECA-A7B4C5947636}"/>
                </a:ext>
              </a:extLst>
            </p:cNvPr>
            <p:cNvSpPr/>
            <p:nvPr/>
          </p:nvSpPr>
          <p:spPr>
            <a:xfrm>
              <a:off x="7399019" y="4898706"/>
              <a:ext cx="48577" cy="45720"/>
            </a:xfrm>
            <a:custGeom>
              <a:avLst/>
              <a:gdLst>
                <a:gd name="connsiteX0" fmla="*/ 27623 w 48577"/>
                <a:gd name="connsiteY0" fmla="*/ 15240 h 45720"/>
                <a:gd name="connsiteX1" fmla="*/ 19050 w 48577"/>
                <a:gd name="connsiteY1" fmla="*/ 4763 h 45720"/>
                <a:gd name="connsiteX2" fmla="*/ 25718 w 48577"/>
                <a:gd name="connsiteY2" fmla="*/ 0 h 45720"/>
                <a:gd name="connsiteX3" fmla="*/ 48578 w 48577"/>
                <a:gd name="connsiteY3" fmla="*/ 29528 h 45720"/>
                <a:gd name="connsiteX4" fmla="*/ 41910 w 48577"/>
                <a:gd name="connsiteY4" fmla="*/ 34290 h 45720"/>
                <a:gd name="connsiteX5" fmla="*/ 33338 w 48577"/>
                <a:gd name="connsiteY5" fmla="*/ 23813 h 45720"/>
                <a:gd name="connsiteX6" fmla="*/ 5715 w 48577"/>
                <a:gd name="connsiteY6" fmla="*/ 45720 h 45720"/>
                <a:gd name="connsiteX7" fmla="*/ 0 w 48577"/>
                <a:gd name="connsiteY7" fmla="*/ 38100 h 45720"/>
                <a:gd name="connsiteX8" fmla="*/ 27623 w 48577"/>
                <a:gd name="connsiteY8" fmla="*/ 1524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 h="45720">
                  <a:moveTo>
                    <a:pt x="27623" y="15240"/>
                  </a:moveTo>
                  <a:lnTo>
                    <a:pt x="19050" y="4763"/>
                  </a:lnTo>
                  <a:lnTo>
                    <a:pt x="25718" y="0"/>
                  </a:lnTo>
                  <a:lnTo>
                    <a:pt x="48578" y="29528"/>
                  </a:lnTo>
                  <a:lnTo>
                    <a:pt x="41910" y="34290"/>
                  </a:lnTo>
                  <a:lnTo>
                    <a:pt x="33338" y="23813"/>
                  </a:lnTo>
                  <a:lnTo>
                    <a:pt x="5715" y="45720"/>
                  </a:lnTo>
                  <a:lnTo>
                    <a:pt x="0" y="38100"/>
                  </a:lnTo>
                  <a:lnTo>
                    <a:pt x="27623" y="15240"/>
                  </a:ln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3" name="Freeform: Shape 282">
              <a:extLst>
                <a:ext uri="{FF2B5EF4-FFF2-40B4-BE49-F238E27FC236}">
                  <a16:creationId xmlns="" xmlns:a16="http://schemas.microsoft.com/office/drawing/2014/main" id="{27E1C238-C152-4BF5-A6B1-3ED1BE0D562A}"/>
                </a:ext>
              </a:extLst>
            </p:cNvPr>
            <p:cNvSpPr/>
            <p:nvPr/>
          </p:nvSpPr>
          <p:spPr>
            <a:xfrm>
              <a:off x="7417836" y="4937854"/>
              <a:ext cx="49763" cy="43626"/>
            </a:xfrm>
            <a:custGeom>
              <a:avLst/>
              <a:gdLst>
                <a:gd name="connsiteX0" fmla="*/ 234 w 49763"/>
                <a:gd name="connsiteY0" fmla="*/ 15145 h 43626"/>
                <a:gd name="connsiteX1" fmla="*/ 8807 w 49763"/>
                <a:gd name="connsiteY1" fmla="*/ 14193 h 43626"/>
                <a:gd name="connsiteX2" fmla="*/ 12616 w 49763"/>
                <a:gd name="connsiteY2" fmla="*/ 28480 h 43626"/>
                <a:gd name="connsiteX3" fmla="*/ 21189 w 49763"/>
                <a:gd name="connsiteY3" fmla="*/ 33243 h 43626"/>
                <a:gd name="connsiteX4" fmla="*/ 24046 w 49763"/>
                <a:gd name="connsiteY4" fmla="*/ 1811 h 43626"/>
                <a:gd name="connsiteX5" fmla="*/ 45001 w 49763"/>
                <a:gd name="connsiteY5" fmla="*/ 10383 h 43626"/>
                <a:gd name="connsiteX6" fmla="*/ 49764 w 49763"/>
                <a:gd name="connsiteY6" fmla="*/ 25623 h 43626"/>
                <a:gd name="connsiteX7" fmla="*/ 42144 w 49763"/>
                <a:gd name="connsiteY7" fmla="*/ 26576 h 43626"/>
                <a:gd name="connsiteX8" fmla="*/ 38334 w 49763"/>
                <a:gd name="connsiteY8" fmla="*/ 15145 h 43626"/>
                <a:gd name="connsiteX9" fmla="*/ 29761 w 49763"/>
                <a:gd name="connsiteY9" fmla="*/ 10383 h 43626"/>
                <a:gd name="connsiteX10" fmla="*/ 27857 w 49763"/>
                <a:gd name="connsiteY10" fmla="*/ 41815 h 43626"/>
                <a:gd name="connsiteX11" fmla="*/ 6901 w 49763"/>
                <a:gd name="connsiteY11" fmla="*/ 33243 h 43626"/>
                <a:gd name="connsiteX12" fmla="*/ 234 w 49763"/>
                <a:gd name="connsiteY12" fmla="*/ 15145 h 4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63" h="43626">
                  <a:moveTo>
                    <a:pt x="234" y="15145"/>
                  </a:moveTo>
                  <a:lnTo>
                    <a:pt x="8807" y="14193"/>
                  </a:lnTo>
                  <a:cubicBezTo>
                    <a:pt x="8807" y="18955"/>
                    <a:pt x="9759" y="24670"/>
                    <a:pt x="12616" y="28480"/>
                  </a:cubicBezTo>
                  <a:cubicBezTo>
                    <a:pt x="15474" y="33243"/>
                    <a:pt x="18332" y="34195"/>
                    <a:pt x="21189" y="33243"/>
                  </a:cubicBezTo>
                  <a:cubicBezTo>
                    <a:pt x="27857" y="29433"/>
                    <a:pt x="9759" y="10383"/>
                    <a:pt x="24046" y="1811"/>
                  </a:cubicBezTo>
                  <a:cubicBezTo>
                    <a:pt x="29761" y="-1999"/>
                    <a:pt x="38334" y="-95"/>
                    <a:pt x="45001" y="10383"/>
                  </a:cubicBezTo>
                  <a:cubicBezTo>
                    <a:pt x="47859" y="15145"/>
                    <a:pt x="49764" y="19908"/>
                    <a:pt x="49764" y="25623"/>
                  </a:cubicBezTo>
                  <a:lnTo>
                    <a:pt x="42144" y="26576"/>
                  </a:lnTo>
                  <a:cubicBezTo>
                    <a:pt x="42144" y="22765"/>
                    <a:pt x="41191" y="18003"/>
                    <a:pt x="38334" y="15145"/>
                  </a:cubicBezTo>
                  <a:cubicBezTo>
                    <a:pt x="35476" y="10383"/>
                    <a:pt x="32619" y="9430"/>
                    <a:pt x="29761" y="10383"/>
                  </a:cubicBezTo>
                  <a:cubicBezTo>
                    <a:pt x="23094" y="14193"/>
                    <a:pt x="41191" y="33243"/>
                    <a:pt x="27857" y="41815"/>
                  </a:cubicBezTo>
                  <a:cubicBezTo>
                    <a:pt x="22141" y="45626"/>
                    <a:pt x="13569" y="43720"/>
                    <a:pt x="6901" y="33243"/>
                  </a:cubicBezTo>
                  <a:cubicBezTo>
                    <a:pt x="1186" y="27528"/>
                    <a:pt x="-718" y="20861"/>
                    <a:pt x="234" y="15145"/>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4" name="Freeform: Shape 283">
              <a:extLst>
                <a:ext uri="{FF2B5EF4-FFF2-40B4-BE49-F238E27FC236}">
                  <a16:creationId xmlns="" xmlns:a16="http://schemas.microsoft.com/office/drawing/2014/main" id="{40DE6E6D-3F58-45B0-BBE6-5E7C56DD4BA9}"/>
                </a:ext>
              </a:extLst>
            </p:cNvPr>
            <p:cNvSpPr/>
            <p:nvPr/>
          </p:nvSpPr>
          <p:spPr>
            <a:xfrm>
              <a:off x="6947534" y="5095874"/>
              <a:ext cx="526732" cy="225608"/>
            </a:xfrm>
            <a:custGeom>
              <a:avLst/>
              <a:gdLst>
                <a:gd name="connsiteX0" fmla="*/ 526733 w 526732"/>
                <a:gd name="connsiteY0" fmla="*/ 0 h 225608"/>
                <a:gd name="connsiteX1" fmla="*/ 523875 w 526732"/>
                <a:gd name="connsiteY1" fmla="*/ 1905 h 225608"/>
                <a:gd name="connsiteX2" fmla="*/ 514350 w 526732"/>
                <a:gd name="connsiteY2" fmla="*/ 6668 h 225608"/>
                <a:gd name="connsiteX3" fmla="*/ 514350 w 526732"/>
                <a:gd name="connsiteY3" fmla="*/ 5715 h 225608"/>
                <a:gd name="connsiteX4" fmla="*/ 508635 w 526732"/>
                <a:gd name="connsiteY4" fmla="*/ 51435 h 225608"/>
                <a:gd name="connsiteX5" fmla="*/ 477203 w 526732"/>
                <a:gd name="connsiteY5" fmla="*/ 120015 h 225608"/>
                <a:gd name="connsiteX6" fmla="*/ 407670 w 526732"/>
                <a:gd name="connsiteY6" fmla="*/ 187643 h 225608"/>
                <a:gd name="connsiteX7" fmla="*/ 300990 w 526732"/>
                <a:gd name="connsiteY7" fmla="*/ 223838 h 225608"/>
                <a:gd name="connsiteX8" fmla="*/ 167640 w 526732"/>
                <a:gd name="connsiteY8" fmla="*/ 208597 h 225608"/>
                <a:gd name="connsiteX9" fmla="*/ 71438 w 526732"/>
                <a:gd name="connsiteY9" fmla="*/ 156210 h 225608"/>
                <a:gd name="connsiteX10" fmla="*/ 17145 w 526732"/>
                <a:gd name="connsiteY10" fmla="*/ 105728 h 225608"/>
                <a:gd name="connsiteX11" fmla="*/ 3810 w 526732"/>
                <a:gd name="connsiteY11" fmla="*/ 90488 h 225608"/>
                <a:gd name="connsiteX12" fmla="*/ 0 w 526732"/>
                <a:gd name="connsiteY12" fmla="*/ 84772 h 225608"/>
                <a:gd name="connsiteX13" fmla="*/ 19050 w 526732"/>
                <a:gd name="connsiteY13" fmla="*/ 103822 h 225608"/>
                <a:gd name="connsiteX14" fmla="*/ 74295 w 526732"/>
                <a:gd name="connsiteY14" fmla="*/ 152400 h 225608"/>
                <a:gd name="connsiteX15" fmla="*/ 170497 w 526732"/>
                <a:gd name="connsiteY15" fmla="*/ 202882 h 225608"/>
                <a:gd name="connsiteX16" fmla="*/ 300990 w 526732"/>
                <a:gd name="connsiteY16" fmla="*/ 217170 h 225608"/>
                <a:gd name="connsiteX17" fmla="*/ 405765 w 526732"/>
                <a:gd name="connsiteY17" fmla="*/ 181928 h 225608"/>
                <a:gd name="connsiteX18" fmla="*/ 475297 w 526732"/>
                <a:gd name="connsiteY18" fmla="*/ 116205 h 225608"/>
                <a:gd name="connsiteX19" fmla="*/ 506730 w 526732"/>
                <a:gd name="connsiteY19" fmla="*/ 49530 h 225608"/>
                <a:gd name="connsiteX20" fmla="*/ 514350 w 526732"/>
                <a:gd name="connsiteY20" fmla="*/ 4763 h 225608"/>
                <a:gd name="connsiteX21" fmla="*/ 514350 w 526732"/>
                <a:gd name="connsiteY21" fmla="*/ 4763 h 225608"/>
                <a:gd name="connsiteX22" fmla="*/ 514350 w 526732"/>
                <a:gd name="connsiteY22" fmla="*/ 4763 h 225608"/>
                <a:gd name="connsiteX23" fmla="*/ 524828 w 526732"/>
                <a:gd name="connsiteY23" fmla="*/ 953 h 225608"/>
                <a:gd name="connsiteX24" fmla="*/ 526733 w 526732"/>
                <a:gd name="connsiteY24" fmla="*/ 0 h 22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 h="225608">
                  <a:moveTo>
                    <a:pt x="526733" y="0"/>
                  </a:moveTo>
                  <a:cubicBezTo>
                    <a:pt x="525780" y="953"/>
                    <a:pt x="524828" y="953"/>
                    <a:pt x="523875" y="1905"/>
                  </a:cubicBezTo>
                  <a:lnTo>
                    <a:pt x="514350" y="6668"/>
                  </a:lnTo>
                  <a:lnTo>
                    <a:pt x="514350" y="5715"/>
                  </a:lnTo>
                  <a:cubicBezTo>
                    <a:pt x="514350" y="20955"/>
                    <a:pt x="512445" y="36195"/>
                    <a:pt x="508635" y="51435"/>
                  </a:cubicBezTo>
                  <a:cubicBezTo>
                    <a:pt x="501968" y="76200"/>
                    <a:pt x="491490" y="99060"/>
                    <a:pt x="477203" y="120015"/>
                  </a:cubicBezTo>
                  <a:cubicBezTo>
                    <a:pt x="459105" y="147638"/>
                    <a:pt x="435293" y="170497"/>
                    <a:pt x="407670" y="187643"/>
                  </a:cubicBezTo>
                  <a:cubicBezTo>
                    <a:pt x="375285" y="207645"/>
                    <a:pt x="338138" y="220028"/>
                    <a:pt x="300990" y="223838"/>
                  </a:cubicBezTo>
                  <a:cubicBezTo>
                    <a:pt x="256222" y="228600"/>
                    <a:pt x="210503" y="223838"/>
                    <a:pt x="167640" y="208597"/>
                  </a:cubicBezTo>
                  <a:cubicBezTo>
                    <a:pt x="133350" y="196215"/>
                    <a:pt x="100013" y="178118"/>
                    <a:pt x="71438" y="156210"/>
                  </a:cubicBezTo>
                  <a:cubicBezTo>
                    <a:pt x="51435" y="140970"/>
                    <a:pt x="33338" y="124778"/>
                    <a:pt x="17145" y="105728"/>
                  </a:cubicBezTo>
                  <a:cubicBezTo>
                    <a:pt x="11430" y="99060"/>
                    <a:pt x="6668" y="94297"/>
                    <a:pt x="3810" y="90488"/>
                  </a:cubicBezTo>
                  <a:cubicBezTo>
                    <a:pt x="1905" y="88582"/>
                    <a:pt x="953" y="86678"/>
                    <a:pt x="0" y="84772"/>
                  </a:cubicBezTo>
                  <a:cubicBezTo>
                    <a:pt x="0" y="84772"/>
                    <a:pt x="6668" y="91440"/>
                    <a:pt x="19050" y="103822"/>
                  </a:cubicBezTo>
                  <a:cubicBezTo>
                    <a:pt x="36195" y="120968"/>
                    <a:pt x="55245" y="137160"/>
                    <a:pt x="74295" y="152400"/>
                  </a:cubicBezTo>
                  <a:cubicBezTo>
                    <a:pt x="103822" y="174307"/>
                    <a:pt x="136208" y="190500"/>
                    <a:pt x="170497" y="202882"/>
                  </a:cubicBezTo>
                  <a:cubicBezTo>
                    <a:pt x="212408" y="217170"/>
                    <a:pt x="257175" y="221932"/>
                    <a:pt x="300990" y="217170"/>
                  </a:cubicBezTo>
                  <a:cubicBezTo>
                    <a:pt x="338138" y="213360"/>
                    <a:pt x="374333" y="200978"/>
                    <a:pt x="405765" y="181928"/>
                  </a:cubicBezTo>
                  <a:cubicBezTo>
                    <a:pt x="433388" y="164782"/>
                    <a:pt x="456247" y="142875"/>
                    <a:pt x="475297" y="116205"/>
                  </a:cubicBezTo>
                  <a:cubicBezTo>
                    <a:pt x="489585" y="96203"/>
                    <a:pt x="500063" y="73343"/>
                    <a:pt x="506730" y="49530"/>
                  </a:cubicBezTo>
                  <a:cubicBezTo>
                    <a:pt x="510540" y="35243"/>
                    <a:pt x="513397" y="20003"/>
                    <a:pt x="514350" y="4763"/>
                  </a:cubicBezTo>
                  <a:lnTo>
                    <a:pt x="514350" y="4763"/>
                  </a:lnTo>
                  <a:lnTo>
                    <a:pt x="514350" y="4763"/>
                  </a:lnTo>
                  <a:lnTo>
                    <a:pt x="524828" y="953"/>
                  </a:lnTo>
                  <a:cubicBezTo>
                    <a:pt x="523875" y="953"/>
                    <a:pt x="524828" y="0"/>
                    <a:pt x="526733"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5" name="Freeform: Shape 284">
              <a:extLst>
                <a:ext uri="{FF2B5EF4-FFF2-40B4-BE49-F238E27FC236}">
                  <a16:creationId xmlns="" xmlns:a16="http://schemas.microsoft.com/office/drawing/2014/main" id="{BC956A18-8530-4889-A5A4-8416DEF29A04}"/>
                </a:ext>
              </a:extLst>
            </p:cNvPr>
            <p:cNvSpPr/>
            <p:nvPr/>
          </p:nvSpPr>
          <p:spPr>
            <a:xfrm>
              <a:off x="6170280" y="5514964"/>
              <a:ext cx="216246" cy="314344"/>
            </a:xfrm>
            <a:custGeom>
              <a:avLst/>
              <a:gdLst>
                <a:gd name="connsiteX0" fmla="*/ 14 w 216246"/>
                <a:gd name="connsiteY0" fmla="*/ 314335 h 314344"/>
                <a:gd name="connsiteX1" fmla="*/ 105742 w 216246"/>
                <a:gd name="connsiteY1" fmla="*/ 155267 h 314344"/>
                <a:gd name="connsiteX2" fmla="*/ 216232 w 216246"/>
                <a:gd name="connsiteY2" fmla="*/ 10 h 314344"/>
                <a:gd name="connsiteX3" fmla="*/ 110504 w 216246"/>
                <a:gd name="connsiteY3" fmla="*/ 159077 h 314344"/>
                <a:gd name="connsiteX4" fmla="*/ 14 w 216246"/>
                <a:gd name="connsiteY4" fmla="*/ 314335 h 31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46" h="314344">
                  <a:moveTo>
                    <a:pt x="14" y="314335"/>
                  </a:moveTo>
                  <a:cubicBezTo>
                    <a:pt x="-938" y="313382"/>
                    <a:pt x="45734" y="241945"/>
                    <a:pt x="105742" y="155267"/>
                  </a:cubicBezTo>
                  <a:cubicBezTo>
                    <a:pt x="165750" y="68590"/>
                    <a:pt x="214327" y="-943"/>
                    <a:pt x="216232" y="10"/>
                  </a:cubicBezTo>
                  <a:cubicBezTo>
                    <a:pt x="217184" y="962"/>
                    <a:pt x="170512" y="72400"/>
                    <a:pt x="110504" y="159077"/>
                  </a:cubicBezTo>
                  <a:cubicBezTo>
                    <a:pt x="50497" y="245755"/>
                    <a:pt x="967" y="315287"/>
                    <a:pt x="14" y="314335"/>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6" name="Freeform: Shape 285">
              <a:extLst>
                <a:ext uri="{FF2B5EF4-FFF2-40B4-BE49-F238E27FC236}">
                  <a16:creationId xmlns="" xmlns:a16="http://schemas.microsoft.com/office/drawing/2014/main" id="{4085BA2A-07C6-4991-98FC-CBC5E97F16AC}"/>
                </a:ext>
              </a:extLst>
            </p:cNvPr>
            <p:cNvSpPr/>
            <p:nvPr/>
          </p:nvSpPr>
          <p:spPr>
            <a:xfrm>
              <a:off x="6268393" y="5517825"/>
              <a:ext cx="326726" cy="455308"/>
            </a:xfrm>
            <a:custGeom>
              <a:avLst/>
              <a:gdLst>
                <a:gd name="connsiteX0" fmla="*/ 9 w 326726"/>
                <a:gd name="connsiteY0" fmla="*/ 455302 h 455308"/>
                <a:gd name="connsiteX1" fmla="*/ 160982 w 326726"/>
                <a:gd name="connsiteY1" fmla="*/ 225749 h 455308"/>
                <a:gd name="connsiteX2" fmla="*/ 326717 w 326726"/>
                <a:gd name="connsiteY2" fmla="*/ 7 h 455308"/>
                <a:gd name="connsiteX3" fmla="*/ 165744 w 326726"/>
                <a:gd name="connsiteY3" fmla="*/ 229559 h 455308"/>
                <a:gd name="connsiteX4" fmla="*/ 9 w 326726"/>
                <a:gd name="connsiteY4" fmla="*/ 455302 h 45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26" h="455308">
                  <a:moveTo>
                    <a:pt x="9" y="455302"/>
                  </a:moveTo>
                  <a:cubicBezTo>
                    <a:pt x="-943" y="454349"/>
                    <a:pt x="70494" y="351479"/>
                    <a:pt x="160982" y="225749"/>
                  </a:cubicBezTo>
                  <a:cubicBezTo>
                    <a:pt x="251469" y="100019"/>
                    <a:pt x="325764" y="-946"/>
                    <a:pt x="326717" y="7"/>
                  </a:cubicBezTo>
                  <a:cubicBezTo>
                    <a:pt x="327669" y="959"/>
                    <a:pt x="256232" y="103829"/>
                    <a:pt x="165744" y="229559"/>
                  </a:cubicBezTo>
                  <a:cubicBezTo>
                    <a:pt x="75257" y="355289"/>
                    <a:pt x="962" y="456254"/>
                    <a:pt x="9" y="455302"/>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7" name="Freeform: Shape 286">
              <a:extLst>
                <a:ext uri="{FF2B5EF4-FFF2-40B4-BE49-F238E27FC236}">
                  <a16:creationId xmlns="" xmlns:a16="http://schemas.microsoft.com/office/drawing/2014/main" id="{6E46D3CB-84CA-43B1-919F-0B14CC4FFF43}"/>
                </a:ext>
              </a:extLst>
            </p:cNvPr>
            <p:cNvSpPr/>
            <p:nvPr/>
          </p:nvSpPr>
          <p:spPr>
            <a:xfrm>
              <a:off x="6489372" y="5514967"/>
              <a:ext cx="311487" cy="458165"/>
            </a:xfrm>
            <a:custGeom>
              <a:avLst/>
              <a:gdLst>
                <a:gd name="connsiteX0" fmla="*/ 311477 w 311487"/>
                <a:gd name="connsiteY0" fmla="*/ 7 h 458165"/>
                <a:gd name="connsiteX1" fmla="*/ 158125 w 311487"/>
                <a:gd name="connsiteY1" fmla="*/ 230512 h 458165"/>
                <a:gd name="connsiteX2" fmla="*/ 10 w 311487"/>
                <a:gd name="connsiteY2" fmla="*/ 458159 h 458165"/>
                <a:gd name="connsiteX3" fmla="*/ 153362 w 311487"/>
                <a:gd name="connsiteY3" fmla="*/ 227654 h 458165"/>
                <a:gd name="connsiteX4" fmla="*/ 311477 w 311487"/>
                <a:gd name="connsiteY4" fmla="*/ 7 h 458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87" h="458165">
                  <a:moveTo>
                    <a:pt x="311477" y="7"/>
                  </a:moveTo>
                  <a:cubicBezTo>
                    <a:pt x="312430" y="959"/>
                    <a:pt x="243850" y="103829"/>
                    <a:pt x="158125" y="230512"/>
                  </a:cubicBezTo>
                  <a:cubicBezTo>
                    <a:pt x="72400" y="357194"/>
                    <a:pt x="962" y="459112"/>
                    <a:pt x="10" y="458159"/>
                  </a:cubicBezTo>
                  <a:cubicBezTo>
                    <a:pt x="-942" y="457207"/>
                    <a:pt x="67637" y="354337"/>
                    <a:pt x="153362" y="227654"/>
                  </a:cubicBezTo>
                  <a:cubicBezTo>
                    <a:pt x="239087" y="100972"/>
                    <a:pt x="309572" y="-946"/>
                    <a:pt x="311477" y="7"/>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8" name="Freeform: Shape 287">
              <a:extLst>
                <a:ext uri="{FF2B5EF4-FFF2-40B4-BE49-F238E27FC236}">
                  <a16:creationId xmlns="" xmlns:a16="http://schemas.microsoft.com/office/drawing/2014/main" id="{680172ED-8A99-4C62-A9AB-4D534AE18D7E}"/>
                </a:ext>
              </a:extLst>
            </p:cNvPr>
            <p:cNvSpPr/>
            <p:nvPr/>
          </p:nvSpPr>
          <p:spPr>
            <a:xfrm>
              <a:off x="6721792" y="5517831"/>
              <a:ext cx="330517" cy="453733"/>
            </a:xfrm>
            <a:custGeom>
              <a:avLst/>
              <a:gdLst>
                <a:gd name="connsiteX0" fmla="*/ 330517 w 330517"/>
                <a:gd name="connsiteY0" fmla="*/ 0 h 453733"/>
                <a:gd name="connsiteX1" fmla="*/ 327660 w 330517"/>
                <a:gd name="connsiteY1" fmla="*/ 4763 h 453733"/>
                <a:gd name="connsiteX2" fmla="*/ 318135 w 330517"/>
                <a:gd name="connsiteY2" fmla="*/ 18098 h 453733"/>
                <a:gd name="connsiteX3" fmla="*/ 282892 w 330517"/>
                <a:gd name="connsiteY3" fmla="*/ 66675 h 453733"/>
                <a:gd name="connsiteX4" fmla="*/ 167640 w 330517"/>
                <a:gd name="connsiteY4" fmla="*/ 228600 h 453733"/>
                <a:gd name="connsiteX5" fmla="*/ 51435 w 330517"/>
                <a:gd name="connsiteY5" fmla="*/ 389573 h 453733"/>
                <a:gd name="connsiteX6" fmla="*/ 14288 w 330517"/>
                <a:gd name="connsiteY6" fmla="*/ 437198 h 453733"/>
                <a:gd name="connsiteX7" fmla="*/ 3810 w 330517"/>
                <a:gd name="connsiteY7" fmla="*/ 449580 h 453733"/>
                <a:gd name="connsiteX8" fmla="*/ 0 w 330517"/>
                <a:gd name="connsiteY8" fmla="*/ 453390 h 453733"/>
                <a:gd name="connsiteX9" fmla="*/ 2857 w 330517"/>
                <a:gd name="connsiteY9" fmla="*/ 448628 h 453733"/>
                <a:gd name="connsiteX10" fmla="*/ 12382 w 330517"/>
                <a:gd name="connsiteY10" fmla="*/ 435293 h 453733"/>
                <a:gd name="connsiteX11" fmla="*/ 47625 w 330517"/>
                <a:gd name="connsiteY11" fmla="*/ 386715 h 453733"/>
                <a:gd name="connsiteX12" fmla="*/ 162877 w 330517"/>
                <a:gd name="connsiteY12" fmla="*/ 224790 h 453733"/>
                <a:gd name="connsiteX13" fmla="*/ 279082 w 330517"/>
                <a:gd name="connsiteY13" fmla="*/ 63818 h 453733"/>
                <a:gd name="connsiteX14" fmla="*/ 316230 w 330517"/>
                <a:gd name="connsiteY14" fmla="*/ 16193 h 453733"/>
                <a:gd name="connsiteX15" fmla="*/ 326707 w 330517"/>
                <a:gd name="connsiteY15" fmla="*/ 3810 h 453733"/>
                <a:gd name="connsiteX16" fmla="*/ 330517 w 330517"/>
                <a:gd name="connsiteY16" fmla="*/ 0 h 4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517" h="453733">
                  <a:moveTo>
                    <a:pt x="330517" y="0"/>
                  </a:moveTo>
                  <a:cubicBezTo>
                    <a:pt x="329565" y="1905"/>
                    <a:pt x="328613" y="3810"/>
                    <a:pt x="327660" y="4763"/>
                  </a:cubicBezTo>
                  <a:lnTo>
                    <a:pt x="318135" y="18098"/>
                  </a:lnTo>
                  <a:lnTo>
                    <a:pt x="282892" y="66675"/>
                  </a:lnTo>
                  <a:cubicBezTo>
                    <a:pt x="253365" y="107633"/>
                    <a:pt x="212407" y="164783"/>
                    <a:pt x="167640" y="228600"/>
                  </a:cubicBezTo>
                  <a:cubicBezTo>
                    <a:pt x="122872" y="292418"/>
                    <a:pt x="81915" y="349568"/>
                    <a:pt x="51435" y="389573"/>
                  </a:cubicBezTo>
                  <a:cubicBezTo>
                    <a:pt x="36195" y="409575"/>
                    <a:pt x="23813" y="425768"/>
                    <a:pt x="14288" y="437198"/>
                  </a:cubicBezTo>
                  <a:cubicBezTo>
                    <a:pt x="10477" y="441960"/>
                    <a:pt x="6667" y="446723"/>
                    <a:pt x="3810" y="449580"/>
                  </a:cubicBezTo>
                  <a:cubicBezTo>
                    <a:pt x="952" y="453390"/>
                    <a:pt x="0" y="454343"/>
                    <a:pt x="0" y="453390"/>
                  </a:cubicBezTo>
                  <a:cubicBezTo>
                    <a:pt x="952" y="451485"/>
                    <a:pt x="1905" y="449580"/>
                    <a:pt x="2857" y="448628"/>
                  </a:cubicBezTo>
                  <a:lnTo>
                    <a:pt x="12382" y="435293"/>
                  </a:lnTo>
                  <a:cubicBezTo>
                    <a:pt x="20955" y="422910"/>
                    <a:pt x="33338" y="406718"/>
                    <a:pt x="47625" y="386715"/>
                  </a:cubicBezTo>
                  <a:cubicBezTo>
                    <a:pt x="77152" y="345757"/>
                    <a:pt x="118110" y="288607"/>
                    <a:pt x="162877" y="224790"/>
                  </a:cubicBezTo>
                  <a:cubicBezTo>
                    <a:pt x="207645" y="160973"/>
                    <a:pt x="248602" y="103823"/>
                    <a:pt x="279082" y="63818"/>
                  </a:cubicBezTo>
                  <a:cubicBezTo>
                    <a:pt x="294322" y="43815"/>
                    <a:pt x="307657" y="27623"/>
                    <a:pt x="316230" y="16193"/>
                  </a:cubicBezTo>
                  <a:lnTo>
                    <a:pt x="326707" y="3810"/>
                  </a:lnTo>
                  <a:cubicBezTo>
                    <a:pt x="327660" y="2858"/>
                    <a:pt x="329565" y="953"/>
                    <a:pt x="330517"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89" name="Freeform: Shape 288">
              <a:extLst>
                <a:ext uri="{FF2B5EF4-FFF2-40B4-BE49-F238E27FC236}">
                  <a16:creationId xmlns="" xmlns:a16="http://schemas.microsoft.com/office/drawing/2014/main" id="{B2E1E56D-D963-44B1-9DDD-96830B50B9FB}"/>
                </a:ext>
              </a:extLst>
            </p:cNvPr>
            <p:cNvSpPr/>
            <p:nvPr/>
          </p:nvSpPr>
          <p:spPr>
            <a:xfrm>
              <a:off x="7019925" y="5514974"/>
              <a:ext cx="317182" cy="457200"/>
            </a:xfrm>
            <a:custGeom>
              <a:avLst/>
              <a:gdLst>
                <a:gd name="connsiteX0" fmla="*/ 317182 w 317182"/>
                <a:gd name="connsiteY0" fmla="*/ 0 h 457200"/>
                <a:gd name="connsiteX1" fmla="*/ 314325 w 317182"/>
                <a:gd name="connsiteY1" fmla="*/ 4763 h 457200"/>
                <a:gd name="connsiteX2" fmla="*/ 304800 w 317182"/>
                <a:gd name="connsiteY2" fmla="*/ 18097 h 457200"/>
                <a:gd name="connsiteX3" fmla="*/ 269557 w 317182"/>
                <a:gd name="connsiteY3" fmla="*/ 66675 h 457200"/>
                <a:gd name="connsiteX4" fmla="*/ 160972 w 317182"/>
                <a:gd name="connsiteY4" fmla="*/ 230505 h 457200"/>
                <a:gd name="connsiteX5" fmla="*/ 50482 w 317182"/>
                <a:gd name="connsiteY5" fmla="*/ 393382 h 457200"/>
                <a:gd name="connsiteX6" fmla="*/ 14288 w 317182"/>
                <a:gd name="connsiteY6" fmla="*/ 441007 h 457200"/>
                <a:gd name="connsiteX7" fmla="*/ 3810 w 317182"/>
                <a:gd name="connsiteY7" fmla="*/ 453390 h 457200"/>
                <a:gd name="connsiteX8" fmla="*/ 0 w 317182"/>
                <a:gd name="connsiteY8" fmla="*/ 457200 h 457200"/>
                <a:gd name="connsiteX9" fmla="*/ 2857 w 317182"/>
                <a:gd name="connsiteY9" fmla="*/ 452438 h 457200"/>
                <a:gd name="connsiteX10" fmla="*/ 12382 w 317182"/>
                <a:gd name="connsiteY10" fmla="*/ 439102 h 457200"/>
                <a:gd name="connsiteX11" fmla="*/ 47625 w 317182"/>
                <a:gd name="connsiteY11" fmla="*/ 390525 h 457200"/>
                <a:gd name="connsiteX12" fmla="*/ 156210 w 317182"/>
                <a:gd name="connsiteY12" fmla="*/ 226695 h 457200"/>
                <a:gd name="connsiteX13" fmla="*/ 266700 w 317182"/>
                <a:gd name="connsiteY13" fmla="*/ 63818 h 457200"/>
                <a:gd name="connsiteX14" fmla="*/ 302895 w 317182"/>
                <a:gd name="connsiteY14" fmla="*/ 16193 h 457200"/>
                <a:gd name="connsiteX15" fmla="*/ 313372 w 317182"/>
                <a:gd name="connsiteY15" fmla="*/ 3810 h 457200"/>
                <a:gd name="connsiteX16" fmla="*/ 317182 w 317182"/>
                <a:gd name="connsiteY1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182" h="457200">
                  <a:moveTo>
                    <a:pt x="317182" y="0"/>
                  </a:moveTo>
                  <a:cubicBezTo>
                    <a:pt x="316230" y="1905"/>
                    <a:pt x="315278" y="2857"/>
                    <a:pt x="314325" y="4763"/>
                  </a:cubicBezTo>
                  <a:lnTo>
                    <a:pt x="304800" y="18097"/>
                  </a:lnTo>
                  <a:cubicBezTo>
                    <a:pt x="296228" y="29528"/>
                    <a:pt x="284797" y="45720"/>
                    <a:pt x="269557" y="66675"/>
                  </a:cubicBezTo>
                  <a:cubicBezTo>
                    <a:pt x="240030" y="107632"/>
                    <a:pt x="201930" y="165735"/>
                    <a:pt x="160972" y="230505"/>
                  </a:cubicBezTo>
                  <a:cubicBezTo>
                    <a:pt x="119063" y="295275"/>
                    <a:pt x="80963" y="353377"/>
                    <a:pt x="50482" y="393382"/>
                  </a:cubicBezTo>
                  <a:cubicBezTo>
                    <a:pt x="35243" y="413385"/>
                    <a:pt x="22860" y="429577"/>
                    <a:pt x="14288" y="441007"/>
                  </a:cubicBezTo>
                  <a:lnTo>
                    <a:pt x="3810" y="453390"/>
                  </a:lnTo>
                  <a:cubicBezTo>
                    <a:pt x="2857" y="455295"/>
                    <a:pt x="953" y="456248"/>
                    <a:pt x="0" y="457200"/>
                  </a:cubicBezTo>
                  <a:cubicBezTo>
                    <a:pt x="0" y="457200"/>
                    <a:pt x="953" y="455295"/>
                    <a:pt x="2857" y="452438"/>
                  </a:cubicBezTo>
                  <a:lnTo>
                    <a:pt x="12382" y="439102"/>
                  </a:lnTo>
                  <a:cubicBezTo>
                    <a:pt x="20955" y="427673"/>
                    <a:pt x="32385" y="411480"/>
                    <a:pt x="47625" y="390525"/>
                  </a:cubicBezTo>
                  <a:cubicBezTo>
                    <a:pt x="77153" y="349568"/>
                    <a:pt x="115253" y="291465"/>
                    <a:pt x="156210" y="226695"/>
                  </a:cubicBezTo>
                  <a:cubicBezTo>
                    <a:pt x="197168" y="161925"/>
                    <a:pt x="236220" y="103822"/>
                    <a:pt x="266700" y="63818"/>
                  </a:cubicBezTo>
                  <a:cubicBezTo>
                    <a:pt x="281940" y="43815"/>
                    <a:pt x="294322" y="27622"/>
                    <a:pt x="302895" y="16193"/>
                  </a:cubicBezTo>
                  <a:lnTo>
                    <a:pt x="313372" y="3810"/>
                  </a:lnTo>
                  <a:cubicBezTo>
                    <a:pt x="316230" y="953"/>
                    <a:pt x="317182" y="0"/>
                    <a:pt x="317182"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90" name="Freeform: Shape 289">
              <a:extLst>
                <a:ext uri="{FF2B5EF4-FFF2-40B4-BE49-F238E27FC236}">
                  <a16:creationId xmlns="" xmlns:a16="http://schemas.microsoft.com/office/drawing/2014/main" id="{FCDE137C-6C2B-4DAD-9FC6-2438B73DD168}"/>
                </a:ext>
              </a:extLst>
            </p:cNvPr>
            <p:cNvSpPr/>
            <p:nvPr/>
          </p:nvSpPr>
          <p:spPr>
            <a:xfrm>
              <a:off x="7319962" y="5520689"/>
              <a:ext cx="315277" cy="453390"/>
            </a:xfrm>
            <a:custGeom>
              <a:avLst/>
              <a:gdLst>
                <a:gd name="connsiteX0" fmla="*/ 315278 w 315277"/>
                <a:gd name="connsiteY0" fmla="*/ 0 h 453390"/>
                <a:gd name="connsiteX1" fmla="*/ 312420 w 315277"/>
                <a:gd name="connsiteY1" fmla="*/ 4763 h 453390"/>
                <a:gd name="connsiteX2" fmla="*/ 302895 w 315277"/>
                <a:gd name="connsiteY2" fmla="*/ 18097 h 453390"/>
                <a:gd name="connsiteX3" fmla="*/ 267653 w 315277"/>
                <a:gd name="connsiteY3" fmla="*/ 65722 h 453390"/>
                <a:gd name="connsiteX4" fmla="*/ 160020 w 315277"/>
                <a:gd name="connsiteY4" fmla="*/ 228600 h 453390"/>
                <a:gd name="connsiteX5" fmla="*/ 50482 w 315277"/>
                <a:gd name="connsiteY5" fmla="*/ 390525 h 453390"/>
                <a:gd name="connsiteX6" fmla="*/ 14288 w 315277"/>
                <a:gd name="connsiteY6" fmla="*/ 437197 h 453390"/>
                <a:gd name="connsiteX7" fmla="*/ 3810 w 315277"/>
                <a:gd name="connsiteY7" fmla="*/ 449580 h 453390"/>
                <a:gd name="connsiteX8" fmla="*/ 0 w 315277"/>
                <a:gd name="connsiteY8" fmla="*/ 453390 h 453390"/>
                <a:gd name="connsiteX9" fmla="*/ 2857 w 315277"/>
                <a:gd name="connsiteY9" fmla="*/ 448628 h 453390"/>
                <a:gd name="connsiteX10" fmla="*/ 12382 w 315277"/>
                <a:gd name="connsiteY10" fmla="*/ 435292 h 453390"/>
                <a:gd name="connsiteX11" fmla="*/ 47625 w 315277"/>
                <a:gd name="connsiteY11" fmla="*/ 387667 h 453390"/>
                <a:gd name="connsiteX12" fmla="*/ 155257 w 315277"/>
                <a:gd name="connsiteY12" fmla="*/ 224790 h 453390"/>
                <a:gd name="connsiteX13" fmla="*/ 264795 w 315277"/>
                <a:gd name="connsiteY13" fmla="*/ 62865 h 453390"/>
                <a:gd name="connsiteX14" fmla="*/ 300990 w 315277"/>
                <a:gd name="connsiteY14" fmla="*/ 16192 h 453390"/>
                <a:gd name="connsiteX15" fmla="*/ 311468 w 315277"/>
                <a:gd name="connsiteY15" fmla="*/ 3810 h 453390"/>
                <a:gd name="connsiteX16" fmla="*/ 315278 w 315277"/>
                <a:gd name="connsiteY16" fmla="*/ 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5277" h="453390">
                  <a:moveTo>
                    <a:pt x="315278" y="0"/>
                  </a:moveTo>
                  <a:cubicBezTo>
                    <a:pt x="315278" y="0"/>
                    <a:pt x="314325" y="1905"/>
                    <a:pt x="312420" y="4763"/>
                  </a:cubicBezTo>
                  <a:lnTo>
                    <a:pt x="302895" y="18097"/>
                  </a:lnTo>
                  <a:cubicBezTo>
                    <a:pt x="294322" y="29528"/>
                    <a:pt x="282893" y="45720"/>
                    <a:pt x="267653" y="65722"/>
                  </a:cubicBezTo>
                  <a:cubicBezTo>
                    <a:pt x="239078" y="106680"/>
                    <a:pt x="200978" y="163830"/>
                    <a:pt x="160020" y="228600"/>
                  </a:cubicBezTo>
                  <a:cubicBezTo>
                    <a:pt x="119063" y="293370"/>
                    <a:pt x="80010" y="350520"/>
                    <a:pt x="50482" y="390525"/>
                  </a:cubicBezTo>
                  <a:cubicBezTo>
                    <a:pt x="35243" y="410528"/>
                    <a:pt x="22860" y="426720"/>
                    <a:pt x="14288" y="437197"/>
                  </a:cubicBezTo>
                  <a:lnTo>
                    <a:pt x="3810" y="449580"/>
                  </a:lnTo>
                  <a:cubicBezTo>
                    <a:pt x="953" y="452437"/>
                    <a:pt x="0" y="453390"/>
                    <a:pt x="0" y="453390"/>
                  </a:cubicBezTo>
                  <a:cubicBezTo>
                    <a:pt x="953" y="451485"/>
                    <a:pt x="1905" y="450533"/>
                    <a:pt x="2857" y="448628"/>
                  </a:cubicBezTo>
                  <a:lnTo>
                    <a:pt x="12382" y="435292"/>
                  </a:lnTo>
                  <a:cubicBezTo>
                    <a:pt x="20955" y="423862"/>
                    <a:pt x="32385" y="407670"/>
                    <a:pt x="47625" y="387667"/>
                  </a:cubicBezTo>
                  <a:cubicBezTo>
                    <a:pt x="76200" y="346710"/>
                    <a:pt x="114300" y="289560"/>
                    <a:pt x="155257" y="224790"/>
                  </a:cubicBezTo>
                  <a:cubicBezTo>
                    <a:pt x="196215" y="160020"/>
                    <a:pt x="235268" y="102870"/>
                    <a:pt x="264795" y="62865"/>
                  </a:cubicBezTo>
                  <a:cubicBezTo>
                    <a:pt x="280035" y="42863"/>
                    <a:pt x="292418" y="26670"/>
                    <a:pt x="300990" y="16192"/>
                  </a:cubicBezTo>
                  <a:lnTo>
                    <a:pt x="311468" y="3810"/>
                  </a:lnTo>
                  <a:cubicBezTo>
                    <a:pt x="312420" y="2857"/>
                    <a:pt x="314325" y="953"/>
                    <a:pt x="315278" y="0"/>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91" name="Freeform: Shape 290">
              <a:extLst>
                <a:ext uri="{FF2B5EF4-FFF2-40B4-BE49-F238E27FC236}">
                  <a16:creationId xmlns="" xmlns:a16="http://schemas.microsoft.com/office/drawing/2014/main" id="{80A93865-7AB9-4CA9-9A10-CA1AB8D5F44B}"/>
                </a:ext>
              </a:extLst>
            </p:cNvPr>
            <p:cNvSpPr/>
            <p:nvPr/>
          </p:nvSpPr>
          <p:spPr>
            <a:xfrm>
              <a:off x="7572364" y="5552114"/>
              <a:ext cx="290533" cy="419114"/>
            </a:xfrm>
            <a:custGeom>
              <a:avLst/>
              <a:gdLst>
                <a:gd name="connsiteX0" fmla="*/ 290523 w 290533"/>
                <a:gd name="connsiteY0" fmla="*/ 7 h 419114"/>
                <a:gd name="connsiteX1" fmla="*/ 147648 w 290533"/>
                <a:gd name="connsiteY1" fmla="*/ 211462 h 419114"/>
                <a:gd name="connsiteX2" fmla="*/ 11 w 290533"/>
                <a:gd name="connsiteY2" fmla="*/ 419108 h 419114"/>
                <a:gd name="connsiteX3" fmla="*/ 142886 w 290533"/>
                <a:gd name="connsiteY3" fmla="*/ 207652 h 419114"/>
                <a:gd name="connsiteX4" fmla="*/ 290523 w 290533"/>
                <a:gd name="connsiteY4" fmla="*/ 7 h 41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33" h="419114">
                  <a:moveTo>
                    <a:pt x="290523" y="7"/>
                  </a:moveTo>
                  <a:cubicBezTo>
                    <a:pt x="291476" y="960"/>
                    <a:pt x="227658" y="95257"/>
                    <a:pt x="147648" y="211462"/>
                  </a:cubicBezTo>
                  <a:cubicBezTo>
                    <a:pt x="67638" y="327667"/>
                    <a:pt x="1916" y="420060"/>
                    <a:pt x="11" y="419108"/>
                  </a:cubicBezTo>
                  <a:cubicBezTo>
                    <a:pt x="-942" y="418155"/>
                    <a:pt x="61923" y="323858"/>
                    <a:pt x="142886" y="207652"/>
                  </a:cubicBezTo>
                  <a:cubicBezTo>
                    <a:pt x="222896" y="92400"/>
                    <a:pt x="289571" y="-945"/>
                    <a:pt x="290523" y="7"/>
                  </a:cubicBezTo>
                  <a:close/>
                </a:path>
              </a:pathLst>
            </a:custGeom>
            <a:solidFill>
              <a:srgbClr val="FFFFFF"/>
            </a:solidFill>
            <a:ln w="9525" cap="flat">
              <a:noFill/>
              <a:prstDash val="solid"/>
              <a:miter/>
            </a:ln>
          </p:spPr>
          <p:txBody>
            <a:bodyPr rtlCol="0" anchor="ctr"/>
            <a:lstStyle/>
            <a:p>
              <a:endParaRPr lang="en-US">
                <a:solidFill>
                  <a:prstClr val="black"/>
                </a:solidFill>
              </a:endParaRPr>
            </a:p>
          </p:txBody>
        </p:sp>
        <p:sp>
          <p:nvSpPr>
            <p:cNvPr id="292" name="Freeform: Shape 291">
              <a:extLst>
                <a:ext uri="{FF2B5EF4-FFF2-40B4-BE49-F238E27FC236}">
                  <a16:creationId xmlns="" xmlns:a16="http://schemas.microsoft.com/office/drawing/2014/main" id="{F33855CC-15EE-4443-BEB1-309E4A87F5A3}"/>
                </a:ext>
              </a:extLst>
            </p:cNvPr>
            <p:cNvSpPr/>
            <p:nvPr/>
          </p:nvSpPr>
          <p:spPr>
            <a:xfrm>
              <a:off x="6870382" y="5510212"/>
              <a:ext cx="992505" cy="463867"/>
            </a:xfrm>
            <a:custGeom>
              <a:avLst/>
              <a:gdLst>
                <a:gd name="connsiteX0" fmla="*/ 0 w 992505"/>
                <a:gd name="connsiteY0" fmla="*/ 4763 h 463867"/>
                <a:gd name="connsiteX1" fmla="*/ 0 w 992505"/>
                <a:gd name="connsiteY1" fmla="*/ 463868 h 463867"/>
                <a:gd name="connsiteX2" fmla="*/ 992505 w 992505"/>
                <a:gd name="connsiteY2" fmla="*/ 457200 h 463867"/>
                <a:gd name="connsiteX3" fmla="*/ 992505 w 992505"/>
                <a:gd name="connsiteY3" fmla="*/ 0 h 463867"/>
              </a:gdLst>
              <a:ahLst/>
              <a:cxnLst>
                <a:cxn ang="0">
                  <a:pos x="connsiteX0" y="connsiteY0"/>
                </a:cxn>
                <a:cxn ang="0">
                  <a:pos x="connsiteX1" y="connsiteY1"/>
                </a:cxn>
                <a:cxn ang="0">
                  <a:pos x="connsiteX2" y="connsiteY2"/>
                </a:cxn>
                <a:cxn ang="0">
                  <a:pos x="connsiteX3" y="connsiteY3"/>
                </a:cxn>
              </a:cxnLst>
              <a:rect l="l" t="t" r="r" b="b"/>
              <a:pathLst>
                <a:path w="992505" h="463867">
                  <a:moveTo>
                    <a:pt x="0" y="4763"/>
                  </a:moveTo>
                  <a:lnTo>
                    <a:pt x="0" y="463868"/>
                  </a:lnTo>
                  <a:lnTo>
                    <a:pt x="992505" y="457200"/>
                  </a:lnTo>
                  <a:lnTo>
                    <a:pt x="992505" y="0"/>
                  </a:lnTo>
                  <a:close/>
                </a:path>
              </a:pathLst>
            </a:custGeom>
            <a:solidFill>
              <a:srgbClr val="000000"/>
            </a:solidFill>
            <a:ln w="9525" cap="flat">
              <a:noFill/>
              <a:prstDash val="solid"/>
              <a:miter/>
            </a:ln>
          </p:spPr>
          <p:txBody>
            <a:bodyPr rtlCol="0" anchor="ctr"/>
            <a:lstStyle/>
            <a:p>
              <a:endParaRPr lang="en-US">
                <a:solidFill>
                  <a:prstClr val="black"/>
                </a:solidFill>
              </a:endParaRPr>
            </a:p>
          </p:txBody>
        </p:sp>
      </p:grpSp>
      <p:sp>
        <p:nvSpPr>
          <p:cNvPr id="293" name="Freeform: Shape 292">
            <a:extLst>
              <a:ext uri="{FF2B5EF4-FFF2-40B4-BE49-F238E27FC236}">
                <a16:creationId xmlns="" xmlns:a16="http://schemas.microsoft.com/office/drawing/2014/main" id="{0150605F-2A06-4123-AB27-A4469CA02FF3}"/>
              </a:ext>
            </a:extLst>
          </p:cNvPr>
          <p:cNvSpPr/>
          <p:nvPr/>
        </p:nvSpPr>
        <p:spPr>
          <a:xfrm flipH="1">
            <a:off x="3378973" y="5170755"/>
            <a:ext cx="3150878" cy="3904"/>
          </a:xfrm>
          <a:custGeom>
            <a:avLst/>
            <a:gdLst>
              <a:gd name="connsiteX0" fmla="*/ 4612005 w 4612004"/>
              <a:gd name="connsiteY0" fmla="*/ 2857 h 5714"/>
              <a:gd name="connsiteX1" fmla="*/ 2306003 w 4612004"/>
              <a:gd name="connsiteY1" fmla="*/ 5715 h 5714"/>
              <a:gd name="connsiteX2" fmla="*/ 0 w 4612004"/>
              <a:gd name="connsiteY2" fmla="*/ 2857 h 5714"/>
              <a:gd name="connsiteX3" fmla="*/ 2306003 w 4612004"/>
              <a:gd name="connsiteY3" fmla="*/ 0 h 5714"/>
              <a:gd name="connsiteX4" fmla="*/ 4612005 w 4612004"/>
              <a:gd name="connsiteY4" fmla="*/ 2857 h 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2004" h="5714">
                <a:moveTo>
                  <a:pt x="4612005" y="2857"/>
                </a:moveTo>
                <a:cubicBezTo>
                  <a:pt x="4612005" y="4763"/>
                  <a:pt x="3579495" y="5715"/>
                  <a:pt x="2306003" y="5715"/>
                </a:cubicBezTo>
                <a:cubicBezTo>
                  <a:pt x="1032510" y="5715"/>
                  <a:pt x="0" y="3810"/>
                  <a:pt x="0" y="2857"/>
                </a:cubicBezTo>
                <a:cubicBezTo>
                  <a:pt x="0" y="1905"/>
                  <a:pt x="1032510" y="0"/>
                  <a:pt x="2306003" y="0"/>
                </a:cubicBezTo>
                <a:cubicBezTo>
                  <a:pt x="3579495" y="0"/>
                  <a:pt x="4612005" y="952"/>
                  <a:pt x="4612005" y="2857"/>
                </a:cubicBezTo>
                <a:close/>
              </a:path>
            </a:pathLst>
          </a:custGeom>
          <a:solidFill>
            <a:srgbClr val="263238"/>
          </a:solidFill>
          <a:ln w="9525" cap="flat">
            <a:noFill/>
            <a:prstDash val="solid"/>
            <a:miter/>
          </a:ln>
        </p:spPr>
        <p:txBody>
          <a:bodyPr rtlCol="0" anchor="ctr"/>
          <a:lstStyle/>
          <a:p>
            <a:endParaRPr lang="en-US">
              <a:solidFill>
                <a:prstClr val="black"/>
              </a:solidFill>
            </a:endParaRPr>
          </a:p>
        </p:txBody>
      </p:sp>
      <p:grpSp>
        <p:nvGrpSpPr>
          <p:cNvPr id="294" name="Graphic 166">
            <a:extLst>
              <a:ext uri="{FF2B5EF4-FFF2-40B4-BE49-F238E27FC236}">
                <a16:creationId xmlns="" xmlns:a16="http://schemas.microsoft.com/office/drawing/2014/main" id="{AB492FA9-0F83-4FFD-B00C-C0A828BD124F}"/>
              </a:ext>
            </a:extLst>
          </p:cNvPr>
          <p:cNvGrpSpPr/>
          <p:nvPr/>
        </p:nvGrpSpPr>
        <p:grpSpPr>
          <a:xfrm>
            <a:off x="570649" y="-3371850"/>
            <a:ext cx="3517646" cy="3190193"/>
            <a:chOff x="8201610" y="386070"/>
            <a:chExt cx="4690194" cy="4253590"/>
          </a:xfrm>
        </p:grpSpPr>
        <p:sp>
          <p:nvSpPr>
            <p:cNvPr id="295" name="Freeform: Shape 294">
              <a:extLst>
                <a:ext uri="{FF2B5EF4-FFF2-40B4-BE49-F238E27FC236}">
                  <a16:creationId xmlns="" xmlns:a16="http://schemas.microsoft.com/office/drawing/2014/main" id="{8011E28B-4124-4D17-8E0B-F41148BEBCB6}"/>
                </a:ext>
              </a:extLst>
            </p:cNvPr>
            <p:cNvSpPr/>
            <p:nvPr/>
          </p:nvSpPr>
          <p:spPr>
            <a:xfrm>
              <a:off x="8369718" y="1236173"/>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296" name="Freeform: Shape 295">
              <a:extLst>
                <a:ext uri="{FF2B5EF4-FFF2-40B4-BE49-F238E27FC236}">
                  <a16:creationId xmlns="" xmlns:a16="http://schemas.microsoft.com/office/drawing/2014/main" id="{88C8DDBC-7440-4E32-89EC-56E868509E75}"/>
                </a:ext>
              </a:extLst>
            </p:cNvPr>
            <p:cNvSpPr/>
            <p:nvPr/>
          </p:nvSpPr>
          <p:spPr>
            <a:xfrm>
              <a:off x="8201610" y="1075576"/>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297" name="Freeform: Shape 296">
              <a:extLst>
                <a:ext uri="{FF2B5EF4-FFF2-40B4-BE49-F238E27FC236}">
                  <a16:creationId xmlns="" xmlns:a16="http://schemas.microsoft.com/office/drawing/2014/main" id="{60A4E0F1-3BCC-4BFE-96CA-76D44502E38F}"/>
                </a:ext>
              </a:extLst>
            </p:cNvPr>
            <p:cNvSpPr/>
            <p:nvPr/>
          </p:nvSpPr>
          <p:spPr>
            <a:xfrm>
              <a:off x="8537827" y="1075576"/>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298" name="Freeform: Shape 297">
              <a:extLst>
                <a:ext uri="{FF2B5EF4-FFF2-40B4-BE49-F238E27FC236}">
                  <a16:creationId xmlns="" xmlns:a16="http://schemas.microsoft.com/office/drawing/2014/main" id="{E05118E4-152C-4A8B-B673-339C2082FD9C}"/>
                </a:ext>
              </a:extLst>
            </p:cNvPr>
            <p:cNvSpPr/>
            <p:nvPr/>
          </p:nvSpPr>
          <p:spPr>
            <a:xfrm>
              <a:off x="12422307" y="1075576"/>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299" name="Freeform: Shape 298">
              <a:extLst>
                <a:ext uri="{FF2B5EF4-FFF2-40B4-BE49-F238E27FC236}">
                  <a16:creationId xmlns="" xmlns:a16="http://schemas.microsoft.com/office/drawing/2014/main" id="{E13076C2-12A4-4648-9794-0E9794451B6A}"/>
                </a:ext>
              </a:extLst>
            </p:cNvPr>
            <p:cNvSpPr/>
            <p:nvPr/>
          </p:nvSpPr>
          <p:spPr>
            <a:xfrm>
              <a:off x="12422307" y="4512298"/>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00" name="Freeform: Shape 299">
              <a:extLst>
                <a:ext uri="{FF2B5EF4-FFF2-40B4-BE49-F238E27FC236}">
                  <a16:creationId xmlns="" xmlns:a16="http://schemas.microsoft.com/office/drawing/2014/main" id="{E7041BC8-66AD-4364-87B1-9F19D298BE93}"/>
                </a:ext>
              </a:extLst>
            </p:cNvPr>
            <p:cNvSpPr/>
            <p:nvPr/>
          </p:nvSpPr>
          <p:spPr>
            <a:xfrm>
              <a:off x="12590415" y="4351702"/>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01" name="Freeform: Shape 300">
              <a:extLst>
                <a:ext uri="{FF2B5EF4-FFF2-40B4-BE49-F238E27FC236}">
                  <a16:creationId xmlns="" xmlns:a16="http://schemas.microsoft.com/office/drawing/2014/main" id="{858099E8-E292-4446-82A5-188AD901EE66}"/>
                </a:ext>
              </a:extLst>
            </p:cNvPr>
            <p:cNvSpPr/>
            <p:nvPr/>
          </p:nvSpPr>
          <p:spPr>
            <a:xfrm>
              <a:off x="8201610" y="4512184"/>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02" name="Freeform: Shape 301">
              <a:extLst>
                <a:ext uri="{FF2B5EF4-FFF2-40B4-BE49-F238E27FC236}">
                  <a16:creationId xmlns="" xmlns:a16="http://schemas.microsoft.com/office/drawing/2014/main" id="{868EFC34-295C-45EC-A91E-D7C4AD3385EC}"/>
                </a:ext>
              </a:extLst>
            </p:cNvPr>
            <p:cNvSpPr/>
            <p:nvPr/>
          </p:nvSpPr>
          <p:spPr>
            <a:xfrm rot="10800000">
              <a:off x="9032023" y="2996817"/>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03" name="Freeform: Shape 302">
              <a:extLst>
                <a:ext uri="{FF2B5EF4-FFF2-40B4-BE49-F238E27FC236}">
                  <a16:creationId xmlns="" xmlns:a16="http://schemas.microsoft.com/office/drawing/2014/main" id="{ECBDA096-36B4-4D80-A996-4A650781B2CD}"/>
                </a:ext>
              </a:extLst>
            </p:cNvPr>
            <p:cNvSpPr/>
            <p:nvPr/>
          </p:nvSpPr>
          <p:spPr>
            <a:xfrm rot="10800000">
              <a:off x="9200131" y="3157414"/>
              <a:ext cx="301388" cy="127361"/>
            </a:xfrm>
            <a:custGeom>
              <a:avLst/>
              <a:gdLst>
                <a:gd name="connsiteX0" fmla="*/ 0 w 301388"/>
                <a:gd name="connsiteY0" fmla="*/ 0 h 127361"/>
                <a:gd name="connsiteX1" fmla="*/ 301389 w 301388"/>
                <a:gd name="connsiteY1" fmla="*/ 0 h 127361"/>
                <a:gd name="connsiteX2" fmla="*/ 301389 w 301388"/>
                <a:gd name="connsiteY2" fmla="*/ 127362 h 127361"/>
                <a:gd name="connsiteX3" fmla="*/ 0 w 301388"/>
                <a:gd name="connsiteY3" fmla="*/ 127362 h 127361"/>
              </a:gdLst>
              <a:ahLst/>
              <a:cxnLst>
                <a:cxn ang="0">
                  <a:pos x="connsiteX0" y="connsiteY0"/>
                </a:cxn>
                <a:cxn ang="0">
                  <a:pos x="connsiteX1" y="connsiteY1"/>
                </a:cxn>
                <a:cxn ang="0">
                  <a:pos x="connsiteX2" y="connsiteY2"/>
                </a:cxn>
                <a:cxn ang="0">
                  <a:pos x="connsiteX3" y="connsiteY3"/>
                </a:cxn>
              </a:cxnLst>
              <a:rect l="l" t="t" r="r" b="b"/>
              <a:pathLst>
                <a:path w="301388" h="127361">
                  <a:moveTo>
                    <a:pt x="0" y="0"/>
                  </a:moveTo>
                  <a:lnTo>
                    <a:pt x="301389" y="0"/>
                  </a:lnTo>
                  <a:lnTo>
                    <a:pt x="301389" y="127362"/>
                  </a:lnTo>
                  <a:lnTo>
                    <a:pt x="0" y="127362"/>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04" name="Freeform: Shape 303">
              <a:extLst>
                <a:ext uri="{FF2B5EF4-FFF2-40B4-BE49-F238E27FC236}">
                  <a16:creationId xmlns="" xmlns:a16="http://schemas.microsoft.com/office/drawing/2014/main" id="{A0B4F278-A726-4894-836A-A1606A496072}"/>
                </a:ext>
              </a:extLst>
            </p:cNvPr>
            <p:cNvSpPr/>
            <p:nvPr/>
          </p:nvSpPr>
          <p:spPr>
            <a:xfrm>
              <a:off x="8649026" y="386070"/>
              <a:ext cx="13430" cy="1242318"/>
            </a:xfrm>
            <a:custGeom>
              <a:avLst/>
              <a:gdLst>
                <a:gd name="connsiteX0" fmla="*/ 0 w 13430"/>
                <a:gd name="connsiteY0" fmla="*/ 0 h 1242318"/>
                <a:gd name="connsiteX1" fmla="*/ 13430 w 13430"/>
                <a:gd name="connsiteY1" fmla="*/ 0 h 1242318"/>
                <a:gd name="connsiteX2" fmla="*/ 13430 w 13430"/>
                <a:gd name="connsiteY2" fmla="*/ 1242319 h 1242318"/>
                <a:gd name="connsiteX3" fmla="*/ 0 w 13430"/>
                <a:gd name="connsiteY3" fmla="*/ 1242319 h 1242318"/>
              </a:gdLst>
              <a:ahLst/>
              <a:cxnLst>
                <a:cxn ang="0">
                  <a:pos x="connsiteX0" y="connsiteY0"/>
                </a:cxn>
                <a:cxn ang="0">
                  <a:pos x="connsiteX1" y="connsiteY1"/>
                </a:cxn>
                <a:cxn ang="0">
                  <a:pos x="connsiteX2" y="connsiteY2"/>
                </a:cxn>
                <a:cxn ang="0">
                  <a:pos x="connsiteX3" y="connsiteY3"/>
                </a:cxn>
              </a:cxnLst>
              <a:rect l="l" t="t" r="r" b="b"/>
              <a:pathLst>
                <a:path w="13430" h="1242318">
                  <a:moveTo>
                    <a:pt x="0" y="0"/>
                  </a:moveTo>
                  <a:lnTo>
                    <a:pt x="13430" y="0"/>
                  </a:lnTo>
                  <a:lnTo>
                    <a:pt x="13430" y="1242319"/>
                  </a:lnTo>
                  <a:lnTo>
                    <a:pt x="0" y="1242319"/>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05" name="Freeform: Shape 304">
              <a:extLst>
                <a:ext uri="{FF2B5EF4-FFF2-40B4-BE49-F238E27FC236}">
                  <a16:creationId xmlns="" xmlns:a16="http://schemas.microsoft.com/office/drawing/2014/main" id="{6CD2A049-36A8-4F26-92DD-5EA7D6AC0B63}"/>
                </a:ext>
              </a:extLst>
            </p:cNvPr>
            <p:cNvSpPr/>
            <p:nvPr/>
          </p:nvSpPr>
          <p:spPr>
            <a:xfrm>
              <a:off x="8263868" y="1793765"/>
              <a:ext cx="783747" cy="281698"/>
            </a:xfrm>
            <a:custGeom>
              <a:avLst/>
              <a:gdLst>
                <a:gd name="connsiteX0" fmla="*/ 783748 w 783747"/>
                <a:gd name="connsiteY0" fmla="*/ 212384 h 281698"/>
                <a:gd name="connsiteX1" fmla="*/ 752220 w 783747"/>
                <a:gd name="connsiteY1" fmla="*/ 281698 h 281698"/>
                <a:gd name="connsiteX2" fmla="*/ 31414 w 783747"/>
                <a:gd name="connsiteY2" fmla="*/ 281698 h 281698"/>
                <a:gd name="connsiteX3" fmla="*/ 0 w 783747"/>
                <a:gd name="connsiteY3" fmla="*/ 212384 h 281698"/>
                <a:gd name="connsiteX4" fmla="*/ 306852 w 783747"/>
                <a:gd name="connsiteY4" fmla="*/ 0 h 281698"/>
                <a:gd name="connsiteX5" fmla="*/ 476896 w 783747"/>
                <a:gd name="connsiteY5" fmla="*/ 0 h 281698"/>
                <a:gd name="connsiteX6" fmla="*/ 783748 w 783747"/>
                <a:gd name="connsiteY6" fmla="*/ 212384 h 28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747" h="281698">
                  <a:moveTo>
                    <a:pt x="783748" y="212384"/>
                  </a:moveTo>
                  <a:lnTo>
                    <a:pt x="752220" y="281698"/>
                  </a:lnTo>
                  <a:lnTo>
                    <a:pt x="31414" y="281698"/>
                  </a:lnTo>
                  <a:lnTo>
                    <a:pt x="0" y="212384"/>
                  </a:lnTo>
                  <a:lnTo>
                    <a:pt x="306852" y="0"/>
                  </a:lnTo>
                  <a:lnTo>
                    <a:pt x="476896" y="0"/>
                  </a:lnTo>
                  <a:lnTo>
                    <a:pt x="783748" y="212384"/>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06" name="Freeform: Shape 305">
              <a:extLst>
                <a:ext uri="{FF2B5EF4-FFF2-40B4-BE49-F238E27FC236}">
                  <a16:creationId xmlns="" xmlns:a16="http://schemas.microsoft.com/office/drawing/2014/main" id="{B5A935E3-46D8-4890-84E1-384B45386C67}"/>
                </a:ext>
              </a:extLst>
            </p:cNvPr>
            <p:cNvSpPr/>
            <p:nvPr/>
          </p:nvSpPr>
          <p:spPr>
            <a:xfrm>
              <a:off x="8549436" y="1589121"/>
              <a:ext cx="212611" cy="204644"/>
            </a:xfrm>
            <a:custGeom>
              <a:avLst/>
              <a:gdLst>
                <a:gd name="connsiteX0" fmla="*/ 212611 w 212611"/>
                <a:gd name="connsiteY0" fmla="*/ 0 h 204644"/>
                <a:gd name="connsiteX1" fmla="*/ 191327 w 212611"/>
                <a:gd name="connsiteY1" fmla="*/ 204644 h 204644"/>
                <a:gd name="connsiteX2" fmla="*/ 21284 w 212611"/>
                <a:gd name="connsiteY2" fmla="*/ 204644 h 204644"/>
                <a:gd name="connsiteX3" fmla="*/ 0 w 212611"/>
                <a:gd name="connsiteY3" fmla="*/ 0 h 204644"/>
                <a:gd name="connsiteX4" fmla="*/ 212611 w 212611"/>
                <a:gd name="connsiteY4" fmla="*/ 0 h 20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611" h="204644">
                  <a:moveTo>
                    <a:pt x="212611" y="0"/>
                  </a:moveTo>
                  <a:lnTo>
                    <a:pt x="191327" y="204644"/>
                  </a:lnTo>
                  <a:lnTo>
                    <a:pt x="21284" y="204644"/>
                  </a:lnTo>
                  <a:lnTo>
                    <a:pt x="0" y="0"/>
                  </a:lnTo>
                  <a:lnTo>
                    <a:pt x="212611" y="0"/>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07" name="Freeform: Shape 306">
              <a:extLst>
                <a:ext uri="{FF2B5EF4-FFF2-40B4-BE49-F238E27FC236}">
                  <a16:creationId xmlns="" xmlns:a16="http://schemas.microsoft.com/office/drawing/2014/main" id="{35BD009D-1AB7-46CC-AA87-B5A4B33CA132}"/>
                </a:ext>
              </a:extLst>
            </p:cNvPr>
            <p:cNvSpPr/>
            <p:nvPr/>
          </p:nvSpPr>
          <p:spPr>
            <a:xfrm>
              <a:off x="8263868" y="2006263"/>
              <a:ext cx="783747" cy="69200"/>
            </a:xfrm>
            <a:custGeom>
              <a:avLst/>
              <a:gdLst>
                <a:gd name="connsiteX0" fmla="*/ 783748 w 783747"/>
                <a:gd name="connsiteY0" fmla="*/ 0 h 69200"/>
                <a:gd name="connsiteX1" fmla="*/ 752220 w 783747"/>
                <a:gd name="connsiteY1" fmla="*/ 69201 h 69200"/>
                <a:gd name="connsiteX2" fmla="*/ 31414 w 783747"/>
                <a:gd name="connsiteY2" fmla="*/ 69201 h 69200"/>
                <a:gd name="connsiteX3" fmla="*/ 0 w 783747"/>
                <a:gd name="connsiteY3" fmla="*/ 0 h 69200"/>
                <a:gd name="connsiteX4" fmla="*/ 783748 w 783747"/>
                <a:gd name="connsiteY4" fmla="*/ 0 h 6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747" h="69200">
                  <a:moveTo>
                    <a:pt x="783748" y="0"/>
                  </a:moveTo>
                  <a:lnTo>
                    <a:pt x="752220" y="69201"/>
                  </a:lnTo>
                  <a:lnTo>
                    <a:pt x="31414" y="69201"/>
                  </a:lnTo>
                  <a:lnTo>
                    <a:pt x="0" y="0"/>
                  </a:lnTo>
                  <a:lnTo>
                    <a:pt x="783748" y="0"/>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08" name="Freeform: Shape 307">
              <a:extLst>
                <a:ext uri="{FF2B5EF4-FFF2-40B4-BE49-F238E27FC236}">
                  <a16:creationId xmlns="" xmlns:a16="http://schemas.microsoft.com/office/drawing/2014/main" id="{A0142D10-2C2B-4CEA-99B5-1C76403C7277}"/>
                </a:ext>
              </a:extLst>
            </p:cNvPr>
            <p:cNvSpPr/>
            <p:nvPr/>
          </p:nvSpPr>
          <p:spPr>
            <a:xfrm>
              <a:off x="9596785" y="386070"/>
              <a:ext cx="13430" cy="1018781"/>
            </a:xfrm>
            <a:custGeom>
              <a:avLst/>
              <a:gdLst>
                <a:gd name="connsiteX0" fmla="*/ 0 w 13430"/>
                <a:gd name="connsiteY0" fmla="*/ 0 h 1018781"/>
                <a:gd name="connsiteX1" fmla="*/ 13430 w 13430"/>
                <a:gd name="connsiteY1" fmla="*/ 0 h 1018781"/>
                <a:gd name="connsiteX2" fmla="*/ 13430 w 13430"/>
                <a:gd name="connsiteY2" fmla="*/ 1018781 h 1018781"/>
                <a:gd name="connsiteX3" fmla="*/ 0 w 13430"/>
                <a:gd name="connsiteY3" fmla="*/ 1018781 h 1018781"/>
              </a:gdLst>
              <a:ahLst/>
              <a:cxnLst>
                <a:cxn ang="0">
                  <a:pos x="connsiteX0" y="connsiteY0"/>
                </a:cxn>
                <a:cxn ang="0">
                  <a:pos x="connsiteX1" y="connsiteY1"/>
                </a:cxn>
                <a:cxn ang="0">
                  <a:pos x="connsiteX2" y="connsiteY2"/>
                </a:cxn>
                <a:cxn ang="0">
                  <a:pos x="connsiteX3" y="connsiteY3"/>
                </a:cxn>
              </a:cxnLst>
              <a:rect l="l" t="t" r="r" b="b"/>
              <a:pathLst>
                <a:path w="13430" h="1018781">
                  <a:moveTo>
                    <a:pt x="0" y="0"/>
                  </a:moveTo>
                  <a:lnTo>
                    <a:pt x="13430" y="0"/>
                  </a:lnTo>
                  <a:lnTo>
                    <a:pt x="13430" y="1018781"/>
                  </a:lnTo>
                  <a:lnTo>
                    <a:pt x="0" y="1018781"/>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09" name="Freeform: Shape 308">
              <a:extLst>
                <a:ext uri="{FF2B5EF4-FFF2-40B4-BE49-F238E27FC236}">
                  <a16:creationId xmlns="" xmlns:a16="http://schemas.microsoft.com/office/drawing/2014/main" id="{DF14999C-914A-404F-B419-8C4F3215580E}"/>
                </a:ext>
              </a:extLst>
            </p:cNvPr>
            <p:cNvSpPr/>
            <p:nvPr/>
          </p:nvSpPr>
          <p:spPr>
            <a:xfrm>
              <a:off x="9211627" y="1570228"/>
              <a:ext cx="783747" cy="281698"/>
            </a:xfrm>
            <a:custGeom>
              <a:avLst/>
              <a:gdLst>
                <a:gd name="connsiteX0" fmla="*/ 783748 w 783747"/>
                <a:gd name="connsiteY0" fmla="*/ 212384 h 281698"/>
                <a:gd name="connsiteX1" fmla="*/ 752220 w 783747"/>
                <a:gd name="connsiteY1" fmla="*/ 281698 h 281698"/>
                <a:gd name="connsiteX2" fmla="*/ 31414 w 783747"/>
                <a:gd name="connsiteY2" fmla="*/ 281698 h 281698"/>
                <a:gd name="connsiteX3" fmla="*/ 0 w 783747"/>
                <a:gd name="connsiteY3" fmla="*/ 212384 h 281698"/>
                <a:gd name="connsiteX4" fmla="*/ 306852 w 783747"/>
                <a:gd name="connsiteY4" fmla="*/ 0 h 281698"/>
                <a:gd name="connsiteX5" fmla="*/ 476896 w 783747"/>
                <a:gd name="connsiteY5" fmla="*/ 0 h 281698"/>
                <a:gd name="connsiteX6" fmla="*/ 783748 w 783747"/>
                <a:gd name="connsiteY6" fmla="*/ 212384 h 28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747" h="281698">
                  <a:moveTo>
                    <a:pt x="783748" y="212384"/>
                  </a:moveTo>
                  <a:lnTo>
                    <a:pt x="752220" y="281698"/>
                  </a:lnTo>
                  <a:lnTo>
                    <a:pt x="31414" y="281698"/>
                  </a:lnTo>
                  <a:lnTo>
                    <a:pt x="0" y="212384"/>
                  </a:lnTo>
                  <a:lnTo>
                    <a:pt x="306852" y="0"/>
                  </a:lnTo>
                  <a:lnTo>
                    <a:pt x="476896" y="0"/>
                  </a:lnTo>
                  <a:lnTo>
                    <a:pt x="783748" y="212384"/>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10" name="Freeform: Shape 309">
              <a:extLst>
                <a:ext uri="{FF2B5EF4-FFF2-40B4-BE49-F238E27FC236}">
                  <a16:creationId xmlns="" xmlns:a16="http://schemas.microsoft.com/office/drawing/2014/main" id="{2E15113D-7295-47D0-97BE-4FB8A9D2ABD9}"/>
                </a:ext>
              </a:extLst>
            </p:cNvPr>
            <p:cNvSpPr/>
            <p:nvPr/>
          </p:nvSpPr>
          <p:spPr>
            <a:xfrm>
              <a:off x="9497195" y="1365584"/>
              <a:ext cx="212611" cy="204644"/>
            </a:xfrm>
            <a:custGeom>
              <a:avLst/>
              <a:gdLst>
                <a:gd name="connsiteX0" fmla="*/ 212611 w 212611"/>
                <a:gd name="connsiteY0" fmla="*/ 0 h 204644"/>
                <a:gd name="connsiteX1" fmla="*/ 191328 w 212611"/>
                <a:gd name="connsiteY1" fmla="*/ 204644 h 204644"/>
                <a:gd name="connsiteX2" fmla="*/ 21284 w 212611"/>
                <a:gd name="connsiteY2" fmla="*/ 204644 h 204644"/>
                <a:gd name="connsiteX3" fmla="*/ 0 w 212611"/>
                <a:gd name="connsiteY3" fmla="*/ 0 h 204644"/>
                <a:gd name="connsiteX4" fmla="*/ 212611 w 212611"/>
                <a:gd name="connsiteY4" fmla="*/ 0 h 20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611" h="204644">
                  <a:moveTo>
                    <a:pt x="212611" y="0"/>
                  </a:moveTo>
                  <a:lnTo>
                    <a:pt x="191328" y="204644"/>
                  </a:lnTo>
                  <a:lnTo>
                    <a:pt x="21284" y="204644"/>
                  </a:lnTo>
                  <a:lnTo>
                    <a:pt x="0" y="0"/>
                  </a:lnTo>
                  <a:lnTo>
                    <a:pt x="212611" y="0"/>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11" name="Freeform: Shape 310">
              <a:extLst>
                <a:ext uri="{FF2B5EF4-FFF2-40B4-BE49-F238E27FC236}">
                  <a16:creationId xmlns="" xmlns:a16="http://schemas.microsoft.com/office/drawing/2014/main" id="{52D6A509-947A-4E59-8EDE-2D199EA5035A}"/>
                </a:ext>
              </a:extLst>
            </p:cNvPr>
            <p:cNvSpPr/>
            <p:nvPr/>
          </p:nvSpPr>
          <p:spPr>
            <a:xfrm>
              <a:off x="9211627" y="1782725"/>
              <a:ext cx="783747" cy="69201"/>
            </a:xfrm>
            <a:custGeom>
              <a:avLst/>
              <a:gdLst>
                <a:gd name="connsiteX0" fmla="*/ 783748 w 783747"/>
                <a:gd name="connsiteY0" fmla="*/ 0 h 69201"/>
                <a:gd name="connsiteX1" fmla="*/ 752220 w 783747"/>
                <a:gd name="connsiteY1" fmla="*/ 69201 h 69201"/>
                <a:gd name="connsiteX2" fmla="*/ 31414 w 783747"/>
                <a:gd name="connsiteY2" fmla="*/ 69201 h 69201"/>
                <a:gd name="connsiteX3" fmla="*/ 0 w 783747"/>
                <a:gd name="connsiteY3" fmla="*/ 0 h 69201"/>
                <a:gd name="connsiteX4" fmla="*/ 783748 w 783747"/>
                <a:gd name="connsiteY4" fmla="*/ 0 h 6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747" h="69201">
                  <a:moveTo>
                    <a:pt x="783748" y="0"/>
                  </a:moveTo>
                  <a:lnTo>
                    <a:pt x="752220" y="69201"/>
                  </a:lnTo>
                  <a:lnTo>
                    <a:pt x="31414" y="69201"/>
                  </a:lnTo>
                  <a:lnTo>
                    <a:pt x="0" y="0"/>
                  </a:lnTo>
                  <a:lnTo>
                    <a:pt x="783748" y="0"/>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12" name="Freeform: Shape 311">
              <a:extLst>
                <a:ext uri="{FF2B5EF4-FFF2-40B4-BE49-F238E27FC236}">
                  <a16:creationId xmlns="" xmlns:a16="http://schemas.microsoft.com/office/drawing/2014/main" id="{7609709D-E061-4C01-88EC-0D754845E8F9}"/>
                </a:ext>
              </a:extLst>
            </p:cNvPr>
            <p:cNvSpPr/>
            <p:nvPr/>
          </p:nvSpPr>
          <p:spPr>
            <a:xfrm>
              <a:off x="11810651" y="1279993"/>
              <a:ext cx="739700" cy="739700"/>
            </a:xfrm>
            <a:custGeom>
              <a:avLst/>
              <a:gdLst>
                <a:gd name="connsiteX0" fmla="*/ 0 w 739700"/>
                <a:gd name="connsiteY0" fmla="*/ 0 h 739700"/>
                <a:gd name="connsiteX1" fmla="*/ 739700 w 739700"/>
                <a:gd name="connsiteY1" fmla="*/ 0 h 739700"/>
                <a:gd name="connsiteX2" fmla="*/ 739700 w 739700"/>
                <a:gd name="connsiteY2" fmla="*/ 739700 h 739700"/>
                <a:gd name="connsiteX3" fmla="*/ 0 w 739700"/>
                <a:gd name="connsiteY3" fmla="*/ 739700 h 739700"/>
              </a:gdLst>
              <a:ahLst/>
              <a:cxnLst>
                <a:cxn ang="0">
                  <a:pos x="connsiteX0" y="connsiteY0"/>
                </a:cxn>
                <a:cxn ang="0">
                  <a:pos x="connsiteX1" y="connsiteY1"/>
                </a:cxn>
                <a:cxn ang="0">
                  <a:pos x="connsiteX2" y="connsiteY2"/>
                </a:cxn>
                <a:cxn ang="0">
                  <a:pos x="connsiteX3" y="connsiteY3"/>
                </a:cxn>
              </a:cxnLst>
              <a:rect l="l" t="t" r="r" b="b"/>
              <a:pathLst>
                <a:path w="739700" h="739700">
                  <a:moveTo>
                    <a:pt x="0" y="0"/>
                  </a:moveTo>
                  <a:lnTo>
                    <a:pt x="739700" y="0"/>
                  </a:lnTo>
                  <a:lnTo>
                    <a:pt x="739700" y="739700"/>
                  </a:lnTo>
                  <a:lnTo>
                    <a:pt x="0" y="739700"/>
                  </a:ln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13" name="Freeform: Shape 312">
              <a:extLst>
                <a:ext uri="{FF2B5EF4-FFF2-40B4-BE49-F238E27FC236}">
                  <a16:creationId xmlns="" xmlns:a16="http://schemas.microsoft.com/office/drawing/2014/main" id="{302A8DB1-AE93-4096-880B-9540CFAF1869}"/>
                </a:ext>
              </a:extLst>
            </p:cNvPr>
            <p:cNvSpPr/>
            <p:nvPr/>
          </p:nvSpPr>
          <p:spPr>
            <a:xfrm>
              <a:off x="11772181" y="1241522"/>
              <a:ext cx="816641" cy="816641"/>
            </a:xfrm>
            <a:custGeom>
              <a:avLst/>
              <a:gdLst>
                <a:gd name="connsiteX0" fmla="*/ 0 w 816641"/>
                <a:gd name="connsiteY0" fmla="*/ 0 h 816641"/>
                <a:gd name="connsiteX1" fmla="*/ 0 w 816641"/>
                <a:gd name="connsiteY1" fmla="*/ 816641 h 816641"/>
                <a:gd name="connsiteX2" fmla="*/ 816641 w 816641"/>
                <a:gd name="connsiteY2" fmla="*/ 816641 h 816641"/>
                <a:gd name="connsiteX3" fmla="*/ 816641 w 816641"/>
                <a:gd name="connsiteY3" fmla="*/ 0 h 816641"/>
                <a:gd name="connsiteX4" fmla="*/ 777715 w 816641"/>
                <a:gd name="connsiteY4" fmla="*/ 778171 h 816641"/>
                <a:gd name="connsiteX5" fmla="*/ 37901 w 816641"/>
                <a:gd name="connsiteY5" fmla="*/ 778171 h 816641"/>
                <a:gd name="connsiteX6" fmla="*/ 37901 w 816641"/>
                <a:gd name="connsiteY6" fmla="*/ 38356 h 816641"/>
                <a:gd name="connsiteX7" fmla="*/ 777715 w 816641"/>
                <a:gd name="connsiteY7" fmla="*/ 38356 h 8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641" h="816641">
                  <a:moveTo>
                    <a:pt x="0" y="0"/>
                  </a:moveTo>
                  <a:lnTo>
                    <a:pt x="0" y="816641"/>
                  </a:lnTo>
                  <a:lnTo>
                    <a:pt x="816641" y="816641"/>
                  </a:lnTo>
                  <a:lnTo>
                    <a:pt x="816641" y="0"/>
                  </a:lnTo>
                  <a:close/>
                  <a:moveTo>
                    <a:pt x="777715" y="778171"/>
                  </a:moveTo>
                  <a:lnTo>
                    <a:pt x="37901" y="778171"/>
                  </a:lnTo>
                  <a:lnTo>
                    <a:pt x="37901" y="38356"/>
                  </a:lnTo>
                  <a:lnTo>
                    <a:pt x="777715" y="38356"/>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14" name="Freeform: Shape 313">
              <a:extLst>
                <a:ext uri="{FF2B5EF4-FFF2-40B4-BE49-F238E27FC236}">
                  <a16:creationId xmlns="" xmlns:a16="http://schemas.microsoft.com/office/drawing/2014/main" id="{5067B616-AA7E-44AC-9AB0-1DD55BDF53AC}"/>
                </a:ext>
              </a:extLst>
            </p:cNvPr>
            <p:cNvSpPr/>
            <p:nvPr/>
          </p:nvSpPr>
          <p:spPr>
            <a:xfrm rot="5400000">
              <a:off x="12081082" y="1460280"/>
              <a:ext cx="255748" cy="576486"/>
            </a:xfrm>
            <a:custGeom>
              <a:avLst/>
              <a:gdLst>
                <a:gd name="connsiteX0" fmla="*/ 0 w 255748"/>
                <a:gd name="connsiteY0" fmla="*/ 0 h 576486"/>
                <a:gd name="connsiteX1" fmla="*/ 255748 w 255748"/>
                <a:gd name="connsiteY1" fmla="*/ 0 h 576486"/>
                <a:gd name="connsiteX2" fmla="*/ 255748 w 255748"/>
                <a:gd name="connsiteY2" fmla="*/ 576486 h 576486"/>
                <a:gd name="connsiteX3" fmla="*/ 0 w 255748"/>
                <a:gd name="connsiteY3" fmla="*/ 576486 h 576486"/>
              </a:gdLst>
              <a:ahLst/>
              <a:cxnLst>
                <a:cxn ang="0">
                  <a:pos x="connsiteX0" y="connsiteY0"/>
                </a:cxn>
                <a:cxn ang="0">
                  <a:pos x="connsiteX1" y="connsiteY1"/>
                </a:cxn>
                <a:cxn ang="0">
                  <a:pos x="connsiteX2" y="connsiteY2"/>
                </a:cxn>
                <a:cxn ang="0">
                  <a:pos x="connsiteX3" y="connsiteY3"/>
                </a:cxn>
              </a:cxnLst>
              <a:rect l="l" t="t" r="r" b="b"/>
              <a:pathLst>
                <a:path w="255748" h="576486">
                  <a:moveTo>
                    <a:pt x="0" y="0"/>
                  </a:moveTo>
                  <a:lnTo>
                    <a:pt x="255748" y="0"/>
                  </a:lnTo>
                  <a:lnTo>
                    <a:pt x="255748" y="576486"/>
                  </a:lnTo>
                  <a:lnTo>
                    <a:pt x="0" y="576486"/>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15" name="Freeform: Shape 314">
              <a:extLst>
                <a:ext uri="{FF2B5EF4-FFF2-40B4-BE49-F238E27FC236}">
                  <a16:creationId xmlns="" xmlns:a16="http://schemas.microsoft.com/office/drawing/2014/main" id="{D7C24CDA-BD11-4A04-9978-67DE7116A3A8}"/>
                </a:ext>
              </a:extLst>
            </p:cNvPr>
            <p:cNvSpPr/>
            <p:nvPr/>
          </p:nvSpPr>
          <p:spPr>
            <a:xfrm rot="5400000">
              <a:off x="12032823" y="1502165"/>
              <a:ext cx="295356" cy="295356"/>
            </a:xfrm>
            <a:custGeom>
              <a:avLst/>
              <a:gdLst>
                <a:gd name="connsiteX0" fmla="*/ 0 w 295356"/>
                <a:gd name="connsiteY0" fmla="*/ 0 h 295356"/>
                <a:gd name="connsiteX1" fmla="*/ 295357 w 295356"/>
                <a:gd name="connsiteY1" fmla="*/ 0 h 295356"/>
                <a:gd name="connsiteX2" fmla="*/ 295357 w 295356"/>
                <a:gd name="connsiteY2" fmla="*/ 295357 h 295356"/>
                <a:gd name="connsiteX3" fmla="*/ 0 w 295356"/>
                <a:gd name="connsiteY3" fmla="*/ 295357 h 295356"/>
              </a:gdLst>
              <a:ahLst/>
              <a:cxnLst>
                <a:cxn ang="0">
                  <a:pos x="connsiteX0" y="connsiteY0"/>
                </a:cxn>
                <a:cxn ang="0">
                  <a:pos x="connsiteX1" y="connsiteY1"/>
                </a:cxn>
                <a:cxn ang="0">
                  <a:pos x="connsiteX2" y="connsiteY2"/>
                </a:cxn>
                <a:cxn ang="0">
                  <a:pos x="connsiteX3" y="connsiteY3"/>
                </a:cxn>
              </a:cxnLst>
              <a:rect l="l" t="t" r="r" b="b"/>
              <a:pathLst>
                <a:path w="295356" h="295356">
                  <a:moveTo>
                    <a:pt x="0" y="0"/>
                  </a:moveTo>
                  <a:lnTo>
                    <a:pt x="295357" y="0"/>
                  </a:lnTo>
                  <a:lnTo>
                    <a:pt x="295357" y="295357"/>
                  </a:lnTo>
                  <a:lnTo>
                    <a:pt x="0" y="295357"/>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16" name="Freeform: Shape 315">
              <a:extLst>
                <a:ext uri="{FF2B5EF4-FFF2-40B4-BE49-F238E27FC236}">
                  <a16:creationId xmlns="" xmlns:a16="http://schemas.microsoft.com/office/drawing/2014/main" id="{1DA468DB-3965-4017-A6D9-98F73652F45B}"/>
                </a:ext>
              </a:extLst>
            </p:cNvPr>
            <p:cNvSpPr/>
            <p:nvPr/>
          </p:nvSpPr>
          <p:spPr>
            <a:xfrm>
              <a:off x="12588822" y="1241522"/>
              <a:ext cx="31527" cy="816641"/>
            </a:xfrm>
            <a:custGeom>
              <a:avLst/>
              <a:gdLst>
                <a:gd name="connsiteX0" fmla="*/ 0 w 31527"/>
                <a:gd name="connsiteY0" fmla="*/ 0 h 816641"/>
                <a:gd name="connsiteX1" fmla="*/ 31527 w 31527"/>
                <a:gd name="connsiteY1" fmla="*/ 0 h 816641"/>
                <a:gd name="connsiteX2" fmla="*/ 31527 w 31527"/>
                <a:gd name="connsiteY2" fmla="*/ 816641 h 816641"/>
                <a:gd name="connsiteX3" fmla="*/ 0 w 31527"/>
                <a:gd name="connsiteY3" fmla="*/ 816641 h 816641"/>
              </a:gdLst>
              <a:ahLst/>
              <a:cxnLst>
                <a:cxn ang="0">
                  <a:pos x="connsiteX0" y="connsiteY0"/>
                </a:cxn>
                <a:cxn ang="0">
                  <a:pos x="connsiteX1" y="connsiteY1"/>
                </a:cxn>
                <a:cxn ang="0">
                  <a:pos x="connsiteX2" y="connsiteY2"/>
                </a:cxn>
                <a:cxn ang="0">
                  <a:pos x="connsiteX3" y="connsiteY3"/>
                </a:cxn>
              </a:cxnLst>
              <a:rect l="l" t="t" r="r" b="b"/>
              <a:pathLst>
                <a:path w="31527" h="816641">
                  <a:moveTo>
                    <a:pt x="0" y="0"/>
                  </a:moveTo>
                  <a:lnTo>
                    <a:pt x="31527" y="0"/>
                  </a:lnTo>
                  <a:lnTo>
                    <a:pt x="31527" y="816641"/>
                  </a:lnTo>
                  <a:lnTo>
                    <a:pt x="0" y="816641"/>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17" name="Freeform: Shape 316">
              <a:extLst>
                <a:ext uri="{FF2B5EF4-FFF2-40B4-BE49-F238E27FC236}">
                  <a16:creationId xmlns="" xmlns:a16="http://schemas.microsoft.com/office/drawing/2014/main" id="{B410E38B-15BB-415D-971F-67BFCFBBFB2A}"/>
                </a:ext>
              </a:extLst>
            </p:cNvPr>
            <p:cNvSpPr/>
            <p:nvPr/>
          </p:nvSpPr>
          <p:spPr>
            <a:xfrm>
              <a:off x="11810651" y="2330301"/>
              <a:ext cx="739700" cy="739700"/>
            </a:xfrm>
            <a:custGeom>
              <a:avLst/>
              <a:gdLst>
                <a:gd name="connsiteX0" fmla="*/ 0 w 739700"/>
                <a:gd name="connsiteY0" fmla="*/ 0 h 739700"/>
                <a:gd name="connsiteX1" fmla="*/ 739700 w 739700"/>
                <a:gd name="connsiteY1" fmla="*/ 0 h 739700"/>
                <a:gd name="connsiteX2" fmla="*/ 739700 w 739700"/>
                <a:gd name="connsiteY2" fmla="*/ 739701 h 739700"/>
                <a:gd name="connsiteX3" fmla="*/ 0 w 739700"/>
                <a:gd name="connsiteY3" fmla="*/ 739701 h 739700"/>
              </a:gdLst>
              <a:ahLst/>
              <a:cxnLst>
                <a:cxn ang="0">
                  <a:pos x="connsiteX0" y="connsiteY0"/>
                </a:cxn>
                <a:cxn ang="0">
                  <a:pos x="connsiteX1" y="connsiteY1"/>
                </a:cxn>
                <a:cxn ang="0">
                  <a:pos x="connsiteX2" y="connsiteY2"/>
                </a:cxn>
                <a:cxn ang="0">
                  <a:pos x="connsiteX3" y="connsiteY3"/>
                </a:cxn>
              </a:cxnLst>
              <a:rect l="l" t="t" r="r" b="b"/>
              <a:pathLst>
                <a:path w="739700" h="739700">
                  <a:moveTo>
                    <a:pt x="0" y="0"/>
                  </a:moveTo>
                  <a:lnTo>
                    <a:pt x="739700" y="0"/>
                  </a:lnTo>
                  <a:lnTo>
                    <a:pt x="739700" y="739701"/>
                  </a:lnTo>
                  <a:lnTo>
                    <a:pt x="0" y="739701"/>
                  </a:ln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18" name="Freeform: Shape 317">
              <a:extLst>
                <a:ext uri="{FF2B5EF4-FFF2-40B4-BE49-F238E27FC236}">
                  <a16:creationId xmlns="" xmlns:a16="http://schemas.microsoft.com/office/drawing/2014/main" id="{7BC78668-B8EA-4733-B859-5D6420B915C7}"/>
                </a:ext>
              </a:extLst>
            </p:cNvPr>
            <p:cNvSpPr/>
            <p:nvPr/>
          </p:nvSpPr>
          <p:spPr>
            <a:xfrm>
              <a:off x="11937785" y="2448672"/>
              <a:ext cx="193148" cy="557933"/>
            </a:xfrm>
            <a:custGeom>
              <a:avLst/>
              <a:gdLst>
                <a:gd name="connsiteX0" fmla="*/ 0 w 193148"/>
                <a:gd name="connsiteY0" fmla="*/ 0 h 557933"/>
                <a:gd name="connsiteX1" fmla="*/ 193148 w 193148"/>
                <a:gd name="connsiteY1" fmla="*/ 0 h 557933"/>
                <a:gd name="connsiteX2" fmla="*/ 193148 w 193148"/>
                <a:gd name="connsiteY2" fmla="*/ 557934 h 557933"/>
                <a:gd name="connsiteX3" fmla="*/ 0 w 193148"/>
                <a:gd name="connsiteY3" fmla="*/ 557934 h 557933"/>
              </a:gdLst>
              <a:ahLst/>
              <a:cxnLst>
                <a:cxn ang="0">
                  <a:pos x="connsiteX0" y="connsiteY0"/>
                </a:cxn>
                <a:cxn ang="0">
                  <a:pos x="connsiteX1" y="connsiteY1"/>
                </a:cxn>
                <a:cxn ang="0">
                  <a:pos x="connsiteX2" y="connsiteY2"/>
                </a:cxn>
                <a:cxn ang="0">
                  <a:pos x="connsiteX3" y="connsiteY3"/>
                </a:cxn>
              </a:cxnLst>
              <a:rect l="l" t="t" r="r" b="b"/>
              <a:pathLst>
                <a:path w="193148" h="557933">
                  <a:moveTo>
                    <a:pt x="0" y="0"/>
                  </a:moveTo>
                  <a:lnTo>
                    <a:pt x="193148" y="0"/>
                  </a:lnTo>
                  <a:lnTo>
                    <a:pt x="193148" y="557934"/>
                  </a:lnTo>
                  <a:lnTo>
                    <a:pt x="0" y="557934"/>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19" name="Freeform: Shape 318">
              <a:extLst>
                <a:ext uri="{FF2B5EF4-FFF2-40B4-BE49-F238E27FC236}">
                  <a16:creationId xmlns="" xmlns:a16="http://schemas.microsoft.com/office/drawing/2014/main" id="{8CE85349-35FA-46DD-BDEB-CBE37842E337}"/>
                </a:ext>
              </a:extLst>
            </p:cNvPr>
            <p:cNvSpPr/>
            <p:nvPr/>
          </p:nvSpPr>
          <p:spPr>
            <a:xfrm>
              <a:off x="11772181" y="2291831"/>
              <a:ext cx="816641" cy="816641"/>
            </a:xfrm>
            <a:custGeom>
              <a:avLst/>
              <a:gdLst>
                <a:gd name="connsiteX0" fmla="*/ 0 w 816641"/>
                <a:gd name="connsiteY0" fmla="*/ 0 h 816641"/>
                <a:gd name="connsiteX1" fmla="*/ 0 w 816641"/>
                <a:gd name="connsiteY1" fmla="*/ 816641 h 816641"/>
                <a:gd name="connsiteX2" fmla="*/ 816641 w 816641"/>
                <a:gd name="connsiteY2" fmla="*/ 816641 h 816641"/>
                <a:gd name="connsiteX3" fmla="*/ 816641 w 816641"/>
                <a:gd name="connsiteY3" fmla="*/ 0 h 816641"/>
                <a:gd name="connsiteX4" fmla="*/ 777715 w 816641"/>
                <a:gd name="connsiteY4" fmla="*/ 778171 h 816641"/>
                <a:gd name="connsiteX5" fmla="*/ 37901 w 816641"/>
                <a:gd name="connsiteY5" fmla="*/ 778171 h 816641"/>
                <a:gd name="connsiteX6" fmla="*/ 37901 w 816641"/>
                <a:gd name="connsiteY6" fmla="*/ 38356 h 816641"/>
                <a:gd name="connsiteX7" fmla="*/ 777715 w 816641"/>
                <a:gd name="connsiteY7" fmla="*/ 38356 h 8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641" h="816641">
                  <a:moveTo>
                    <a:pt x="0" y="0"/>
                  </a:moveTo>
                  <a:lnTo>
                    <a:pt x="0" y="816641"/>
                  </a:lnTo>
                  <a:lnTo>
                    <a:pt x="816641" y="816641"/>
                  </a:lnTo>
                  <a:lnTo>
                    <a:pt x="816641" y="0"/>
                  </a:lnTo>
                  <a:close/>
                  <a:moveTo>
                    <a:pt x="777715" y="778171"/>
                  </a:moveTo>
                  <a:lnTo>
                    <a:pt x="37901" y="778171"/>
                  </a:lnTo>
                  <a:lnTo>
                    <a:pt x="37901" y="38356"/>
                  </a:lnTo>
                  <a:lnTo>
                    <a:pt x="777715" y="38356"/>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20" name="Freeform: Shape 319">
              <a:extLst>
                <a:ext uri="{FF2B5EF4-FFF2-40B4-BE49-F238E27FC236}">
                  <a16:creationId xmlns="" xmlns:a16="http://schemas.microsoft.com/office/drawing/2014/main" id="{7938A795-9451-4D96-B799-C89D5C956B1D}"/>
                </a:ext>
              </a:extLst>
            </p:cNvPr>
            <p:cNvSpPr/>
            <p:nvPr/>
          </p:nvSpPr>
          <p:spPr>
            <a:xfrm>
              <a:off x="12032823" y="2552473"/>
              <a:ext cx="295356" cy="295356"/>
            </a:xfrm>
            <a:custGeom>
              <a:avLst/>
              <a:gdLst>
                <a:gd name="connsiteX0" fmla="*/ 0 w 295356"/>
                <a:gd name="connsiteY0" fmla="*/ 0 h 295356"/>
                <a:gd name="connsiteX1" fmla="*/ 295357 w 295356"/>
                <a:gd name="connsiteY1" fmla="*/ 0 h 295356"/>
                <a:gd name="connsiteX2" fmla="*/ 295357 w 295356"/>
                <a:gd name="connsiteY2" fmla="*/ 295357 h 295356"/>
                <a:gd name="connsiteX3" fmla="*/ 0 w 295356"/>
                <a:gd name="connsiteY3" fmla="*/ 295357 h 295356"/>
              </a:gdLst>
              <a:ahLst/>
              <a:cxnLst>
                <a:cxn ang="0">
                  <a:pos x="connsiteX0" y="connsiteY0"/>
                </a:cxn>
                <a:cxn ang="0">
                  <a:pos x="connsiteX1" y="connsiteY1"/>
                </a:cxn>
                <a:cxn ang="0">
                  <a:pos x="connsiteX2" y="connsiteY2"/>
                </a:cxn>
                <a:cxn ang="0">
                  <a:pos x="connsiteX3" y="connsiteY3"/>
                </a:cxn>
              </a:cxnLst>
              <a:rect l="l" t="t" r="r" b="b"/>
              <a:pathLst>
                <a:path w="295356" h="295356">
                  <a:moveTo>
                    <a:pt x="0" y="0"/>
                  </a:moveTo>
                  <a:lnTo>
                    <a:pt x="295357" y="0"/>
                  </a:lnTo>
                  <a:lnTo>
                    <a:pt x="295357" y="295357"/>
                  </a:lnTo>
                  <a:lnTo>
                    <a:pt x="0" y="295357"/>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21" name="Freeform: Shape 320">
              <a:extLst>
                <a:ext uri="{FF2B5EF4-FFF2-40B4-BE49-F238E27FC236}">
                  <a16:creationId xmlns="" xmlns:a16="http://schemas.microsoft.com/office/drawing/2014/main" id="{3D678FE5-7F89-4069-845C-2533A9179684}"/>
                </a:ext>
              </a:extLst>
            </p:cNvPr>
            <p:cNvSpPr/>
            <p:nvPr/>
          </p:nvSpPr>
          <p:spPr>
            <a:xfrm>
              <a:off x="12588822" y="2291831"/>
              <a:ext cx="31527" cy="816641"/>
            </a:xfrm>
            <a:custGeom>
              <a:avLst/>
              <a:gdLst>
                <a:gd name="connsiteX0" fmla="*/ 0 w 31527"/>
                <a:gd name="connsiteY0" fmla="*/ 0 h 816641"/>
                <a:gd name="connsiteX1" fmla="*/ 31527 w 31527"/>
                <a:gd name="connsiteY1" fmla="*/ 0 h 816641"/>
                <a:gd name="connsiteX2" fmla="*/ 31527 w 31527"/>
                <a:gd name="connsiteY2" fmla="*/ 816641 h 816641"/>
                <a:gd name="connsiteX3" fmla="*/ 0 w 31527"/>
                <a:gd name="connsiteY3" fmla="*/ 816641 h 816641"/>
              </a:gdLst>
              <a:ahLst/>
              <a:cxnLst>
                <a:cxn ang="0">
                  <a:pos x="connsiteX0" y="connsiteY0"/>
                </a:cxn>
                <a:cxn ang="0">
                  <a:pos x="connsiteX1" y="connsiteY1"/>
                </a:cxn>
                <a:cxn ang="0">
                  <a:pos x="connsiteX2" y="connsiteY2"/>
                </a:cxn>
                <a:cxn ang="0">
                  <a:pos x="connsiteX3" y="connsiteY3"/>
                </a:cxn>
              </a:cxnLst>
              <a:rect l="l" t="t" r="r" b="b"/>
              <a:pathLst>
                <a:path w="31527" h="816641">
                  <a:moveTo>
                    <a:pt x="0" y="0"/>
                  </a:moveTo>
                  <a:lnTo>
                    <a:pt x="31527" y="0"/>
                  </a:lnTo>
                  <a:lnTo>
                    <a:pt x="31527" y="816641"/>
                  </a:lnTo>
                  <a:lnTo>
                    <a:pt x="0" y="816641"/>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22" name="Freeform: Shape 321">
              <a:extLst>
                <a:ext uri="{FF2B5EF4-FFF2-40B4-BE49-F238E27FC236}">
                  <a16:creationId xmlns="" xmlns:a16="http://schemas.microsoft.com/office/drawing/2014/main" id="{1AB2F3A0-9BFD-4184-BEDC-7AD0EEA2DDAB}"/>
                </a:ext>
              </a:extLst>
            </p:cNvPr>
            <p:cNvSpPr/>
            <p:nvPr/>
          </p:nvSpPr>
          <p:spPr>
            <a:xfrm>
              <a:off x="11810651" y="3380610"/>
              <a:ext cx="739700" cy="739700"/>
            </a:xfrm>
            <a:custGeom>
              <a:avLst/>
              <a:gdLst>
                <a:gd name="connsiteX0" fmla="*/ 0 w 739700"/>
                <a:gd name="connsiteY0" fmla="*/ 0 h 739700"/>
                <a:gd name="connsiteX1" fmla="*/ 739700 w 739700"/>
                <a:gd name="connsiteY1" fmla="*/ 0 h 739700"/>
                <a:gd name="connsiteX2" fmla="*/ 739700 w 739700"/>
                <a:gd name="connsiteY2" fmla="*/ 739700 h 739700"/>
                <a:gd name="connsiteX3" fmla="*/ 0 w 739700"/>
                <a:gd name="connsiteY3" fmla="*/ 739700 h 739700"/>
              </a:gdLst>
              <a:ahLst/>
              <a:cxnLst>
                <a:cxn ang="0">
                  <a:pos x="connsiteX0" y="connsiteY0"/>
                </a:cxn>
                <a:cxn ang="0">
                  <a:pos x="connsiteX1" y="connsiteY1"/>
                </a:cxn>
                <a:cxn ang="0">
                  <a:pos x="connsiteX2" y="connsiteY2"/>
                </a:cxn>
                <a:cxn ang="0">
                  <a:pos x="connsiteX3" y="connsiteY3"/>
                </a:cxn>
              </a:cxnLst>
              <a:rect l="l" t="t" r="r" b="b"/>
              <a:pathLst>
                <a:path w="739700" h="739700">
                  <a:moveTo>
                    <a:pt x="0" y="0"/>
                  </a:moveTo>
                  <a:lnTo>
                    <a:pt x="739700" y="0"/>
                  </a:lnTo>
                  <a:lnTo>
                    <a:pt x="739700" y="739700"/>
                  </a:lnTo>
                  <a:lnTo>
                    <a:pt x="0" y="739700"/>
                  </a:ln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23" name="Freeform: Shape 322">
              <a:extLst>
                <a:ext uri="{FF2B5EF4-FFF2-40B4-BE49-F238E27FC236}">
                  <a16:creationId xmlns="" xmlns:a16="http://schemas.microsoft.com/office/drawing/2014/main" id="{63D7CD41-A53F-4DCC-A207-49766D480223}"/>
                </a:ext>
              </a:extLst>
            </p:cNvPr>
            <p:cNvSpPr/>
            <p:nvPr/>
          </p:nvSpPr>
          <p:spPr>
            <a:xfrm>
              <a:off x="11892714" y="3481452"/>
              <a:ext cx="405873" cy="242659"/>
            </a:xfrm>
            <a:custGeom>
              <a:avLst/>
              <a:gdLst>
                <a:gd name="connsiteX0" fmla="*/ 0 w 405873"/>
                <a:gd name="connsiteY0" fmla="*/ 0 h 242659"/>
                <a:gd name="connsiteX1" fmla="*/ 405874 w 405873"/>
                <a:gd name="connsiteY1" fmla="*/ 0 h 242659"/>
                <a:gd name="connsiteX2" fmla="*/ 405874 w 405873"/>
                <a:gd name="connsiteY2" fmla="*/ 242659 h 242659"/>
                <a:gd name="connsiteX3" fmla="*/ 0 w 405873"/>
                <a:gd name="connsiteY3" fmla="*/ 242659 h 242659"/>
              </a:gdLst>
              <a:ahLst/>
              <a:cxnLst>
                <a:cxn ang="0">
                  <a:pos x="connsiteX0" y="connsiteY0"/>
                </a:cxn>
                <a:cxn ang="0">
                  <a:pos x="connsiteX1" y="connsiteY1"/>
                </a:cxn>
                <a:cxn ang="0">
                  <a:pos x="connsiteX2" y="connsiteY2"/>
                </a:cxn>
                <a:cxn ang="0">
                  <a:pos x="connsiteX3" y="connsiteY3"/>
                </a:cxn>
              </a:cxnLst>
              <a:rect l="l" t="t" r="r" b="b"/>
              <a:pathLst>
                <a:path w="405873" h="242659">
                  <a:moveTo>
                    <a:pt x="0" y="0"/>
                  </a:moveTo>
                  <a:lnTo>
                    <a:pt x="405874" y="0"/>
                  </a:lnTo>
                  <a:lnTo>
                    <a:pt x="405874" y="242659"/>
                  </a:lnTo>
                  <a:lnTo>
                    <a:pt x="0" y="242659"/>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324" name="Freeform: Shape 323">
              <a:extLst>
                <a:ext uri="{FF2B5EF4-FFF2-40B4-BE49-F238E27FC236}">
                  <a16:creationId xmlns="" xmlns:a16="http://schemas.microsoft.com/office/drawing/2014/main" id="{17E0D716-0970-400F-A8C1-5022D3FDC7C2}"/>
                </a:ext>
              </a:extLst>
            </p:cNvPr>
            <p:cNvSpPr/>
            <p:nvPr/>
          </p:nvSpPr>
          <p:spPr>
            <a:xfrm>
              <a:off x="11772181" y="3342140"/>
              <a:ext cx="816641" cy="816641"/>
            </a:xfrm>
            <a:custGeom>
              <a:avLst/>
              <a:gdLst>
                <a:gd name="connsiteX0" fmla="*/ 0 w 816641"/>
                <a:gd name="connsiteY0" fmla="*/ 0 h 816641"/>
                <a:gd name="connsiteX1" fmla="*/ 0 w 816641"/>
                <a:gd name="connsiteY1" fmla="*/ 816641 h 816641"/>
                <a:gd name="connsiteX2" fmla="*/ 816641 w 816641"/>
                <a:gd name="connsiteY2" fmla="*/ 816641 h 816641"/>
                <a:gd name="connsiteX3" fmla="*/ 816641 w 816641"/>
                <a:gd name="connsiteY3" fmla="*/ 0 h 816641"/>
                <a:gd name="connsiteX4" fmla="*/ 777715 w 816641"/>
                <a:gd name="connsiteY4" fmla="*/ 778171 h 816641"/>
                <a:gd name="connsiteX5" fmla="*/ 37901 w 816641"/>
                <a:gd name="connsiteY5" fmla="*/ 778171 h 816641"/>
                <a:gd name="connsiteX6" fmla="*/ 37901 w 816641"/>
                <a:gd name="connsiteY6" fmla="*/ 38356 h 816641"/>
                <a:gd name="connsiteX7" fmla="*/ 777715 w 816641"/>
                <a:gd name="connsiteY7" fmla="*/ 38356 h 8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641" h="816641">
                  <a:moveTo>
                    <a:pt x="0" y="0"/>
                  </a:moveTo>
                  <a:lnTo>
                    <a:pt x="0" y="816641"/>
                  </a:lnTo>
                  <a:lnTo>
                    <a:pt x="816641" y="816641"/>
                  </a:lnTo>
                  <a:lnTo>
                    <a:pt x="816641" y="0"/>
                  </a:lnTo>
                  <a:close/>
                  <a:moveTo>
                    <a:pt x="777715" y="778171"/>
                  </a:moveTo>
                  <a:lnTo>
                    <a:pt x="37901" y="778171"/>
                  </a:lnTo>
                  <a:lnTo>
                    <a:pt x="37901" y="38356"/>
                  </a:lnTo>
                  <a:lnTo>
                    <a:pt x="777715" y="38356"/>
                  </a:lnTo>
                  <a:close/>
                </a:path>
              </a:pathLst>
            </a:custGeom>
            <a:solidFill>
              <a:srgbClr val="DBDBDB"/>
            </a:solidFill>
            <a:ln w="11373" cap="flat">
              <a:noFill/>
              <a:prstDash val="solid"/>
              <a:miter/>
            </a:ln>
          </p:spPr>
          <p:txBody>
            <a:bodyPr rtlCol="0" anchor="ctr"/>
            <a:lstStyle/>
            <a:p>
              <a:endParaRPr lang="en-US">
                <a:solidFill>
                  <a:prstClr val="black"/>
                </a:solidFill>
              </a:endParaRPr>
            </a:p>
          </p:txBody>
        </p:sp>
        <p:sp>
          <p:nvSpPr>
            <p:cNvPr id="325" name="Freeform: Shape 324">
              <a:extLst>
                <a:ext uri="{FF2B5EF4-FFF2-40B4-BE49-F238E27FC236}">
                  <a16:creationId xmlns="" xmlns:a16="http://schemas.microsoft.com/office/drawing/2014/main" id="{CC0C9228-CBEA-4C0D-A31E-C5B1D1855ABB}"/>
                </a:ext>
              </a:extLst>
            </p:cNvPr>
            <p:cNvSpPr/>
            <p:nvPr/>
          </p:nvSpPr>
          <p:spPr>
            <a:xfrm>
              <a:off x="12032823" y="3602782"/>
              <a:ext cx="295356" cy="295356"/>
            </a:xfrm>
            <a:custGeom>
              <a:avLst/>
              <a:gdLst>
                <a:gd name="connsiteX0" fmla="*/ 0 w 295356"/>
                <a:gd name="connsiteY0" fmla="*/ 0 h 295356"/>
                <a:gd name="connsiteX1" fmla="*/ 295357 w 295356"/>
                <a:gd name="connsiteY1" fmla="*/ 0 h 295356"/>
                <a:gd name="connsiteX2" fmla="*/ 295357 w 295356"/>
                <a:gd name="connsiteY2" fmla="*/ 295357 h 295356"/>
                <a:gd name="connsiteX3" fmla="*/ 0 w 295356"/>
                <a:gd name="connsiteY3" fmla="*/ 295357 h 295356"/>
              </a:gdLst>
              <a:ahLst/>
              <a:cxnLst>
                <a:cxn ang="0">
                  <a:pos x="connsiteX0" y="connsiteY0"/>
                </a:cxn>
                <a:cxn ang="0">
                  <a:pos x="connsiteX1" y="connsiteY1"/>
                </a:cxn>
                <a:cxn ang="0">
                  <a:pos x="connsiteX2" y="connsiteY2"/>
                </a:cxn>
                <a:cxn ang="0">
                  <a:pos x="connsiteX3" y="connsiteY3"/>
                </a:cxn>
              </a:cxnLst>
              <a:rect l="l" t="t" r="r" b="b"/>
              <a:pathLst>
                <a:path w="295356" h="295356">
                  <a:moveTo>
                    <a:pt x="0" y="0"/>
                  </a:moveTo>
                  <a:lnTo>
                    <a:pt x="295357" y="0"/>
                  </a:lnTo>
                  <a:lnTo>
                    <a:pt x="295357" y="295357"/>
                  </a:lnTo>
                  <a:lnTo>
                    <a:pt x="0" y="295357"/>
                  </a:lnTo>
                  <a:close/>
                </a:path>
              </a:pathLst>
            </a:custGeom>
            <a:solidFill>
              <a:srgbClr val="C7C7C7"/>
            </a:solidFill>
            <a:ln w="11373" cap="flat">
              <a:noFill/>
              <a:prstDash val="solid"/>
              <a:miter/>
            </a:ln>
          </p:spPr>
          <p:txBody>
            <a:bodyPr rtlCol="0" anchor="ctr"/>
            <a:lstStyle/>
            <a:p>
              <a:endParaRPr lang="en-US">
                <a:solidFill>
                  <a:prstClr val="black"/>
                </a:solidFill>
              </a:endParaRPr>
            </a:p>
          </p:txBody>
        </p:sp>
        <p:sp>
          <p:nvSpPr>
            <p:cNvPr id="326" name="Freeform: Shape 325">
              <a:extLst>
                <a:ext uri="{FF2B5EF4-FFF2-40B4-BE49-F238E27FC236}">
                  <a16:creationId xmlns="" xmlns:a16="http://schemas.microsoft.com/office/drawing/2014/main" id="{492A5A2D-7B5E-4B8A-9563-DB7EC72AC195}"/>
                </a:ext>
              </a:extLst>
            </p:cNvPr>
            <p:cNvSpPr/>
            <p:nvPr/>
          </p:nvSpPr>
          <p:spPr>
            <a:xfrm>
              <a:off x="12588822" y="3342140"/>
              <a:ext cx="31527" cy="816641"/>
            </a:xfrm>
            <a:custGeom>
              <a:avLst/>
              <a:gdLst>
                <a:gd name="connsiteX0" fmla="*/ 0 w 31527"/>
                <a:gd name="connsiteY0" fmla="*/ 0 h 816641"/>
                <a:gd name="connsiteX1" fmla="*/ 31527 w 31527"/>
                <a:gd name="connsiteY1" fmla="*/ 0 h 816641"/>
                <a:gd name="connsiteX2" fmla="*/ 31527 w 31527"/>
                <a:gd name="connsiteY2" fmla="*/ 816641 h 816641"/>
                <a:gd name="connsiteX3" fmla="*/ 0 w 31527"/>
                <a:gd name="connsiteY3" fmla="*/ 816641 h 816641"/>
              </a:gdLst>
              <a:ahLst/>
              <a:cxnLst>
                <a:cxn ang="0">
                  <a:pos x="connsiteX0" y="connsiteY0"/>
                </a:cxn>
                <a:cxn ang="0">
                  <a:pos x="connsiteX1" y="connsiteY1"/>
                </a:cxn>
                <a:cxn ang="0">
                  <a:pos x="connsiteX2" y="connsiteY2"/>
                </a:cxn>
                <a:cxn ang="0">
                  <a:pos x="connsiteX3" y="connsiteY3"/>
                </a:cxn>
              </a:cxnLst>
              <a:rect l="l" t="t" r="r" b="b"/>
              <a:pathLst>
                <a:path w="31527" h="816641">
                  <a:moveTo>
                    <a:pt x="0" y="0"/>
                  </a:moveTo>
                  <a:lnTo>
                    <a:pt x="31527" y="0"/>
                  </a:lnTo>
                  <a:lnTo>
                    <a:pt x="31527" y="816641"/>
                  </a:lnTo>
                  <a:lnTo>
                    <a:pt x="0" y="816641"/>
                  </a:lnTo>
                  <a:close/>
                </a:path>
              </a:pathLst>
            </a:custGeom>
            <a:solidFill>
              <a:srgbClr val="C7C7C7"/>
            </a:solidFill>
            <a:ln w="11373" cap="flat">
              <a:noFill/>
              <a:prstDash val="solid"/>
              <a:miter/>
            </a:ln>
          </p:spPr>
          <p:txBody>
            <a:bodyPr rtlCol="0" anchor="ctr"/>
            <a:lstStyle/>
            <a:p>
              <a:endParaRPr lang="en-US">
                <a:solidFill>
                  <a:prstClr val="black"/>
                </a:solidFill>
              </a:endParaRPr>
            </a:p>
          </p:txBody>
        </p:sp>
      </p:grpSp>
      <p:grpSp>
        <p:nvGrpSpPr>
          <p:cNvPr id="327" name="Graphic 166">
            <a:extLst>
              <a:ext uri="{FF2B5EF4-FFF2-40B4-BE49-F238E27FC236}">
                <a16:creationId xmlns="" xmlns:a16="http://schemas.microsoft.com/office/drawing/2014/main" id="{43300857-BFEB-4995-9CF1-CEA186BF0949}"/>
              </a:ext>
            </a:extLst>
          </p:cNvPr>
          <p:cNvGrpSpPr/>
          <p:nvPr/>
        </p:nvGrpSpPr>
        <p:grpSpPr>
          <a:xfrm>
            <a:off x="-2504938" y="2081851"/>
            <a:ext cx="2125658" cy="3050659"/>
            <a:chOff x="9129564" y="1235444"/>
            <a:chExt cx="2834211" cy="4067545"/>
          </a:xfrm>
        </p:grpSpPr>
        <p:sp>
          <p:nvSpPr>
            <p:cNvPr id="328" name="Freeform: Shape 327">
              <a:extLst>
                <a:ext uri="{FF2B5EF4-FFF2-40B4-BE49-F238E27FC236}">
                  <a16:creationId xmlns="" xmlns:a16="http://schemas.microsoft.com/office/drawing/2014/main" id="{D72DAADE-2639-4CF7-9646-C0848B6F1897}"/>
                </a:ext>
              </a:extLst>
            </p:cNvPr>
            <p:cNvSpPr/>
            <p:nvPr/>
          </p:nvSpPr>
          <p:spPr>
            <a:xfrm>
              <a:off x="9661206" y="3798776"/>
              <a:ext cx="1125883" cy="1504213"/>
            </a:xfrm>
            <a:custGeom>
              <a:avLst/>
              <a:gdLst>
                <a:gd name="connsiteX0" fmla="*/ 1125884 w 1125883"/>
                <a:gd name="connsiteY0" fmla="*/ 1504213 h 1504213"/>
                <a:gd name="connsiteX1" fmla="*/ 136809 w 1125883"/>
                <a:gd name="connsiteY1" fmla="*/ 1504213 h 1504213"/>
                <a:gd name="connsiteX2" fmla="*/ 49511 w 1125883"/>
                <a:gd name="connsiteY2" fmla="*/ 551332 h 1504213"/>
                <a:gd name="connsiteX3" fmla="*/ 47007 w 1125883"/>
                <a:gd name="connsiteY3" fmla="*/ 524130 h 1504213"/>
                <a:gd name="connsiteX4" fmla="*/ 0 w 1125883"/>
                <a:gd name="connsiteY4" fmla="*/ 0 h 1504213"/>
                <a:gd name="connsiteX5" fmla="*/ 933304 w 1125883"/>
                <a:gd name="connsiteY5" fmla="*/ 0 h 1504213"/>
                <a:gd name="connsiteX6" fmla="*/ 933304 w 1125883"/>
                <a:gd name="connsiteY6" fmla="*/ 2845 h 1504213"/>
                <a:gd name="connsiteX7" fmla="*/ 1125884 w 1125883"/>
                <a:gd name="connsiteY7" fmla="*/ 1504213 h 150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883" h="1504213">
                  <a:moveTo>
                    <a:pt x="1125884" y="1504213"/>
                  </a:moveTo>
                  <a:lnTo>
                    <a:pt x="136809" y="1504213"/>
                  </a:lnTo>
                  <a:cubicBezTo>
                    <a:pt x="105623" y="1168907"/>
                    <a:pt x="74323" y="825291"/>
                    <a:pt x="49511" y="551332"/>
                  </a:cubicBezTo>
                  <a:cubicBezTo>
                    <a:pt x="48714" y="542227"/>
                    <a:pt x="47803" y="533122"/>
                    <a:pt x="47007" y="524130"/>
                  </a:cubicBezTo>
                  <a:cubicBezTo>
                    <a:pt x="19008" y="214205"/>
                    <a:pt x="0" y="0"/>
                    <a:pt x="0" y="0"/>
                  </a:cubicBezTo>
                  <a:lnTo>
                    <a:pt x="933304" y="0"/>
                  </a:lnTo>
                  <a:cubicBezTo>
                    <a:pt x="933372" y="945"/>
                    <a:pt x="933372" y="1901"/>
                    <a:pt x="933304" y="2845"/>
                  </a:cubicBezTo>
                  <a:cubicBezTo>
                    <a:pt x="940247" y="53608"/>
                    <a:pt x="1035285" y="794333"/>
                    <a:pt x="1125884" y="1504213"/>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329" name="Freeform: Shape 328">
              <a:extLst>
                <a:ext uri="{FF2B5EF4-FFF2-40B4-BE49-F238E27FC236}">
                  <a16:creationId xmlns="" xmlns:a16="http://schemas.microsoft.com/office/drawing/2014/main" id="{AF9CB448-8929-4C4B-89BE-2418B339177D}"/>
                </a:ext>
              </a:extLst>
            </p:cNvPr>
            <p:cNvSpPr/>
            <p:nvPr/>
          </p:nvSpPr>
          <p:spPr>
            <a:xfrm>
              <a:off x="9797446" y="3919992"/>
              <a:ext cx="150466" cy="1382997"/>
            </a:xfrm>
            <a:custGeom>
              <a:avLst/>
              <a:gdLst>
                <a:gd name="connsiteX0" fmla="*/ 150467 w 150466"/>
                <a:gd name="connsiteY0" fmla="*/ 1382997 h 1382997"/>
                <a:gd name="connsiteX1" fmla="*/ 134646 w 150466"/>
                <a:gd name="connsiteY1" fmla="*/ 1382997 h 1382997"/>
                <a:gd name="connsiteX2" fmla="*/ 24585 w 150466"/>
                <a:gd name="connsiteY2" fmla="*/ 291942 h 1382997"/>
                <a:gd name="connsiteX3" fmla="*/ 24585 w 150466"/>
                <a:gd name="connsiteY3" fmla="*/ 291942 h 1382997"/>
                <a:gd name="connsiteX4" fmla="*/ 18894 w 150466"/>
                <a:gd name="connsiteY4" fmla="*/ 226497 h 1382997"/>
                <a:gd name="connsiteX5" fmla="*/ 0 w 150466"/>
                <a:gd name="connsiteY5" fmla="*/ 1707 h 1382997"/>
                <a:gd name="connsiteX6" fmla="*/ 3642 w 150466"/>
                <a:gd name="connsiteY6" fmla="*/ 1707 h 1382997"/>
                <a:gd name="connsiteX7" fmla="*/ 23902 w 150466"/>
                <a:gd name="connsiteY7" fmla="*/ 200433 h 1382997"/>
                <a:gd name="connsiteX8" fmla="*/ 23902 w 150466"/>
                <a:gd name="connsiteY8" fmla="*/ 201002 h 1382997"/>
                <a:gd name="connsiteX9" fmla="*/ 31072 w 150466"/>
                <a:gd name="connsiteY9" fmla="*/ 273390 h 1382997"/>
                <a:gd name="connsiteX10" fmla="*/ 31072 w 150466"/>
                <a:gd name="connsiteY10" fmla="*/ 273390 h 1382997"/>
                <a:gd name="connsiteX11" fmla="*/ 109151 w 150466"/>
                <a:gd name="connsiteY11" fmla="*/ 1026748 h 1382997"/>
                <a:gd name="connsiteX12" fmla="*/ 150467 w 150466"/>
                <a:gd name="connsiteY12" fmla="*/ 1382997 h 138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66" h="1382997">
                  <a:moveTo>
                    <a:pt x="150467" y="1382997"/>
                  </a:moveTo>
                  <a:lnTo>
                    <a:pt x="134646" y="1382997"/>
                  </a:lnTo>
                  <a:cubicBezTo>
                    <a:pt x="91509" y="1019919"/>
                    <a:pt x="56454" y="656158"/>
                    <a:pt x="24585" y="291942"/>
                  </a:cubicBezTo>
                  <a:lnTo>
                    <a:pt x="24585" y="291942"/>
                  </a:lnTo>
                  <a:cubicBezTo>
                    <a:pt x="22764" y="270169"/>
                    <a:pt x="20863" y="248350"/>
                    <a:pt x="18894" y="226497"/>
                  </a:cubicBezTo>
                  <a:cubicBezTo>
                    <a:pt x="12520" y="151719"/>
                    <a:pt x="6146" y="76599"/>
                    <a:pt x="0" y="1707"/>
                  </a:cubicBezTo>
                  <a:cubicBezTo>
                    <a:pt x="0" y="-569"/>
                    <a:pt x="3301" y="-569"/>
                    <a:pt x="3642" y="1707"/>
                  </a:cubicBezTo>
                  <a:cubicBezTo>
                    <a:pt x="10619" y="68097"/>
                    <a:pt x="17380" y="134339"/>
                    <a:pt x="23902" y="200433"/>
                  </a:cubicBezTo>
                  <a:cubicBezTo>
                    <a:pt x="23959" y="200615"/>
                    <a:pt x="23959" y="200820"/>
                    <a:pt x="23902" y="201002"/>
                  </a:cubicBezTo>
                  <a:cubicBezTo>
                    <a:pt x="26178" y="225131"/>
                    <a:pt x="28682" y="249147"/>
                    <a:pt x="31072" y="273390"/>
                  </a:cubicBezTo>
                  <a:lnTo>
                    <a:pt x="31072" y="273390"/>
                  </a:lnTo>
                  <a:cubicBezTo>
                    <a:pt x="56454" y="524699"/>
                    <a:pt x="81607" y="775781"/>
                    <a:pt x="109151" y="1026748"/>
                  </a:cubicBezTo>
                  <a:cubicBezTo>
                    <a:pt x="122274" y="1145654"/>
                    <a:pt x="136046" y="1264399"/>
                    <a:pt x="150467" y="138299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0" name="Freeform: Shape 329">
              <a:extLst>
                <a:ext uri="{FF2B5EF4-FFF2-40B4-BE49-F238E27FC236}">
                  <a16:creationId xmlns="" xmlns:a16="http://schemas.microsoft.com/office/drawing/2014/main" id="{DC5C9E43-8F70-48FA-B9E1-817B16D8CB88}"/>
                </a:ext>
              </a:extLst>
            </p:cNvPr>
            <p:cNvSpPr/>
            <p:nvPr/>
          </p:nvSpPr>
          <p:spPr>
            <a:xfrm>
              <a:off x="9433912" y="3798662"/>
              <a:ext cx="1025837" cy="1504327"/>
            </a:xfrm>
            <a:custGeom>
              <a:avLst/>
              <a:gdLst>
                <a:gd name="connsiteX0" fmla="*/ 1025838 w 1025837"/>
                <a:gd name="connsiteY0" fmla="*/ 114 h 1504327"/>
                <a:gd name="connsiteX1" fmla="*/ 900639 w 1025837"/>
                <a:gd name="connsiteY1" fmla="*/ 827795 h 1504327"/>
                <a:gd name="connsiteX2" fmla="*/ 900639 w 1025837"/>
                <a:gd name="connsiteY2" fmla="*/ 827795 h 1504327"/>
                <a:gd name="connsiteX3" fmla="*/ 896200 w 1025837"/>
                <a:gd name="connsiteY3" fmla="*/ 855794 h 1504327"/>
                <a:gd name="connsiteX4" fmla="*/ 896200 w 1025837"/>
                <a:gd name="connsiteY4" fmla="*/ 855794 h 1504327"/>
                <a:gd name="connsiteX5" fmla="*/ 884818 w 1025837"/>
                <a:gd name="connsiteY5" fmla="*/ 930345 h 1504327"/>
                <a:gd name="connsiteX6" fmla="*/ 884818 w 1025837"/>
                <a:gd name="connsiteY6" fmla="*/ 930345 h 1504327"/>
                <a:gd name="connsiteX7" fmla="*/ 883907 w 1025837"/>
                <a:gd name="connsiteY7" fmla="*/ 935581 h 1504327"/>
                <a:gd name="connsiteX8" fmla="*/ 880948 w 1025837"/>
                <a:gd name="connsiteY8" fmla="*/ 955613 h 1504327"/>
                <a:gd name="connsiteX9" fmla="*/ 880948 w 1025837"/>
                <a:gd name="connsiteY9" fmla="*/ 955613 h 1504327"/>
                <a:gd name="connsiteX10" fmla="*/ 797634 w 1025837"/>
                <a:gd name="connsiteY10" fmla="*/ 1504327 h 1504327"/>
                <a:gd name="connsiteX11" fmla="*/ 266333 w 1025837"/>
                <a:gd name="connsiteY11" fmla="*/ 1504327 h 1504327"/>
                <a:gd name="connsiteX12" fmla="*/ 109834 w 1025837"/>
                <a:gd name="connsiteY12" fmla="*/ 620534 h 1504327"/>
                <a:gd name="connsiteX13" fmla="*/ 109834 w 1025837"/>
                <a:gd name="connsiteY13" fmla="*/ 620534 h 1504327"/>
                <a:gd name="connsiteX14" fmla="*/ 106761 w 1025837"/>
                <a:gd name="connsiteY14" fmla="*/ 603233 h 1504327"/>
                <a:gd name="connsiteX15" fmla="*/ 0 w 1025837"/>
                <a:gd name="connsiteY15" fmla="*/ 0 h 150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5837" h="1504327">
                  <a:moveTo>
                    <a:pt x="1025838" y="114"/>
                  </a:moveTo>
                  <a:lnTo>
                    <a:pt x="900639" y="827795"/>
                  </a:lnTo>
                  <a:lnTo>
                    <a:pt x="900639" y="827795"/>
                  </a:lnTo>
                  <a:lnTo>
                    <a:pt x="896200" y="855794"/>
                  </a:lnTo>
                  <a:lnTo>
                    <a:pt x="896200" y="855794"/>
                  </a:lnTo>
                  <a:lnTo>
                    <a:pt x="884818" y="930345"/>
                  </a:lnTo>
                  <a:lnTo>
                    <a:pt x="884818" y="930345"/>
                  </a:lnTo>
                  <a:lnTo>
                    <a:pt x="883907" y="935581"/>
                  </a:lnTo>
                  <a:lnTo>
                    <a:pt x="880948" y="955613"/>
                  </a:lnTo>
                  <a:lnTo>
                    <a:pt x="880948" y="955613"/>
                  </a:lnTo>
                  <a:lnTo>
                    <a:pt x="797634" y="1504327"/>
                  </a:lnTo>
                  <a:lnTo>
                    <a:pt x="266333" y="1504327"/>
                  </a:lnTo>
                  <a:cubicBezTo>
                    <a:pt x="211815" y="1197020"/>
                    <a:pt x="156044" y="881973"/>
                    <a:pt x="109834" y="620534"/>
                  </a:cubicBezTo>
                  <a:lnTo>
                    <a:pt x="109834" y="620534"/>
                  </a:lnTo>
                  <a:cubicBezTo>
                    <a:pt x="108810" y="614615"/>
                    <a:pt x="107785" y="609152"/>
                    <a:pt x="106761" y="603233"/>
                  </a:cubicBezTo>
                  <a:cubicBezTo>
                    <a:pt x="44503" y="251423"/>
                    <a:pt x="0" y="0"/>
                    <a:pt x="0" y="0"/>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1" name="Freeform: Shape 330">
              <a:extLst>
                <a:ext uri="{FF2B5EF4-FFF2-40B4-BE49-F238E27FC236}">
                  <a16:creationId xmlns="" xmlns:a16="http://schemas.microsoft.com/office/drawing/2014/main" id="{C4A1CAFC-6260-489B-891A-9CA1EA02CB34}"/>
                </a:ext>
              </a:extLst>
            </p:cNvPr>
            <p:cNvSpPr/>
            <p:nvPr/>
          </p:nvSpPr>
          <p:spPr>
            <a:xfrm>
              <a:off x="9129564" y="3797410"/>
              <a:ext cx="1465856" cy="1505009"/>
            </a:xfrm>
            <a:custGeom>
              <a:avLst/>
              <a:gdLst>
                <a:gd name="connsiteX0" fmla="*/ 1465857 w 1465856"/>
                <a:gd name="connsiteY0" fmla="*/ 569 h 1505009"/>
                <a:gd name="connsiteX1" fmla="*/ 1465288 w 1465856"/>
                <a:gd name="connsiteY1" fmla="*/ 4211 h 1505009"/>
                <a:gd name="connsiteX2" fmla="*/ 1244026 w 1465856"/>
                <a:gd name="connsiteY2" fmla="*/ 909630 h 1505009"/>
                <a:gd name="connsiteX3" fmla="*/ 1244026 w 1465856"/>
                <a:gd name="connsiteY3" fmla="*/ 909630 h 1505009"/>
                <a:gd name="connsiteX4" fmla="*/ 1240839 w 1465856"/>
                <a:gd name="connsiteY4" fmla="*/ 918053 h 1505009"/>
                <a:gd name="connsiteX5" fmla="*/ 1188142 w 1465856"/>
                <a:gd name="connsiteY5" fmla="*/ 937288 h 1505009"/>
                <a:gd name="connsiteX6" fmla="*/ 1141477 w 1465856"/>
                <a:gd name="connsiteY6" fmla="*/ 956637 h 1505009"/>
                <a:gd name="connsiteX7" fmla="*/ 1141477 w 1465856"/>
                <a:gd name="connsiteY7" fmla="*/ 956637 h 1505009"/>
                <a:gd name="connsiteX8" fmla="*/ 1122128 w 1465856"/>
                <a:gd name="connsiteY8" fmla="*/ 965287 h 1505009"/>
                <a:gd name="connsiteX9" fmla="*/ 981335 w 1465856"/>
                <a:gd name="connsiteY9" fmla="*/ 1035171 h 1505009"/>
                <a:gd name="connsiteX10" fmla="*/ 965856 w 1465856"/>
                <a:gd name="connsiteY10" fmla="*/ 1043593 h 1505009"/>
                <a:gd name="connsiteX11" fmla="*/ 965856 w 1465856"/>
                <a:gd name="connsiteY11" fmla="*/ 1049740 h 1505009"/>
                <a:gd name="connsiteX12" fmla="*/ 965856 w 1465856"/>
                <a:gd name="connsiteY12" fmla="*/ 1049740 h 1505009"/>
                <a:gd name="connsiteX13" fmla="*/ 931711 w 1465856"/>
                <a:gd name="connsiteY13" fmla="*/ 1505010 h 1505009"/>
                <a:gd name="connsiteX14" fmla="*/ 0 w 1465856"/>
                <a:gd name="connsiteY14" fmla="*/ 1505010 h 1505009"/>
                <a:gd name="connsiteX15" fmla="*/ 150467 w 1465856"/>
                <a:gd name="connsiteY15" fmla="*/ 0 h 150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5856" h="1505009">
                  <a:moveTo>
                    <a:pt x="1465857" y="569"/>
                  </a:moveTo>
                  <a:cubicBezTo>
                    <a:pt x="1465857" y="569"/>
                    <a:pt x="1465857" y="1707"/>
                    <a:pt x="1465288" y="4211"/>
                  </a:cubicBezTo>
                  <a:cubicBezTo>
                    <a:pt x="1457889" y="52470"/>
                    <a:pt x="1377534" y="569998"/>
                    <a:pt x="1244026" y="909630"/>
                  </a:cubicBezTo>
                  <a:lnTo>
                    <a:pt x="1244026" y="909630"/>
                  </a:lnTo>
                  <a:cubicBezTo>
                    <a:pt x="1243116" y="912476"/>
                    <a:pt x="1242091" y="915093"/>
                    <a:pt x="1240839" y="918053"/>
                  </a:cubicBezTo>
                  <a:cubicBezTo>
                    <a:pt x="1240839" y="918053"/>
                    <a:pt x="1222059" y="923857"/>
                    <a:pt x="1188142" y="937288"/>
                  </a:cubicBezTo>
                  <a:cubicBezTo>
                    <a:pt x="1174939" y="942523"/>
                    <a:pt x="1159232" y="948670"/>
                    <a:pt x="1141477" y="956637"/>
                  </a:cubicBezTo>
                  <a:lnTo>
                    <a:pt x="1141477" y="956637"/>
                  </a:lnTo>
                  <a:lnTo>
                    <a:pt x="1122128" y="965287"/>
                  </a:lnTo>
                  <a:cubicBezTo>
                    <a:pt x="1082974" y="982815"/>
                    <a:pt x="1035512" y="1005806"/>
                    <a:pt x="981335" y="1035171"/>
                  </a:cubicBezTo>
                  <a:cubicBezTo>
                    <a:pt x="976100" y="1037903"/>
                    <a:pt x="970978" y="1040748"/>
                    <a:pt x="965856" y="1043593"/>
                  </a:cubicBezTo>
                  <a:cubicBezTo>
                    <a:pt x="965856" y="1043593"/>
                    <a:pt x="965856" y="1045756"/>
                    <a:pt x="965856" y="1049740"/>
                  </a:cubicBezTo>
                  <a:lnTo>
                    <a:pt x="965856" y="1049740"/>
                  </a:lnTo>
                  <a:cubicBezTo>
                    <a:pt x="963124" y="1085364"/>
                    <a:pt x="949239" y="1268156"/>
                    <a:pt x="931711" y="1505010"/>
                  </a:cubicBezTo>
                  <a:lnTo>
                    <a:pt x="0" y="1505010"/>
                  </a:lnTo>
                  <a:cubicBezTo>
                    <a:pt x="71705" y="765992"/>
                    <a:pt x="150467" y="0"/>
                    <a:pt x="150467" y="0"/>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332" name="Freeform: Shape 331">
              <a:extLst>
                <a:ext uri="{FF2B5EF4-FFF2-40B4-BE49-F238E27FC236}">
                  <a16:creationId xmlns="" xmlns:a16="http://schemas.microsoft.com/office/drawing/2014/main" id="{AB1188AB-F1B6-4EB2-859D-16607B0738BB}"/>
                </a:ext>
              </a:extLst>
            </p:cNvPr>
            <p:cNvSpPr/>
            <p:nvPr/>
          </p:nvSpPr>
          <p:spPr>
            <a:xfrm>
              <a:off x="9264324" y="3938401"/>
              <a:ext cx="119974" cy="1364587"/>
            </a:xfrm>
            <a:custGeom>
              <a:avLst/>
              <a:gdLst>
                <a:gd name="connsiteX0" fmla="*/ 119964 w 119974"/>
                <a:gd name="connsiteY0" fmla="*/ 3557 h 1364587"/>
                <a:gd name="connsiteX1" fmla="*/ 40291 w 119974"/>
                <a:gd name="connsiteY1" fmla="*/ 1043167 h 1364587"/>
                <a:gd name="connsiteX2" fmla="*/ 13658 w 119974"/>
                <a:gd name="connsiteY2" fmla="*/ 1364588 h 1364587"/>
                <a:gd name="connsiteX3" fmla="*/ 0 w 119974"/>
                <a:gd name="connsiteY3" fmla="*/ 1364588 h 1364587"/>
                <a:gd name="connsiteX4" fmla="*/ 112338 w 119974"/>
                <a:gd name="connsiteY4" fmla="*/ 3785 h 1364587"/>
                <a:gd name="connsiteX5" fmla="*/ 119964 w 119974"/>
                <a:gd name="connsiteY5" fmla="*/ 3557 h 136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74" h="1364587">
                  <a:moveTo>
                    <a:pt x="119964" y="3557"/>
                  </a:moveTo>
                  <a:cubicBezTo>
                    <a:pt x="93444" y="350246"/>
                    <a:pt x="68063" y="696934"/>
                    <a:pt x="40291" y="1043167"/>
                  </a:cubicBezTo>
                  <a:cubicBezTo>
                    <a:pt x="31641" y="1150304"/>
                    <a:pt x="22764" y="1257452"/>
                    <a:pt x="13658" y="1364588"/>
                  </a:cubicBezTo>
                  <a:lnTo>
                    <a:pt x="0" y="1364588"/>
                  </a:lnTo>
                  <a:cubicBezTo>
                    <a:pt x="39381" y="910991"/>
                    <a:pt x="76827" y="457382"/>
                    <a:pt x="112338" y="3785"/>
                  </a:cubicBezTo>
                  <a:cubicBezTo>
                    <a:pt x="112566" y="-1223"/>
                    <a:pt x="120305" y="-1223"/>
                    <a:pt x="119964" y="355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3" name="Freeform: Shape 332">
              <a:extLst>
                <a:ext uri="{FF2B5EF4-FFF2-40B4-BE49-F238E27FC236}">
                  <a16:creationId xmlns="" xmlns:a16="http://schemas.microsoft.com/office/drawing/2014/main" id="{69632B1F-2692-4B51-8068-103DB4E12F6E}"/>
                </a:ext>
              </a:extLst>
            </p:cNvPr>
            <p:cNvSpPr/>
            <p:nvPr/>
          </p:nvSpPr>
          <p:spPr>
            <a:xfrm>
              <a:off x="10093229" y="4690483"/>
              <a:ext cx="334307" cy="157663"/>
            </a:xfrm>
            <a:custGeom>
              <a:avLst/>
              <a:gdLst>
                <a:gd name="connsiteX0" fmla="*/ 324295 w 334307"/>
                <a:gd name="connsiteY0" fmla="*/ 623 h 157663"/>
                <a:gd name="connsiteX1" fmla="*/ 2192 w 334307"/>
                <a:gd name="connsiteY1" fmla="*/ 150634 h 157663"/>
                <a:gd name="connsiteX2" fmla="*/ 314 w 334307"/>
                <a:gd name="connsiteY2" fmla="*/ 155471 h 157663"/>
                <a:gd name="connsiteX3" fmla="*/ 5151 w 334307"/>
                <a:gd name="connsiteY3" fmla="*/ 157350 h 157663"/>
                <a:gd name="connsiteX4" fmla="*/ 330100 w 334307"/>
                <a:gd name="connsiteY4" fmla="*/ 13598 h 157663"/>
                <a:gd name="connsiteX5" fmla="*/ 333685 w 334307"/>
                <a:gd name="connsiteY5" fmla="*/ 4208 h 157663"/>
                <a:gd name="connsiteX6" fmla="*/ 324295 w 334307"/>
                <a:gd name="connsiteY6" fmla="*/ 623 h 15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307" h="157663">
                  <a:moveTo>
                    <a:pt x="324295" y="623"/>
                  </a:moveTo>
                  <a:cubicBezTo>
                    <a:pt x="212788" y="41210"/>
                    <a:pt x="105014" y="91404"/>
                    <a:pt x="2192" y="150634"/>
                  </a:cubicBezTo>
                  <a:cubicBezTo>
                    <a:pt x="336" y="151454"/>
                    <a:pt x="-506" y="153616"/>
                    <a:pt x="314" y="155471"/>
                  </a:cubicBezTo>
                  <a:cubicBezTo>
                    <a:pt x="1133" y="157327"/>
                    <a:pt x="3296" y="158169"/>
                    <a:pt x="5151" y="157350"/>
                  </a:cubicBezTo>
                  <a:cubicBezTo>
                    <a:pt x="113619" y="110684"/>
                    <a:pt x="224250" y="66295"/>
                    <a:pt x="330100" y="13598"/>
                  </a:cubicBezTo>
                  <a:cubicBezTo>
                    <a:pt x="333685" y="11993"/>
                    <a:pt x="335290" y="7793"/>
                    <a:pt x="333685" y="4208"/>
                  </a:cubicBezTo>
                  <a:cubicBezTo>
                    <a:pt x="332080" y="623"/>
                    <a:pt x="327881" y="-982"/>
                    <a:pt x="324295" y="62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4" name="Freeform: Shape 333">
              <a:extLst>
                <a:ext uri="{FF2B5EF4-FFF2-40B4-BE49-F238E27FC236}">
                  <a16:creationId xmlns="" xmlns:a16="http://schemas.microsoft.com/office/drawing/2014/main" id="{98BF82A5-8F81-42F7-9592-92DE4D62AF50}"/>
                </a:ext>
              </a:extLst>
            </p:cNvPr>
            <p:cNvSpPr/>
            <p:nvPr/>
          </p:nvSpPr>
          <p:spPr>
            <a:xfrm>
              <a:off x="10230630" y="3943388"/>
              <a:ext cx="228690" cy="727311"/>
            </a:xfrm>
            <a:custGeom>
              <a:avLst/>
              <a:gdLst>
                <a:gd name="connsiteX0" fmla="*/ 221381 w 228690"/>
                <a:gd name="connsiteY0" fmla="*/ 3123 h 727311"/>
                <a:gd name="connsiteX1" fmla="*/ 214552 w 228690"/>
                <a:gd name="connsiteY1" fmla="*/ 3123 h 727311"/>
                <a:gd name="connsiteX2" fmla="*/ 196341 w 228690"/>
                <a:gd name="connsiteY2" fmla="*/ 365632 h 727311"/>
                <a:gd name="connsiteX3" fmla="*/ 49403 w 228690"/>
                <a:gd name="connsiteY3" fmla="*/ 707881 h 727311"/>
                <a:gd name="connsiteX4" fmla="*/ 22314 w 228690"/>
                <a:gd name="connsiteY4" fmla="*/ 663720 h 727311"/>
                <a:gd name="connsiteX5" fmla="*/ 35176 w 228690"/>
                <a:gd name="connsiteY5" fmla="*/ 569024 h 727311"/>
                <a:gd name="connsiteX6" fmla="*/ 60101 w 228690"/>
                <a:gd name="connsiteY6" fmla="*/ 374168 h 727311"/>
                <a:gd name="connsiteX7" fmla="*/ 56232 w 228690"/>
                <a:gd name="connsiteY7" fmla="*/ 8700 h 727311"/>
                <a:gd name="connsiteX8" fmla="*/ 52498 w 228690"/>
                <a:gd name="connsiteY8" fmla="*/ 6173 h 727311"/>
                <a:gd name="connsiteX9" fmla="*/ 49972 w 228690"/>
                <a:gd name="connsiteY9" fmla="*/ 8700 h 727311"/>
                <a:gd name="connsiteX10" fmla="*/ 20379 w 228690"/>
                <a:gd name="connsiteY10" fmla="*/ 513139 h 727311"/>
                <a:gd name="connsiteX11" fmla="*/ 51907 w 228690"/>
                <a:gd name="connsiteY11" fmla="*/ 726775 h 727311"/>
                <a:gd name="connsiteX12" fmla="*/ 203284 w 228690"/>
                <a:gd name="connsiteY12" fmla="*/ 481384 h 727311"/>
                <a:gd name="connsiteX13" fmla="*/ 221381 w 228690"/>
                <a:gd name="connsiteY13" fmla="*/ 3123 h 72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690" h="727311">
                  <a:moveTo>
                    <a:pt x="221381" y="3123"/>
                  </a:moveTo>
                  <a:cubicBezTo>
                    <a:pt x="221381" y="-633"/>
                    <a:pt x="214438" y="-1430"/>
                    <a:pt x="214552" y="3123"/>
                  </a:cubicBezTo>
                  <a:cubicBezTo>
                    <a:pt x="215349" y="131965"/>
                    <a:pt x="207154" y="245213"/>
                    <a:pt x="196341" y="365632"/>
                  </a:cubicBezTo>
                  <a:cubicBezTo>
                    <a:pt x="191219" y="421516"/>
                    <a:pt x="146261" y="730417"/>
                    <a:pt x="49403" y="707881"/>
                  </a:cubicBezTo>
                  <a:cubicBezTo>
                    <a:pt x="33127" y="704125"/>
                    <a:pt x="24818" y="688191"/>
                    <a:pt x="22314" y="663720"/>
                  </a:cubicBezTo>
                  <a:cubicBezTo>
                    <a:pt x="19241" y="634355"/>
                    <a:pt x="30281" y="598275"/>
                    <a:pt x="35176" y="569024"/>
                  </a:cubicBezTo>
                  <a:cubicBezTo>
                    <a:pt x="46557" y="504262"/>
                    <a:pt x="54638" y="439386"/>
                    <a:pt x="60101" y="374168"/>
                  </a:cubicBezTo>
                  <a:cubicBezTo>
                    <a:pt x="71392" y="252531"/>
                    <a:pt x="70095" y="130064"/>
                    <a:pt x="56232" y="8700"/>
                  </a:cubicBezTo>
                  <a:cubicBezTo>
                    <a:pt x="55902" y="6970"/>
                    <a:pt x="54229" y="5843"/>
                    <a:pt x="52498" y="6173"/>
                  </a:cubicBezTo>
                  <a:cubicBezTo>
                    <a:pt x="51224" y="6412"/>
                    <a:pt x="50222" y="7414"/>
                    <a:pt x="49972" y="8700"/>
                  </a:cubicBezTo>
                  <a:cubicBezTo>
                    <a:pt x="49972" y="177492"/>
                    <a:pt x="45647" y="345941"/>
                    <a:pt x="20379" y="513139"/>
                  </a:cubicBezTo>
                  <a:cubicBezTo>
                    <a:pt x="8315" y="593495"/>
                    <a:pt x="-32205" y="714483"/>
                    <a:pt x="51907" y="726775"/>
                  </a:cubicBezTo>
                  <a:cubicBezTo>
                    <a:pt x="136018" y="739067"/>
                    <a:pt x="192813" y="536813"/>
                    <a:pt x="203284" y="481384"/>
                  </a:cubicBezTo>
                  <a:cubicBezTo>
                    <a:pt x="232421" y="326592"/>
                    <a:pt x="233560" y="159622"/>
                    <a:pt x="221381" y="312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5" name="Freeform: Shape 334">
              <a:extLst>
                <a:ext uri="{FF2B5EF4-FFF2-40B4-BE49-F238E27FC236}">
                  <a16:creationId xmlns="" xmlns:a16="http://schemas.microsoft.com/office/drawing/2014/main" id="{618C85B1-285C-4080-B74A-4C4A5805B59E}"/>
                </a:ext>
              </a:extLst>
            </p:cNvPr>
            <p:cNvSpPr/>
            <p:nvPr/>
          </p:nvSpPr>
          <p:spPr>
            <a:xfrm>
              <a:off x="10251678" y="4654385"/>
              <a:ext cx="51485" cy="124422"/>
            </a:xfrm>
            <a:custGeom>
              <a:avLst/>
              <a:gdLst>
                <a:gd name="connsiteX0" fmla="*/ 30859 w 51485"/>
                <a:gd name="connsiteY0" fmla="*/ 4737 h 124422"/>
                <a:gd name="connsiteX1" fmla="*/ 9120 w 51485"/>
                <a:gd name="connsiteY1" fmla="*/ 68817 h 124422"/>
                <a:gd name="connsiteX2" fmla="*/ 14 w 51485"/>
                <a:gd name="connsiteY2" fmla="*/ 121400 h 124422"/>
                <a:gd name="connsiteX3" fmla="*/ 4430 w 51485"/>
                <a:gd name="connsiteY3" fmla="*/ 124348 h 124422"/>
                <a:gd name="connsiteX4" fmla="*/ 6729 w 51485"/>
                <a:gd name="connsiteY4" fmla="*/ 122880 h 124422"/>
                <a:gd name="connsiteX5" fmla="*/ 29493 w 51485"/>
                <a:gd name="connsiteY5" fmla="*/ 71662 h 124422"/>
                <a:gd name="connsiteX6" fmla="*/ 51460 w 51485"/>
                <a:gd name="connsiteY6" fmla="*/ 12135 h 124422"/>
                <a:gd name="connsiteX7" fmla="*/ 40863 w 51485"/>
                <a:gd name="connsiteY7" fmla="*/ 25 h 124422"/>
                <a:gd name="connsiteX8" fmla="*/ 30859 w 51485"/>
                <a:gd name="connsiteY8" fmla="*/ 4737 h 12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85" h="124422">
                  <a:moveTo>
                    <a:pt x="30859" y="4737"/>
                  </a:moveTo>
                  <a:cubicBezTo>
                    <a:pt x="22254" y="25612"/>
                    <a:pt x="14992" y="47021"/>
                    <a:pt x="9120" y="68817"/>
                  </a:cubicBezTo>
                  <a:cubicBezTo>
                    <a:pt x="2848" y="85628"/>
                    <a:pt x="-236" y="103463"/>
                    <a:pt x="14" y="121400"/>
                  </a:cubicBezTo>
                  <a:cubicBezTo>
                    <a:pt x="424" y="123438"/>
                    <a:pt x="2404" y="124758"/>
                    <a:pt x="4430" y="124348"/>
                  </a:cubicBezTo>
                  <a:cubicBezTo>
                    <a:pt x="5352" y="124166"/>
                    <a:pt x="6172" y="123643"/>
                    <a:pt x="6729" y="122880"/>
                  </a:cubicBezTo>
                  <a:cubicBezTo>
                    <a:pt x="16859" y="107048"/>
                    <a:pt x="24530" y="89782"/>
                    <a:pt x="29493" y="71662"/>
                  </a:cubicBezTo>
                  <a:cubicBezTo>
                    <a:pt x="36891" y="51858"/>
                    <a:pt x="44631" y="32167"/>
                    <a:pt x="51460" y="12135"/>
                  </a:cubicBezTo>
                  <a:cubicBezTo>
                    <a:pt x="51881" y="5864"/>
                    <a:pt x="47135" y="435"/>
                    <a:pt x="40863" y="25"/>
                  </a:cubicBezTo>
                  <a:cubicBezTo>
                    <a:pt x="36937" y="-236"/>
                    <a:pt x="33158" y="1539"/>
                    <a:pt x="30859" y="473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6" name="Freeform: Shape 335">
              <a:extLst>
                <a:ext uri="{FF2B5EF4-FFF2-40B4-BE49-F238E27FC236}">
                  <a16:creationId xmlns="" xmlns:a16="http://schemas.microsoft.com/office/drawing/2014/main" id="{69C12C66-4B55-4859-8CCA-9C4296659320}"/>
                </a:ext>
              </a:extLst>
            </p:cNvPr>
            <p:cNvSpPr/>
            <p:nvPr/>
          </p:nvSpPr>
          <p:spPr>
            <a:xfrm>
              <a:off x="9451458" y="4005947"/>
              <a:ext cx="393213" cy="421784"/>
            </a:xfrm>
            <a:custGeom>
              <a:avLst/>
              <a:gdLst>
                <a:gd name="connsiteX0" fmla="*/ 392540 w 393213"/>
                <a:gd name="connsiteY0" fmla="*/ 41634 h 421784"/>
                <a:gd name="connsiteX1" fmla="*/ 388442 w 393213"/>
                <a:gd name="connsiteY1" fmla="*/ 1570 h 421784"/>
                <a:gd name="connsiteX2" fmla="*/ 385972 w 393213"/>
                <a:gd name="connsiteY2" fmla="*/ 57 h 421784"/>
                <a:gd name="connsiteX3" fmla="*/ 384459 w 393213"/>
                <a:gd name="connsiteY3" fmla="*/ 1570 h 421784"/>
                <a:gd name="connsiteX4" fmla="*/ 380020 w 393213"/>
                <a:gd name="connsiteY4" fmla="*/ 35716 h 421784"/>
                <a:gd name="connsiteX5" fmla="*/ 375467 w 393213"/>
                <a:gd name="connsiteY5" fmla="*/ 75552 h 421784"/>
                <a:gd name="connsiteX6" fmla="*/ 361240 w 393213"/>
                <a:gd name="connsiteY6" fmla="*/ 156248 h 421784"/>
                <a:gd name="connsiteX7" fmla="*/ 287258 w 393213"/>
                <a:gd name="connsiteY7" fmla="*/ 289301 h 421784"/>
                <a:gd name="connsiteX8" fmla="*/ 162059 w 393213"/>
                <a:gd name="connsiteY8" fmla="*/ 371705 h 421784"/>
                <a:gd name="connsiteX9" fmla="*/ 1462 w 393213"/>
                <a:gd name="connsiteY9" fmla="*/ 417801 h 421784"/>
                <a:gd name="connsiteX10" fmla="*/ 1462 w 393213"/>
                <a:gd name="connsiteY10" fmla="*/ 421785 h 421784"/>
                <a:gd name="connsiteX11" fmla="*/ 175489 w 393213"/>
                <a:gd name="connsiteY11" fmla="*/ 387640 h 421784"/>
                <a:gd name="connsiteX12" fmla="*/ 306038 w 393213"/>
                <a:gd name="connsiteY12" fmla="*/ 304325 h 421784"/>
                <a:gd name="connsiteX13" fmla="*/ 382068 w 393213"/>
                <a:gd name="connsiteY13" fmla="*/ 167744 h 421784"/>
                <a:gd name="connsiteX14" fmla="*/ 392540 w 393213"/>
                <a:gd name="connsiteY14" fmla="*/ 86820 h 421784"/>
                <a:gd name="connsiteX15" fmla="*/ 392540 w 393213"/>
                <a:gd name="connsiteY15" fmla="*/ 41634 h 4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3213" h="421784">
                  <a:moveTo>
                    <a:pt x="392540" y="41634"/>
                  </a:moveTo>
                  <a:cubicBezTo>
                    <a:pt x="392722" y="28170"/>
                    <a:pt x="391344" y="14728"/>
                    <a:pt x="388442" y="1570"/>
                  </a:cubicBezTo>
                  <a:cubicBezTo>
                    <a:pt x="388180" y="466"/>
                    <a:pt x="387076" y="-205"/>
                    <a:pt x="385972" y="57"/>
                  </a:cubicBezTo>
                  <a:cubicBezTo>
                    <a:pt x="385221" y="239"/>
                    <a:pt x="384641" y="819"/>
                    <a:pt x="384459" y="1570"/>
                  </a:cubicBezTo>
                  <a:cubicBezTo>
                    <a:pt x="381750" y="12759"/>
                    <a:pt x="380259" y="24209"/>
                    <a:pt x="380020" y="35716"/>
                  </a:cubicBezTo>
                  <a:cubicBezTo>
                    <a:pt x="378654" y="49032"/>
                    <a:pt x="376833" y="62235"/>
                    <a:pt x="375467" y="75552"/>
                  </a:cubicBezTo>
                  <a:cubicBezTo>
                    <a:pt x="372565" y="102743"/>
                    <a:pt x="367807" y="129706"/>
                    <a:pt x="361240" y="156248"/>
                  </a:cubicBezTo>
                  <a:cubicBezTo>
                    <a:pt x="349004" y="206453"/>
                    <a:pt x="323452" y="252424"/>
                    <a:pt x="287258" y="289301"/>
                  </a:cubicBezTo>
                  <a:cubicBezTo>
                    <a:pt x="251269" y="324630"/>
                    <a:pt x="208747" y="352618"/>
                    <a:pt x="162059" y="371705"/>
                  </a:cubicBezTo>
                  <a:cubicBezTo>
                    <a:pt x="110044" y="393786"/>
                    <a:pt x="55184" y="401980"/>
                    <a:pt x="1462" y="417801"/>
                  </a:cubicBezTo>
                  <a:cubicBezTo>
                    <a:pt x="-814" y="418370"/>
                    <a:pt x="-131" y="421671"/>
                    <a:pt x="1462" y="421785"/>
                  </a:cubicBezTo>
                  <a:cubicBezTo>
                    <a:pt x="61126" y="421637"/>
                    <a:pt x="120197" y="410039"/>
                    <a:pt x="175489" y="387640"/>
                  </a:cubicBezTo>
                  <a:cubicBezTo>
                    <a:pt x="224340" y="369269"/>
                    <a:pt x="268809" y="340895"/>
                    <a:pt x="306038" y="304325"/>
                  </a:cubicBezTo>
                  <a:cubicBezTo>
                    <a:pt x="343404" y="266618"/>
                    <a:pt x="369708" y="219372"/>
                    <a:pt x="382068" y="167744"/>
                  </a:cubicBezTo>
                  <a:cubicBezTo>
                    <a:pt x="388283" y="141190"/>
                    <a:pt x="391800" y="114079"/>
                    <a:pt x="392540" y="86820"/>
                  </a:cubicBezTo>
                  <a:cubicBezTo>
                    <a:pt x="393439" y="71773"/>
                    <a:pt x="393439" y="56681"/>
                    <a:pt x="392540" y="41634"/>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7" name="Freeform: Shape 336">
              <a:extLst>
                <a:ext uri="{FF2B5EF4-FFF2-40B4-BE49-F238E27FC236}">
                  <a16:creationId xmlns="" xmlns:a16="http://schemas.microsoft.com/office/drawing/2014/main" id="{4406270F-F400-4FBD-A2A9-EAB1EC713F82}"/>
                </a:ext>
              </a:extLst>
            </p:cNvPr>
            <p:cNvSpPr/>
            <p:nvPr/>
          </p:nvSpPr>
          <p:spPr>
            <a:xfrm>
              <a:off x="10172232" y="2416211"/>
              <a:ext cx="1791543" cy="1256418"/>
            </a:xfrm>
            <a:custGeom>
              <a:avLst/>
              <a:gdLst>
                <a:gd name="connsiteX0" fmla="*/ 23120 w 1791543"/>
                <a:gd name="connsiteY0" fmla="*/ 189302 h 1256418"/>
                <a:gd name="connsiteX1" fmla="*/ 1082875 w 1791543"/>
                <a:gd name="connsiteY1" fmla="*/ 1229594 h 1256418"/>
                <a:gd name="connsiteX2" fmla="*/ 1519252 w 1791543"/>
                <a:gd name="connsiteY2" fmla="*/ 1128297 h 1256418"/>
                <a:gd name="connsiteX3" fmla="*/ 1788089 w 1791543"/>
                <a:gd name="connsiteY3" fmla="*/ 119759 h 1256418"/>
                <a:gd name="connsiteX4" fmla="*/ 1141150 w 1791543"/>
                <a:gd name="connsiteY4" fmla="*/ 188846 h 1256418"/>
                <a:gd name="connsiteX5" fmla="*/ 1048958 w 1791543"/>
                <a:gd name="connsiteY5" fmla="*/ 582997 h 1256418"/>
                <a:gd name="connsiteX6" fmla="*/ 185424 w 1791543"/>
                <a:gd name="connsiteY6" fmla="*/ 32689 h 1256418"/>
                <a:gd name="connsiteX7" fmla="*/ 23120 w 1791543"/>
                <a:gd name="connsiteY7" fmla="*/ 189302 h 125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543" h="1256418">
                  <a:moveTo>
                    <a:pt x="23120" y="189302"/>
                  </a:moveTo>
                  <a:cubicBezTo>
                    <a:pt x="98126" y="357296"/>
                    <a:pt x="644109" y="1135581"/>
                    <a:pt x="1082875" y="1229594"/>
                  </a:cubicBezTo>
                  <a:cubicBezTo>
                    <a:pt x="1156857" y="1245415"/>
                    <a:pt x="1386427" y="1318031"/>
                    <a:pt x="1519252" y="1128297"/>
                  </a:cubicBezTo>
                  <a:cubicBezTo>
                    <a:pt x="1698743" y="872093"/>
                    <a:pt x="1813243" y="381426"/>
                    <a:pt x="1788089" y="119759"/>
                  </a:cubicBezTo>
                  <a:cubicBezTo>
                    <a:pt x="1767261" y="-96494"/>
                    <a:pt x="1175978" y="65696"/>
                    <a:pt x="1141150" y="188846"/>
                  </a:cubicBezTo>
                  <a:cubicBezTo>
                    <a:pt x="1114858" y="282063"/>
                    <a:pt x="1068079" y="587891"/>
                    <a:pt x="1048958" y="582997"/>
                  </a:cubicBezTo>
                  <a:cubicBezTo>
                    <a:pt x="924669" y="550900"/>
                    <a:pt x="554420" y="230162"/>
                    <a:pt x="185424" y="32689"/>
                  </a:cubicBezTo>
                  <a:cubicBezTo>
                    <a:pt x="14356" y="-59504"/>
                    <a:pt x="-34586" y="59436"/>
                    <a:pt x="23120" y="189302"/>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338" name="Freeform: Shape 337">
              <a:extLst>
                <a:ext uri="{FF2B5EF4-FFF2-40B4-BE49-F238E27FC236}">
                  <a16:creationId xmlns="" xmlns:a16="http://schemas.microsoft.com/office/drawing/2014/main" id="{56B3CB31-77B2-41A1-B66D-797871853DAA}"/>
                </a:ext>
              </a:extLst>
            </p:cNvPr>
            <p:cNvSpPr/>
            <p:nvPr/>
          </p:nvSpPr>
          <p:spPr>
            <a:xfrm>
              <a:off x="11180439" y="2969213"/>
              <a:ext cx="55966" cy="217609"/>
            </a:xfrm>
            <a:custGeom>
              <a:avLst/>
              <a:gdLst>
                <a:gd name="connsiteX0" fmla="*/ 4444 w 55966"/>
                <a:gd name="connsiteY0" fmla="*/ 162934 h 217609"/>
                <a:gd name="connsiteX1" fmla="*/ 15029 w 55966"/>
                <a:gd name="connsiteY1" fmla="*/ 106025 h 217609"/>
                <a:gd name="connsiteX2" fmla="*/ 53044 w 55966"/>
                <a:gd name="connsiteY2" fmla="*/ 744 h 217609"/>
                <a:gd name="connsiteX3" fmla="*/ 55889 w 55966"/>
                <a:gd name="connsiteY3" fmla="*/ 1882 h 217609"/>
                <a:gd name="connsiteX4" fmla="*/ 26866 w 55966"/>
                <a:gd name="connsiteY4" fmla="*/ 108756 h 217609"/>
                <a:gd name="connsiteX5" fmla="*/ 14004 w 55966"/>
                <a:gd name="connsiteY5" fmla="*/ 162023 h 217609"/>
                <a:gd name="connsiteX6" fmla="*/ 1940 w 55966"/>
                <a:gd name="connsiteY6" fmla="*/ 216883 h 217609"/>
                <a:gd name="connsiteX7" fmla="*/ 5 w 55966"/>
                <a:gd name="connsiteY7" fmla="*/ 216883 h 217609"/>
                <a:gd name="connsiteX8" fmla="*/ 4444 w 55966"/>
                <a:gd name="connsiteY8" fmla="*/ 162934 h 21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66" h="217609">
                  <a:moveTo>
                    <a:pt x="4444" y="162934"/>
                  </a:moveTo>
                  <a:cubicBezTo>
                    <a:pt x="7005" y="143801"/>
                    <a:pt x="10533" y="124805"/>
                    <a:pt x="15029" y="106025"/>
                  </a:cubicBezTo>
                  <a:cubicBezTo>
                    <a:pt x="24441" y="69842"/>
                    <a:pt x="37166" y="34593"/>
                    <a:pt x="53044" y="744"/>
                  </a:cubicBezTo>
                  <a:cubicBezTo>
                    <a:pt x="53726" y="-736"/>
                    <a:pt x="56458" y="174"/>
                    <a:pt x="55889" y="1882"/>
                  </a:cubicBezTo>
                  <a:cubicBezTo>
                    <a:pt x="44507" y="36824"/>
                    <a:pt x="36198" y="73132"/>
                    <a:pt x="26866" y="108756"/>
                  </a:cubicBezTo>
                  <a:cubicBezTo>
                    <a:pt x="22313" y="126512"/>
                    <a:pt x="17988" y="144154"/>
                    <a:pt x="14004" y="162023"/>
                  </a:cubicBezTo>
                  <a:cubicBezTo>
                    <a:pt x="10021" y="179892"/>
                    <a:pt x="5013" y="198445"/>
                    <a:pt x="1940" y="216883"/>
                  </a:cubicBezTo>
                  <a:cubicBezTo>
                    <a:pt x="1940" y="217908"/>
                    <a:pt x="-109" y="217794"/>
                    <a:pt x="5" y="216883"/>
                  </a:cubicBezTo>
                  <a:cubicBezTo>
                    <a:pt x="1257" y="198558"/>
                    <a:pt x="1940" y="180803"/>
                    <a:pt x="4444" y="162934"/>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39" name="Freeform: Shape 338">
              <a:extLst>
                <a:ext uri="{FF2B5EF4-FFF2-40B4-BE49-F238E27FC236}">
                  <a16:creationId xmlns="" xmlns:a16="http://schemas.microsoft.com/office/drawing/2014/main" id="{C562B954-D8C7-437E-9F19-02018AD96931}"/>
                </a:ext>
              </a:extLst>
            </p:cNvPr>
            <p:cNvSpPr/>
            <p:nvPr/>
          </p:nvSpPr>
          <p:spPr>
            <a:xfrm>
              <a:off x="10991757" y="1690026"/>
              <a:ext cx="971295" cy="908657"/>
            </a:xfrm>
            <a:custGeom>
              <a:avLst/>
              <a:gdLst>
                <a:gd name="connsiteX0" fmla="*/ 971296 w 971295"/>
                <a:gd name="connsiteY0" fmla="*/ 885894 h 908657"/>
                <a:gd name="connsiteX1" fmla="*/ 859869 w 971295"/>
                <a:gd name="connsiteY1" fmla="*/ 414006 h 908657"/>
                <a:gd name="connsiteX2" fmla="*/ 163647 w 971295"/>
                <a:gd name="connsiteY2" fmla="*/ 166 h 908657"/>
                <a:gd name="connsiteX3" fmla="*/ 75438 w 971295"/>
                <a:gd name="connsiteY3" fmla="*/ 133332 h 908657"/>
                <a:gd name="connsiteX4" fmla="*/ 350535 w 971295"/>
                <a:gd name="connsiteY4" fmla="*/ 218013 h 908657"/>
                <a:gd name="connsiteX5" fmla="*/ 167402 w 971295"/>
                <a:gd name="connsiteY5" fmla="*/ 433242 h 908657"/>
                <a:gd name="connsiteX6" fmla="*/ 177077 w 971295"/>
                <a:gd name="connsiteY6" fmla="*/ 681478 h 908657"/>
                <a:gd name="connsiteX7" fmla="*/ 238766 w 971295"/>
                <a:gd name="connsiteY7" fmla="*/ 708794 h 908657"/>
                <a:gd name="connsiteX8" fmla="*/ 352583 w 971295"/>
                <a:gd name="connsiteY8" fmla="*/ 908658 h 9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295" h="908657">
                  <a:moveTo>
                    <a:pt x="971296" y="885894"/>
                  </a:moveTo>
                  <a:cubicBezTo>
                    <a:pt x="971296" y="885894"/>
                    <a:pt x="961508" y="602488"/>
                    <a:pt x="859869" y="414006"/>
                  </a:cubicBezTo>
                  <a:cubicBezTo>
                    <a:pt x="789643" y="283685"/>
                    <a:pt x="605145" y="17238"/>
                    <a:pt x="163647" y="166"/>
                  </a:cubicBezTo>
                  <a:cubicBezTo>
                    <a:pt x="58934" y="-3818"/>
                    <a:pt x="-93240" y="64700"/>
                    <a:pt x="75438" y="133332"/>
                  </a:cubicBezTo>
                  <a:cubicBezTo>
                    <a:pt x="195288" y="182160"/>
                    <a:pt x="286000" y="176924"/>
                    <a:pt x="350535" y="218013"/>
                  </a:cubicBezTo>
                  <a:cubicBezTo>
                    <a:pt x="350535" y="218013"/>
                    <a:pt x="167402" y="328188"/>
                    <a:pt x="167402" y="433242"/>
                  </a:cubicBezTo>
                  <a:cubicBezTo>
                    <a:pt x="167402" y="480248"/>
                    <a:pt x="160460" y="582001"/>
                    <a:pt x="177077" y="681478"/>
                  </a:cubicBezTo>
                  <a:cubicBezTo>
                    <a:pt x="177077" y="681478"/>
                    <a:pt x="209743" y="710046"/>
                    <a:pt x="238766" y="708794"/>
                  </a:cubicBezTo>
                  <a:cubicBezTo>
                    <a:pt x="238766" y="708794"/>
                    <a:pt x="241953" y="807132"/>
                    <a:pt x="352583" y="908658"/>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340" name="Freeform: Shape 339">
              <a:extLst>
                <a:ext uri="{FF2B5EF4-FFF2-40B4-BE49-F238E27FC236}">
                  <a16:creationId xmlns="" xmlns:a16="http://schemas.microsoft.com/office/drawing/2014/main" id="{6A9875A7-1FF6-4447-BD9F-4FD0D4F6BC84}"/>
                </a:ext>
              </a:extLst>
            </p:cNvPr>
            <p:cNvSpPr/>
            <p:nvPr/>
          </p:nvSpPr>
          <p:spPr>
            <a:xfrm>
              <a:off x="10554328" y="1951411"/>
              <a:ext cx="295717" cy="298148"/>
            </a:xfrm>
            <a:custGeom>
              <a:avLst/>
              <a:gdLst>
                <a:gd name="connsiteX0" fmla="*/ 60670 w 295717"/>
                <a:gd name="connsiteY0" fmla="*/ 33227 h 298148"/>
                <a:gd name="connsiteX1" fmla="*/ 20833 w 295717"/>
                <a:gd name="connsiteY1" fmla="*/ 236163 h 298148"/>
                <a:gd name="connsiteX2" fmla="*/ 225705 w 295717"/>
                <a:gd name="connsiteY2" fmla="*/ 271447 h 298148"/>
                <a:gd name="connsiteX3" fmla="*/ 277378 w 295717"/>
                <a:gd name="connsiteY3" fmla="*/ 71128 h 298148"/>
                <a:gd name="connsiteX4" fmla="*/ 60670 w 295717"/>
                <a:gd name="connsiteY4" fmla="*/ 33227 h 29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17" h="298148">
                  <a:moveTo>
                    <a:pt x="60670" y="33227"/>
                  </a:moveTo>
                  <a:cubicBezTo>
                    <a:pt x="6948" y="69421"/>
                    <a:pt x="-22417" y="154898"/>
                    <a:pt x="20833" y="236163"/>
                  </a:cubicBezTo>
                  <a:cubicBezTo>
                    <a:pt x="64084" y="317429"/>
                    <a:pt x="173577" y="307072"/>
                    <a:pt x="225705" y="271447"/>
                  </a:cubicBezTo>
                  <a:cubicBezTo>
                    <a:pt x="277833" y="235822"/>
                    <a:pt x="321881" y="146931"/>
                    <a:pt x="277378" y="71128"/>
                  </a:cubicBezTo>
                  <a:cubicBezTo>
                    <a:pt x="239705" y="5341"/>
                    <a:pt x="155252" y="-30170"/>
                    <a:pt x="60670" y="33227"/>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41" name="Freeform: Shape 340">
              <a:extLst>
                <a:ext uri="{FF2B5EF4-FFF2-40B4-BE49-F238E27FC236}">
                  <a16:creationId xmlns="" xmlns:a16="http://schemas.microsoft.com/office/drawing/2014/main" id="{AD6A0C47-D1D9-4B44-B438-A16ACA0523FA}"/>
                </a:ext>
              </a:extLst>
            </p:cNvPr>
            <p:cNvSpPr/>
            <p:nvPr/>
          </p:nvSpPr>
          <p:spPr>
            <a:xfrm>
              <a:off x="10554328" y="1951411"/>
              <a:ext cx="295717" cy="298148"/>
            </a:xfrm>
            <a:custGeom>
              <a:avLst/>
              <a:gdLst>
                <a:gd name="connsiteX0" fmla="*/ 60670 w 295717"/>
                <a:gd name="connsiteY0" fmla="*/ 33227 h 298148"/>
                <a:gd name="connsiteX1" fmla="*/ 20833 w 295717"/>
                <a:gd name="connsiteY1" fmla="*/ 236163 h 298148"/>
                <a:gd name="connsiteX2" fmla="*/ 225705 w 295717"/>
                <a:gd name="connsiteY2" fmla="*/ 271447 h 298148"/>
                <a:gd name="connsiteX3" fmla="*/ 277378 w 295717"/>
                <a:gd name="connsiteY3" fmla="*/ 71128 h 298148"/>
                <a:gd name="connsiteX4" fmla="*/ 60670 w 295717"/>
                <a:gd name="connsiteY4" fmla="*/ 33227 h 29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17" h="298148">
                  <a:moveTo>
                    <a:pt x="60670" y="33227"/>
                  </a:moveTo>
                  <a:cubicBezTo>
                    <a:pt x="6948" y="69421"/>
                    <a:pt x="-22417" y="154898"/>
                    <a:pt x="20833" y="236163"/>
                  </a:cubicBezTo>
                  <a:cubicBezTo>
                    <a:pt x="64084" y="317429"/>
                    <a:pt x="173577" y="307072"/>
                    <a:pt x="225705" y="271447"/>
                  </a:cubicBezTo>
                  <a:cubicBezTo>
                    <a:pt x="277833" y="235822"/>
                    <a:pt x="321881" y="146931"/>
                    <a:pt x="277378" y="71128"/>
                  </a:cubicBezTo>
                  <a:cubicBezTo>
                    <a:pt x="239705" y="5341"/>
                    <a:pt x="155252" y="-30170"/>
                    <a:pt x="60670" y="33227"/>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342" name="Freeform: Shape 341">
              <a:extLst>
                <a:ext uri="{FF2B5EF4-FFF2-40B4-BE49-F238E27FC236}">
                  <a16:creationId xmlns="" xmlns:a16="http://schemas.microsoft.com/office/drawing/2014/main" id="{2CC16411-F583-46A3-90F5-1DF6481969F5}"/>
                </a:ext>
              </a:extLst>
            </p:cNvPr>
            <p:cNvSpPr/>
            <p:nvPr/>
          </p:nvSpPr>
          <p:spPr>
            <a:xfrm>
              <a:off x="10581939" y="1978748"/>
              <a:ext cx="241780" cy="243515"/>
            </a:xfrm>
            <a:custGeom>
              <a:avLst/>
              <a:gdLst>
                <a:gd name="connsiteX0" fmla="*/ 49448 w 241780"/>
                <a:gd name="connsiteY0" fmla="*/ 27173 h 243515"/>
                <a:gd name="connsiteX1" fmla="*/ 17010 w 241780"/>
                <a:gd name="connsiteY1" fmla="*/ 192892 h 243515"/>
                <a:gd name="connsiteX2" fmla="*/ 184549 w 241780"/>
                <a:gd name="connsiteY2" fmla="*/ 221687 h 243515"/>
                <a:gd name="connsiteX3" fmla="*/ 226890 w 241780"/>
                <a:gd name="connsiteY3" fmla="*/ 58018 h 243515"/>
                <a:gd name="connsiteX4" fmla="*/ 49448 w 241780"/>
                <a:gd name="connsiteY4" fmla="*/ 27173 h 243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0" h="243515">
                  <a:moveTo>
                    <a:pt x="49448" y="27173"/>
                  </a:moveTo>
                  <a:cubicBezTo>
                    <a:pt x="5628" y="56652"/>
                    <a:pt x="-18273" y="126536"/>
                    <a:pt x="17010" y="192892"/>
                  </a:cubicBezTo>
                  <a:cubicBezTo>
                    <a:pt x="52293" y="259247"/>
                    <a:pt x="142209" y="250825"/>
                    <a:pt x="184549" y="221687"/>
                  </a:cubicBezTo>
                  <a:cubicBezTo>
                    <a:pt x="226890" y="192550"/>
                    <a:pt x="263197" y="120048"/>
                    <a:pt x="226890" y="58018"/>
                  </a:cubicBezTo>
                  <a:cubicBezTo>
                    <a:pt x="195476" y="4296"/>
                    <a:pt x="126502" y="-24614"/>
                    <a:pt x="49448" y="27173"/>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43" name="Freeform: Shape 342">
              <a:extLst>
                <a:ext uri="{FF2B5EF4-FFF2-40B4-BE49-F238E27FC236}">
                  <a16:creationId xmlns="" xmlns:a16="http://schemas.microsoft.com/office/drawing/2014/main" id="{3207D997-52D4-407B-971B-C9F67E84DB24}"/>
                </a:ext>
              </a:extLst>
            </p:cNvPr>
            <p:cNvSpPr/>
            <p:nvPr/>
          </p:nvSpPr>
          <p:spPr>
            <a:xfrm>
              <a:off x="10721504" y="2027650"/>
              <a:ext cx="14000" cy="15657"/>
            </a:xfrm>
            <a:custGeom>
              <a:avLst/>
              <a:gdLst>
                <a:gd name="connsiteX0" fmla="*/ 1620 w 14000"/>
                <a:gd name="connsiteY0" fmla="*/ 15148 h 15657"/>
                <a:gd name="connsiteX1" fmla="*/ 11750 w 14000"/>
                <a:gd name="connsiteY1" fmla="*/ 1148 h 15657"/>
                <a:gd name="connsiteX2" fmla="*/ 1620 w 14000"/>
                <a:gd name="connsiteY2" fmla="*/ 15148 h 15657"/>
              </a:gdLst>
              <a:ahLst/>
              <a:cxnLst>
                <a:cxn ang="0">
                  <a:pos x="connsiteX0" y="connsiteY0"/>
                </a:cxn>
                <a:cxn ang="0">
                  <a:pos x="connsiteX1" y="connsiteY1"/>
                </a:cxn>
                <a:cxn ang="0">
                  <a:pos x="connsiteX2" y="connsiteY2"/>
                </a:cxn>
              </a:cxnLst>
              <a:rect l="l" t="t" r="r" b="b"/>
              <a:pathLst>
                <a:path w="14000" h="15657">
                  <a:moveTo>
                    <a:pt x="1620" y="15148"/>
                  </a:moveTo>
                  <a:cubicBezTo>
                    <a:pt x="5490" y="18221"/>
                    <a:pt x="19376" y="6612"/>
                    <a:pt x="11750" y="1148"/>
                  </a:cubicBezTo>
                  <a:cubicBezTo>
                    <a:pt x="4124" y="-4315"/>
                    <a:pt x="-3388" y="11278"/>
                    <a:pt x="1620" y="1514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44" name="Freeform: Shape 343">
              <a:extLst>
                <a:ext uri="{FF2B5EF4-FFF2-40B4-BE49-F238E27FC236}">
                  <a16:creationId xmlns="" xmlns:a16="http://schemas.microsoft.com/office/drawing/2014/main" id="{A6467DBE-05E1-4CF3-9403-3CF74B68919F}"/>
                </a:ext>
              </a:extLst>
            </p:cNvPr>
            <p:cNvSpPr/>
            <p:nvPr/>
          </p:nvSpPr>
          <p:spPr>
            <a:xfrm>
              <a:off x="10755387" y="2115985"/>
              <a:ext cx="16789" cy="12587"/>
            </a:xfrm>
            <a:custGeom>
              <a:avLst/>
              <a:gdLst>
                <a:gd name="connsiteX0" fmla="*/ 175 w 16789"/>
                <a:gd name="connsiteY0" fmla="*/ 2957 h 12587"/>
                <a:gd name="connsiteX1" fmla="*/ 16337 w 16789"/>
                <a:gd name="connsiteY1" fmla="*/ 9217 h 12587"/>
                <a:gd name="connsiteX2" fmla="*/ 175 w 16789"/>
                <a:gd name="connsiteY2" fmla="*/ 2957 h 12587"/>
              </a:gdLst>
              <a:ahLst/>
              <a:cxnLst>
                <a:cxn ang="0">
                  <a:pos x="connsiteX0" y="connsiteY0"/>
                </a:cxn>
                <a:cxn ang="0">
                  <a:pos x="connsiteX1" y="connsiteY1"/>
                </a:cxn>
                <a:cxn ang="0">
                  <a:pos x="connsiteX2" y="connsiteY2"/>
                </a:cxn>
              </a:cxnLst>
              <a:rect l="l" t="t" r="r" b="b"/>
              <a:pathLst>
                <a:path w="16789" h="12587">
                  <a:moveTo>
                    <a:pt x="175" y="2957"/>
                  </a:moveTo>
                  <a:cubicBezTo>
                    <a:pt x="-1760" y="7396"/>
                    <a:pt x="12922" y="17981"/>
                    <a:pt x="16337" y="9217"/>
                  </a:cubicBezTo>
                  <a:cubicBezTo>
                    <a:pt x="19752" y="453"/>
                    <a:pt x="2793" y="-2962"/>
                    <a:pt x="175" y="295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45" name="Freeform: Shape 344">
              <a:extLst>
                <a:ext uri="{FF2B5EF4-FFF2-40B4-BE49-F238E27FC236}">
                  <a16:creationId xmlns="" xmlns:a16="http://schemas.microsoft.com/office/drawing/2014/main" id="{84724323-B8E5-420F-99DA-57B22F5CA5BC}"/>
                </a:ext>
              </a:extLst>
            </p:cNvPr>
            <p:cNvSpPr/>
            <p:nvPr/>
          </p:nvSpPr>
          <p:spPr>
            <a:xfrm>
              <a:off x="10788067" y="2081119"/>
              <a:ext cx="17150" cy="11714"/>
            </a:xfrm>
            <a:custGeom>
              <a:avLst/>
              <a:gdLst>
                <a:gd name="connsiteX0" fmla="*/ 47 w 17150"/>
                <a:gd name="connsiteY0" fmla="*/ 8230 h 11714"/>
                <a:gd name="connsiteX1" fmla="*/ 17006 w 17150"/>
                <a:gd name="connsiteY1" fmla="*/ 4588 h 11714"/>
                <a:gd name="connsiteX2" fmla="*/ 47 w 17150"/>
                <a:gd name="connsiteY2" fmla="*/ 8230 h 11714"/>
              </a:gdLst>
              <a:ahLst/>
              <a:cxnLst>
                <a:cxn ang="0">
                  <a:pos x="connsiteX0" y="connsiteY0"/>
                </a:cxn>
                <a:cxn ang="0">
                  <a:pos x="connsiteX1" y="connsiteY1"/>
                </a:cxn>
                <a:cxn ang="0">
                  <a:pos x="connsiteX2" y="connsiteY2"/>
                </a:cxn>
              </a:cxnLst>
              <a:rect l="l" t="t" r="r" b="b"/>
              <a:pathLst>
                <a:path w="17150" h="11714">
                  <a:moveTo>
                    <a:pt x="47" y="8230"/>
                  </a:moveTo>
                  <a:cubicBezTo>
                    <a:pt x="844" y="13011"/>
                    <a:pt x="18941" y="13807"/>
                    <a:pt x="17006" y="4588"/>
                  </a:cubicBezTo>
                  <a:cubicBezTo>
                    <a:pt x="15071" y="-4631"/>
                    <a:pt x="-977" y="1857"/>
                    <a:pt x="47" y="8230"/>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46" name="Freeform: Shape 345">
              <a:extLst>
                <a:ext uri="{FF2B5EF4-FFF2-40B4-BE49-F238E27FC236}">
                  <a16:creationId xmlns="" xmlns:a16="http://schemas.microsoft.com/office/drawing/2014/main" id="{550710BE-6AFB-460D-BA74-7AA17FE5B3F0}"/>
                </a:ext>
              </a:extLst>
            </p:cNvPr>
            <p:cNvSpPr/>
            <p:nvPr/>
          </p:nvSpPr>
          <p:spPr>
            <a:xfrm>
              <a:off x="10714064" y="1992361"/>
              <a:ext cx="11682" cy="17134"/>
            </a:xfrm>
            <a:custGeom>
              <a:avLst/>
              <a:gdLst>
                <a:gd name="connsiteX0" fmla="*/ 8150 w 11682"/>
                <a:gd name="connsiteY0" fmla="*/ 17088 h 17134"/>
                <a:gd name="connsiteX1" fmla="*/ 4622 w 11682"/>
                <a:gd name="connsiteY1" fmla="*/ 129 h 17134"/>
                <a:gd name="connsiteX2" fmla="*/ 8150 w 11682"/>
                <a:gd name="connsiteY2" fmla="*/ 17088 h 17134"/>
              </a:gdLst>
              <a:ahLst/>
              <a:cxnLst>
                <a:cxn ang="0">
                  <a:pos x="connsiteX0" y="connsiteY0"/>
                </a:cxn>
                <a:cxn ang="0">
                  <a:pos x="connsiteX1" y="connsiteY1"/>
                </a:cxn>
                <a:cxn ang="0">
                  <a:pos x="connsiteX2" y="connsiteY2"/>
                </a:cxn>
              </a:cxnLst>
              <a:rect l="l" t="t" r="r" b="b"/>
              <a:pathLst>
                <a:path w="11682" h="17134">
                  <a:moveTo>
                    <a:pt x="8150" y="17088"/>
                  </a:moveTo>
                  <a:cubicBezTo>
                    <a:pt x="12931" y="16292"/>
                    <a:pt x="13841" y="-1692"/>
                    <a:pt x="4622" y="129"/>
                  </a:cubicBezTo>
                  <a:cubicBezTo>
                    <a:pt x="-4598" y="1951"/>
                    <a:pt x="1776" y="18113"/>
                    <a:pt x="8150" y="1708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47" name="Freeform: Shape 346">
              <a:extLst>
                <a:ext uri="{FF2B5EF4-FFF2-40B4-BE49-F238E27FC236}">
                  <a16:creationId xmlns="" xmlns:a16="http://schemas.microsoft.com/office/drawing/2014/main" id="{8E885021-06B4-48FD-A8F6-97934CEE6FBE}"/>
                </a:ext>
              </a:extLst>
            </p:cNvPr>
            <p:cNvSpPr/>
            <p:nvPr/>
          </p:nvSpPr>
          <p:spPr>
            <a:xfrm>
              <a:off x="10618472" y="2064672"/>
              <a:ext cx="17196" cy="11930"/>
            </a:xfrm>
            <a:custGeom>
              <a:avLst/>
              <a:gdLst>
                <a:gd name="connsiteX0" fmla="*/ 17127 w 17196"/>
                <a:gd name="connsiteY0" fmla="*/ 7833 h 11930"/>
                <a:gd name="connsiteX1" fmla="*/ 168 w 17196"/>
                <a:gd name="connsiteY1" fmla="*/ 4191 h 11930"/>
                <a:gd name="connsiteX2" fmla="*/ 17127 w 17196"/>
                <a:gd name="connsiteY2" fmla="*/ 7833 h 11930"/>
              </a:gdLst>
              <a:ahLst/>
              <a:cxnLst>
                <a:cxn ang="0">
                  <a:pos x="connsiteX0" y="connsiteY0"/>
                </a:cxn>
                <a:cxn ang="0">
                  <a:pos x="connsiteX1" y="connsiteY1"/>
                </a:cxn>
                <a:cxn ang="0">
                  <a:pos x="connsiteX2" y="connsiteY2"/>
                </a:cxn>
              </a:cxnLst>
              <a:rect l="l" t="t" r="r" b="b"/>
              <a:pathLst>
                <a:path w="17196" h="11930">
                  <a:moveTo>
                    <a:pt x="17127" y="7833"/>
                  </a:moveTo>
                  <a:cubicBezTo>
                    <a:pt x="18379" y="3166"/>
                    <a:pt x="2217" y="-5029"/>
                    <a:pt x="168" y="4191"/>
                  </a:cubicBezTo>
                  <a:cubicBezTo>
                    <a:pt x="-1880" y="13410"/>
                    <a:pt x="15420" y="14093"/>
                    <a:pt x="17127" y="7833"/>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48" name="Freeform: Shape 347">
              <a:extLst>
                <a:ext uri="{FF2B5EF4-FFF2-40B4-BE49-F238E27FC236}">
                  <a16:creationId xmlns="" xmlns:a16="http://schemas.microsoft.com/office/drawing/2014/main" id="{5E4A36B6-A70E-47AE-AE26-8B3323FD4527}"/>
                </a:ext>
              </a:extLst>
            </p:cNvPr>
            <p:cNvSpPr/>
            <p:nvPr/>
          </p:nvSpPr>
          <p:spPr>
            <a:xfrm>
              <a:off x="10662415" y="2172580"/>
              <a:ext cx="13719" cy="15896"/>
            </a:xfrm>
            <a:custGeom>
              <a:avLst/>
              <a:gdLst>
                <a:gd name="connsiteX0" fmla="*/ 11881 w 13719"/>
                <a:gd name="connsiteY0" fmla="*/ 425 h 15896"/>
                <a:gd name="connsiteX1" fmla="*/ 2434 w 13719"/>
                <a:gd name="connsiteY1" fmla="*/ 14880 h 15896"/>
                <a:gd name="connsiteX2" fmla="*/ 11881 w 13719"/>
                <a:gd name="connsiteY2" fmla="*/ 425 h 15896"/>
              </a:gdLst>
              <a:ahLst/>
              <a:cxnLst>
                <a:cxn ang="0">
                  <a:pos x="connsiteX0" y="connsiteY0"/>
                </a:cxn>
                <a:cxn ang="0">
                  <a:pos x="connsiteX1" y="connsiteY1"/>
                </a:cxn>
                <a:cxn ang="0">
                  <a:pos x="connsiteX2" y="connsiteY2"/>
                </a:cxn>
              </a:cxnLst>
              <a:rect l="l" t="t" r="r" b="b"/>
              <a:pathLst>
                <a:path w="13719" h="15896">
                  <a:moveTo>
                    <a:pt x="11881" y="425"/>
                  </a:moveTo>
                  <a:cubicBezTo>
                    <a:pt x="7897" y="-2420"/>
                    <a:pt x="-5419" y="9758"/>
                    <a:pt x="2434" y="14880"/>
                  </a:cubicBezTo>
                  <a:cubicBezTo>
                    <a:pt x="10288" y="20002"/>
                    <a:pt x="17117" y="4295"/>
                    <a:pt x="11881" y="425"/>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49" name="Freeform: Shape 348">
              <a:extLst>
                <a:ext uri="{FF2B5EF4-FFF2-40B4-BE49-F238E27FC236}">
                  <a16:creationId xmlns="" xmlns:a16="http://schemas.microsoft.com/office/drawing/2014/main" id="{2F3388CF-2A69-426D-AD61-C5709DB586BE}"/>
                </a:ext>
              </a:extLst>
            </p:cNvPr>
            <p:cNvSpPr/>
            <p:nvPr/>
          </p:nvSpPr>
          <p:spPr>
            <a:xfrm>
              <a:off x="10699288" y="2166946"/>
              <a:ext cx="11637" cy="17267"/>
            </a:xfrm>
            <a:custGeom>
              <a:avLst/>
              <a:gdLst>
                <a:gd name="connsiteX0" fmla="*/ 6764 w 11637"/>
                <a:gd name="connsiteY0" fmla="*/ 27 h 17267"/>
                <a:gd name="connsiteX1" fmla="*/ 4715 w 11637"/>
                <a:gd name="connsiteY1" fmla="*/ 17214 h 17267"/>
                <a:gd name="connsiteX2" fmla="*/ 6764 w 11637"/>
                <a:gd name="connsiteY2" fmla="*/ 27 h 17267"/>
              </a:gdLst>
              <a:ahLst/>
              <a:cxnLst>
                <a:cxn ang="0">
                  <a:pos x="connsiteX0" y="connsiteY0"/>
                </a:cxn>
                <a:cxn ang="0">
                  <a:pos x="connsiteX1" y="connsiteY1"/>
                </a:cxn>
                <a:cxn ang="0">
                  <a:pos x="connsiteX2" y="connsiteY2"/>
                </a:cxn>
              </a:cxnLst>
              <a:rect l="l" t="t" r="r" b="b"/>
              <a:pathLst>
                <a:path w="11637" h="17267">
                  <a:moveTo>
                    <a:pt x="6764" y="27"/>
                  </a:moveTo>
                  <a:cubicBezTo>
                    <a:pt x="1983" y="-769"/>
                    <a:pt x="-4618" y="16076"/>
                    <a:pt x="4715" y="17214"/>
                  </a:cubicBezTo>
                  <a:cubicBezTo>
                    <a:pt x="14048" y="18352"/>
                    <a:pt x="13137" y="1052"/>
                    <a:pt x="6764" y="2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50" name="Freeform: Shape 349">
              <a:extLst>
                <a:ext uri="{FF2B5EF4-FFF2-40B4-BE49-F238E27FC236}">
                  <a16:creationId xmlns="" xmlns:a16="http://schemas.microsoft.com/office/drawing/2014/main" id="{30145972-D72B-4760-BD42-FA208ECA043C}"/>
                </a:ext>
              </a:extLst>
            </p:cNvPr>
            <p:cNvSpPr/>
            <p:nvPr/>
          </p:nvSpPr>
          <p:spPr>
            <a:xfrm>
              <a:off x="10658303" y="2082437"/>
              <a:ext cx="15091" cy="14541"/>
            </a:xfrm>
            <a:custGeom>
              <a:avLst/>
              <a:gdLst>
                <a:gd name="connsiteX0" fmla="*/ 14400 w 15091"/>
                <a:gd name="connsiteY0" fmla="*/ 13287 h 14541"/>
                <a:gd name="connsiteX1" fmla="*/ 1538 w 15091"/>
                <a:gd name="connsiteY1" fmla="*/ 1905 h 14541"/>
                <a:gd name="connsiteX2" fmla="*/ 14400 w 15091"/>
                <a:gd name="connsiteY2" fmla="*/ 13287 h 14541"/>
              </a:gdLst>
              <a:ahLst/>
              <a:cxnLst>
                <a:cxn ang="0">
                  <a:pos x="connsiteX0" y="connsiteY0"/>
                </a:cxn>
                <a:cxn ang="0">
                  <a:pos x="connsiteX1" y="connsiteY1"/>
                </a:cxn>
                <a:cxn ang="0">
                  <a:pos x="connsiteX2" y="connsiteY2"/>
                </a:cxn>
              </a:cxnLst>
              <a:rect l="l" t="t" r="r" b="b"/>
              <a:pathLst>
                <a:path w="15091" h="14541">
                  <a:moveTo>
                    <a:pt x="14400" y="13287"/>
                  </a:moveTo>
                  <a:cubicBezTo>
                    <a:pt x="17814" y="9872"/>
                    <a:pt x="7798" y="-5266"/>
                    <a:pt x="1538" y="1905"/>
                  </a:cubicBezTo>
                  <a:cubicBezTo>
                    <a:pt x="-4721" y="9075"/>
                    <a:pt x="9847" y="17839"/>
                    <a:pt x="14400" y="1328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51" name="Freeform: Shape 350">
              <a:extLst>
                <a:ext uri="{FF2B5EF4-FFF2-40B4-BE49-F238E27FC236}">
                  <a16:creationId xmlns="" xmlns:a16="http://schemas.microsoft.com/office/drawing/2014/main" id="{3CDACD27-0AE7-4560-896F-3A2F72275D38}"/>
                </a:ext>
              </a:extLst>
            </p:cNvPr>
            <p:cNvSpPr/>
            <p:nvPr/>
          </p:nvSpPr>
          <p:spPr>
            <a:xfrm>
              <a:off x="10573732" y="2105568"/>
              <a:ext cx="102789" cy="100650"/>
            </a:xfrm>
            <a:custGeom>
              <a:avLst/>
              <a:gdLst>
                <a:gd name="connsiteX0" fmla="*/ 1544 w 102789"/>
                <a:gd name="connsiteY0" fmla="*/ 2675 h 100650"/>
                <a:gd name="connsiteX1" fmla="*/ 101362 w 102789"/>
                <a:gd name="connsiteY1" fmla="*/ 10756 h 100650"/>
                <a:gd name="connsiteX2" fmla="*/ 39900 w 102789"/>
                <a:gd name="connsiteY2" fmla="*/ 100217 h 100650"/>
                <a:gd name="connsiteX3" fmla="*/ 1544 w 102789"/>
                <a:gd name="connsiteY3" fmla="*/ 2675 h 100650"/>
              </a:gdLst>
              <a:ahLst/>
              <a:cxnLst>
                <a:cxn ang="0">
                  <a:pos x="connsiteX0" y="connsiteY0"/>
                </a:cxn>
                <a:cxn ang="0">
                  <a:pos x="connsiteX1" y="connsiteY1"/>
                </a:cxn>
                <a:cxn ang="0">
                  <a:pos x="connsiteX2" y="connsiteY2"/>
                </a:cxn>
                <a:cxn ang="0">
                  <a:pos x="connsiteX3" y="connsiteY3"/>
                </a:cxn>
              </a:cxnLst>
              <a:rect l="l" t="t" r="r" b="b"/>
              <a:pathLst>
                <a:path w="102789" h="100650">
                  <a:moveTo>
                    <a:pt x="1544" y="2675"/>
                  </a:moveTo>
                  <a:cubicBezTo>
                    <a:pt x="1544" y="2675"/>
                    <a:pt x="89752" y="-7113"/>
                    <a:pt x="101362" y="10756"/>
                  </a:cubicBezTo>
                  <a:cubicBezTo>
                    <a:pt x="112971" y="28626"/>
                    <a:pt x="50258" y="107160"/>
                    <a:pt x="39900" y="100217"/>
                  </a:cubicBezTo>
                  <a:cubicBezTo>
                    <a:pt x="29543" y="93274"/>
                    <a:pt x="-8017" y="32495"/>
                    <a:pt x="1544" y="2675"/>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52" name="Freeform: Shape 351">
              <a:extLst>
                <a:ext uri="{FF2B5EF4-FFF2-40B4-BE49-F238E27FC236}">
                  <a16:creationId xmlns="" xmlns:a16="http://schemas.microsoft.com/office/drawing/2014/main" id="{CD60EB57-BB1B-45BF-BD1D-5354CF7EF6BA}"/>
                </a:ext>
              </a:extLst>
            </p:cNvPr>
            <p:cNvSpPr/>
            <p:nvPr/>
          </p:nvSpPr>
          <p:spPr>
            <a:xfrm>
              <a:off x="10573732" y="2105568"/>
              <a:ext cx="102789" cy="100650"/>
            </a:xfrm>
            <a:custGeom>
              <a:avLst/>
              <a:gdLst>
                <a:gd name="connsiteX0" fmla="*/ 1544 w 102789"/>
                <a:gd name="connsiteY0" fmla="*/ 2675 h 100650"/>
                <a:gd name="connsiteX1" fmla="*/ 101362 w 102789"/>
                <a:gd name="connsiteY1" fmla="*/ 10756 h 100650"/>
                <a:gd name="connsiteX2" fmla="*/ 39900 w 102789"/>
                <a:gd name="connsiteY2" fmla="*/ 100217 h 100650"/>
                <a:gd name="connsiteX3" fmla="*/ 1544 w 102789"/>
                <a:gd name="connsiteY3" fmla="*/ 2675 h 100650"/>
              </a:gdLst>
              <a:ahLst/>
              <a:cxnLst>
                <a:cxn ang="0">
                  <a:pos x="connsiteX0" y="connsiteY0"/>
                </a:cxn>
                <a:cxn ang="0">
                  <a:pos x="connsiteX1" y="connsiteY1"/>
                </a:cxn>
                <a:cxn ang="0">
                  <a:pos x="connsiteX2" y="connsiteY2"/>
                </a:cxn>
                <a:cxn ang="0">
                  <a:pos x="connsiteX3" y="connsiteY3"/>
                </a:cxn>
              </a:cxnLst>
              <a:rect l="l" t="t" r="r" b="b"/>
              <a:pathLst>
                <a:path w="102789" h="100650">
                  <a:moveTo>
                    <a:pt x="1544" y="2675"/>
                  </a:moveTo>
                  <a:cubicBezTo>
                    <a:pt x="1544" y="2675"/>
                    <a:pt x="89752" y="-7113"/>
                    <a:pt x="101362" y="10756"/>
                  </a:cubicBezTo>
                  <a:cubicBezTo>
                    <a:pt x="112971" y="28626"/>
                    <a:pt x="50258" y="107160"/>
                    <a:pt x="39900" y="100217"/>
                  </a:cubicBezTo>
                  <a:cubicBezTo>
                    <a:pt x="29543" y="93274"/>
                    <a:pt x="-8017" y="32495"/>
                    <a:pt x="1544" y="2675"/>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353" name="Freeform: Shape 352">
              <a:extLst>
                <a:ext uri="{FF2B5EF4-FFF2-40B4-BE49-F238E27FC236}">
                  <a16:creationId xmlns="" xmlns:a16="http://schemas.microsoft.com/office/drawing/2014/main" id="{9C05EFCE-FA08-4F8E-9D97-41F922D0D540}"/>
                </a:ext>
              </a:extLst>
            </p:cNvPr>
            <p:cNvSpPr/>
            <p:nvPr/>
          </p:nvSpPr>
          <p:spPr>
            <a:xfrm>
              <a:off x="10710588" y="2122839"/>
              <a:ext cx="104459" cy="102617"/>
            </a:xfrm>
            <a:custGeom>
              <a:avLst/>
              <a:gdLst>
                <a:gd name="connsiteX0" fmla="*/ 15496 w 104459"/>
                <a:gd name="connsiteY0" fmla="*/ 102409 h 102617"/>
                <a:gd name="connsiteX1" fmla="*/ 4910 w 104459"/>
                <a:gd name="connsiteY1" fmla="*/ 2819 h 102617"/>
                <a:gd name="connsiteX2" fmla="*/ 104273 w 104459"/>
                <a:gd name="connsiteY2" fmla="*/ 46525 h 102617"/>
                <a:gd name="connsiteX3" fmla="*/ 15496 w 104459"/>
                <a:gd name="connsiteY3" fmla="*/ 102409 h 102617"/>
              </a:gdLst>
              <a:ahLst/>
              <a:cxnLst>
                <a:cxn ang="0">
                  <a:pos x="connsiteX0" y="connsiteY0"/>
                </a:cxn>
                <a:cxn ang="0">
                  <a:pos x="connsiteX1" y="connsiteY1"/>
                </a:cxn>
                <a:cxn ang="0">
                  <a:pos x="connsiteX2" y="connsiteY2"/>
                </a:cxn>
                <a:cxn ang="0">
                  <a:pos x="connsiteX3" y="connsiteY3"/>
                </a:cxn>
              </a:cxnLst>
              <a:rect l="l" t="t" r="r" b="b"/>
              <a:pathLst>
                <a:path w="104459" h="102617">
                  <a:moveTo>
                    <a:pt x="15496" y="102409"/>
                  </a:moveTo>
                  <a:cubicBezTo>
                    <a:pt x="15496" y="102409"/>
                    <a:pt x="-10569" y="17501"/>
                    <a:pt x="4910" y="2819"/>
                  </a:cubicBezTo>
                  <a:cubicBezTo>
                    <a:pt x="20390" y="-11864"/>
                    <a:pt x="109054" y="35029"/>
                    <a:pt x="104273" y="46525"/>
                  </a:cubicBezTo>
                  <a:cubicBezTo>
                    <a:pt x="99493" y="58020"/>
                    <a:pt x="46568" y="106165"/>
                    <a:pt x="15496" y="102409"/>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54" name="Freeform: Shape 353">
              <a:extLst>
                <a:ext uri="{FF2B5EF4-FFF2-40B4-BE49-F238E27FC236}">
                  <a16:creationId xmlns="" xmlns:a16="http://schemas.microsoft.com/office/drawing/2014/main" id="{520E0906-BCDA-4D0C-B2FF-9093FBEF9F41}"/>
                </a:ext>
              </a:extLst>
            </p:cNvPr>
            <p:cNvSpPr/>
            <p:nvPr/>
          </p:nvSpPr>
          <p:spPr>
            <a:xfrm>
              <a:off x="10710588" y="2122839"/>
              <a:ext cx="104459" cy="102617"/>
            </a:xfrm>
            <a:custGeom>
              <a:avLst/>
              <a:gdLst>
                <a:gd name="connsiteX0" fmla="*/ 15496 w 104459"/>
                <a:gd name="connsiteY0" fmla="*/ 102409 h 102617"/>
                <a:gd name="connsiteX1" fmla="*/ 4910 w 104459"/>
                <a:gd name="connsiteY1" fmla="*/ 2819 h 102617"/>
                <a:gd name="connsiteX2" fmla="*/ 104273 w 104459"/>
                <a:gd name="connsiteY2" fmla="*/ 46525 h 102617"/>
                <a:gd name="connsiteX3" fmla="*/ 15496 w 104459"/>
                <a:gd name="connsiteY3" fmla="*/ 102409 h 102617"/>
              </a:gdLst>
              <a:ahLst/>
              <a:cxnLst>
                <a:cxn ang="0">
                  <a:pos x="connsiteX0" y="connsiteY0"/>
                </a:cxn>
                <a:cxn ang="0">
                  <a:pos x="connsiteX1" y="connsiteY1"/>
                </a:cxn>
                <a:cxn ang="0">
                  <a:pos x="connsiteX2" y="connsiteY2"/>
                </a:cxn>
                <a:cxn ang="0">
                  <a:pos x="connsiteX3" y="connsiteY3"/>
                </a:cxn>
              </a:cxnLst>
              <a:rect l="l" t="t" r="r" b="b"/>
              <a:pathLst>
                <a:path w="104459" h="102617">
                  <a:moveTo>
                    <a:pt x="15496" y="102409"/>
                  </a:moveTo>
                  <a:cubicBezTo>
                    <a:pt x="15496" y="102409"/>
                    <a:pt x="-10569" y="17501"/>
                    <a:pt x="4910" y="2819"/>
                  </a:cubicBezTo>
                  <a:cubicBezTo>
                    <a:pt x="20390" y="-11864"/>
                    <a:pt x="109054" y="35029"/>
                    <a:pt x="104273" y="46525"/>
                  </a:cubicBezTo>
                  <a:cubicBezTo>
                    <a:pt x="99493" y="58020"/>
                    <a:pt x="46568" y="106165"/>
                    <a:pt x="15496" y="102409"/>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355" name="Freeform: Shape 354">
              <a:extLst>
                <a:ext uri="{FF2B5EF4-FFF2-40B4-BE49-F238E27FC236}">
                  <a16:creationId xmlns="" xmlns:a16="http://schemas.microsoft.com/office/drawing/2014/main" id="{A2010396-D069-4C51-9185-FAF66E3283D0}"/>
                </a:ext>
              </a:extLst>
            </p:cNvPr>
            <p:cNvSpPr/>
            <p:nvPr/>
          </p:nvSpPr>
          <p:spPr>
            <a:xfrm>
              <a:off x="10736077" y="1976721"/>
              <a:ext cx="102821" cy="103003"/>
            </a:xfrm>
            <a:custGeom>
              <a:avLst/>
              <a:gdLst>
                <a:gd name="connsiteX0" fmla="*/ 102345 w 102821"/>
                <a:gd name="connsiteY0" fmla="*/ 92142 h 103003"/>
                <a:gd name="connsiteX1" fmla="*/ 2299 w 102821"/>
                <a:gd name="connsiteY1" fmla="*/ 96808 h 103003"/>
                <a:gd name="connsiteX2" fmla="*/ 51810 w 102821"/>
                <a:gd name="connsiteY2" fmla="*/ 291 h 103003"/>
                <a:gd name="connsiteX3" fmla="*/ 102345 w 102821"/>
                <a:gd name="connsiteY3" fmla="*/ 92142 h 103003"/>
              </a:gdLst>
              <a:ahLst/>
              <a:cxnLst>
                <a:cxn ang="0">
                  <a:pos x="connsiteX0" y="connsiteY0"/>
                </a:cxn>
                <a:cxn ang="0">
                  <a:pos x="connsiteX1" y="connsiteY1"/>
                </a:cxn>
                <a:cxn ang="0">
                  <a:pos x="connsiteX2" y="connsiteY2"/>
                </a:cxn>
                <a:cxn ang="0">
                  <a:pos x="connsiteX3" y="connsiteY3"/>
                </a:cxn>
              </a:cxnLst>
              <a:rect l="l" t="t" r="r" b="b"/>
              <a:pathLst>
                <a:path w="102821" h="103003">
                  <a:moveTo>
                    <a:pt x="102345" y="92142"/>
                  </a:moveTo>
                  <a:cubicBezTo>
                    <a:pt x="102345" y="92142"/>
                    <a:pt x="16071" y="113084"/>
                    <a:pt x="2299" y="96808"/>
                  </a:cubicBezTo>
                  <a:cubicBezTo>
                    <a:pt x="-11473" y="80532"/>
                    <a:pt x="40656" y="-5628"/>
                    <a:pt x="51810" y="291"/>
                  </a:cubicBezTo>
                  <a:cubicBezTo>
                    <a:pt x="62964" y="6210"/>
                    <a:pt x="107922" y="61297"/>
                    <a:pt x="102345" y="92142"/>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56" name="Freeform: Shape 355">
              <a:extLst>
                <a:ext uri="{FF2B5EF4-FFF2-40B4-BE49-F238E27FC236}">
                  <a16:creationId xmlns="" xmlns:a16="http://schemas.microsoft.com/office/drawing/2014/main" id="{37C06D12-9D0C-4C58-82B9-720D8C46330C}"/>
                </a:ext>
              </a:extLst>
            </p:cNvPr>
            <p:cNvSpPr/>
            <p:nvPr/>
          </p:nvSpPr>
          <p:spPr>
            <a:xfrm>
              <a:off x="10736077" y="1976721"/>
              <a:ext cx="102821" cy="103003"/>
            </a:xfrm>
            <a:custGeom>
              <a:avLst/>
              <a:gdLst>
                <a:gd name="connsiteX0" fmla="*/ 102345 w 102821"/>
                <a:gd name="connsiteY0" fmla="*/ 92142 h 103003"/>
                <a:gd name="connsiteX1" fmla="*/ 2299 w 102821"/>
                <a:gd name="connsiteY1" fmla="*/ 96808 h 103003"/>
                <a:gd name="connsiteX2" fmla="*/ 51810 w 102821"/>
                <a:gd name="connsiteY2" fmla="*/ 291 h 103003"/>
                <a:gd name="connsiteX3" fmla="*/ 102345 w 102821"/>
                <a:gd name="connsiteY3" fmla="*/ 92142 h 103003"/>
              </a:gdLst>
              <a:ahLst/>
              <a:cxnLst>
                <a:cxn ang="0">
                  <a:pos x="connsiteX0" y="connsiteY0"/>
                </a:cxn>
                <a:cxn ang="0">
                  <a:pos x="connsiteX1" y="connsiteY1"/>
                </a:cxn>
                <a:cxn ang="0">
                  <a:pos x="connsiteX2" y="connsiteY2"/>
                </a:cxn>
                <a:cxn ang="0">
                  <a:pos x="connsiteX3" y="connsiteY3"/>
                </a:cxn>
              </a:cxnLst>
              <a:rect l="l" t="t" r="r" b="b"/>
              <a:pathLst>
                <a:path w="102821" h="103003">
                  <a:moveTo>
                    <a:pt x="102345" y="92142"/>
                  </a:moveTo>
                  <a:cubicBezTo>
                    <a:pt x="102345" y="92142"/>
                    <a:pt x="16071" y="113084"/>
                    <a:pt x="2299" y="96808"/>
                  </a:cubicBezTo>
                  <a:cubicBezTo>
                    <a:pt x="-11473" y="80532"/>
                    <a:pt x="40656" y="-5628"/>
                    <a:pt x="51810" y="291"/>
                  </a:cubicBezTo>
                  <a:cubicBezTo>
                    <a:pt x="62964" y="6210"/>
                    <a:pt x="107922" y="61297"/>
                    <a:pt x="102345" y="92142"/>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357" name="Freeform: Shape 356">
              <a:extLst>
                <a:ext uri="{FF2B5EF4-FFF2-40B4-BE49-F238E27FC236}">
                  <a16:creationId xmlns="" xmlns:a16="http://schemas.microsoft.com/office/drawing/2014/main" id="{6940F797-F75E-4BEB-8128-A1F85A63AD4F}"/>
                </a:ext>
              </a:extLst>
            </p:cNvPr>
            <p:cNvSpPr/>
            <p:nvPr/>
          </p:nvSpPr>
          <p:spPr>
            <a:xfrm>
              <a:off x="10600035" y="1965135"/>
              <a:ext cx="103084" cy="102839"/>
            </a:xfrm>
            <a:custGeom>
              <a:avLst/>
              <a:gdLst>
                <a:gd name="connsiteX0" fmla="*/ 92131 w 103084"/>
                <a:gd name="connsiteY0" fmla="*/ 495 h 102839"/>
                <a:gd name="connsiteX1" fmla="*/ 96911 w 103084"/>
                <a:gd name="connsiteY1" fmla="*/ 100540 h 102839"/>
                <a:gd name="connsiteX2" fmla="*/ 280 w 103084"/>
                <a:gd name="connsiteY2" fmla="*/ 51030 h 102839"/>
                <a:gd name="connsiteX3" fmla="*/ 92131 w 103084"/>
                <a:gd name="connsiteY3" fmla="*/ 495 h 102839"/>
              </a:gdLst>
              <a:ahLst/>
              <a:cxnLst>
                <a:cxn ang="0">
                  <a:pos x="connsiteX0" y="connsiteY0"/>
                </a:cxn>
                <a:cxn ang="0">
                  <a:pos x="connsiteX1" y="connsiteY1"/>
                </a:cxn>
                <a:cxn ang="0">
                  <a:pos x="connsiteX2" y="connsiteY2"/>
                </a:cxn>
                <a:cxn ang="0">
                  <a:pos x="connsiteX3" y="connsiteY3"/>
                </a:cxn>
              </a:cxnLst>
              <a:rect l="l" t="t" r="r" b="b"/>
              <a:pathLst>
                <a:path w="103084" h="102839">
                  <a:moveTo>
                    <a:pt x="92131" y="495"/>
                  </a:moveTo>
                  <a:cubicBezTo>
                    <a:pt x="92131" y="495"/>
                    <a:pt x="113187" y="86768"/>
                    <a:pt x="96911" y="100540"/>
                  </a:cubicBezTo>
                  <a:cubicBezTo>
                    <a:pt x="80635" y="114312"/>
                    <a:pt x="-5525" y="62184"/>
                    <a:pt x="280" y="51030"/>
                  </a:cubicBezTo>
                  <a:cubicBezTo>
                    <a:pt x="6085" y="39876"/>
                    <a:pt x="61400" y="-5196"/>
                    <a:pt x="92131" y="495"/>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58" name="Freeform: Shape 357">
              <a:extLst>
                <a:ext uri="{FF2B5EF4-FFF2-40B4-BE49-F238E27FC236}">
                  <a16:creationId xmlns="" xmlns:a16="http://schemas.microsoft.com/office/drawing/2014/main" id="{ABD35012-31EC-4A3E-84BB-D85A37C86BA8}"/>
                </a:ext>
              </a:extLst>
            </p:cNvPr>
            <p:cNvSpPr/>
            <p:nvPr/>
          </p:nvSpPr>
          <p:spPr>
            <a:xfrm>
              <a:off x="10600035" y="1965135"/>
              <a:ext cx="103084" cy="102839"/>
            </a:xfrm>
            <a:custGeom>
              <a:avLst/>
              <a:gdLst>
                <a:gd name="connsiteX0" fmla="*/ 92131 w 103084"/>
                <a:gd name="connsiteY0" fmla="*/ 495 h 102839"/>
                <a:gd name="connsiteX1" fmla="*/ 96911 w 103084"/>
                <a:gd name="connsiteY1" fmla="*/ 100540 h 102839"/>
                <a:gd name="connsiteX2" fmla="*/ 280 w 103084"/>
                <a:gd name="connsiteY2" fmla="*/ 51030 h 102839"/>
                <a:gd name="connsiteX3" fmla="*/ 92131 w 103084"/>
                <a:gd name="connsiteY3" fmla="*/ 495 h 102839"/>
              </a:gdLst>
              <a:ahLst/>
              <a:cxnLst>
                <a:cxn ang="0">
                  <a:pos x="connsiteX0" y="connsiteY0"/>
                </a:cxn>
                <a:cxn ang="0">
                  <a:pos x="connsiteX1" y="connsiteY1"/>
                </a:cxn>
                <a:cxn ang="0">
                  <a:pos x="connsiteX2" y="connsiteY2"/>
                </a:cxn>
                <a:cxn ang="0">
                  <a:pos x="connsiteX3" y="connsiteY3"/>
                </a:cxn>
              </a:cxnLst>
              <a:rect l="l" t="t" r="r" b="b"/>
              <a:pathLst>
                <a:path w="103084" h="102839">
                  <a:moveTo>
                    <a:pt x="92131" y="495"/>
                  </a:moveTo>
                  <a:cubicBezTo>
                    <a:pt x="92131" y="495"/>
                    <a:pt x="113187" y="86768"/>
                    <a:pt x="96911" y="100540"/>
                  </a:cubicBezTo>
                  <a:cubicBezTo>
                    <a:pt x="80635" y="114312"/>
                    <a:pt x="-5525" y="62184"/>
                    <a:pt x="280" y="51030"/>
                  </a:cubicBezTo>
                  <a:cubicBezTo>
                    <a:pt x="6085" y="39876"/>
                    <a:pt x="61400" y="-5196"/>
                    <a:pt x="92131" y="495"/>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359" name="Freeform: Shape 358">
              <a:extLst>
                <a:ext uri="{FF2B5EF4-FFF2-40B4-BE49-F238E27FC236}">
                  <a16:creationId xmlns="" xmlns:a16="http://schemas.microsoft.com/office/drawing/2014/main" id="{881B4191-8FEE-40A7-B909-CF0D334A13AC}"/>
                </a:ext>
              </a:extLst>
            </p:cNvPr>
            <p:cNvSpPr/>
            <p:nvPr/>
          </p:nvSpPr>
          <p:spPr>
            <a:xfrm>
              <a:off x="10633095" y="1955786"/>
              <a:ext cx="307730" cy="209935"/>
            </a:xfrm>
            <a:custGeom>
              <a:avLst/>
              <a:gdLst>
                <a:gd name="connsiteX0" fmla="*/ 240383 w 307730"/>
                <a:gd name="connsiteY0" fmla="*/ 154506 h 209935"/>
                <a:gd name="connsiteX1" fmla="*/ 0 w 307730"/>
                <a:gd name="connsiteY1" fmla="*/ 209935 h 209935"/>
                <a:gd name="connsiteX2" fmla="*/ 3870 w 307730"/>
                <a:gd name="connsiteY2" fmla="*/ 200488 h 209935"/>
                <a:gd name="connsiteX3" fmla="*/ 217050 w 307730"/>
                <a:gd name="connsiteY3" fmla="*/ 134133 h 209935"/>
                <a:gd name="connsiteX4" fmla="*/ 220920 w 307730"/>
                <a:gd name="connsiteY4" fmla="*/ 126166 h 209935"/>
                <a:gd name="connsiteX5" fmla="*/ 212998 w 307730"/>
                <a:gd name="connsiteY5" fmla="*/ 121863 h 209935"/>
                <a:gd name="connsiteX6" fmla="*/ 212725 w 307730"/>
                <a:gd name="connsiteY6" fmla="*/ 121954 h 209935"/>
                <a:gd name="connsiteX7" fmla="*/ 13430 w 307730"/>
                <a:gd name="connsiteY7" fmla="*/ 176587 h 209935"/>
                <a:gd name="connsiteX8" fmla="*/ 19691 w 307730"/>
                <a:gd name="connsiteY8" fmla="*/ 161449 h 209935"/>
                <a:gd name="connsiteX9" fmla="*/ 237765 w 307730"/>
                <a:gd name="connsiteY9" fmla="*/ 90199 h 209935"/>
                <a:gd name="connsiteX10" fmla="*/ 243092 w 307730"/>
                <a:gd name="connsiteY10" fmla="*/ 82539 h 209935"/>
                <a:gd name="connsiteX11" fmla="*/ 235432 w 307730"/>
                <a:gd name="connsiteY11" fmla="*/ 77201 h 209935"/>
                <a:gd name="connsiteX12" fmla="*/ 233895 w 307730"/>
                <a:gd name="connsiteY12" fmla="*/ 77679 h 209935"/>
                <a:gd name="connsiteX13" fmla="*/ 29820 w 307730"/>
                <a:gd name="connsiteY13" fmla="*/ 137092 h 209935"/>
                <a:gd name="connsiteX14" fmla="*/ 35852 w 307730"/>
                <a:gd name="connsiteY14" fmla="*/ 122637 h 209935"/>
                <a:gd name="connsiteX15" fmla="*/ 258935 w 307730"/>
                <a:gd name="connsiteY15" fmla="*/ 45924 h 209935"/>
                <a:gd name="connsiteX16" fmla="*/ 263363 w 307730"/>
                <a:gd name="connsiteY16" fmla="*/ 38071 h 209935"/>
                <a:gd name="connsiteX17" fmla="*/ 263260 w 307730"/>
                <a:gd name="connsiteY17" fmla="*/ 37729 h 209935"/>
                <a:gd name="connsiteX18" fmla="*/ 255532 w 307730"/>
                <a:gd name="connsiteY18" fmla="*/ 33404 h 209935"/>
                <a:gd name="connsiteX19" fmla="*/ 255179 w 307730"/>
                <a:gd name="connsiteY19" fmla="*/ 33518 h 209935"/>
                <a:gd name="connsiteX20" fmla="*/ 45755 w 307730"/>
                <a:gd name="connsiteY20" fmla="*/ 98508 h 209935"/>
                <a:gd name="connsiteX21" fmla="*/ 50876 w 307730"/>
                <a:gd name="connsiteY21" fmla="*/ 86216 h 209935"/>
                <a:gd name="connsiteX22" fmla="*/ 285568 w 307730"/>
                <a:gd name="connsiteY22" fmla="*/ 397 h 209935"/>
                <a:gd name="connsiteX23" fmla="*/ 240383 w 307730"/>
                <a:gd name="connsiteY23" fmla="*/ 154506 h 20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730" h="209935">
                  <a:moveTo>
                    <a:pt x="240383" y="154506"/>
                  </a:moveTo>
                  <a:cubicBezTo>
                    <a:pt x="198839" y="170327"/>
                    <a:pt x="0" y="209935"/>
                    <a:pt x="0" y="209935"/>
                  </a:cubicBezTo>
                  <a:lnTo>
                    <a:pt x="3870" y="200488"/>
                  </a:lnTo>
                  <a:lnTo>
                    <a:pt x="217050" y="134133"/>
                  </a:lnTo>
                  <a:cubicBezTo>
                    <a:pt x="220237" y="132903"/>
                    <a:pt x="221922" y="129421"/>
                    <a:pt x="220920" y="126166"/>
                  </a:cubicBezTo>
                  <a:cubicBezTo>
                    <a:pt x="219918" y="122785"/>
                    <a:pt x="216367" y="120862"/>
                    <a:pt x="212998" y="121863"/>
                  </a:cubicBezTo>
                  <a:cubicBezTo>
                    <a:pt x="212907" y="121897"/>
                    <a:pt x="212816" y="121920"/>
                    <a:pt x="212725" y="121954"/>
                  </a:cubicBezTo>
                  <a:lnTo>
                    <a:pt x="13430" y="176587"/>
                  </a:lnTo>
                  <a:lnTo>
                    <a:pt x="19691" y="161449"/>
                  </a:lnTo>
                  <a:lnTo>
                    <a:pt x="237765" y="90199"/>
                  </a:lnTo>
                  <a:cubicBezTo>
                    <a:pt x="241350" y="89550"/>
                    <a:pt x="243740" y="86124"/>
                    <a:pt x="243092" y="82539"/>
                  </a:cubicBezTo>
                  <a:cubicBezTo>
                    <a:pt x="242454" y="78943"/>
                    <a:pt x="239017" y="76564"/>
                    <a:pt x="235432" y="77201"/>
                  </a:cubicBezTo>
                  <a:cubicBezTo>
                    <a:pt x="234908" y="77304"/>
                    <a:pt x="234385" y="77463"/>
                    <a:pt x="233895" y="77679"/>
                  </a:cubicBezTo>
                  <a:lnTo>
                    <a:pt x="29820" y="137092"/>
                  </a:lnTo>
                  <a:lnTo>
                    <a:pt x="35852" y="122637"/>
                  </a:lnTo>
                  <a:lnTo>
                    <a:pt x="258935" y="45924"/>
                  </a:lnTo>
                  <a:cubicBezTo>
                    <a:pt x="262327" y="44980"/>
                    <a:pt x="264307" y="41462"/>
                    <a:pt x="263363" y="38071"/>
                  </a:cubicBezTo>
                  <a:cubicBezTo>
                    <a:pt x="263340" y="37957"/>
                    <a:pt x="263294" y="37843"/>
                    <a:pt x="263260" y="37729"/>
                  </a:cubicBezTo>
                  <a:cubicBezTo>
                    <a:pt x="262315" y="34406"/>
                    <a:pt x="258867" y="32471"/>
                    <a:pt x="255532" y="33404"/>
                  </a:cubicBezTo>
                  <a:cubicBezTo>
                    <a:pt x="255418" y="33438"/>
                    <a:pt x="255293" y="33473"/>
                    <a:pt x="255179" y="33518"/>
                  </a:cubicBezTo>
                  <a:lnTo>
                    <a:pt x="45755" y="98508"/>
                  </a:lnTo>
                  <a:lnTo>
                    <a:pt x="50876" y="86216"/>
                  </a:lnTo>
                  <a:cubicBezTo>
                    <a:pt x="50876" y="86216"/>
                    <a:pt x="260756" y="5177"/>
                    <a:pt x="285568" y="397"/>
                  </a:cubicBezTo>
                  <a:cubicBezTo>
                    <a:pt x="330299" y="-8367"/>
                    <a:pt x="303324" y="130604"/>
                    <a:pt x="240383" y="154506"/>
                  </a:cubicBezTo>
                  <a:close/>
                </a:path>
              </a:pathLst>
            </a:custGeom>
            <a:solidFill>
              <a:srgbClr val="455A64"/>
            </a:solidFill>
            <a:ln w="11373" cap="flat">
              <a:noFill/>
              <a:prstDash val="solid"/>
              <a:miter/>
            </a:ln>
          </p:spPr>
          <p:txBody>
            <a:bodyPr rtlCol="0" anchor="ctr"/>
            <a:lstStyle/>
            <a:p>
              <a:endParaRPr lang="en-US">
                <a:solidFill>
                  <a:prstClr val="black"/>
                </a:solidFill>
              </a:endParaRPr>
            </a:p>
          </p:txBody>
        </p:sp>
        <p:sp>
          <p:nvSpPr>
            <p:cNvPr id="360" name="Freeform: Shape 359">
              <a:extLst>
                <a:ext uri="{FF2B5EF4-FFF2-40B4-BE49-F238E27FC236}">
                  <a16:creationId xmlns="" xmlns:a16="http://schemas.microsoft.com/office/drawing/2014/main" id="{208EAE15-DED2-4EF1-9CD2-95F6C279E277}"/>
                </a:ext>
              </a:extLst>
            </p:cNvPr>
            <p:cNvSpPr/>
            <p:nvPr/>
          </p:nvSpPr>
          <p:spPr>
            <a:xfrm>
              <a:off x="10916387" y="1691325"/>
              <a:ext cx="798965" cy="353521"/>
            </a:xfrm>
            <a:custGeom>
              <a:avLst/>
              <a:gdLst>
                <a:gd name="connsiteX0" fmla="*/ 3300 w 798965"/>
                <a:gd name="connsiteY0" fmla="*/ 304011 h 353521"/>
                <a:gd name="connsiteX1" fmla="*/ 166173 w 798965"/>
                <a:gd name="connsiteY1" fmla="*/ 232534 h 353521"/>
                <a:gd name="connsiteX2" fmla="*/ 785341 w 798965"/>
                <a:gd name="connsiteY2" fmla="*/ 4 h 353521"/>
                <a:gd name="connsiteX3" fmla="*/ 784658 w 798965"/>
                <a:gd name="connsiteY3" fmla="*/ 95383 h 353521"/>
                <a:gd name="connsiteX4" fmla="*/ 166857 w 798965"/>
                <a:gd name="connsiteY4" fmla="*/ 285231 h 353521"/>
                <a:gd name="connsiteX5" fmla="*/ 0 w 798965"/>
                <a:gd name="connsiteY5" fmla="*/ 353522 h 3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965" h="353521">
                  <a:moveTo>
                    <a:pt x="3300" y="304011"/>
                  </a:moveTo>
                  <a:cubicBezTo>
                    <a:pt x="32438" y="290695"/>
                    <a:pt x="152060" y="237997"/>
                    <a:pt x="166173" y="232534"/>
                  </a:cubicBezTo>
                  <a:cubicBezTo>
                    <a:pt x="182563" y="226160"/>
                    <a:pt x="762236" y="687"/>
                    <a:pt x="785341" y="4"/>
                  </a:cubicBezTo>
                  <a:cubicBezTo>
                    <a:pt x="808446" y="-678"/>
                    <a:pt x="797975" y="78652"/>
                    <a:pt x="784658" y="95383"/>
                  </a:cubicBezTo>
                  <a:cubicBezTo>
                    <a:pt x="771342" y="112115"/>
                    <a:pt x="222172" y="263378"/>
                    <a:pt x="166857" y="285231"/>
                  </a:cubicBezTo>
                  <a:cubicBezTo>
                    <a:pt x="108923" y="307995"/>
                    <a:pt x="0" y="353522"/>
                    <a:pt x="0" y="353522"/>
                  </a:cubicBezTo>
                  <a:close/>
                </a:path>
              </a:pathLst>
            </a:custGeom>
            <a:solidFill>
              <a:srgbClr val="455A64"/>
            </a:solidFill>
            <a:ln w="11373" cap="flat">
              <a:noFill/>
              <a:prstDash val="solid"/>
              <a:miter/>
            </a:ln>
          </p:spPr>
          <p:txBody>
            <a:bodyPr rtlCol="0" anchor="ctr"/>
            <a:lstStyle/>
            <a:p>
              <a:endParaRPr lang="en-US">
                <a:solidFill>
                  <a:prstClr val="black"/>
                </a:solidFill>
              </a:endParaRPr>
            </a:p>
          </p:txBody>
        </p:sp>
        <p:sp>
          <p:nvSpPr>
            <p:cNvPr id="361" name="Freeform: Shape 360">
              <a:extLst>
                <a:ext uri="{FF2B5EF4-FFF2-40B4-BE49-F238E27FC236}">
                  <a16:creationId xmlns="" xmlns:a16="http://schemas.microsoft.com/office/drawing/2014/main" id="{DC893D94-1F4A-4A9D-BE15-E47EF0C3EB2D}"/>
                </a:ext>
              </a:extLst>
            </p:cNvPr>
            <p:cNvSpPr/>
            <p:nvPr/>
          </p:nvSpPr>
          <p:spPr>
            <a:xfrm>
              <a:off x="10956476" y="1868700"/>
              <a:ext cx="863394" cy="551648"/>
            </a:xfrm>
            <a:custGeom>
              <a:avLst/>
              <a:gdLst>
                <a:gd name="connsiteX0" fmla="*/ 863395 w 863394"/>
                <a:gd name="connsiteY0" fmla="*/ 220650 h 551648"/>
                <a:gd name="connsiteX1" fmla="*/ 527975 w 863394"/>
                <a:gd name="connsiteY1" fmla="*/ 43436 h 551648"/>
                <a:gd name="connsiteX2" fmla="*/ 40380 w 863394"/>
                <a:gd name="connsiteY2" fmla="*/ 73142 h 551648"/>
                <a:gd name="connsiteX3" fmla="*/ 133369 w 863394"/>
                <a:gd name="connsiteY3" fmla="*/ 181724 h 551648"/>
                <a:gd name="connsiteX4" fmla="*/ 88 w 863394"/>
                <a:gd name="connsiteY4" fmla="*/ 270502 h 551648"/>
                <a:gd name="connsiteX5" fmla="*/ 86931 w 863394"/>
                <a:gd name="connsiteY5" fmla="*/ 357231 h 551648"/>
                <a:gd name="connsiteX6" fmla="*/ 19551 w 863394"/>
                <a:gd name="connsiteY6" fmla="*/ 446805 h 551648"/>
                <a:gd name="connsiteX7" fmla="*/ 278600 w 863394"/>
                <a:gd name="connsiteY7" fmla="*/ 551062 h 551648"/>
                <a:gd name="connsiteX8" fmla="*/ 863395 w 863394"/>
                <a:gd name="connsiteY8" fmla="*/ 220650 h 55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394" h="551648">
                  <a:moveTo>
                    <a:pt x="863395" y="220650"/>
                  </a:moveTo>
                  <a:cubicBezTo>
                    <a:pt x="800453" y="175123"/>
                    <a:pt x="665238" y="81679"/>
                    <a:pt x="527975" y="43436"/>
                  </a:cubicBezTo>
                  <a:cubicBezTo>
                    <a:pt x="375573" y="982"/>
                    <a:pt x="70542" y="-39651"/>
                    <a:pt x="40380" y="73142"/>
                  </a:cubicBezTo>
                  <a:cubicBezTo>
                    <a:pt x="18185" y="155888"/>
                    <a:pt x="133369" y="181724"/>
                    <a:pt x="133369" y="181724"/>
                  </a:cubicBezTo>
                  <a:cubicBezTo>
                    <a:pt x="133369" y="181724"/>
                    <a:pt x="3730" y="191399"/>
                    <a:pt x="88" y="270502"/>
                  </a:cubicBezTo>
                  <a:cubicBezTo>
                    <a:pt x="-3212" y="342662"/>
                    <a:pt x="86931" y="357231"/>
                    <a:pt x="86931" y="357231"/>
                  </a:cubicBezTo>
                  <a:cubicBezTo>
                    <a:pt x="86931" y="357231"/>
                    <a:pt x="9308" y="376694"/>
                    <a:pt x="19551" y="446805"/>
                  </a:cubicBezTo>
                  <a:cubicBezTo>
                    <a:pt x="31843" y="531030"/>
                    <a:pt x="192440" y="476398"/>
                    <a:pt x="278600" y="551062"/>
                  </a:cubicBezTo>
                  <a:cubicBezTo>
                    <a:pt x="297949" y="567793"/>
                    <a:pt x="863395" y="220650"/>
                    <a:pt x="863395" y="220650"/>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362" name="Freeform: Shape 361">
              <a:extLst>
                <a:ext uri="{FF2B5EF4-FFF2-40B4-BE49-F238E27FC236}">
                  <a16:creationId xmlns="" xmlns:a16="http://schemas.microsoft.com/office/drawing/2014/main" id="{C6AB2875-B103-456D-8A27-257F86749DE9}"/>
                </a:ext>
              </a:extLst>
            </p:cNvPr>
            <p:cNvSpPr/>
            <p:nvPr/>
          </p:nvSpPr>
          <p:spPr>
            <a:xfrm>
              <a:off x="11089112" y="2032780"/>
              <a:ext cx="377832" cy="49067"/>
            </a:xfrm>
            <a:custGeom>
              <a:avLst/>
              <a:gdLst>
                <a:gd name="connsiteX0" fmla="*/ 377354 w 377832"/>
                <a:gd name="connsiteY0" fmla="*/ 47919 h 49067"/>
                <a:gd name="connsiteX1" fmla="*/ 3009 w 377832"/>
                <a:gd name="connsiteY1" fmla="*/ 15026 h 49067"/>
                <a:gd name="connsiteX2" fmla="*/ 1756 w 377832"/>
                <a:gd name="connsiteY2" fmla="*/ 18554 h 49067"/>
                <a:gd name="connsiteX3" fmla="*/ 377354 w 377832"/>
                <a:gd name="connsiteY3" fmla="*/ 49058 h 49067"/>
                <a:gd name="connsiteX4" fmla="*/ 377354 w 377832"/>
                <a:gd name="connsiteY4" fmla="*/ 47919 h 4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32" h="49067">
                  <a:moveTo>
                    <a:pt x="377354" y="47919"/>
                  </a:moveTo>
                  <a:cubicBezTo>
                    <a:pt x="311226" y="15026"/>
                    <a:pt x="141524" y="-21054"/>
                    <a:pt x="3009" y="15026"/>
                  </a:cubicBezTo>
                  <a:cubicBezTo>
                    <a:pt x="-178" y="15823"/>
                    <a:pt x="-1203" y="18668"/>
                    <a:pt x="1756" y="18554"/>
                  </a:cubicBezTo>
                  <a:cubicBezTo>
                    <a:pt x="127730" y="13421"/>
                    <a:pt x="253862" y="23665"/>
                    <a:pt x="377354" y="49058"/>
                  </a:cubicBezTo>
                  <a:cubicBezTo>
                    <a:pt x="377810" y="49171"/>
                    <a:pt x="378151" y="48261"/>
                    <a:pt x="377354" y="47919"/>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63" name="Freeform: Shape 362">
              <a:extLst>
                <a:ext uri="{FF2B5EF4-FFF2-40B4-BE49-F238E27FC236}">
                  <a16:creationId xmlns="" xmlns:a16="http://schemas.microsoft.com/office/drawing/2014/main" id="{97D7C809-2C85-42CF-AE57-9A8264395015}"/>
                </a:ext>
              </a:extLst>
            </p:cNvPr>
            <p:cNvSpPr/>
            <p:nvPr/>
          </p:nvSpPr>
          <p:spPr>
            <a:xfrm>
              <a:off x="11040768" y="2202012"/>
              <a:ext cx="378877" cy="32708"/>
            </a:xfrm>
            <a:custGeom>
              <a:avLst/>
              <a:gdLst>
                <a:gd name="connsiteX0" fmla="*/ 378465 w 378877"/>
                <a:gd name="connsiteY0" fmla="*/ 31317 h 32708"/>
                <a:gd name="connsiteX1" fmla="*/ 2867 w 378877"/>
                <a:gd name="connsiteY1" fmla="*/ 21073 h 32708"/>
                <a:gd name="connsiteX2" fmla="*/ 1843 w 378877"/>
                <a:gd name="connsiteY2" fmla="*/ 24602 h 32708"/>
                <a:gd name="connsiteX3" fmla="*/ 378238 w 378877"/>
                <a:gd name="connsiteY3" fmla="*/ 32683 h 32708"/>
                <a:gd name="connsiteX4" fmla="*/ 378465 w 378877"/>
                <a:gd name="connsiteY4" fmla="*/ 31317 h 32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7" h="32708">
                  <a:moveTo>
                    <a:pt x="378465" y="31317"/>
                  </a:moveTo>
                  <a:cubicBezTo>
                    <a:pt x="318369" y="8554"/>
                    <a:pt x="141838" y="-20584"/>
                    <a:pt x="2867" y="21073"/>
                  </a:cubicBezTo>
                  <a:cubicBezTo>
                    <a:pt x="-320" y="21984"/>
                    <a:pt x="-1117" y="24829"/>
                    <a:pt x="1843" y="24602"/>
                  </a:cubicBezTo>
                  <a:cubicBezTo>
                    <a:pt x="127213" y="13061"/>
                    <a:pt x="253482" y="15770"/>
                    <a:pt x="378238" y="32683"/>
                  </a:cubicBezTo>
                  <a:cubicBezTo>
                    <a:pt x="378920" y="32911"/>
                    <a:pt x="379148" y="31545"/>
                    <a:pt x="378465" y="3131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64" name="Freeform: Shape 363">
              <a:extLst>
                <a:ext uri="{FF2B5EF4-FFF2-40B4-BE49-F238E27FC236}">
                  <a16:creationId xmlns="" xmlns:a16="http://schemas.microsoft.com/office/drawing/2014/main" id="{68BF7D69-8EAB-4E12-A7AB-D2B78FE63476}"/>
                </a:ext>
              </a:extLst>
            </p:cNvPr>
            <p:cNvSpPr/>
            <p:nvPr/>
          </p:nvSpPr>
          <p:spPr>
            <a:xfrm>
              <a:off x="10040528" y="2367584"/>
              <a:ext cx="1109412" cy="802577"/>
            </a:xfrm>
            <a:custGeom>
              <a:avLst/>
              <a:gdLst>
                <a:gd name="connsiteX0" fmla="*/ 531219 w 1109412"/>
                <a:gd name="connsiteY0" fmla="*/ 802577 h 802577"/>
                <a:gd name="connsiteX1" fmla="*/ 1109413 w 1109412"/>
                <a:gd name="connsiteY1" fmla="*/ 494018 h 802577"/>
                <a:gd name="connsiteX2" fmla="*/ 271943 w 1109412"/>
                <a:gd name="connsiteY2" fmla="*/ 44438 h 802577"/>
                <a:gd name="connsiteX3" fmla="*/ 140256 w 1109412"/>
                <a:gd name="connsiteY3" fmla="*/ 318283 h 802577"/>
                <a:gd name="connsiteX4" fmla="*/ 531219 w 1109412"/>
                <a:gd name="connsiteY4" fmla="*/ 802577 h 80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412" h="802577">
                  <a:moveTo>
                    <a:pt x="531219" y="802577"/>
                  </a:moveTo>
                  <a:lnTo>
                    <a:pt x="1109413" y="494018"/>
                  </a:lnTo>
                  <a:cubicBezTo>
                    <a:pt x="1109413" y="494018"/>
                    <a:pt x="536341" y="144825"/>
                    <a:pt x="271943" y="44438"/>
                  </a:cubicBezTo>
                  <a:cubicBezTo>
                    <a:pt x="-3609" y="-60615"/>
                    <a:pt x="-107866" y="16667"/>
                    <a:pt x="140256" y="318283"/>
                  </a:cubicBezTo>
                  <a:cubicBezTo>
                    <a:pt x="384622" y="614892"/>
                    <a:pt x="531219" y="802577"/>
                    <a:pt x="531219" y="802577"/>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65" name="Freeform: Shape 364">
              <a:extLst>
                <a:ext uri="{FF2B5EF4-FFF2-40B4-BE49-F238E27FC236}">
                  <a16:creationId xmlns="" xmlns:a16="http://schemas.microsoft.com/office/drawing/2014/main" id="{20C863AA-9A5E-415B-B5F7-0DDB38DB2A68}"/>
                </a:ext>
              </a:extLst>
            </p:cNvPr>
            <p:cNvSpPr/>
            <p:nvPr/>
          </p:nvSpPr>
          <p:spPr>
            <a:xfrm>
              <a:off x="10088022" y="2446168"/>
              <a:ext cx="1021512" cy="573299"/>
            </a:xfrm>
            <a:custGeom>
              <a:avLst/>
              <a:gdLst>
                <a:gd name="connsiteX0" fmla="*/ 1014456 w 1021512"/>
                <a:gd name="connsiteY0" fmla="*/ 386980 h 573299"/>
                <a:gd name="connsiteX1" fmla="*/ 982132 w 1021512"/>
                <a:gd name="connsiteY1" fmla="*/ 398362 h 573299"/>
                <a:gd name="connsiteX2" fmla="*/ 938995 w 1021512"/>
                <a:gd name="connsiteY2" fmla="*/ 424653 h 573299"/>
                <a:gd name="connsiteX3" fmla="*/ 987368 w 1021512"/>
                <a:gd name="connsiteY3" fmla="*/ 410312 h 573299"/>
                <a:gd name="connsiteX4" fmla="*/ 1021513 w 1021512"/>
                <a:gd name="connsiteY4" fmla="*/ 391077 h 573299"/>
                <a:gd name="connsiteX5" fmla="*/ 1014456 w 1021512"/>
                <a:gd name="connsiteY5" fmla="*/ 386980 h 573299"/>
                <a:gd name="connsiteX6" fmla="*/ 405304 w 1021512"/>
                <a:gd name="connsiteY6" fmla="*/ 473140 h 573299"/>
                <a:gd name="connsiteX7" fmla="*/ 362281 w 1021512"/>
                <a:gd name="connsiteY7" fmla="*/ 499432 h 573299"/>
                <a:gd name="connsiteX8" fmla="*/ 410540 w 1021512"/>
                <a:gd name="connsiteY8" fmla="*/ 484977 h 573299"/>
                <a:gd name="connsiteX9" fmla="*/ 453677 w 1021512"/>
                <a:gd name="connsiteY9" fmla="*/ 458799 h 573299"/>
                <a:gd name="connsiteX10" fmla="*/ 405304 w 1021512"/>
                <a:gd name="connsiteY10" fmla="*/ 473140 h 573299"/>
                <a:gd name="connsiteX11" fmla="*/ 679150 w 1021512"/>
                <a:gd name="connsiteY11" fmla="*/ 525041 h 573299"/>
                <a:gd name="connsiteX12" fmla="*/ 652972 w 1021512"/>
                <a:gd name="connsiteY12" fmla="*/ 482018 h 573299"/>
                <a:gd name="connsiteX13" fmla="*/ 667312 w 1021512"/>
                <a:gd name="connsiteY13" fmla="*/ 530390 h 573299"/>
                <a:gd name="connsiteX14" fmla="*/ 693491 w 1021512"/>
                <a:gd name="connsiteY14" fmla="*/ 573299 h 573299"/>
                <a:gd name="connsiteX15" fmla="*/ 679150 w 1021512"/>
                <a:gd name="connsiteY15" fmla="*/ 525041 h 573299"/>
                <a:gd name="connsiteX16" fmla="*/ 185523 w 1021512"/>
                <a:gd name="connsiteY16" fmla="*/ 276008 h 573299"/>
                <a:gd name="connsiteX17" fmla="*/ 159231 w 1021512"/>
                <a:gd name="connsiteY17" fmla="*/ 233098 h 573299"/>
                <a:gd name="connsiteX18" fmla="*/ 173686 w 1021512"/>
                <a:gd name="connsiteY18" fmla="*/ 281357 h 573299"/>
                <a:gd name="connsiteX19" fmla="*/ 199864 w 1021512"/>
                <a:gd name="connsiteY19" fmla="*/ 324380 h 573299"/>
                <a:gd name="connsiteX20" fmla="*/ 185523 w 1021512"/>
                <a:gd name="connsiteY20" fmla="*/ 276008 h 573299"/>
                <a:gd name="connsiteX21" fmla="*/ 48942 w 1021512"/>
                <a:gd name="connsiteY21" fmla="*/ 38812 h 573299"/>
                <a:gd name="connsiteX22" fmla="*/ 0 w 1021512"/>
                <a:gd name="connsiteY22" fmla="*/ 27430 h 573299"/>
                <a:gd name="connsiteX23" fmla="*/ 44275 w 1021512"/>
                <a:gd name="connsiteY23" fmla="*/ 51446 h 573299"/>
                <a:gd name="connsiteX24" fmla="*/ 93217 w 1021512"/>
                <a:gd name="connsiteY24" fmla="*/ 62827 h 573299"/>
                <a:gd name="connsiteX25" fmla="*/ 48942 w 1021512"/>
                <a:gd name="connsiteY25" fmla="*/ 38812 h 573299"/>
                <a:gd name="connsiteX26" fmla="*/ 446506 w 1021512"/>
                <a:gd name="connsiteY26" fmla="*/ 209538 h 573299"/>
                <a:gd name="connsiteX27" fmla="*/ 397451 w 1021512"/>
                <a:gd name="connsiteY27" fmla="*/ 197587 h 573299"/>
                <a:gd name="connsiteX28" fmla="*/ 441840 w 1021512"/>
                <a:gd name="connsiteY28" fmla="*/ 221717 h 573299"/>
                <a:gd name="connsiteX29" fmla="*/ 490782 w 1021512"/>
                <a:gd name="connsiteY29" fmla="*/ 233098 h 573299"/>
                <a:gd name="connsiteX30" fmla="*/ 447303 w 1021512"/>
                <a:gd name="connsiteY30" fmla="*/ 208969 h 573299"/>
                <a:gd name="connsiteX31" fmla="*/ 305942 w 1021512"/>
                <a:gd name="connsiteY31" fmla="*/ 0 h 573299"/>
                <a:gd name="connsiteX32" fmla="*/ 294560 w 1021512"/>
                <a:gd name="connsiteY32" fmla="*/ 47234 h 573299"/>
                <a:gd name="connsiteX33" fmla="*/ 317323 w 1021512"/>
                <a:gd name="connsiteY33" fmla="*/ 5349 h 573299"/>
                <a:gd name="connsiteX34" fmla="*/ 699978 w 1021512"/>
                <a:gd name="connsiteY34" fmla="*/ 298657 h 573299"/>
                <a:gd name="connsiteX35" fmla="*/ 688597 w 1021512"/>
                <a:gd name="connsiteY35" fmla="*/ 347599 h 573299"/>
                <a:gd name="connsiteX36" fmla="*/ 724449 w 1021512"/>
                <a:gd name="connsiteY36" fmla="*/ 254382 h 573299"/>
                <a:gd name="connsiteX37" fmla="*/ 699978 w 1021512"/>
                <a:gd name="connsiteY37" fmla="*/ 298316 h 57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21512" h="573299">
                  <a:moveTo>
                    <a:pt x="1014456" y="386980"/>
                  </a:moveTo>
                  <a:cubicBezTo>
                    <a:pt x="1003393" y="389916"/>
                    <a:pt x="992592" y="393718"/>
                    <a:pt x="982132" y="398362"/>
                  </a:cubicBezTo>
                  <a:cubicBezTo>
                    <a:pt x="966596" y="405077"/>
                    <a:pt x="952084" y="413932"/>
                    <a:pt x="938995" y="424653"/>
                  </a:cubicBezTo>
                  <a:cubicBezTo>
                    <a:pt x="955715" y="422161"/>
                    <a:pt x="971991" y="417335"/>
                    <a:pt x="987368" y="410312"/>
                  </a:cubicBezTo>
                  <a:cubicBezTo>
                    <a:pt x="999398" y="405134"/>
                    <a:pt x="1010848" y="398692"/>
                    <a:pt x="1021513" y="391077"/>
                  </a:cubicBezTo>
                  <a:cubicBezTo>
                    <a:pt x="1019123" y="389939"/>
                    <a:pt x="1016391" y="388459"/>
                    <a:pt x="1014456" y="386980"/>
                  </a:cubicBezTo>
                  <a:close/>
                  <a:moveTo>
                    <a:pt x="405304" y="473140"/>
                  </a:moveTo>
                  <a:cubicBezTo>
                    <a:pt x="389768" y="479764"/>
                    <a:pt x="375268" y="488630"/>
                    <a:pt x="362281" y="499432"/>
                  </a:cubicBezTo>
                  <a:cubicBezTo>
                    <a:pt x="378967" y="496905"/>
                    <a:pt x="395209" y="492033"/>
                    <a:pt x="410540" y="484977"/>
                  </a:cubicBezTo>
                  <a:cubicBezTo>
                    <a:pt x="426110" y="478387"/>
                    <a:pt x="440645" y="469566"/>
                    <a:pt x="453677" y="458799"/>
                  </a:cubicBezTo>
                  <a:cubicBezTo>
                    <a:pt x="436934" y="461177"/>
                    <a:pt x="420636" y="466015"/>
                    <a:pt x="405304" y="473140"/>
                  </a:cubicBezTo>
                  <a:close/>
                  <a:moveTo>
                    <a:pt x="679150" y="525041"/>
                  </a:moveTo>
                  <a:cubicBezTo>
                    <a:pt x="672514" y="509527"/>
                    <a:pt x="663705" y="495038"/>
                    <a:pt x="652972" y="482018"/>
                  </a:cubicBezTo>
                  <a:cubicBezTo>
                    <a:pt x="655419" y="498737"/>
                    <a:pt x="660256" y="515036"/>
                    <a:pt x="667312" y="530390"/>
                  </a:cubicBezTo>
                  <a:cubicBezTo>
                    <a:pt x="673903" y="545892"/>
                    <a:pt x="682723" y="560347"/>
                    <a:pt x="693491" y="573299"/>
                  </a:cubicBezTo>
                  <a:cubicBezTo>
                    <a:pt x="691078" y="556602"/>
                    <a:pt x="686241" y="540349"/>
                    <a:pt x="679150" y="525041"/>
                  </a:cubicBezTo>
                  <a:close/>
                  <a:moveTo>
                    <a:pt x="185523" y="276008"/>
                  </a:moveTo>
                  <a:cubicBezTo>
                    <a:pt x="178808" y="260551"/>
                    <a:pt x="169952" y="246108"/>
                    <a:pt x="159231" y="233098"/>
                  </a:cubicBezTo>
                  <a:cubicBezTo>
                    <a:pt x="161735" y="249784"/>
                    <a:pt x="166606" y="266037"/>
                    <a:pt x="173686" y="281357"/>
                  </a:cubicBezTo>
                  <a:cubicBezTo>
                    <a:pt x="180253" y="296905"/>
                    <a:pt x="189074" y="311405"/>
                    <a:pt x="199864" y="324380"/>
                  </a:cubicBezTo>
                  <a:cubicBezTo>
                    <a:pt x="197417" y="307660"/>
                    <a:pt x="192579" y="291362"/>
                    <a:pt x="185523" y="276008"/>
                  </a:cubicBezTo>
                  <a:close/>
                  <a:moveTo>
                    <a:pt x="48942" y="38812"/>
                  </a:moveTo>
                  <a:cubicBezTo>
                    <a:pt x="33257" y="32688"/>
                    <a:pt x="16777" y="28853"/>
                    <a:pt x="0" y="27430"/>
                  </a:cubicBezTo>
                  <a:cubicBezTo>
                    <a:pt x="13544" y="37492"/>
                    <a:pt x="28454" y="45573"/>
                    <a:pt x="44275" y="51446"/>
                  </a:cubicBezTo>
                  <a:cubicBezTo>
                    <a:pt x="59982" y="57512"/>
                    <a:pt x="76451" y="61336"/>
                    <a:pt x="93217" y="62827"/>
                  </a:cubicBezTo>
                  <a:cubicBezTo>
                    <a:pt x="79672" y="52766"/>
                    <a:pt x="64762" y="44685"/>
                    <a:pt x="48942" y="38812"/>
                  </a:cubicBezTo>
                  <a:close/>
                  <a:moveTo>
                    <a:pt x="446506" y="209538"/>
                  </a:moveTo>
                  <a:cubicBezTo>
                    <a:pt x="430811" y="203221"/>
                    <a:pt x="414296" y="199192"/>
                    <a:pt x="397451" y="197587"/>
                  </a:cubicBezTo>
                  <a:cubicBezTo>
                    <a:pt x="411018" y="207706"/>
                    <a:pt x="425974" y="215832"/>
                    <a:pt x="441840" y="221717"/>
                  </a:cubicBezTo>
                  <a:cubicBezTo>
                    <a:pt x="457547" y="227783"/>
                    <a:pt x="474016" y="231607"/>
                    <a:pt x="490782" y="233098"/>
                  </a:cubicBezTo>
                  <a:cubicBezTo>
                    <a:pt x="477499" y="223048"/>
                    <a:pt x="462862" y="214922"/>
                    <a:pt x="447303" y="208969"/>
                  </a:cubicBezTo>
                  <a:close/>
                  <a:moveTo>
                    <a:pt x="305942" y="0"/>
                  </a:moveTo>
                  <a:cubicBezTo>
                    <a:pt x="299898" y="15115"/>
                    <a:pt x="296074" y="31027"/>
                    <a:pt x="294560" y="47234"/>
                  </a:cubicBezTo>
                  <a:cubicBezTo>
                    <a:pt x="304143" y="34453"/>
                    <a:pt x="311815" y="20339"/>
                    <a:pt x="317323" y="5349"/>
                  </a:cubicBezTo>
                  <a:close/>
                  <a:moveTo>
                    <a:pt x="699978" y="298657"/>
                  </a:moveTo>
                  <a:cubicBezTo>
                    <a:pt x="693912" y="314364"/>
                    <a:pt x="690087" y="330834"/>
                    <a:pt x="688597" y="347599"/>
                  </a:cubicBezTo>
                  <a:cubicBezTo>
                    <a:pt x="708458" y="320180"/>
                    <a:pt x="720818" y="288050"/>
                    <a:pt x="724449" y="254382"/>
                  </a:cubicBezTo>
                  <a:cubicBezTo>
                    <a:pt x="714251" y="267801"/>
                    <a:pt x="706022" y="282586"/>
                    <a:pt x="699978" y="298316"/>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66" name="Freeform: Shape 365">
              <a:extLst>
                <a:ext uri="{FF2B5EF4-FFF2-40B4-BE49-F238E27FC236}">
                  <a16:creationId xmlns="" xmlns:a16="http://schemas.microsoft.com/office/drawing/2014/main" id="{925B2161-55E9-40DF-BEB6-95B7D7612922}"/>
                </a:ext>
              </a:extLst>
            </p:cNvPr>
            <p:cNvSpPr/>
            <p:nvPr/>
          </p:nvSpPr>
          <p:spPr>
            <a:xfrm>
              <a:off x="10557494" y="2815160"/>
              <a:ext cx="442178" cy="236232"/>
            </a:xfrm>
            <a:custGeom>
              <a:avLst/>
              <a:gdLst>
                <a:gd name="connsiteX0" fmla="*/ 595 w 442178"/>
                <a:gd name="connsiteY0" fmla="*/ 234240 h 236232"/>
                <a:gd name="connsiteX1" fmla="*/ 41342 w 442178"/>
                <a:gd name="connsiteY1" fmla="*/ 210453 h 236232"/>
                <a:gd name="connsiteX2" fmla="*/ 83340 w 442178"/>
                <a:gd name="connsiteY2" fmla="*/ 186665 h 236232"/>
                <a:gd name="connsiteX3" fmla="*/ 169159 w 442178"/>
                <a:gd name="connsiteY3" fmla="*/ 139544 h 236232"/>
                <a:gd name="connsiteX4" fmla="*/ 341706 w 442178"/>
                <a:gd name="connsiteY4" fmla="*/ 47693 h 236232"/>
                <a:gd name="connsiteX5" fmla="*/ 389737 w 442178"/>
                <a:gd name="connsiteY5" fmla="*/ 23450 h 236232"/>
                <a:gd name="connsiteX6" fmla="*/ 441183 w 442178"/>
                <a:gd name="connsiteY6" fmla="*/ 4 h 236232"/>
                <a:gd name="connsiteX7" fmla="*/ 442173 w 442178"/>
                <a:gd name="connsiteY7" fmla="*/ 823 h 236232"/>
                <a:gd name="connsiteX8" fmla="*/ 441866 w 442178"/>
                <a:gd name="connsiteY8" fmla="*/ 1597 h 236232"/>
                <a:gd name="connsiteX9" fmla="*/ 400664 w 442178"/>
                <a:gd name="connsiteY9" fmla="*/ 27092 h 236232"/>
                <a:gd name="connsiteX10" fmla="*/ 357413 w 442178"/>
                <a:gd name="connsiteY10" fmla="*/ 51677 h 236232"/>
                <a:gd name="connsiteX11" fmla="*/ 271253 w 442178"/>
                <a:gd name="connsiteY11" fmla="*/ 98001 h 236232"/>
                <a:gd name="connsiteX12" fmla="*/ 100527 w 442178"/>
                <a:gd name="connsiteY12" fmla="*/ 187120 h 236232"/>
                <a:gd name="connsiteX13" fmla="*/ 51813 w 442178"/>
                <a:gd name="connsiteY13" fmla="*/ 211477 h 236232"/>
                <a:gd name="connsiteX14" fmla="*/ 937 w 442178"/>
                <a:gd name="connsiteY14" fmla="*/ 236175 h 236232"/>
                <a:gd name="connsiteX15" fmla="*/ 595 w 442178"/>
                <a:gd name="connsiteY15" fmla="*/ 234240 h 2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178" h="236232">
                  <a:moveTo>
                    <a:pt x="595" y="234240"/>
                  </a:moveTo>
                  <a:cubicBezTo>
                    <a:pt x="13457" y="225363"/>
                    <a:pt x="27797" y="218192"/>
                    <a:pt x="41342" y="210453"/>
                  </a:cubicBezTo>
                  <a:cubicBezTo>
                    <a:pt x="54886" y="202713"/>
                    <a:pt x="69341" y="194632"/>
                    <a:pt x="83340" y="186665"/>
                  </a:cubicBezTo>
                  <a:cubicBezTo>
                    <a:pt x="111795" y="170616"/>
                    <a:pt x="140249" y="155023"/>
                    <a:pt x="169159" y="139544"/>
                  </a:cubicBezTo>
                  <a:cubicBezTo>
                    <a:pt x="226068" y="108700"/>
                    <a:pt x="283773" y="77514"/>
                    <a:pt x="341706" y="47693"/>
                  </a:cubicBezTo>
                  <a:cubicBezTo>
                    <a:pt x="357641" y="39385"/>
                    <a:pt x="373575" y="31304"/>
                    <a:pt x="389737" y="23450"/>
                  </a:cubicBezTo>
                  <a:cubicBezTo>
                    <a:pt x="405899" y="15597"/>
                    <a:pt x="423883" y="8199"/>
                    <a:pt x="441183" y="4"/>
                  </a:cubicBezTo>
                  <a:cubicBezTo>
                    <a:pt x="441684" y="-42"/>
                    <a:pt x="442128" y="323"/>
                    <a:pt x="442173" y="823"/>
                  </a:cubicBezTo>
                  <a:cubicBezTo>
                    <a:pt x="442207" y="1119"/>
                    <a:pt x="442082" y="1404"/>
                    <a:pt x="441866" y="1597"/>
                  </a:cubicBezTo>
                  <a:cubicBezTo>
                    <a:pt x="427980" y="9678"/>
                    <a:pt x="414550" y="19011"/>
                    <a:pt x="400664" y="27092"/>
                  </a:cubicBezTo>
                  <a:cubicBezTo>
                    <a:pt x="386778" y="35173"/>
                    <a:pt x="371868" y="43710"/>
                    <a:pt x="357413" y="51677"/>
                  </a:cubicBezTo>
                  <a:cubicBezTo>
                    <a:pt x="328879" y="67384"/>
                    <a:pt x="300163" y="82829"/>
                    <a:pt x="271253" y="98001"/>
                  </a:cubicBezTo>
                  <a:cubicBezTo>
                    <a:pt x="214344" y="128049"/>
                    <a:pt x="157436" y="158324"/>
                    <a:pt x="100527" y="187120"/>
                  </a:cubicBezTo>
                  <a:lnTo>
                    <a:pt x="51813" y="211477"/>
                  </a:lnTo>
                  <a:cubicBezTo>
                    <a:pt x="35082" y="219899"/>
                    <a:pt x="18465" y="229346"/>
                    <a:pt x="937" y="236175"/>
                  </a:cubicBezTo>
                  <a:cubicBezTo>
                    <a:pt x="595" y="236517"/>
                    <a:pt x="-771" y="235265"/>
                    <a:pt x="595" y="234240"/>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67" name="Freeform: Shape 366">
              <a:extLst>
                <a:ext uri="{FF2B5EF4-FFF2-40B4-BE49-F238E27FC236}">
                  <a16:creationId xmlns="" xmlns:a16="http://schemas.microsoft.com/office/drawing/2014/main" id="{A7DC6E18-1B5F-45C8-B4F5-4E34A67163FA}"/>
                </a:ext>
              </a:extLst>
            </p:cNvPr>
            <p:cNvSpPr/>
            <p:nvPr/>
          </p:nvSpPr>
          <p:spPr>
            <a:xfrm>
              <a:off x="10040758" y="2383682"/>
              <a:ext cx="715714" cy="786251"/>
            </a:xfrm>
            <a:custGeom>
              <a:avLst/>
              <a:gdLst>
                <a:gd name="connsiteX0" fmla="*/ 140025 w 715714"/>
                <a:gd name="connsiteY0" fmla="*/ 301503 h 786251"/>
                <a:gd name="connsiteX1" fmla="*/ 530989 w 715714"/>
                <a:gd name="connsiteY1" fmla="*/ 786252 h 786251"/>
                <a:gd name="connsiteX2" fmla="*/ 715715 w 715714"/>
                <a:gd name="connsiteY2" fmla="*/ 687686 h 786251"/>
                <a:gd name="connsiteX3" fmla="*/ 21427 w 715714"/>
                <a:gd name="connsiteY3" fmla="*/ 0 h 786251"/>
                <a:gd name="connsiteX4" fmla="*/ 140025 w 715714"/>
                <a:gd name="connsiteY4" fmla="*/ 301503 h 786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714" h="786251">
                  <a:moveTo>
                    <a:pt x="140025" y="301503"/>
                  </a:moveTo>
                  <a:cubicBezTo>
                    <a:pt x="384392" y="598681"/>
                    <a:pt x="530989" y="786252"/>
                    <a:pt x="530989" y="786252"/>
                  </a:cubicBezTo>
                  <a:lnTo>
                    <a:pt x="715715" y="687686"/>
                  </a:lnTo>
                  <a:lnTo>
                    <a:pt x="21427" y="0"/>
                  </a:lnTo>
                  <a:cubicBezTo>
                    <a:pt x="-26490" y="36763"/>
                    <a:pt x="2989" y="134988"/>
                    <a:pt x="140025" y="30150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68" name="Freeform: Shape 367">
              <a:extLst>
                <a:ext uri="{FF2B5EF4-FFF2-40B4-BE49-F238E27FC236}">
                  <a16:creationId xmlns="" xmlns:a16="http://schemas.microsoft.com/office/drawing/2014/main" id="{BA0D4968-8DF2-4F96-A1B4-D591A87FA464}"/>
                </a:ext>
              </a:extLst>
            </p:cNvPr>
            <p:cNvSpPr/>
            <p:nvPr/>
          </p:nvSpPr>
          <p:spPr>
            <a:xfrm>
              <a:off x="9170994" y="2337847"/>
              <a:ext cx="1532481" cy="2063023"/>
            </a:xfrm>
            <a:custGeom>
              <a:avLst/>
              <a:gdLst>
                <a:gd name="connsiteX0" fmla="*/ 1532440 w 1532481"/>
                <a:gd name="connsiteY0" fmla="*/ 1966278 h 2063023"/>
                <a:gd name="connsiteX1" fmla="*/ 0 w 1532481"/>
                <a:gd name="connsiteY1" fmla="*/ 2063023 h 2063023"/>
                <a:gd name="connsiteX2" fmla="*/ 675166 w 1532481"/>
                <a:gd name="connsiteY2" fmla="*/ 50387 h 2063023"/>
                <a:gd name="connsiteX3" fmla="*/ 1005237 w 1532481"/>
                <a:gd name="connsiteY3" fmla="*/ 32973 h 2063023"/>
                <a:gd name="connsiteX4" fmla="*/ 1234921 w 1532481"/>
                <a:gd name="connsiteY4" fmla="*/ 397189 h 2063023"/>
                <a:gd name="connsiteX5" fmla="*/ 1532440 w 1532481"/>
                <a:gd name="connsiteY5" fmla="*/ 1966278 h 20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481" h="2063023">
                  <a:moveTo>
                    <a:pt x="1532440" y="1966278"/>
                  </a:moveTo>
                  <a:lnTo>
                    <a:pt x="0" y="2063023"/>
                  </a:lnTo>
                  <a:cubicBezTo>
                    <a:pt x="0" y="2063023"/>
                    <a:pt x="141931" y="586354"/>
                    <a:pt x="675166" y="50387"/>
                  </a:cubicBezTo>
                  <a:cubicBezTo>
                    <a:pt x="741066" y="-15741"/>
                    <a:pt x="899386" y="-11643"/>
                    <a:pt x="1005237" y="32973"/>
                  </a:cubicBezTo>
                  <a:cubicBezTo>
                    <a:pt x="1043138" y="48794"/>
                    <a:pt x="1186434" y="224756"/>
                    <a:pt x="1234921" y="397189"/>
                  </a:cubicBezTo>
                  <a:cubicBezTo>
                    <a:pt x="1283407" y="569623"/>
                    <a:pt x="1536196" y="1960815"/>
                    <a:pt x="1532440" y="1966278"/>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69" name="Freeform: Shape 368">
              <a:extLst>
                <a:ext uri="{FF2B5EF4-FFF2-40B4-BE49-F238E27FC236}">
                  <a16:creationId xmlns="" xmlns:a16="http://schemas.microsoft.com/office/drawing/2014/main" id="{BEFCB750-8AA3-4DFE-94E2-4B62F42DEA24}"/>
                </a:ext>
              </a:extLst>
            </p:cNvPr>
            <p:cNvSpPr/>
            <p:nvPr/>
          </p:nvSpPr>
          <p:spPr>
            <a:xfrm>
              <a:off x="9219935" y="2473598"/>
              <a:ext cx="1476214" cy="1885729"/>
            </a:xfrm>
            <a:custGeom>
              <a:avLst/>
              <a:gdLst>
                <a:gd name="connsiteX0" fmla="*/ 475871 w 1476214"/>
                <a:gd name="connsiteY0" fmla="*/ 348168 h 1885729"/>
                <a:gd name="connsiteX1" fmla="*/ 432735 w 1476214"/>
                <a:gd name="connsiteY1" fmla="*/ 374346 h 1885729"/>
                <a:gd name="connsiteX2" fmla="*/ 481107 w 1476214"/>
                <a:gd name="connsiteY2" fmla="*/ 359550 h 1885729"/>
                <a:gd name="connsiteX3" fmla="*/ 524244 w 1476214"/>
                <a:gd name="connsiteY3" fmla="*/ 333372 h 1885729"/>
                <a:gd name="connsiteX4" fmla="*/ 475871 w 1476214"/>
                <a:gd name="connsiteY4" fmla="*/ 348168 h 1885729"/>
                <a:gd name="connsiteX5" fmla="*/ 1232189 w 1476214"/>
                <a:gd name="connsiteY5" fmla="*/ 471091 h 1885729"/>
                <a:gd name="connsiteX6" fmla="*/ 1230368 w 1476214"/>
                <a:gd name="connsiteY6" fmla="*/ 472570 h 1885729"/>
                <a:gd name="connsiteX7" fmla="*/ 1232303 w 1476214"/>
                <a:gd name="connsiteY7" fmla="*/ 472570 h 1885729"/>
                <a:gd name="connsiteX8" fmla="*/ 1232189 w 1476214"/>
                <a:gd name="connsiteY8" fmla="*/ 470522 h 1885729"/>
                <a:gd name="connsiteX9" fmla="*/ 848738 w 1476214"/>
                <a:gd name="connsiteY9" fmla="*/ 726270 h 1885729"/>
                <a:gd name="connsiteX10" fmla="*/ 805601 w 1476214"/>
                <a:gd name="connsiteY10" fmla="*/ 752448 h 1885729"/>
                <a:gd name="connsiteX11" fmla="*/ 853973 w 1476214"/>
                <a:gd name="connsiteY11" fmla="*/ 738107 h 1885729"/>
                <a:gd name="connsiteX12" fmla="*/ 896997 w 1476214"/>
                <a:gd name="connsiteY12" fmla="*/ 711929 h 1885729"/>
                <a:gd name="connsiteX13" fmla="*/ 848738 w 1476214"/>
                <a:gd name="connsiteY13" fmla="*/ 726270 h 1885729"/>
                <a:gd name="connsiteX14" fmla="*/ 680288 w 1476214"/>
                <a:gd name="connsiteY14" fmla="*/ 1374347 h 1885729"/>
                <a:gd name="connsiteX15" fmla="*/ 637265 w 1476214"/>
                <a:gd name="connsiteY15" fmla="*/ 1400639 h 1885729"/>
                <a:gd name="connsiteX16" fmla="*/ 685637 w 1476214"/>
                <a:gd name="connsiteY16" fmla="*/ 1386298 h 1885729"/>
                <a:gd name="connsiteX17" fmla="*/ 728660 w 1476214"/>
                <a:gd name="connsiteY17" fmla="*/ 1360006 h 1885729"/>
                <a:gd name="connsiteX18" fmla="*/ 680288 w 1476214"/>
                <a:gd name="connsiteY18" fmla="*/ 1374347 h 1885729"/>
                <a:gd name="connsiteX19" fmla="*/ 301731 w 1476214"/>
                <a:gd name="connsiteY19" fmla="*/ 953222 h 1885729"/>
                <a:gd name="connsiteX20" fmla="*/ 258707 w 1476214"/>
                <a:gd name="connsiteY20" fmla="*/ 979400 h 1885729"/>
                <a:gd name="connsiteX21" fmla="*/ 307080 w 1476214"/>
                <a:gd name="connsiteY21" fmla="*/ 965059 h 1885729"/>
                <a:gd name="connsiteX22" fmla="*/ 350103 w 1476214"/>
                <a:gd name="connsiteY22" fmla="*/ 938881 h 1885729"/>
                <a:gd name="connsiteX23" fmla="*/ 301731 w 1476214"/>
                <a:gd name="connsiteY23" fmla="*/ 953791 h 1885729"/>
                <a:gd name="connsiteX24" fmla="*/ 43023 w 1476214"/>
                <a:gd name="connsiteY24" fmla="*/ 1856137 h 1885729"/>
                <a:gd name="connsiteX25" fmla="*/ 0 w 1476214"/>
                <a:gd name="connsiteY25" fmla="*/ 1882315 h 1885729"/>
                <a:gd name="connsiteX26" fmla="*/ 48372 w 1476214"/>
                <a:gd name="connsiteY26" fmla="*/ 1867974 h 1885729"/>
                <a:gd name="connsiteX27" fmla="*/ 91396 w 1476214"/>
                <a:gd name="connsiteY27" fmla="*/ 1841682 h 1885729"/>
                <a:gd name="connsiteX28" fmla="*/ 43023 w 1476214"/>
                <a:gd name="connsiteY28" fmla="*/ 1856706 h 1885729"/>
                <a:gd name="connsiteX29" fmla="*/ 716368 w 1476214"/>
                <a:gd name="connsiteY29" fmla="*/ 1758140 h 1885729"/>
                <a:gd name="connsiteX30" fmla="*/ 673345 w 1476214"/>
                <a:gd name="connsiteY30" fmla="*/ 1784318 h 1885729"/>
                <a:gd name="connsiteX31" fmla="*/ 721717 w 1476214"/>
                <a:gd name="connsiteY31" fmla="*/ 1769977 h 1885729"/>
                <a:gd name="connsiteX32" fmla="*/ 764740 w 1476214"/>
                <a:gd name="connsiteY32" fmla="*/ 1743685 h 1885729"/>
                <a:gd name="connsiteX33" fmla="*/ 716368 w 1476214"/>
                <a:gd name="connsiteY33" fmla="*/ 1758709 h 1885729"/>
                <a:gd name="connsiteX34" fmla="*/ 1474735 w 1476214"/>
                <a:gd name="connsiteY34" fmla="*/ 1773392 h 1885729"/>
                <a:gd name="connsiteX35" fmla="*/ 1443321 w 1476214"/>
                <a:gd name="connsiteY35" fmla="*/ 1784774 h 1885729"/>
                <a:gd name="connsiteX36" fmla="*/ 1400298 w 1476214"/>
                <a:gd name="connsiteY36" fmla="*/ 1810951 h 1885729"/>
                <a:gd name="connsiteX37" fmla="*/ 1448670 w 1476214"/>
                <a:gd name="connsiteY37" fmla="*/ 1796611 h 1885729"/>
                <a:gd name="connsiteX38" fmla="*/ 1476214 w 1476214"/>
                <a:gd name="connsiteY38" fmla="*/ 1781928 h 1885729"/>
                <a:gd name="connsiteX39" fmla="*/ 1474735 w 1476214"/>
                <a:gd name="connsiteY39" fmla="*/ 1773392 h 1885729"/>
                <a:gd name="connsiteX40" fmla="*/ 1128615 w 1476214"/>
                <a:gd name="connsiteY40" fmla="*/ 1328706 h 1885729"/>
                <a:gd name="connsiteX41" fmla="*/ 1085478 w 1476214"/>
                <a:gd name="connsiteY41" fmla="*/ 1354998 h 1885729"/>
                <a:gd name="connsiteX42" fmla="*/ 1133282 w 1476214"/>
                <a:gd name="connsiteY42" fmla="*/ 1340657 h 1885729"/>
                <a:gd name="connsiteX43" fmla="*/ 1176419 w 1476214"/>
                <a:gd name="connsiteY43" fmla="*/ 1314366 h 1885729"/>
                <a:gd name="connsiteX44" fmla="*/ 1128388 w 1476214"/>
                <a:gd name="connsiteY44" fmla="*/ 1328706 h 1885729"/>
                <a:gd name="connsiteX45" fmla="*/ 618826 w 1476214"/>
                <a:gd name="connsiteY45" fmla="*/ 101070 h 1885729"/>
                <a:gd name="connsiteX46" fmla="*/ 592534 w 1476214"/>
                <a:gd name="connsiteY46" fmla="*/ 58047 h 1885729"/>
                <a:gd name="connsiteX47" fmla="*/ 606875 w 1476214"/>
                <a:gd name="connsiteY47" fmla="*/ 106306 h 1885729"/>
                <a:gd name="connsiteX48" fmla="*/ 633167 w 1476214"/>
                <a:gd name="connsiteY48" fmla="*/ 149442 h 1885729"/>
                <a:gd name="connsiteX49" fmla="*/ 618826 w 1476214"/>
                <a:gd name="connsiteY49" fmla="*/ 101070 h 1885729"/>
                <a:gd name="connsiteX50" fmla="*/ 389711 w 1476214"/>
                <a:gd name="connsiteY50" fmla="*/ 1837357 h 1885729"/>
                <a:gd name="connsiteX51" fmla="*/ 363533 w 1476214"/>
                <a:gd name="connsiteY51" fmla="*/ 1794220 h 1885729"/>
                <a:gd name="connsiteX52" fmla="*/ 377875 w 1476214"/>
                <a:gd name="connsiteY52" fmla="*/ 1842593 h 1885729"/>
                <a:gd name="connsiteX53" fmla="*/ 404052 w 1476214"/>
                <a:gd name="connsiteY53" fmla="*/ 1885730 h 1885729"/>
                <a:gd name="connsiteX54" fmla="*/ 389711 w 1476214"/>
                <a:gd name="connsiteY54" fmla="*/ 1837357 h 1885729"/>
                <a:gd name="connsiteX55" fmla="*/ 295584 w 1476214"/>
                <a:gd name="connsiteY55" fmla="*/ 1414525 h 1885729"/>
                <a:gd name="connsiteX56" fmla="*/ 269179 w 1476214"/>
                <a:gd name="connsiteY56" fmla="*/ 1371616 h 1885729"/>
                <a:gd name="connsiteX57" fmla="*/ 283520 w 1476214"/>
                <a:gd name="connsiteY57" fmla="*/ 1419874 h 1885729"/>
                <a:gd name="connsiteX58" fmla="*/ 309925 w 1476214"/>
                <a:gd name="connsiteY58" fmla="*/ 1462897 h 1885729"/>
                <a:gd name="connsiteX59" fmla="*/ 295584 w 1476214"/>
                <a:gd name="connsiteY59" fmla="*/ 1414525 h 1885729"/>
                <a:gd name="connsiteX60" fmla="*/ 862624 w 1476214"/>
                <a:gd name="connsiteY60" fmla="*/ 1124063 h 1885729"/>
                <a:gd name="connsiteX61" fmla="*/ 836445 w 1476214"/>
                <a:gd name="connsiteY61" fmla="*/ 1080926 h 1885729"/>
                <a:gd name="connsiteX62" fmla="*/ 850786 w 1476214"/>
                <a:gd name="connsiteY62" fmla="*/ 1129298 h 1885729"/>
                <a:gd name="connsiteX63" fmla="*/ 876965 w 1476214"/>
                <a:gd name="connsiteY63" fmla="*/ 1172435 h 1885729"/>
                <a:gd name="connsiteX64" fmla="*/ 862624 w 1476214"/>
                <a:gd name="connsiteY64" fmla="*/ 1124063 h 1885729"/>
                <a:gd name="connsiteX65" fmla="*/ 621786 w 1476214"/>
                <a:gd name="connsiteY65" fmla="*/ 589120 h 1885729"/>
                <a:gd name="connsiteX66" fmla="*/ 595494 w 1476214"/>
                <a:gd name="connsiteY66" fmla="*/ 545983 h 1885729"/>
                <a:gd name="connsiteX67" fmla="*/ 609835 w 1476214"/>
                <a:gd name="connsiteY67" fmla="*/ 594355 h 1885729"/>
                <a:gd name="connsiteX68" fmla="*/ 636127 w 1476214"/>
                <a:gd name="connsiteY68" fmla="*/ 637492 h 1885729"/>
                <a:gd name="connsiteX69" fmla="*/ 621786 w 1476214"/>
                <a:gd name="connsiteY69" fmla="*/ 589689 h 1885729"/>
                <a:gd name="connsiteX70" fmla="*/ 982929 w 1476214"/>
                <a:gd name="connsiteY70" fmla="*/ 1820171 h 1885729"/>
                <a:gd name="connsiteX71" fmla="*/ 994310 w 1476214"/>
                <a:gd name="connsiteY71" fmla="*/ 1860917 h 1885729"/>
                <a:gd name="connsiteX72" fmla="*/ 1007969 w 1476214"/>
                <a:gd name="connsiteY72" fmla="*/ 1860007 h 1885729"/>
                <a:gd name="connsiteX73" fmla="*/ 982929 w 1476214"/>
                <a:gd name="connsiteY73" fmla="*/ 1820740 h 1885729"/>
                <a:gd name="connsiteX74" fmla="*/ 1397225 w 1476214"/>
                <a:gd name="connsiteY74" fmla="*/ 1474962 h 1885729"/>
                <a:gd name="connsiteX75" fmla="*/ 1370819 w 1476214"/>
                <a:gd name="connsiteY75" fmla="*/ 1431939 h 1885729"/>
                <a:gd name="connsiteX76" fmla="*/ 1385160 w 1476214"/>
                <a:gd name="connsiteY76" fmla="*/ 1480198 h 1885729"/>
                <a:gd name="connsiteX77" fmla="*/ 1411452 w 1476214"/>
                <a:gd name="connsiteY77" fmla="*/ 1523221 h 1885729"/>
                <a:gd name="connsiteX78" fmla="*/ 1397225 w 1476214"/>
                <a:gd name="connsiteY78" fmla="*/ 1474962 h 1885729"/>
                <a:gd name="connsiteX79" fmla="*/ 1053609 w 1476214"/>
                <a:gd name="connsiteY79" fmla="*/ 248578 h 1885729"/>
                <a:gd name="connsiteX80" fmla="*/ 1027318 w 1476214"/>
                <a:gd name="connsiteY80" fmla="*/ 205668 h 1885729"/>
                <a:gd name="connsiteX81" fmla="*/ 1041773 w 1476214"/>
                <a:gd name="connsiteY81" fmla="*/ 253927 h 1885729"/>
                <a:gd name="connsiteX82" fmla="*/ 1067950 w 1476214"/>
                <a:gd name="connsiteY82" fmla="*/ 296950 h 1885729"/>
                <a:gd name="connsiteX83" fmla="*/ 1053609 w 1476214"/>
                <a:gd name="connsiteY83" fmla="*/ 248578 h 1885729"/>
                <a:gd name="connsiteX84" fmla="*/ 917028 w 1476214"/>
                <a:gd name="connsiteY84" fmla="*/ 11382 h 1885729"/>
                <a:gd name="connsiteX85" fmla="*/ 868087 w 1476214"/>
                <a:gd name="connsiteY85" fmla="*/ 0 h 1885729"/>
                <a:gd name="connsiteX86" fmla="*/ 912362 w 1476214"/>
                <a:gd name="connsiteY86" fmla="*/ 24016 h 1885729"/>
                <a:gd name="connsiteX87" fmla="*/ 961303 w 1476214"/>
                <a:gd name="connsiteY87" fmla="*/ 35397 h 1885729"/>
                <a:gd name="connsiteX88" fmla="*/ 917028 w 1476214"/>
                <a:gd name="connsiteY88" fmla="*/ 11382 h 1885729"/>
                <a:gd name="connsiteX89" fmla="*/ 487936 w 1476214"/>
                <a:gd name="connsiteY89" fmla="*/ 1190987 h 1885729"/>
                <a:gd name="connsiteX90" fmla="*/ 438995 w 1476214"/>
                <a:gd name="connsiteY90" fmla="*/ 1179036 h 1885729"/>
                <a:gd name="connsiteX91" fmla="*/ 483383 w 1476214"/>
                <a:gd name="connsiteY91" fmla="*/ 1203166 h 1885729"/>
                <a:gd name="connsiteX92" fmla="*/ 532325 w 1476214"/>
                <a:gd name="connsiteY92" fmla="*/ 1214547 h 1885729"/>
                <a:gd name="connsiteX93" fmla="*/ 488391 w 1476214"/>
                <a:gd name="connsiteY93" fmla="*/ 1190987 h 1885729"/>
                <a:gd name="connsiteX94" fmla="*/ 116891 w 1476214"/>
                <a:gd name="connsiteY94" fmla="*/ 1615299 h 1885729"/>
                <a:gd name="connsiteX95" fmla="*/ 67835 w 1476214"/>
                <a:gd name="connsiteY95" fmla="*/ 1603348 h 1885729"/>
                <a:gd name="connsiteX96" fmla="*/ 161166 w 1476214"/>
                <a:gd name="connsiteY96" fmla="*/ 1639201 h 1885729"/>
                <a:gd name="connsiteX97" fmla="*/ 117346 w 1476214"/>
                <a:gd name="connsiteY97" fmla="*/ 1615299 h 1885729"/>
                <a:gd name="connsiteX98" fmla="*/ 1159346 w 1476214"/>
                <a:gd name="connsiteY98" fmla="*/ 1649444 h 1885729"/>
                <a:gd name="connsiteX99" fmla="*/ 1110291 w 1476214"/>
                <a:gd name="connsiteY99" fmla="*/ 1637494 h 1885729"/>
                <a:gd name="connsiteX100" fmla="*/ 1203621 w 1476214"/>
                <a:gd name="connsiteY100" fmla="*/ 1673346 h 1885729"/>
                <a:gd name="connsiteX101" fmla="*/ 1159801 w 1476214"/>
                <a:gd name="connsiteY101" fmla="*/ 1649444 h 1885729"/>
                <a:gd name="connsiteX102" fmla="*/ 1086389 w 1476214"/>
                <a:gd name="connsiteY102" fmla="*/ 1018212 h 1885729"/>
                <a:gd name="connsiteX103" fmla="*/ 1037447 w 1476214"/>
                <a:gd name="connsiteY103" fmla="*/ 1006830 h 1885729"/>
                <a:gd name="connsiteX104" fmla="*/ 1081722 w 1476214"/>
                <a:gd name="connsiteY104" fmla="*/ 1030846 h 1885729"/>
                <a:gd name="connsiteX105" fmla="*/ 1130664 w 1476214"/>
                <a:gd name="connsiteY105" fmla="*/ 1042797 h 1885729"/>
                <a:gd name="connsiteX106" fmla="*/ 1086844 w 1476214"/>
                <a:gd name="connsiteY106" fmla="*/ 1018212 h 1885729"/>
                <a:gd name="connsiteX107" fmla="*/ 947076 w 1476214"/>
                <a:gd name="connsiteY107" fmla="*/ 487367 h 1885729"/>
                <a:gd name="connsiteX108" fmla="*/ 898135 w 1476214"/>
                <a:gd name="connsiteY108" fmla="*/ 475985 h 1885729"/>
                <a:gd name="connsiteX109" fmla="*/ 942410 w 1476214"/>
                <a:gd name="connsiteY109" fmla="*/ 499887 h 1885729"/>
                <a:gd name="connsiteX110" fmla="*/ 991351 w 1476214"/>
                <a:gd name="connsiteY110" fmla="*/ 511838 h 1885729"/>
                <a:gd name="connsiteX111" fmla="*/ 947531 w 1476214"/>
                <a:gd name="connsiteY111" fmla="*/ 487367 h 1885729"/>
                <a:gd name="connsiteX112" fmla="*/ 325177 w 1476214"/>
                <a:gd name="connsiteY112" fmla="*/ 676076 h 1885729"/>
                <a:gd name="connsiteX113" fmla="*/ 313795 w 1476214"/>
                <a:gd name="connsiteY113" fmla="*/ 725018 h 1885729"/>
                <a:gd name="connsiteX114" fmla="*/ 349648 w 1476214"/>
                <a:gd name="connsiteY114" fmla="*/ 631688 h 1885729"/>
                <a:gd name="connsiteX115" fmla="*/ 325177 w 1476214"/>
                <a:gd name="connsiteY115" fmla="*/ 676076 h 1885729"/>
                <a:gd name="connsiteX116" fmla="*/ 889826 w 1476214"/>
                <a:gd name="connsiteY116" fmla="*/ 1526407 h 1885729"/>
                <a:gd name="connsiteX117" fmla="*/ 878444 w 1476214"/>
                <a:gd name="connsiteY117" fmla="*/ 1575349 h 1885729"/>
                <a:gd name="connsiteX118" fmla="*/ 902573 w 1476214"/>
                <a:gd name="connsiteY118" fmla="*/ 1531074 h 1885729"/>
                <a:gd name="connsiteX119" fmla="*/ 913955 w 1476214"/>
                <a:gd name="connsiteY119" fmla="*/ 1482133 h 1885729"/>
                <a:gd name="connsiteX120" fmla="*/ 890054 w 1476214"/>
                <a:gd name="connsiteY120" fmla="*/ 1526407 h 1885729"/>
                <a:gd name="connsiteX121" fmla="*/ 1152289 w 1476214"/>
                <a:gd name="connsiteY121" fmla="*/ 727750 h 1885729"/>
                <a:gd name="connsiteX122" fmla="*/ 1140908 w 1476214"/>
                <a:gd name="connsiteY122" fmla="*/ 776919 h 1885729"/>
                <a:gd name="connsiteX123" fmla="*/ 1176760 w 1476214"/>
                <a:gd name="connsiteY123" fmla="*/ 683475 h 1885729"/>
                <a:gd name="connsiteX124" fmla="*/ 1152517 w 1476214"/>
                <a:gd name="connsiteY124" fmla="*/ 727750 h 1885729"/>
                <a:gd name="connsiteX125" fmla="*/ 507740 w 1476214"/>
                <a:gd name="connsiteY125" fmla="*/ 1596064 h 1885729"/>
                <a:gd name="connsiteX126" fmla="*/ 496358 w 1476214"/>
                <a:gd name="connsiteY126" fmla="*/ 1645119 h 1885729"/>
                <a:gd name="connsiteX127" fmla="*/ 520374 w 1476214"/>
                <a:gd name="connsiteY127" fmla="*/ 1600617 h 1885729"/>
                <a:gd name="connsiteX128" fmla="*/ 531756 w 1476214"/>
                <a:gd name="connsiteY128" fmla="*/ 1551675 h 1885729"/>
                <a:gd name="connsiteX129" fmla="*/ 507968 w 1476214"/>
                <a:gd name="connsiteY129" fmla="*/ 1596064 h 1885729"/>
                <a:gd name="connsiteX130" fmla="*/ 81835 w 1476214"/>
                <a:gd name="connsiteY130" fmla="*/ 1194629 h 1885729"/>
                <a:gd name="connsiteX131" fmla="*/ 70453 w 1476214"/>
                <a:gd name="connsiteY131" fmla="*/ 1243685 h 1885729"/>
                <a:gd name="connsiteX132" fmla="*/ 94469 w 1476214"/>
                <a:gd name="connsiteY132" fmla="*/ 1199296 h 1885729"/>
                <a:gd name="connsiteX133" fmla="*/ 105850 w 1476214"/>
                <a:gd name="connsiteY133" fmla="*/ 1150354 h 1885729"/>
                <a:gd name="connsiteX134" fmla="*/ 82063 w 1476214"/>
                <a:gd name="connsiteY134" fmla="*/ 1194629 h 1885729"/>
                <a:gd name="connsiteX135" fmla="*/ 609721 w 1476214"/>
                <a:gd name="connsiteY135" fmla="*/ 922150 h 1885729"/>
                <a:gd name="connsiteX136" fmla="*/ 598339 w 1476214"/>
                <a:gd name="connsiteY136" fmla="*/ 971205 h 1885729"/>
                <a:gd name="connsiteX137" fmla="*/ 634192 w 1476214"/>
                <a:gd name="connsiteY137" fmla="*/ 877875 h 1885729"/>
                <a:gd name="connsiteX138" fmla="*/ 609721 w 1476214"/>
                <a:gd name="connsiteY138" fmla="*/ 922150 h 1885729"/>
                <a:gd name="connsiteX139" fmla="*/ 769976 w 1476214"/>
                <a:gd name="connsiteY139" fmla="*/ 286820 h 1885729"/>
                <a:gd name="connsiteX140" fmla="*/ 758594 w 1476214"/>
                <a:gd name="connsiteY140" fmla="*/ 335876 h 1885729"/>
                <a:gd name="connsiteX141" fmla="*/ 782724 w 1476214"/>
                <a:gd name="connsiteY141" fmla="*/ 291601 h 1885729"/>
                <a:gd name="connsiteX142" fmla="*/ 794105 w 1476214"/>
                <a:gd name="connsiteY142" fmla="*/ 242545 h 1885729"/>
                <a:gd name="connsiteX143" fmla="*/ 770090 w 1476214"/>
                <a:gd name="connsiteY143" fmla="*/ 286820 h 188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476214" h="1885729">
                  <a:moveTo>
                    <a:pt x="475871" y="348168"/>
                  </a:moveTo>
                  <a:cubicBezTo>
                    <a:pt x="460324" y="354815"/>
                    <a:pt x="445801" y="363624"/>
                    <a:pt x="432735" y="374346"/>
                  </a:cubicBezTo>
                  <a:cubicBezTo>
                    <a:pt x="449500" y="371831"/>
                    <a:pt x="465798" y="366845"/>
                    <a:pt x="481107" y="359550"/>
                  </a:cubicBezTo>
                  <a:cubicBezTo>
                    <a:pt x="496677" y="352960"/>
                    <a:pt x="511212" y="344139"/>
                    <a:pt x="524244" y="333372"/>
                  </a:cubicBezTo>
                  <a:cubicBezTo>
                    <a:pt x="507501" y="335989"/>
                    <a:pt x="491214" y="340975"/>
                    <a:pt x="475871" y="348168"/>
                  </a:cubicBezTo>
                  <a:close/>
                  <a:moveTo>
                    <a:pt x="1232189" y="471091"/>
                  </a:moveTo>
                  <a:cubicBezTo>
                    <a:pt x="1231529" y="471523"/>
                    <a:pt x="1230926" y="472013"/>
                    <a:pt x="1230368" y="472570"/>
                  </a:cubicBezTo>
                  <a:cubicBezTo>
                    <a:pt x="1231017" y="472639"/>
                    <a:pt x="1231654" y="472639"/>
                    <a:pt x="1232303" y="472570"/>
                  </a:cubicBezTo>
                  <a:cubicBezTo>
                    <a:pt x="1232303" y="472570"/>
                    <a:pt x="1232189" y="470863"/>
                    <a:pt x="1232189" y="470522"/>
                  </a:cubicBezTo>
                  <a:close/>
                  <a:moveTo>
                    <a:pt x="848738" y="726270"/>
                  </a:moveTo>
                  <a:cubicBezTo>
                    <a:pt x="833190" y="732905"/>
                    <a:pt x="818667" y="741715"/>
                    <a:pt x="805601" y="752448"/>
                  </a:cubicBezTo>
                  <a:cubicBezTo>
                    <a:pt x="822321" y="749955"/>
                    <a:pt x="838597" y="745130"/>
                    <a:pt x="853973" y="738107"/>
                  </a:cubicBezTo>
                  <a:cubicBezTo>
                    <a:pt x="869498" y="731483"/>
                    <a:pt x="883987" y="722673"/>
                    <a:pt x="896997" y="711929"/>
                  </a:cubicBezTo>
                  <a:cubicBezTo>
                    <a:pt x="880288" y="714308"/>
                    <a:pt x="864035" y="719145"/>
                    <a:pt x="848738" y="726270"/>
                  </a:cubicBezTo>
                  <a:close/>
                  <a:moveTo>
                    <a:pt x="680288" y="1374347"/>
                  </a:moveTo>
                  <a:cubicBezTo>
                    <a:pt x="664775" y="1381017"/>
                    <a:pt x="650285" y="1389872"/>
                    <a:pt x="637265" y="1400639"/>
                  </a:cubicBezTo>
                  <a:cubicBezTo>
                    <a:pt x="653996" y="1398238"/>
                    <a:pt x="670295" y="1393412"/>
                    <a:pt x="685637" y="1386298"/>
                  </a:cubicBezTo>
                  <a:cubicBezTo>
                    <a:pt x="701139" y="1379594"/>
                    <a:pt x="715628" y="1370751"/>
                    <a:pt x="728660" y="1360006"/>
                  </a:cubicBezTo>
                  <a:cubicBezTo>
                    <a:pt x="711940" y="1362453"/>
                    <a:pt x="695642" y="1367291"/>
                    <a:pt x="680288" y="1374347"/>
                  </a:cubicBezTo>
                  <a:close/>
                  <a:moveTo>
                    <a:pt x="301731" y="953222"/>
                  </a:moveTo>
                  <a:cubicBezTo>
                    <a:pt x="286251" y="959926"/>
                    <a:pt x="271774" y="968736"/>
                    <a:pt x="258707" y="979400"/>
                  </a:cubicBezTo>
                  <a:cubicBezTo>
                    <a:pt x="275439" y="976999"/>
                    <a:pt x="291737" y="972173"/>
                    <a:pt x="307080" y="965059"/>
                  </a:cubicBezTo>
                  <a:cubicBezTo>
                    <a:pt x="322582" y="958401"/>
                    <a:pt x="337071" y="949591"/>
                    <a:pt x="350103" y="938881"/>
                  </a:cubicBezTo>
                  <a:cubicBezTo>
                    <a:pt x="333349" y="941511"/>
                    <a:pt x="317062" y="946530"/>
                    <a:pt x="301731" y="953791"/>
                  </a:cubicBezTo>
                  <a:close/>
                  <a:moveTo>
                    <a:pt x="43023" y="1856137"/>
                  </a:moveTo>
                  <a:cubicBezTo>
                    <a:pt x="27498" y="1862739"/>
                    <a:pt x="12998" y="1871559"/>
                    <a:pt x="0" y="1882315"/>
                  </a:cubicBezTo>
                  <a:cubicBezTo>
                    <a:pt x="16731" y="1879914"/>
                    <a:pt x="33030" y="1875088"/>
                    <a:pt x="48372" y="1867974"/>
                  </a:cubicBezTo>
                  <a:cubicBezTo>
                    <a:pt x="63886" y="1861304"/>
                    <a:pt x="78375" y="1852449"/>
                    <a:pt x="91396" y="1841682"/>
                  </a:cubicBezTo>
                  <a:cubicBezTo>
                    <a:pt x="74619" y="1844289"/>
                    <a:pt x="58320" y="1849342"/>
                    <a:pt x="43023" y="1856706"/>
                  </a:cubicBezTo>
                  <a:close/>
                  <a:moveTo>
                    <a:pt x="716368" y="1758140"/>
                  </a:moveTo>
                  <a:cubicBezTo>
                    <a:pt x="700843" y="1764753"/>
                    <a:pt x="686354" y="1773574"/>
                    <a:pt x="673345" y="1784318"/>
                  </a:cubicBezTo>
                  <a:cubicBezTo>
                    <a:pt x="690065" y="1781871"/>
                    <a:pt x="706363" y="1777034"/>
                    <a:pt x="721717" y="1769977"/>
                  </a:cubicBezTo>
                  <a:cubicBezTo>
                    <a:pt x="737208" y="1763262"/>
                    <a:pt x="751697" y="1754407"/>
                    <a:pt x="764740" y="1743685"/>
                  </a:cubicBezTo>
                  <a:cubicBezTo>
                    <a:pt x="747952" y="1746246"/>
                    <a:pt x="731654" y="1751311"/>
                    <a:pt x="716368" y="1758709"/>
                  </a:cubicBezTo>
                  <a:close/>
                  <a:moveTo>
                    <a:pt x="1474735" y="1773392"/>
                  </a:moveTo>
                  <a:cubicBezTo>
                    <a:pt x="1463967" y="1776306"/>
                    <a:pt x="1453462" y="1780118"/>
                    <a:pt x="1443321" y="1784774"/>
                  </a:cubicBezTo>
                  <a:cubicBezTo>
                    <a:pt x="1427853" y="1791489"/>
                    <a:pt x="1413376" y="1800298"/>
                    <a:pt x="1400298" y="1810951"/>
                  </a:cubicBezTo>
                  <a:cubicBezTo>
                    <a:pt x="1417029" y="1808539"/>
                    <a:pt x="1433328" y="1803701"/>
                    <a:pt x="1448670" y="1796611"/>
                  </a:cubicBezTo>
                  <a:cubicBezTo>
                    <a:pt x="1458185" y="1792377"/>
                    <a:pt x="1467393" y="1787471"/>
                    <a:pt x="1476214" y="1781928"/>
                  </a:cubicBezTo>
                  <a:cubicBezTo>
                    <a:pt x="1475531" y="1778969"/>
                    <a:pt x="1474735" y="1776123"/>
                    <a:pt x="1474735" y="1773392"/>
                  </a:cubicBezTo>
                  <a:close/>
                  <a:moveTo>
                    <a:pt x="1128615" y="1328706"/>
                  </a:moveTo>
                  <a:cubicBezTo>
                    <a:pt x="1113056" y="1335376"/>
                    <a:pt x="1098533" y="1344231"/>
                    <a:pt x="1085478" y="1354998"/>
                  </a:cubicBezTo>
                  <a:cubicBezTo>
                    <a:pt x="1102005" y="1352472"/>
                    <a:pt x="1118099" y="1347646"/>
                    <a:pt x="1133282" y="1340657"/>
                  </a:cubicBezTo>
                  <a:cubicBezTo>
                    <a:pt x="1148852" y="1334010"/>
                    <a:pt x="1163375" y="1325155"/>
                    <a:pt x="1176419" y="1314366"/>
                  </a:cubicBezTo>
                  <a:cubicBezTo>
                    <a:pt x="1159801" y="1316813"/>
                    <a:pt x="1143628" y="1321650"/>
                    <a:pt x="1128388" y="1328706"/>
                  </a:cubicBezTo>
                  <a:close/>
                  <a:moveTo>
                    <a:pt x="618826" y="101070"/>
                  </a:moveTo>
                  <a:cubicBezTo>
                    <a:pt x="612179" y="85534"/>
                    <a:pt x="603324" y="71045"/>
                    <a:pt x="592534" y="58047"/>
                  </a:cubicBezTo>
                  <a:cubicBezTo>
                    <a:pt x="595027" y="74733"/>
                    <a:pt x="599853" y="90974"/>
                    <a:pt x="606875" y="106306"/>
                  </a:cubicBezTo>
                  <a:cubicBezTo>
                    <a:pt x="613522" y="121876"/>
                    <a:pt x="622377" y="136399"/>
                    <a:pt x="633167" y="149442"/>
                  </a:cubicBezTo>
                  <a:cubicBezTo>
                    <a:pt x="630743" y="132711"/>
                    <a:pt x="625917" y="116413"/>
                    <a:pt x="618826" y="101070"/>
                  </a:cubicBezTo>
                  <a:close/>
                  <a:moveTo>
                    <a:pt x="389711" y="1837357"/>
                  </a:moveTo>
                  <a:cubicBezTo>
                    <a:pt x="383110" y="1821798"/>
                    <a:pt x="374289" y="1807264"/>
                    <a:pt x="363533" y="1794220"/>
                  </a:cubicBezTo>
                  <a:cubicBezTo>
                    <a:pt x="365958" y="1810951"/>
                    <a:pt x="370784" y="1827250"/>
                    <a:pt x="377875" y="1842593"/>
                  </a:cubicBezTo>
                  <a:cubicBezTo>
                    <a:pt x="384510" y="1858140"/>
                    <a:pt x="393320" y="1872663"/>
                    <a:pt x="404052" y="1885730"/>
                  </a:cubicBezTo>
                  <a:cubicBezTo>
                    <a:pt x="401742" y="1868976"/>
                    <a:pt x="396905" y="1852666"/>
                    <a:pt x="389711" y="1837357"/>
                  </a:cubicBezTo>
                  <a:close/>
                  <a:moveTo>
                    <a:pt x="295584" y="1414525"/>
                  </a:moveTo>
                  <a:cubicBezTo>
                    <a:pt x="288869" y="1399034"/>
                    <a:pt x="279980" y="1384591"/>
                    <a:pt x="269179" y="1371616"/>
                  </a:cubicBezTo>
                  <a:cubicBezTo>
                    <a:pt x="271683" y="1388290"/>
                    <a:pt x="276509" y="1404532"/>
                    <a:pt x="283520" y="1419874"/>
                  </a:cubicBezTo>
                  <a:cubicBezTo>
                    <a:pt x="290178" y="1435422"/>
                    <a:pt x="299079" y="1449922"/>
                    <a:pt x="309925" y="1462897"/>
                  </a:cubicBezTo>
                  <a:cubicBezTo>
                    <a:pt x="307410" y="1446189"/>
                    <a:pt x="302584" y="1429901"/>
                    <a:pt x="295584" y="1414525"/>
                  </a:cubicBezTo>
                  <a:close/>
                  <a:moveTo>
                    <a:pt x="862624" y="1124063"/>
                  </a:moveTo>
                  <a:cubicBezTo>
                    <a:pt x="855931" y="1108538"/>
                    <a:pt x="847122" y="1094026"/>
                    <a:pt x="836445" y="1080926"/>
                  </a:cubicBezTo>
                  <a:cubicBezTo>
                    <a:pt x="838813" y="1097668"/>
                    <a:pt x="843650" y="1113967"/>
                    <a:pt x="850786" y="1129298"/>
                  </a:cubicBezTo>
                  <a:cubicBezTo>
                    <a:pt x="857377" y="1144868"/>
                    <a:pt x="866197" y="1159403"/>
                    <a:pt x="876965" y="1172435"/>
                  </a:cubicBezTo>
                  <a:cubicBezTo>
                    <a:pt x="874472" y="1155715"/>
                    <a:pt x="869646" y="1139439"/>
                    <a:pt x="862624" y="1124063"/>
                  </a:cubicBezTo>
                  <a:close/>
                  <a:moveTo>
                    <a:pt x="621786" y="589120"/>
                  </a:moveTo>
                  <a:cubicBezTo>
                    <a:pt x="615116" y="573561"/>
                    <a:pt x="606261" y="559038"/>
                    <a:pt x="595494" y="545983"/>
                  </a:cubicBezTo>
                  <a:cubicBezTo>
                    <a:pt x="597861" y="562725"/>
                    <a:pt x="602698" y="579024"/>
                    <a:pt x="609835" y="594355"/>
                  </a:cubicBezTo>
                  <a:cubicBezTo>
                    <a:pt x="616482" y="609926"/>
                    <a:pt x="625337" y="624449"/>
                    <a:pt x="636127" y="637492"/>
                  </a:cubicBezTo>
                  <a:cubicBezTo>
                    <a:pt x="633657" y="620955"/>
                    <a:pt x="628819" y="604861"/>
                    <a:pt x="621786" y="589689"/>
                  </a:cubicBezTo>
                  <a:close/>
                  <a:moveTo>
                    <a:pt x="982929" y="1820171"/>
                  </a:moveTo>
                  <a:cubicBezTo>
                    <a:pt x="984966" y="1834182"/>
                    <a:pt x="988790" y="1847874"/>
                    <a:pt x="994310" y="1860917"/>
                  </a:cubicBezTo>
                  <a:lnTo>
                    <a:pt x="1007969" y="1860007"/>
                  </a:lnTo>
                  <a:cubicBezTo>
                    <a:pt x="1001356" y="1845893"/>
                    <a:pt x="992945" y="1832691"/>
                    <a:pt x="982929" y="1820740"/>
                  </a:cubicBezTo>
                  <a:close/>
                  <a:moveTo>
                    <a:pt x="1397225" y="1474962"/>
                  </a:moveTo>
                  <a:cubicBezTo>
                    <a:pt x="1390532" y="1459426"/>
                    <a:pt x="1381643" y="1444937"/>
                    <a:pt x="1370819" y="1431939"/>
                  </a:cubicBezTo>
                  <a:cubicBezTo>
                    <a:pt x="1373391" y="1448602"/>
                    <a:pt x="1378217" y="1464832"/>
                    <a:pt x="1385160" y="1480198"/>
                  </a:cubicBezTo>
                  <a:cubicBezTo>
                    <a:pt x="1391853" y="1495711"/>
                    <a:pt x="1400696" y="1510189"/>
                    <a:pt x="1411452" y="1523221"/>
                  </a:cubicBezTo>
                  <a:cubicBezTo>
                    <a:pt x="1409039" y="1506535"/>
                    <a:pt x="1404247" y="1490282"/>
                    <a:pt x="1397225" y="1474962"/>
                  </a:cubicBezTo>
                  <a:close/>
                  <a:moveTo>
                    <a:pt x="1053609" y="248578"/>
                  </a:moveTo>
                  <a:cubicBezTo>
                    <a:pt x="1046894" y="233121"/>
                    <a:pt x="1038039" y="218678"/>
                    <a:pt x="1027318" y="205668"/>
                  </a:cubicBezTo>
                  <a:cubicBezTo>
                    <a:pt x="1029822" y="222354"/>
                    <a:pt x="1034693" y="238607"/>
                    <a:pt x="1041773" y="253927"/>
                  </a:cubicBezTo>
                  <a:cubicBezTo>
                    <a:pt x="1048340" y="269474"/>
                    <a:pt x="1057161" y="283975"/>
                    <a:pt x="1067950" y="296950"/>
                  </a:cubicBezTo>
                  <a:cubicBezTo>
                    <a:pt x="1065503" y="280230"/>
                    <a:pt x="1060666" y="263932"/>
                    <a:pt x="1053609" y="248578"/>
                  </a:cubicBezTo>
                  <a:close/>
                  <a:moveTo>
                    <a:pt x="917028" y="11382"/>
                  </a:moveTo>
                  <a:cubicBezTo>
                    <a:pt x="901344" y="5258"/>
                    <a:pt x="884863" y="1423"/>
                    <a:pt x="868087" y="0"/>
                  </a:cubicBezTo>
                  <a:cubicBezTo>
                    <a:pt x="881631" y="10062"/>
                    <a:pt x="896541" y="18142"/>
                    <a:pt x="912362" y="24016"/>
                  </a:cubicBezTo>
                  <a:cubicBezTo>
                    <a:pt x="928069" y="30082"/>
                    <a:pt x="944538" y="33906"/>
                    <a:pt x="961303" y="35397"/>
                  </a:cubicBezTo>
                  <a:cubicBezTo>
                    <a:pt x="947759" y="25336"/>
                    <a:pt x="932849" y="17255"/>
                    <a:pt x="917028" y="11382"/>
                  </a:cubicBezTo>
                  <a:close/>
                  <a:moveTo>
                    <a:pt x="487936" y="1190987"/>
                  </a:moveTo>
                  <a:cubicBezTo>
                    <a:pt x="472297" y="1184602"/>
                    <a:pt x="455805" y="1180573"/>
                    <a:pt x="438995" y="1179036"/>
                  </a:cubicBezTo>
                  <a:cubicBezTo>
                    <a:pt x="452573" y="1189132"/>
                    <a:pt x="467517" y="1197259"/>
                    <a:pt x="483383" y="1203166"/>
                  </a:cubicBezTo>
                  <a:cubicBezTo>
                    <a:pt x="499102" y="1209186"/>
                    <a:pt x="515571" y="1213022"/>
                    <a:pt x="532325" y="1214547"/>
                  </a:cubicBezTo>
                  <a:cubicBezTo>
                    <a:pt x="518906" y="1204600"/>
                    <a:pt x="504098" y="1196667"/>
                    <a:pt x="488391" y="1190987"/>
                  </a:cubicBezTo>
                  <a:close/>
                  <a:moveTo>
                    <a:pt x="116891" y="1615299"/>
                  </a:moveTo>
                  <a:cubicBezTo>
                    <a:pt x="101195" y="1608994"/>
                    <a:pt x="84669" y="1604964"/>
                    <a:pt x="67835" y="1603348"/>
                  </a:cubicBezTo>
                  <a:cubicBezTo>
                    <a:pt x="95288" y="1623232"/>
                    <a:pt x="127464" y="1635593"/>
                    <a:pt x="161166" y="1639201"/>
                  </a:cubicBezTo>
                  <a:cubicBezTo>
                    <a:pt x="147758" y="1629219"/>
                    <a:pt x="133007" y="1621172"/>
                    <a:pt x="117346" y="1615299"/>
                  </a:cubicBezTo>
                  <a:close/>
                  <a:moveTo>
                    <a:pt x="1159346" y="1649444"/>
                  </a:moveTo>
                  <a:cubicBezTo>
                    <a:pt x="1143651" y="1643139"/>
                    <a:pt x="1127124" y="1639110"/>
                    <a:pt x="1110291" y="1637494"/>
                  </a:cubicBezTo>
                  <a:cubicBezTo>
                    <a:pt x="1137743" y="1657378"/>
                    <a:pt x="1169920" y="1669738"/>
                    <a:pt x="1203621" y="1673346"/>
                  </a:cubicBezTo>
                  <a:cubicBezTo>
                    <a:pt x="1190202" y="1663375"/>
                    <a:pt x="1175451" y="1655340"/>
                    <a:pt x="1159801" y="1649444"/>
                  </a:cubicBezTo>
                  <a:close/>
                  <a:moveTo>
                    <a:pt x="1086389" y="1018212"/>
                  </a:moveTo>
                  <a:cubicBezTo>
                    <a:pt x="1070716" y="1012043"/>
                    <a:pt x="1054235" y="1008207"/>
                    <a:pt x="1037447" y="1006830"/>
                  </a:cubicBezTo>
                  <a:cubicBezTo>
                    <a:pt x="1050969" y="1016937"/>
                    <a:pt x="1065879" y="1025018"/>
                    <a:pt x="1081722" y="1030846"/>
                  </a:cubicBezTo>
                  <a:cubicBezTo>
                    <a:pt x="1097407" y="1037060"/>
                    <a:pt x="1113876" y="1041078"/>
                    <a:pt x="1130664" y="1042797"/>
                  </a:cubicBezTo>
                  <a:cubicBezTo>
                    <a:pt x="1117347" y="1032496"/>
                    <a:pt x="1102574" y="1024210"/>
                    <a:pt x="1086844" y="1018212"/>
                  </a:cubicBezTo>
                  <a:close/>
                  <a:moveTo>
                    <a:pt x="947076" y="487367"/>
                  </a:moveTo>
                  <a:cubicBezTo>
                    <a:pt x="931415" y="481175"/>
                    <a:pt x="914923" y="477340"/>
                    <a:pt x="898135" y="475985"/>
                  </a:cubicBezTo>
                  <a:cubicBezTo>
                    <a:pt x="911656" y="486058"/>
                    <a:pt x="926578" y="494105"/>
                    <a:pt x="942410" y="499887"/>
                  </a:cubicBezTo>
                  <a:cubicBezTo>
                    <a:pt x="958071" y="506192"/>
                    <a:pt x="974552" y="510221"/>
                    <a:pt x="991351" y="511838"/>
                  </a:cubicBezTo>
                  <a:cubicBezTo>
                    <a:pt x="978035" y="501571"/>
                    <a:pt x="963261" y="493320"/>
                    <a:pt x="947531" y="487367"/>
                  </a:cubicBezTo>
                  <a:close/>
                  <a:moveTo>
                    <a:pt x="325177" y="676076"/>
                  </a:moveTo>
                  <a:cubicBezTo>
                    <a:pt x="319008" y="691749"/>
                    <a:pt x="315172" y="708230"/>
                    <a:pt x="313795" y="725018"/>
                  </a:cubicBezTo>
                  <a:cubicBezTo>
                    <a:pt x="333508" y="697474"/>
                    <a:pt x="345846" y="665343"/>
                    <a:pt x="349648" y="631688"/>
                  </a:cubicBezTo>
                  <a:cubicBezTo>
                    <a:pt x="339336" y="645198"/>
                    <a:pt x="331095" y="660153"/>
                    <a:pt x="325177" y="676076"/>
                  </a:cubicBezTo>
                  <a:close/>
                  <a:moveTo>
                    <a:pt x="889826" y="1526407"/>
                  </a:moveTo>
                  <a:cubicBezTo>
                    <a:pt x="883657" y="1542080"/>
                    <a:pt x="879821" y="1558561"/>
                    <a:pt x="878444" y="1575349"/>
                  </a:cubicBezTo>
                  <a:cubicBezTo>
                    <a:pt x="888540" y="1561805"/>
                    <a:pt x="896666" y="1546895"/>
                    <a:pt x="902573" y="1531074"/>
                  </a:cubicBezTo>
                  <a:cubicBezTo>
                    <a:pt x="908583" y="1515356"/>
                    <a:pt x="912407" y="1498886"/>
                    <a:pt x="913955" y="1482133"/>
                  </a:cubicBezTo>
                  <a:cubicBezTo>
                    <a:pt x="903871" y="1495643"/>
                    <a:pt x="895824" y="1510564"/>
                    <a:pt x="890054" y="1526407"/>
                  </a:cubicBezTo>
                  <a:close/>
                  <a:moveTo>
                    <a:pt x="1152289" y="727750"/>
                  </a:moveTo>
                  <a:cubicBezTo>
                    <a:pt x="1146120" y="743502"/>
                    <a:pt x="1142285" y="760062"/>
                    <a:pt x="1140908" y="776919"/>
                  </a:cubicBezTo>
                  <a:cubicBezTo>
                    <a:pt x="1160769" y="749409"/>
                    <a:pt x="1173129" y="717210"/>
                    <a:pt x="1176760" y="683475"/>
                  </a:cubicBezTo>
                  <a:cubicBezTo>
                    <a:pt x="1166608" y="696996"/>
                    <a:pt x="1158436" y="711906"/>
                    <a:pt x="1152517" y="727750"/>
                  </a:cubicBezTo>
                  <a:close/>
                  <a:moveTo>
                    <a:pt x="507740" y="1596064"/>
                  </a:moveTo>
                  <a:cubicBezTo>
                    <a:pt x="501571" y="1611771"/>
                    <a:pt x="497736" y="1628297"/>
                    <a:pt x="496358" y="1645119"/>
                  </a:cubicBezTo>
                  <a:cubicBezTo>
                    <a:pt x="506397" y="1631473"/>
                    <a:pt x="514478" y="1616494"/>
                    <a:pt x="520374" y="1600617"/>
                  </a:cubicBezTo>
                  <a:cubicBezTo>
                    <a:pt x="526452" y="1584921"/>
                    <a:pt x="530276" y="1568441"/>
                    <a:pt x="531756" y="1551675"/>
                  </a:cubicBezTo>
                  <a:cubicBezTo>
                    <a:pt x="521728" y="1565254"/>
                    <a:pt x="513716" y="1580198"/>
                    <a:pt x="507968" y="1596064"/>
                  </a:cubicBezTo>
                  <a:close/>
                  <a:moveTo>
                    <a:pt x="81835" y="1194629"/>
                  </a:moveTo>
                  <a:cubicBezTo>
                    <a:pt x="75757" y="1210370"/>
                    <a:pt x="71933" y="1226885"/>
                    <a:pt x="70453" y="1243685"/>
                  </a:cubicBezTo>
                  <a:cubicBezTo>
                    <a:pt x="80583" y="1230140"/>
                    <a:pt x="88664" y="1215185"/>
                    <a:pt x="94469" y="1199296"/>
                  </a:cubicBezTo>
                  <a:cubicBezTo>
                    <a:pt x="100660" y="1183634"/>
                    <a:pt x="104496" y="1167142"/>
                    <a:pt x="105850" y="1150354"/>
                  </a:cubicBezTo>
                  <a:cubicBezTo>
                    <a:pt x="95937" y="1163955"/>
                    <a:pt x="87936" y="1178854"/>
                    <a:pt x="82063" y="1194629"/>
                  </a:cubicBezTo>
                  <a:close/>
                  <a:moveTo>
                    <a:pt x="609721" y="922150"/>
                  </a:moveTo>
                  <a:cubicBezTo>
                    <a:pt x="603495" y="937845"/>
                    <a:pt x="599659" y="954372"/>
                    <a:pt x="598339" y="971205"/>
                  </a:cubicBezTo>
                  <a:cubicBezTo>
                    <a:pt x="618177" y="943730"/>
                    <a:pt x="630538" y="911565"/>
                    <a:pt x="634192" y="877875"/>
                  </a:cubicBezTo>
                  <a:cubicBezTo>
                    <a:pt x="623903" y="891351"/>
                    <a:pt x="615662" y="906273"/>
                    <a:pt x="609721" y="922150"/>
                  </a:cubicBezTo>
                  <a:close/>
                  <a:moveTo>
                    <a:pt x="769976" y="286820"/>
                  </a:moveTo>
                  <a:cubicBezTo>
                    <a:pt x="763978" y="302584"/>
                    <a:pt x="760154" y="319088"/>
                    <a:pt x="758594" y="335876"/>
                  </a:cubicBezTo>
                  <a:cubicBezTo>
                    <a:pt x="768713" y="322343"/>
                    <a:pt x="776839" y="307433"/>
                    <a:pt x="782724" y="291601"/>
                  </a:cubicBezTo>
                  <a:cubicBezTo>
                    <a:pt x="788790" y="275860"/>
                    <a:pt x="792614" y="259345"/>
                    <a:pt x="794105" y="242545"/>
                  </a:cubicBezTo>
                  <a:cubicBezTo>
                    <a:pt x="784067" y="256112"/>
                    <a:pt x="775986" y="271011"/>
                    <a:pt x="770090" y="286820"/>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70" name="Freeform: Shape 369">
              <a:extLst>
                <a:ext uri="{FF2B5EF4-FFF2-40B4-BE49-F238E27FC236}">
                  <a16:creationId xmlns="" xmlns:a16="http://schemas.microsoft.com/office/drawing/2014/main" id="{BC1AA8EC-0DB4-4B63-8937-100469AA2581}"/>
                </a:ext>
              </a:extLst>
            </p:cNvPr>
            <p:cNvSpPr/>
            <p:nvPr/>
          </p:nvSpPr>
          <p:spPr>
            <a:xfrm>
              <a:off x="9865367" y="2429579"/>
              <a:ext cx="477552" cy="288277"/>
            </a:xfrm>
            <a:custGeom>
              <a:avLst/>
              <a:gdLst>
                <a:gd name="connsiteX0" fmla="*/ 2987 w 477552"/>
                <a:gd name="connsiteY0" fmla="*/ 1223 h 288277"/>
                <a:gd name="connsiteX1" fmla="*/ 174738 w 477552"/>
                <a:gd name="connsiteY1" fmla="*/ 215769 h 288277"/>
                <a:gd name="connsiteX2" fmla="*/ 299937 w 477552"/>
                <a:gd name="connsiteY2" fmla="*/ 271312 h 288277"/>
                <a:gd name="connsiteX3" fmla="*/ 371301 w 477552"/>
                <a:gd name="connsiteY3" fmla="*/ 264142 h 288277"/>
                <a:gd name="connsiteX4" fmla="*/ 422633 w 477552"/>
                <a:gd name="connsiteY4" fmla="*/ 216111 h 288277"/>
                <a:gd name="connsiteX5" fmla="*/ 456095 w 477552"/>
                <a:gd name="connsiteY5" fmla="*/ 143723 h 288277"/>
                <a:gd name="connsiteX6" fmla="*/ 475786 w 477552"/>
                <a:gd name="connsiteY6" fmla="*/ 55969 h 288277"/>
                <a:gd name="connsiteX7" fmla="*/ 476320 w 477552"/>
                <a:gd name="connsiteY7" fmla="*/ 54797 h 288277"/>
                <a:gd name="connsiteX8" fmla="*/ 477493 w 477552"/>
                <a:gd name="connsiteY8" fmla="*/ 55332 h 288277"/>
                <a:gd name="connsiteX9" fmla="*/ 477493 w 477552"/>
                <a:gd name="connsiteY9" fmla="*/ 55969 h 288277"/>
                <a:gd name="connsiteX10" fmla="*/ 465314 w 477552"/>
                <a:gd name="connsiteY10" fmla="*/ 140194 h 288277"/>
                <a:gd name="connsiteX11" fmla="*/ 440275 w 477552"/>
                <a:gd name="connsiteY11" fmla="*/ 211217 h 288277"/>
                <a:gd name="connsiteX12" fmla="*/ 394748 w 477552"/>
                <a:gd name="connsiteY12" fmla="*/ 266760 h 288277"/>
                <a:gd name="connsiteX13" fmla="*/ 323953 w 477552"/>
                <a:gd name="connsiteY13" fmla="*/ 288157 h 288277"/>
                <a:gd name="connsiteX14" fmla="*/ 186234 w 477552"/>
                <a:gd name="connsiteY14" fmla="*/ 241265 h 288277"/>
                <a:gd name="connsiteX15" fmla="*/ 79700 w 477552"/>
                <a:gd name="connsiteY15" fmla="*/ 144292 h 288277"/>
                <a:gd name="connsiteX16" fmla="*/ 28 w 477552"/>
                <a:gd name="connsiteY16" fmla="*/ 1792 h 288277"/>
                <a:gd name="connsiteX17" fmla="*/ 1223 w 477552"/>
                <a:gd name="connsiteY17" fmla="*/ 28 h 288277"/>
                <a:gd name="connsiteX18" fmla="*/ 2987 w 477552"/>
                <a:gd name="connsiteY18" fmla="*/ 1223 h 28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7552" h="288277">
                  <a:moveTo>
                    <a:pt x="2987" y="1223"/>
                  </a:moveTo>
                  <a:cubicBezTo>
                    <a:pt x="40342" y="86620"/>
                    <a:pt x="99584" y="160636"/>
                    <a:pt x="174738" y="215769"/>
                  </a:cubicBezTo>
                  <a:cubicBezTo>
                    <a:pt x="211421" y="244030"/>
                    <a:pt x="254365" y="263083"/>
                    <a:pt x="299937" y="271312"/>
                  </a:cubicBezTo>
                  <a:cubicBezTo>
                    <a:pt x="323907" y="276047"/>
                    <a:pt x="348742" y="273543"/>
                    <a:pt x="371301" y="264142"/>
                  </a:cubicBezTo>
                  <a:cubicBezTo>
                    <a:pt x="392232" y="252783"/>
                    <a:pt x="409908" y="236245"/>
                    <a:pt x="422633" y="216111"/>
                  </a:cubicBezTo>
                  <a:cubicBezTo>
                    <a:pt x="437418" y="193837"/>
                    <a:pt x="448708" y="169423"/>
                    <a:pt x="456095" y="143723"/>
                  </a:cubicBezTo>
                  <a:cubicBezTo>
                    <a:pt x="464768" y="114984"/>
                    <a:pt x="471347" y="85653"/>
                    <a:pt x="475786" y="55969"/>
                  </a:cubicBezTo>
                  <a:cubicBezTo>
                    <a:pt x="475615" y="55503"/>
                    <a:pt x="475854" y="54979"/>
                    <a:pt x="476320" y="54797"/>
                  </a:cubicBezTo>
                  <a:cubicBezTo>
                    <a:pt x="476799" y="54626"/>
                    <a:pt x="477322" y="54865"/>
                    <a:pt x="477493" y="55332"/>
                  </a:cubicBezTo>
                  <a:cubicBezTo>
                    <a:pt x="477572" y="55537"/>
                    <a:pt x="477572" y="55765"/>
                    <a:pt x="477493" y="55969"/>
                  </a:cubicBezTo>
                  <a:cubicBezTo>
                    <a:pt x="473395" y="84082"/>
                    <a:pt x="471574" y="112878"/>
                    <a:pt x="465314" y="140194"/>
                  </a:cubicBezTo>
                  <a:cubicBezTo>
                    <a:pt x="460158" y="164882"/>
                    <a:pt x="451747" y="188760"/>
                    <a:pt x="440275" y="211217"/>
                  </a:cubicBezTo>
                  <a:cubicBezTo>
                    <a:pt x="429268" y="232785"/>
                    <a:pt x="413744" y="251736"/>
                    <a:pt x="394748" y="266760"/>
                  </a:cubicBezTo>
                  <a:cubicBezTo>
                    <a:pt x="374294" y="281784"/>
                    <a:pt x="349300" y="289341"/>
                    <a:pt x="323953" y="288157"/>
                  </a:cubicBezTo>
                  <a:cubicBezTo>
                    <a:pt x="274533" y="285858"/>
                    <a:pt x="226787" y="269594"/>
                    <a:pt x="186234" y="241265"/>
                  </a:cubicBezTo>
                  <a:cubicBezTo>
                    <a:pt x="145885" y="214688"/>
                    <a:pt x="109942" y="181965"/>
                    <a:pt x="79700" y="144292"/>
                  </a:cubicBezTo>
                  <a:cubicBezTo>
                    <a:pt x="45373" y="101576"/>
                    <a:pt x="18444" y="53409"/>
                    <a:pt x="28" y="1792"/>
                  </a:cubicBezTo>
                  <a:cubicBezTo>
                    <a:pt x="-131" y="973"/>
                    <a:pt x="404" y="187"/>
                    <a:pt x="1223" y="28"/>
                  </a:cubicBezTo>
                  <a:cubicBezTo>
                    <a:pt x="2043" y="-131"/>
                    <a:pt x="2828" y="404"/>
                    <a:pt x="2987" y="122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1" name="Freeform: Shape 370">
              <a:extLst>
                <a:ext uri="{FF2B5EF4-FFF2-40B4-BE49-F238E27FC236}">
                  <a16:creationId xmlns="" xmlns:a16="http://schemas.microsoft.com/office/drawing/2014/main" id="{D7D7CE86-E16B-471A-9623-1A4D7EA4CDFD}"/>
                </a:ext>
              </a:extLst>
            </p:cNvPr>
            <p:cNvSpPr/>
            <p:nvPr/>
          </p:nvSpPr>
          <p:spPr>
            <a:xfrm>
              <a:off x="9917272" y="2039566"/>
              <a:ext cx="423197" cy="611072"/>
            </a:xfrm>
            <a:custGeom>
              <a:avLst/>
              <a:gdLst>
                <a:gd name="connsiteX0" fmla="*/ 285705 w 423197"/>
                <a:gd name="connsiteY0" fmla="*/ 609994 h 611072"/>
                <a:gd name="connsiteX1" fmla="*/ 479 w 423197"/>
                <a:gd name="connsiteY1" fmla="*/ 366652 h 611072"/>
                <a:gd name="connsiteX2" fmla="*/ 29388 w 423197"/>
                <a:gd name="connsiteY2" fmla="*/ 184544 h 611072"/>
                <a:gd name="connsiteX3" fmla="*/ 52152 w 423197"/>
                <a:gd name="connsiteY3" fmla="*/ 842 h 611072"/>
                <a:gd name="connsiteX4" fmla="*/ 423197 w 423197"/>
                <a:gd name="connsiteY4" fmla="*/ 117164 h 611072"/>
                <a:gd name="connsiteX5" fmla="*/ 371524 w 423197"/>
                <a:gd name="connsiteY5" fmla="*/ 345596 h 611072"/>
                <a:gd name="connsiteX6" fmla="*/ 372548 w 423197"/>
                <a:gd name="connsiteY6" fmla="*/ 370408 h 611072"/>
                <a:gd name="connsiteX7" fmla="*/ 372548 w 423197"/>
                <a:gd name="connsiteY7" fmla="*/ 374505 h 611072"/>
                <a:gd name="connsiteX8" fmla="*/ 285705 w 423197"/>
                <a:gd name="connsiteY8" fmla="*/ 609994 h 6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197" h="611072">
                  <a:moveTo>
                    <a:pt x="285705" y="609994"/>
                  </a:moveTo>
                  <a:cubicBezTo>
                    <a:pt x="196017" y="625018"/>
                    <a:pt x="53176" y="480014"/>
                    <a:pt x="479" y="366652"/>
                  </a:cubicBezTo>
                  <a:cubicBezTo>
                    <a:pt x="-3050" y="358912"/>
                    <a:pt x="13568" y="280492"/>
                    <a:pt x="29388" y="184544"/>
                  </a:cubicBezTo>
                  <a:cubicBezTo>
                    <a:pt x="38721" y="126156"/>
                    <a:pt x="47827" y="60938"/>
                    <a:pt x="52152" y="842"/>
                  </a:cubicBezTo>
                  <a:cubicBezTo>
                    <a:pt x="52949" y="-11564"/>
                    <a:pt x="423197" y="117164"/>
                    <a:pt x="423197" y="117164"/>
                  </a:cubicBezTo>
                  <a:cubicBezTo>
                    <a:pt x="423197" y="117164"/>
                    <a:pt x="377670" y="240770"/>
                    <a:pt x="371524" y="345596"/>
                  </a:cubicBezTo>
                  <a:cubicBezTo>
                    <a:pt x="371160" y="353882"/>
                    <a:pt x="371501" y="362179"/>
                    <a:pt x="372548" y="370408"/>
                  </a:cubicBezTo>
                  <a:cubicBezTo>
                    <a:pt x="372617" y="371774"/>
                    <a:pt x="372617" y="373140"/>
                    <a:pt x="372548" y="374505"/>
                  </a:cubicBezTo>
                  <a:cubicBezTo>
                    <a:pt x="376873" y="421740"/>
                    <a:pt x="372434" y="595312"/>
                    <a:pt x="285705" y="609994"/>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372" name="Freeform: Shape 371">
              <a:extLst>
                <a:ext uri="{FF2B5EF4-FFF2-40B4-BE49-F238E27FC236}">
                  <a16:creationId xmlns="" xmlns:a16="http://schemas.microsoft.com/office/drawing/2014/main" id="{C34D08B6-8C93-4BFF-B3E7-7F4B5CBD92E0}"/>
                </a:ext>
              </a:extLst>
            </p:cNvPr>
            <p:cNvSpPr/>
            <p:nvPr/>
          </p:nvSpPr>
          <p:spPr>
            <a:xfrm>
              <a:off x="9979554" y="2040067"/>
              <a:ext cx="360574" cy="374280"/>
            </a:xfrm>
            <a:custGeom>
              <a:avLst/>
              <a:gdLst>
                <a:gd name="connsiteX0" fmla="*/ 271227 w 360574"/>
                <a:gd name="connsiteY0" fmla="*/ 373435 h 374280"/>
                <a:gd name="connsiteX1" fmla="*/ 310039 w 360574"/>
                <a:gd name="connsiteY1" fmla="*/ 373435 h 374280"/>
                <a:gd name="connsiteX2" fmla="*/ 310039 w 360574"/>
                <a:gd name="connsiteY2" fmla="*/ 369338 h 374280"/>
                <a:gd name="connsiteX3" fmla="*/ 309129 w 360574"/>
                <a:gd name="connsiteY3" fmla="*/ 344526 h 374280"/>
                <a:gd name="connsiteX4" fmla="*/ 360574 w 360574"/>
                <a:gd name="connsiteY4" fmla="*/ 116208 h 374280"/>
                <a:gd name="connsiteX5" fmla="*/ 0 w 360574"/>
                <a:gd name="connsiteY5" fmla="*/ 0 h 374280"/>
                <a:gd name="connsiteX6" fmla="*/ 271227 w 360574"/>
                <a:gd name="connsiteY6" fmla="*/ 373435 h 37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574" h="374280">
                  <a:moveTo>
                    <a:pt x="271227" y="373435"/>
                  </a:moveTo>
                  <a:cubicBezTo>
                    <a:pt x="284146" y="374562"/>
                    <a:pt x="297121" y="374562"/>
                    <a:pt x="310039" y="373435"/>
                  </a:cubicBezTo>
                  <a:cubicBezTo>
                    <a:pt x="310039" y="371842"/>
                    <a:pt x="310039" y="370476"/>
                    <a:pt x="310039" y="369338"/>
                  </a:cubicBezTo>
                  <a:cubicBezTo>
                    <a:pt x="308924" y="361120"/>
                    <a:pt x="308616" y="352812"/>
                    <a:pt x="309129" y="344526"/>
                  </a:cubicBezTo>
                  <a:cubicBezTo>
                    <a:pt x="315389" y="239700"/>
                    <a:pt x="360574" y="116208"/>
                    <a:pt x="360574" y="116208"/>
                  </a:cubicBezTo>
                  <a:cubicBezTo>
                    <a:pt x="360574" y="116208"/>
                    <a:pt x="60096" y="11609"/>
                    <a:pt x="0" y="0"/>
                  </a:cubicBezTo>
                  <a:cubicBezTo>
                    <a:pt x="6943" y="70567"/>
                    <a:pt x="49283" y="353859"/>
                    <a:pt x="271227" y="373435"/>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3" name="Freeform: Shape 372">
              <a:extLst>
                <a:ext uri="{FF2B5EF4-FFF2-40B4-BE49-F238E27FC236}">
                  <a16:creationId xmlns="" xmlns:a16="http://schemas.microsoft.com/office/drawing/2014/main" id="{E4D58451-85B7-445F-8211-2E7019766B2E}"/>
                </a:ext>
              </a:extLst>
            </p:cNvPr>
            <p:cNvSpPr/>
            <p:nvPr/>
          </p:nvSpPr>
          <p:spPr>
            <a:xfrm>
              <a:off x="9905021" y="1408613"/>
              <a:ext cx="653602" cy="918245"/>
            </a:xfrm>
            <a:custGeom>
              <a:avLst/>
              <a:gdLst>
                <a:gd name="connsiteX0" fmla="*/ 10681 w 653602"/>
                <a:gd name="connsiteY0" fmla="*/ 220459 h 918245"/>
                <a:gd name="connsiteX1" fmla="*/ 142823 w 653602"/>
                <a:gd name="connsiteY1" fmla="*/ 826196 h 918245"/>
                <a:gd name="connsiteX2" fmla="*/ 613004 w 653602"/>
                <a:gd name="connsiteY2" fmla="*/ 792050 h 918245"/>
                <a:gd name="connsiteX3" fmla="*/ 499869 w 653602"/>
                <a:gd name="connsiteY3" fmla="*/ 51326 h 918245"/>
                <a:gd name="connsiteX4" fmla="*/ 10681 w 653602"/>
                <a:gd name="connsiteY4" fmla="*/ 220459 h 918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602" h="918245">
                  <a:moveTo>
                    <a:pt x="10681" y="220459"/>
                  </a:moveTo>
                  <a:cubicBezTo>
                    <a:pt x="-28700" y="354650"/>
                    <a:pt x="46534" y="741629"/>
                    <a:pt x="142823" y="826196"/>
                  </a:cubicBezTo>
                  <a:cubicBezTo>
                    <a:pt x="282363" y="949688"/>
                    <a:pt x="508633" y="959021"/>
                    <a:pt x="613004" y="792050"/>
                  </a:cubicBezTo>
                  <a:cubicBezTo>
                    <a:pt x="714187" y="629974"/>
                    <a:pt x="607199" y="128494"/>
                    <a:pt x="499869" y="51326"/>
                  </a:cubicBezTo>
                  <a:cubicBezTo>
                    <a:pt x="341890" y="-62720"/>
                    <a:pt x="68728" y="21847"/>
                    <a:pt x="10681" y="220459"/>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374" name="Freeform: Shape 373">
              <a:extLst>
                <a:ext uri="{FF2B5EF4-FFF2-40B4-BE49-F238E27FC236}">
                  <a16:creationId xmlns="" xmlns:a16="http://schemas.microsoft.com/office/drawing/2014/main" id="{09EA3A93-6C63-4AB0-AD5A-256654493606}"/>
                </a:ext>
              </a:extLst>
            </p:cNvPr>
            <p:cNvSpPr/>
            <p:nvPr/>
          </p:nvSpPr>
          <p:spPr>
            <a:xfrm>
              <a:off x="10267664" y="1863643"/>
              <a:ext cx="22614" cy="73918"/>
            </a:xfrm>
            <a:custGeom>
              <a:avLst/>
              <a:gdLst>
                <a:gd name="connsiteX0" fmla="*/ 15669 w 22614"/>
                <a:gd name="connsiteY0" fmla="*/ 233 h 73918"/>
                <a:gd name="connsiteX1" fmla="*/ 14189 w 22614"/>
                <a:gd name="connsiteY1" fmla="*/ 2851 h 73918"/>
                <a:gd name="connsiteX2" fmla="*/ 304 w 22614"/>
                <a:gd name="connsiteY2" fmla="*/ 72508 h 73918"/>
                <a:gd name="connsiteX3" fmla="*/ 304 w 22614"/>
                <a:gd name="connsiteY3" fmla="*/ 73873 h 73918"/>
                <a:gd name="connsiteX4" fmla="*/ 15669 w 22614"/>
                <a:gd name="connsiteY4" fmla="*/ 233 h 7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4" h="73918">
                  <a:moveTo>
                    <a:pt x="15669" y="233"/>
                  </a:moveTo>
                  <a:cubicBezTo>
                    <a:pt x="15669" y="-791"/>
                    <a:pt x="13962" y="1827"/>
                    <a:pt x="14189" y="2851"/>
                  </a:cubicBezTo>
                  <a:cubicBezTo>
                    <a:pt x="19880" y="28802"/>
                    <a:pt x="22156" y="59760"/>
                    <a:pt x="304" y="72508"/>
                  </a:cubicBezTo>
                  <a:cubicBezTo>
                    <a:pt x="-379" y="72508"/>
                    <a:pt x="304" y="74215"/>
                    <a:pt x="304" y="73873"/>
                  </a:cubicBezTo>
                  <a:cubicBezTo>
                    <a:pt x="28644" y="64427"/>
                    <a:pt x="25344" y="23794"/>
                    <a:pt x="15669" y="23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5" name="Freeform: Shape 374">
              <a:extLst>
                <a:ext uri="{FF2B5EF4-FFF2-40B4-BE49-F238E27FC236}">
                  <a16:creationId xmlns="" xmlns:a16="http://schemas.microsoft.com/office/drawing/2014/main" id="{FDAA4423-90B9-48E1-9139-C475E0A75A70}"/>
                </a:ext>
              </a:extLst>
            </p:cNvPr>
            <p:cNvSpPr/>
            <p:nvPr/>
          </p:nvSpPr>
          <p:spPr>
            <a:xfrm>
              <a:off x="10228529" y="1840977"/>
              <a:ext cx="60012" cy="85213"/>
            </a:xfrm>
            <a:custGeom>
              <a:avLst/>
              <a:gdLst>
                <a:gd name="connsiteX0" fmla="*/ 26463 w 60012"/>
                <a:gd name="connsiteY0" fmla="*/ 137 h 85213"/>
                <a:gd name="connsiteX1" fmla="*/ 36024 w 60012"/>
                <a:gd name="connsiteY1" fmla="*/ 85045 h 85213"/>
                <a:gd name="connsiteX2" fmla="*/ 26463 w 60012"/>
                <a:gd name="connsiteY2" fmla="*/ 137 h 85213"/>
              </a:gdLst>
              <a:ahLst/>
              <a:cxnLst>
                <a:cxn ang="0">
                  <a:pos x="connsiteX0" y="connsiteY0"/>
                </a:cxn>
                <a:cxn ang="0">
                  <a:pos x="connsiteX1" y="connsiteY1"/>
                </a:cxn>
                <a:cxn ang="0">
                  <a:pos x="connsiteX2" y="connsiteY2"/>
                </a:cxn>
              </a:cxnLst>
              <a:rect l="l" t="t" r="r" b="b"/>
              <a:pathLst>
                <a:path w="60012" h="85213">
                  <a:moveTo>
                    <a:pt x="26463" y="137"/>
                  </a:moveTo>
                  <a:cubicBezTo>
                    <a:pt x="-15990" y="4917"/>
                    <a:pt x="-3357" y="89483"/>
                    <a:pt x="36024" y="85045"/>
                  </a:cubicBezTo>
                  <a:cubicBezTo>
                    <a:pt x="75405" y="80606"/>
                    <a:pt x="62088" y="-3847"/>
                    <a:pt x="26463" y="13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6" name="Freeform: Shape 375">
              <a:extLst>
                <a:ext uri="{FF2B5EF4-FFF2-40B4-BE49-F238E27FC236}">
                  <a16:creationId xmlns="" xmlns:a16="http://schemas.microsoft.com/office/drawing/2014/main" id="{7B30123E-D2C2-4982-A811-6224CB3CE057}"/>
                </a:ext>
              </a:extLst>
            </p:cNvPr>
            <p:cNvSpPr/>
            <p:nvPr/>
          </p:nvSpPr>
          <p:spPr>
            <a:xfrm>
              <a:off x="10443486" y="1836043"/>
              <a:ext cx="39213" cy="64827"/>
            </a:xfrm>
            <a:custGeom>
              <a:avLst/>
              <a:gdLst>
                <a:gd name="connsiteX0" fmla="*/ 102 w 39213"/>
                <a:gd name="connsiteY0" fmla="*/ 290 h 64827"/>
                <a:gd name="connsiteX1" fmla="*/ 2492 w 39213"/>
                <a:gd name="connsiteY1" fmla="*/ 2225 h 64827"/>
                <a:gd name="connsiteX2" fmla="*/ 38572 w 39213"/>
                <a:gd name="connsiteY2" fmla="*/ 63345 h 64827"/>
                <a:gd name="connsiteX3" fmla="*/ 38572 w 39213"/>
                <a:gd name="connsiteY3" fmla="*/ 64825 h 64827"/>
                <a:gd name="connsiteX4" fmla="*/ 102 w 39213"/>
                <a:gd name="connsiteY4" fmla="*/ 290 h 6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3" h="64827">
                  <a:moveTo>
                    <a:pt x="102" y="290"/>
                  </a:moveTo>
                  <a:cubicBezTo>
                    <a:pt x="102" y="-734"/>
                    <a:pt x="2378" y="1201"/>
                    <a:pt x="2492" y="2225"/>
                  </a:cubicBezTo>
                  <a:cubicBezTo>
                    <a:pt x="5565" y="28631"/>
                    <a:pt x="13874" y="58224"/>
                    <a:pt x="38572" y="63345"/>
                  </a:cubicBezTo>
                  <a:cubicBezTo>
                    <a:pt x="39369" y="63345"/>
                    <a:pt x="39483" y="64825"/>
                    <a:pt x="38572" y="64825"/>
                  </a:cubicBezTo>
                  <a:cubicBezTo>
                    <a:pt x="8980" y="65166"/>
                    <a:pt x="-1150" y="25672"/>
                    <a:pt x="102" y="290"/>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7" name="Freeform: Shape 376">
              <a:extLst>
                <a:ext uri="{FF2B5EF4-FFF2-40B4-BE49-F238E27FC236}">
                  <a16:creationId xmlns="" xmlns:a16="http://schemas.microsoft.com/office/drawing/2014/main" id="{70D68A6C-FD7F-4C79-B9A9-0EFE6B618287}"/>
                </a:ext>
              </a:extLst>
            </p:cNvPr>
            <p:cNvSpPr/>
            <p:nvPr/>
          </p:nvSpPr>
          <p:spPr>
            <a:xfrm>
              <a:off x="10443403" y="1804635"/>
              <a:ext cx="60519" cy="84821"/>
            </a:xfrm>
            <a:custGeom>
              <a:avLst/>
              <a:gdLst>
                <a:gd name="connsiteX0" fmla="*/ 19534 w 60519"/>
                <a:gd name="connsiteY0" fmla="*/ 740 h 84821"/>
                <a:gd name="connsiteX1" fmla="*/ 38542 w 60519"/>
                <a:gd name="connsiteY1" fmla="*/ 84168 h 84821"/>
                <a:gd name="connsiteX2" fmla="*/ 19534 w 60519"/>
                <a:gd name="connsiteY2" fmla="*/ 740 h 84821"/>
              </a:gdLst>
              <a:ahLst/>
              <a:cxnLst>
                <a:cxn ang="0">
                  <a:pos x="connsiteX0" y="connsiteY0"/>
                </a:cxn>
                <a:cxn ang="0">
                  <a:pos x="connsiteX1" y="connsiteY1"/>
                </a:cxn>
                <a:cxn ang="0">
                  <a:pos x="connsiteX2" y="connsiteY2"/>
                </a:cxn>
              </a:cxnLst>
              <a:rect l="l" t="t" r="r" b="b"/>
              <a:pathLst>
                <a:path w="60519" h="84821">
                  <a:moveTo>
                    <a:pt x="19534" y="740"/>
                  </a:moveTo>
                  <a:cubicBezTo>
                    <a:pt x="61192" y="-8707"/>
                    <a:pt x="77126" y="75290"/>
                    <a:pt x="38542" y="84168"/>
                  </a:cubicBezTo>
                  <a:cubicBezTo>
                    <a:pt x="-42" y="93046"/>
                    <a:pt x="-15408" y="8707"/>
                    <a:pt x="19534" y="740"/>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8" name="Freeform: Shape 377">
              <a:extLst>
                <a:ext uri="{FF2B5EF4-FFF2-40B4-BE49-F238E27FC236}">
                  <a16:creationId xmlns="" xmlns:a16="http://schemas.microsoft.com/office/drawing/2014/main" id="{E079C86C-7386-401C-A180-43CAC26936E0}"/>
                </a:ext>
              </a:extLst>
            </p:cNvPr>
            <p:cNvSpPr/>
            <p:nvPr/>
          </p:nvSpPr>
          <p:spPr>
            <a:xfrm>
              <a:off x="10189290" y="1741535"/>
              <a:ext cx="87240" cy="67277"/>
            </a:xfrm>
            <a:custGeom>
              <a:avLst/>
              <a:gdLst>
                <a:gd name="connsiteX0" fmla="*/ 26549 w 87240"/>
                <a:gd name="connsiteY0" fmla="*/ 65888 h 67277"/>
                <a:gd name="connsiteX1" fmla="*/ 57508 w 87240"/>
                <a:gd name="connsiteY1" fmla="*/ 49385 h 67277"/>
                <a:gd name="connsiteX2" fmla="*/ 85962 w 87240"/>
                <a:gd name="connsiteY2" fmla="*/ 26621 h 67277"/>
                <a:gd name="connsiteX3" fmla="*/ 79930 w 87240"/>
                <a:gd name="connsiteY3" fmla="*/ 5337 h 67277"/>
                <a:gd name="connsiteX4" fmla="*/ 34403 w 87240"/>
                <a:gd name="connsiteY4" fmla="*/ 7500 h 67277"/>
                <a:gd name="connsiteX5" fmla="*/ 1054 w 87240"/>
                <a:gd name="connsiteY5" fmla="*/ 41645 h 67277"/>
                <a:gd name="connsiteX6" fmla="*/ 13073 w 87240"/>
                <a:gd name="connsiteY6" fmla="*/ 66230 h 67277"/>
                <a:gd name="connsiteX7" fmla="*/ 26549 w 87240"/>
                <a:gd name="connsiteY7" fmla="*/ 65888 h 6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40" h="67277">
                  <a:moveTo>
                    <a:pt x="26549" y="65888"/>
                  </a:moveTo>
                  <a:cubicBezTo>
                    <a:pt x="37134" y="60903"/>
                    <a:pt x="47469" y="55394"/>
                    <a:pt x="57508" y="49385"/>
                  </a:cubicBezTo>
                  <a:cubicBezTo>
                    <a:pt x="69231" y="45117"/>
                    <a:pt x="79224" y="37126"/>
                    <a:pt x="85962" y="26621"/>
                  </a:cubicBezTo>
                  <a:cubicBezTo>
                    <a:pt x="88990" y="18973"/>
                    <a:pt x="86508" y="10254"/>
                    <a:pt x="79930" y="5337"/>
                  </a:cubicBezTo>
                  <a:cubicBezTo>
                    <a:pt x="65475" y="-3996"/>
                    <a:pt x="49085" y="329"/>
                    <a:pt x="34403" y="7500"/>
                  </a:cubicBezTo>
                  <a:cubicBezTo>
                    <a:pt x="19402" y="14306"/>
                    <a:pt x="7508" y="26485"/>
                    <a:pt x="1054" y="41645"/>
                  </a:cubicBezTo>
                  <a:cubicBezTo>
                    <a:pt x="-2417" y="51752"/>
                    <a:pt x="2966" y="62758"/>
                    <a:pt x="13073" y="66230"/>
                  </a:cubicBezTo>
                  <a:cubicBezTo>
                    <a:pt x="17467" y="67732"/>
                    <a:pt x="22247" y="67618"/>
                    <a:pt x="26549" y="65888"/>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79" name="Freeform: Shape 378">
              <a:extLst>
                <a:ext uri="{FF2B5EF4-FFF2-40B4-BE49-F238E27FC236}">
                  <a16:creationId xmlns="" xmlns:a16="http://schemas.microsoft.com/office/drawing/2014/main" id="{691858EB-4E4C-46A4-B4AD-FB042ABE5035}"/>
                </a:ext>
              </a:extLst>
            </p:cNvPr>
            <p:cNvSpPr/>
            <p:nvPr/>
          </p:nvSpPr>
          <p:spPr>
            <a:xfrm>
              <a:off x="10415025" y="1706434"/>
              <a:ext cx="94120" cy="51478"/>
            </a:xfrm>
            <a:custGeom>
              <a:avLst/>
              <a:gdLst>
                <a:gd name="connsiteX0" fmla="*/ 74774 w 94120"/>
                <a:gd name="connsiteY0" fmla="*/ 51479 h 51478"/>
                <a:gd name="connsiteX1" fmla="*/ 39832 w 94120"/>
                <a:gd name="connsiteY1" fmla="*/ 47837 h 51478"/>
                <a:gd name="connsiteX2" fmla="*/ 5003 w 94120"/>
                <a:gd name="connsiteY2" fmla="*/ 37252 h 51478"/>
                <a:gd name="connsiteX3" fmla="*/ 2727 w 94120"/>
                <a:gd name="connsiteY3" fmla="*/ 15285 h 51478"/>
                <a:gd name="connsiteX4" fmla="*/ 45636 w 94120"/>
                <a:gd name="connsiteY4" fmla="*/ 261 h 51478"/>
                <a:gd name="connsiteX5" fmla="*/ 89229 w 94120"/>
                <a:gd name="connsiteY5" fmla="*/ 19268 h 51478"/>
                <a:gd name="connsiteX6" fmla="*/ 87635 w 94120"/>
                <a:gd name="connsiteY6" fmla="*/ 46585 h 51478"/>
                <a:gd name="connsiteX7" fmla="*/ 74774 w 94120"/>
                <a:gd name="connsiteY7" fmla="*/ 51479 h 5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20" h="51478">
                  <a:moveTo>
                    <a:pt x="74774" y="51479"/>
                  </a:moveTo>
                  <a:cubicBezTo>
                    <a:pt x="63073" y="50887"/>
                    <a:pt x="51407" y="49669"/>
                    <a:pt x="39832" y="47837"/>
                  </a:cubicBezTo>
                  <a:cubicBezTo>
                    <a:pt x="27380" y="48212"/>
                    <a:pt x="15145" y="44502"/>
                    <a:pt x="5003" y="37252"/>
                  </a:cubicBezTo>
                  <a:cubicBezTo>
                    <a:pt x="-687" y="31310"/>
                    <a:pt x="-1632" y="22262"/>
                    <a:pt x="2727" y="15285"/>
                  </a:cubicBezTo>
                  <a:cubicBezTo>
                    <a:pt x="12629" y="1285"/>
                    <a:pt x="29474" y="-877"/>
                    <a:pt x="45636" y="261"/>
                  </a:cubicBezTo>
                  <a:cubicBezTo>
                    <a:pt x="62003" y="1035"/>
                    <a:pt x="77517" y="7796"/>
                    <a:pt x="89229" y="19268"/>
                  </a:cubicBezTo>
                  <a:cubicBezTo>
                    <a:pt x="96331" y="27247"/>
                    <a:pt x="95614" y="39482"/>
                    <a:pt x="87635" y="46585"/>
                  </a:cubicBezTo>
                  <a:cubicBezTo>
                    <a:pt x="84095" y="49737"/>
                    <a:pt x="79520" y="51479"/>
                    <a:pt x="74774" y="51479"/>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0" name="Freeform: Shape 379">
              <a:extLst>
                <a:ext uri="{FF2B5EF4-FFF2-40B4-BE49-F238E27FC236}">
                  <a16:creationId xmlns="" xmlns:a16="http://schemas.microsoft.com/office/drawing/2014/main" id="{5E4437B2-9169-431B-91BB-0B086BD7D196}"/>
                </a:ext>
              </a:extLst>
            </p:cNvPr>
            <p:cNvSpPr/>
            <p:nvPr/>
          </p:nvSpPr>
          <p:spPr>
            <a:xfrm>
              <a:off x="10293845" y="2101572"/>
              <a:ext cx="55487" cy="21922"/>
            </a:xfrm>
            <a:custGeom>
              <a:avLst/>
              <a:gdLst>
                <a:gd name="connsiteX0" fmla="*/ 2464 w 55487"/>
                <a:gd name="connsiteY0" fmla="*/ 297 h 21922"/>
                <a:gd name="connsiteX1" fmla="*/ 26820 w 55487"/>
                <a:gd name="connsiteY1" fmla="*/ 12362 h 21922"/>
                <a:gd name="connsiteX2" fmla="*/ 54023 w 55487"/>
                <a:gd name="connsiteY2" fmla="*/ 1549 h 21922"/>
                <a:gd name="connsiteX3" fmla="*/ 55298 w 55487"/>
                <a:gd name="connsiteY3" fmla="*/ 1709 h 21922"/>
                <a:gd name="connsiteX4" fmla="*/ 55389 w 55487"/>
                <a:gd name="connsiteY4" fmla="*/ 2688 h 21922"/>
                <a:gd name="connsiteX5" fmla="*/ 24203 w 55487"/>
                <a:gd name="connsiteY5" fmla="*/ 21923 h 21922"/>
                <a:gd name="connsiteX6" fmla="*/ 187 w 55487"/>
                <a:gd name="connsiteY6" fmla="*/ 1777 h 21922"/>
                <a:gd name="connsiteX7" fmla="*/ 2464 w 55487"/>
                <a:gd name="connsiteY7" fmla="*/ 297 h 2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87" h="21922">
                  <a:moveTo>
                    <a:pt x="2464" y="297"/>
                  </a:moveTo>
                  <a:cubicBezTo>
                    <a:pt x="9634" y="5419"/>
                    <a:pt x="17260" y="12931"/>
                    <a:pt x="26820" y="12362"/>
                  </a:cubicBezTo>
                  <a:cubicBezTo>
                    <a:pt x="36541" y="10700"/>
                    <a:pt x="45817" y="7012"/>
                    <a:pt x="54023" y="1549"/>
                  </a:cubicBezTo>
                  <a:cubicBezTo>
                    <a:pt x="54421" y="1242"/>
                    <a:pt x="54990" y="1310"/>
                    <a:pt x="55298" y="1709"/>
                  </a:cubicBezTo>
                  <a:cubicBezTo>
                    <a:pt x="55514" y="1993"/>
                    <a:pt x="55548" y="2369"/>
                    <a:pt x="55389" y="2688"/>
                  </a:cubicBezTo>
                  <a:cubicBezTo>
                    <a:pt x="49345" y="14365"/>
                    <a:pt x="37349" y="21763"/>
                    <a:pt x="24203" y="21923"/>
                  </a:cubicBezTo>
                  <a:cubicBezTo>
                    <a:pt x="12844" y="20705"/>
                    <a:pt x="3363" y="12749"/>
                    <a:pt x="187" y="1777"/>
                  </a:cubicBezTo>
                  <a:cubicBezTo>
                    <a:pt x="-610" y="411"/>
                    <a:pt x="1325" y="-500"/>
                    <a:pt x="2464" y="29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1" name="Freeform: Shape 380">
              <a:extLst>
                <a:ext uri="{FF2B5EF4-FFF2-40B4-BE49-F238E27FC236}">
                  <a16:creationId xmlns="" xmlns:a16="http://schemas.microsoft.com/office/drawing/2014/main" id="{399548A5-AB30-46CA-82BC-3163130521CD}"/>
                </a:ext>
              </a:extLst>
            </p:cNvPr>
            <p:cNvSpPr/>
            <p:nvPr/>
          </p:nvSpPr>
          <p:spPr>
            <a:xfrm>
              <a:off x="10311249" y="1717922"/>
              <a:ext cx="150435" cy="332233"/>
            </a:xfrm>
            <a:custGeom>
              <a:avLst/>
              <a:gdLst>
                <a:gd name="connsiteX0" fmla="*/ 767 w 150435"/>
                <a:gd name="connsiteY0" fmla="*/ 301316 h 332233"/>
                <a:gd name="connsiteX1" fmla="*/ 66325 w 150435"/>
                <a:gd name="connsiteY1" fmla="*/ 332161 h 332233"/>
                <a:gd name="connsiteX2" fmla="*/ 98650 w 150435"/>
                <a:gd name="connsiteY2" fmla="*/ 328746 h 332233"/>
                <a:gd name="connsiteX3" fmla="*/ 104568 w 150435"/>
                <a:gd name="connsiteY3" fmla="*/ 327153 h 332233"/>
                <a:gd name="connsiteX4" fmla="*/ 110259 w 150435"/>
                <a:gd name="connsiteY4" fmla="*/ 325445 h 332233"/>
                <a:gd name="connsiteX5" fmla="*/ 114584 w 150435"/>
                <a:gd name="connsiteY5" fmla="*/ 318730 h 332233"/>
                <a:gd name="connsiteX6" fmla="*/ 114584 w 150435"/>
                <a:gd name="connsiteY6" fmla="*/ 318730 h 332233"/>
                <a:gd name="connsiteX7" fmla="*/ 113901 w 150435"/>
                <a:gd name="connsiteY7" fmla="*/ 316112 h 332233"/>
                <a:gd name="connsiteX8" fmla="*/ 113901 w 150435"/>
                <a:gd name="connsiteY8" fmla="*/ 316112 h 332233"/>
                <a:gd name="connsiteX9" fmla="*/ 113901 w 150435"/>
                <a:gd name="connsiteY9" fmla="*/ 313836 h 332233"/>
                <a:gd name="connsiteX10" fmla="*/ 104796 w 150435"/>
                <a:gd name="connsiteY10" fmla="*/ 263187 h 332233"/>
                <a:gd name="connsiteX11" fmla="*/ 150323 w 150435"/>
                <a:gd name="connsiteY11" fmla="*/ 266602 h 332233"/>
                <a:gd name="connsiteX12" fmla="*/ 75317 w 150435"/>
                <a:gd name="connsiteY12" fmla="*/ 1748 h 332233"/>
                <a:gd name="connsiteX13" fmla="*/ 72301 w 150435"/>
                <a:gd name="connsiteY13" fmla="*/ 98 h 332233"/>
                <a:gd name="connsiteX14" fmla="*/ 70650 w 150435"/>
                <a:gd name="connsiteY14" fmla="*/ 3114 h 332233"/>
                <a:gd name="connsiteX15" fmla="*/ 129494 w 150435"/>
                <a:gd name="connsiteY15" fmla="*/ 251578 h 332233"/>
                <a:gd name="connsiteX16" fmla="*/ 85447 w 150435"/>
                <a:gd name="connsiteY16" fmla="*/ 245090 h 332233"/>
                <a:gd name="connsiteX17" fmla="*/ 99560 w 150435"/>
                <a:gd name="connsiteY17" fmla="*/ 312812 h 332233"/>
                <a:gd name="connsiteX18" fmla="*/ 99560 w 150435"/>
                <a:gd name="connsiteY18" fmla="*/ 313836 h 332233"/>
                <a:gd name="connsiteX19" fmla="*/ 2929 w 150435"/>
                <a:gd name="connsiteY19" fmla="*/ 298926 h 332233"/>
                <a:gd name="connsiteX20" fmla="*/ 767 w 150435"/>
                <a:gd name="connsiteY20" fmla="*/ 301316 h 33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435" h="332233">
                  <a:moveTo>
                    <a:pt x="767" y="301316"/>
                  </a:moveTo>
                  <a:cubicBezTo>
                    <a:pt x="17350" y="320312"/>
                    <a:pt x="41115" y="331500"/>
                    <a:pt x="66325" y="332161"/>
                  </a:cubicBezTo>
                  <a:cubicBezTo>
                    <a:pt x="77206" y="332547"/>
                    <a:pt x="88087" y="331398"/>
                    <a:pt x="98650" y="328746"/>
                  </a:cubicBezTo>
                  <a:cubicBezTo>
                    <a:pt x="100664" y="328405"/>
                    <a:pt x="102656" y="327870"/>
                    <a:pt x="104568" y="327153"/>
                  </a:cubicBezTo>
                  <a:cubicBezTo>
                    <a:pt x="106503" y="327153"/>
                    <a:pt x="108210" y="326128"/>
                    <a:pt x="110259" y="325445"/>
                  </a:cubicBezTo>
                  <a:cubicBezTo>
                    <a:pt x="113047" y="324432"/>
                    <a:pt x="114812" y="321689"/>
                    <a:pt x="114584" y="318730"/>
                  </a:cubicBezTo>
                  <a:lnTo>
                    <a:pt x="114584" y="318730"/>
                  </a:lnTo>
                  <a:cubicBezTo>
                    <a:pt x="114482" y="317831"/>
                    <a:pt x="114254" y="316955"/>
                    <a:pt x="113901" y="316112"/>
                  </a:cubicBezTo>
                  <a:lnTo>
                    <a:pt x="113901" y="316112"/>
                  </a:lnTo>
                  <a:lnTo>
                    <a:pt x="113901" y="313836"/>
                  </a:lnTo>
                  <a:cubicBezTo>
                    <a:pt x="111397" y="293576"/>
                    <a:pt x="104796" y="263187"/>
                    <a:pt x="104796" y="263187"/>
                  </a:cubicBezTo>
                  <a:cubicBezTo>
                    <a:pt x="112763" y="265691"/>
                    <a:pt x="152827" y="277073"/>
                    <a:pt x="150323" y="266602"/>
                  </a:cubicBezTo>
                  <a:cubicBezTo>
                    <a:pt x="132112" y="180100"/>
                    <a:pt x="111852" y="84494"/>
                    <a:pt x="75317" y="1748"/>
                  </a:cubicBezTo>
                  <a:cubicBezTo>
                    <a:pt x="74941" y="462"/>
                    <a:pt x="73587" y="-278"/>
                    <a:pt x="72301" y="98"/>
                  </a:cubicBezTo>
                  <a:cubicBezTo>
                    <a:pt x="71015" y="473"/>
                    <a:pt x="70275" y="1828"/>
                    <a:pt x="70650" y="3114"/>
                  </a:cubicBezTo>
                  <a:cubicBezTo>
                    <a:pt x="84878" y="86884"/>
                    <a:pt x="113787" y="167694"/>
                    <a:pt x="129494" y="251578"/>
                  </a:cubicBezTo>
                  <a:cubicBezTo>
                    <a:pt x="115176" y="247401"/>
                    <a:pt x="100357" y="245215"/>
                    <a:pt x="85447" y="245090"/>
                  </a:cubicBezTo>
                  <a:cubicBezTo>
                    <a:pt x="82715" y="246342"/>
                    <a:pt x="99219" y="303592"/>
                    <a:pt x="99560" y="312812"/>
                  </a:cubicBezTo>
                  <a:cubicBezTo>
                    <a:pt x="99628" y="313153"/>
                    <a:pt x="99628" y="313494"/>
                    <a:pt x="99560" y="313836"/>
                  </a:cubicBezTo>
                  <a:cubicBezTo>
                    <a:pt x="66325" y="323169"/>
                    <a:pt x="39237" y="316795"/>
                    <a:pt x="2929" y="298926"/>
                  </a:cubicBezTo>
                  <a:cubicBezTo>
                    <a:pt x="653" y="297446"/>
                    <a:pt x="-1055" y="299495"/>
                    <a:pt x="767" y="301316"/>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2" name="Freeform: Shape 381">
              <a:extLst>
                <a:ext uri="{FF2B5EF4-FFF2-40B4-BE49-F238E27FC236}">
                  <a16:creationId xmlns="" xmlns:a16="http://schemas.microsoft.com/office/drawing/2014/main" id="{37A679F9-2BB5-4FCF-9A36-9B6C454F998D}"/>
                </a:ext>
              </a:extLst>
            </p:cNvPr>
            <p:cNvSpPr/>
            <p:nvPr/>
          </p:nvSpPr>
          <p:spPr>
            <a:xfrm>
              <a:off x="10306285" y="2018555"/>
              <a:ext cx="90182" cy="65247"/>
            </a:xfrm>
            <a:custGeom>
              <a:avLst/>
              <a:gdLst>
                <a:gd name="connsiteX0" fmla="*/ 90183 w 90182"/>
                <a:gd name="connsiteY0" fmla="*/ 19691 h 65247"/>
                <a:gd name="connsiteX1" fmla="*/ 52623 w 90182"/>
                <a:gd name="connsiteY1" fmla="*/ 58958 h 65247"/>
                <a:gd name="connsiteX2" fmla="*/ 23941 w 90182"/>
                <a:gd name="connsiteY2" fmla="*/ 64990 h 65247"/>
                <a:gd name="connsiteX3" fmla="*/ 267 w 90182"/>
                <a:gd name="connsiteY3" fmla="*/ 26520 h 65247"/>
                <a:gd name="connsiteX4" fmla="*/ 5844 w 90182"/>
                <a:gd name="connsiteY4" fmla="*/ 0 h 65247"/>
                <a:gd name="connsiteX5" fmla="*/ 90183 w 90182"/>
                <a:gd name="connsiteY5" fmla="*/ 19691 h 6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82" h="65247">
                  <a:moveTo>
                    <a:pt x="90183" y="19691"/>
                  </a:moveTo>
                  <a:cubicBezTo>
                    <a:pt x="81225" y="35773"/>
                    <a:pt x="68295" y="49294"/>
                    <a:pt x="52623" y="58958"/>
                  </a:cubicBezTo>
                  <a:cubicBezTo>
                    <a:pt x="43927" y="63920"/>
                    <a:pt x="33900" y="66026"/>
                    <a:pt x="23941" y="64990"/>
                  </a:cubicBezTo>
                  <a:cubicBezTo>
                    <a:pt x="2202" y="62714"/>
                    <a:pt x="-1099" y="43592"/>
                    <a:pt x="267" y="26520"/>
                  </a:cubicBezTo>
                  <a:cubicBezTo>
                    <a:pt x="1041" y="17483"/>
                    <a:pt x="2907" y="8582"/>
                    <a:pt x="5844" y="0"/>
                  </a:cubicBezTo>
                  <a:cubicBezTo>
                    <a:pt x="31134" y="15400"/>
                    <a:pt x="60692" y="22297"/>
                    <a:pt x="90183" y="19691"/>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3" name="Freeform: Shape 382">
              <a:extLst>
                <a:ext uri="{FF2B5EF4-FFF2-40B4-BE49-F238E27FC236}">
                  <a16:creationId xmlns="" xmlns:a16="http://schemas.microsoft.com/office/drawing/2014/main" id="{CDCE50D1-7F26-4693-801C-EDD7BA6843AF}"/>
                </a:ext>
              </a:extLst>
            </p:cNvPr>
            <p:cNvSpPr/>
            <p:nvPr/>
          </p:nvSpPr>
          <p:spPr>
            <a:xfrm>
              <a:off x="10306285" y="2045013"/>
              <a:ext cx="52622" cy="38789"/>
            </a:xfrm>
            <a:custGeom>
              <a:avLst/>
              <a:gdLst>
                <a:gd name="connsiteX0" fmla="*/ 52623 w 52622"/>
                <a:gd name="connsiteY0" fmla="*/ 32499 h 38789"/>
                <a:gd name="connsiteX1" fmla="*/ 23941 w 52622"/>
                <a:gd name="connsiteY1" fmla="*/ 38532 h 38789"/>
                <a:gd name="connsiteX2" fmla="*/ 267 w 52622"/>
                <a:gd name="connsiteY2" fmla="*/ 61 h 38789"/>
                <a:gd name="connsiteX3" fmla="*/ 52623 w 52622"/>
                <a:gd name="connsiteY3" fmla="*/ 32499 h 38789"/>
              </a:gdLst>
              <a:ahLst/>
              <a:cxnLst>
                <a:cxn ang="0">
                  <a:pos x="connsiteX0" y="connsiteY0"/>
                </a:cxn>
                <a:cxn ang="0">
                  <a:pos x="connsiteX1" y="connsiteY1"/>
                </a:cxn>
                <a:cxn ang="0">
                  <a:pos x="connsiteX2" y="connsiteY2"/>
                </a:cxn>
                <a:cxn ang="0">
                  <a:pos x="connsiteX3" y="connsiteY3"/>
                </a:cxn>
              </a:cxnLst>
              <a:rect l="l" t="t" r="r" b="b"/>
              <a:pathLst>
                <a:path w="52622" h="38789">
                  <a:moveTo>
                    <a:pt x="52623" y="32499"/>
                  </a:moveTo>
                  <a:cubicBezTo>
                    <a:pt x="43927" y="37462"/>
                    <a:pt x="33900" y="39568"/>
                    <a:pt x="23941" y="38532"/>
                  </a:cubicBezTo>
                  <a:cubicBezTo>
                    <a:pt x="2202" y="36255"/>
                    <a:pt x="-1099" y="17134"/>
                    <a:pt x="267" y="61"/>
                  </a:cubicBezTo>
                  <a:cubicBezTo>
                    <a:pt x="23030" y="-963"/>
                    <a:pt x="47501" y="10874"/>
                    <a:pt x="52623" y="32499"/>
                  </a:cubicBezTo>
                  <a:close/>
                </a:path>
              </a:pathLst>
            </a:custGeom>
            <a:solidFill>
              <a:srgbClr val="FF97B8"/>
            </a:solidFill>
            <a:ln w="11373" cap="flat">
              <a:noFill/>
              <a:prstDash val="solid"/>
              <a:miter/>
            </a:ln>
          </p:spPr>
          <p:txBody>
            <a:bodyPr rtlCol="0" anchor="ctr"/>
            <a:lstStyle/>
            <a:p>
              <a:endParaRPr lang="en-US">
                <a:solidFill>
                  <a:prstClr val="black"/>
                </a:solidFill>
              </a:endParaRPr>
            </a:p>
          </p:txBody>
        </p:sp>
        <p:sp>
          <p:nvSpPr>
            <p:cNvPr id="384" name="Freeform: Shape 383">
              <a:extLst>
                <a:ext uri="{FF2B5EF4-FFF2-40B4-BE49-F238E27FC236}">
                  <a16:creationId xmlns="" xmlns:a16="http://schemas.microsoft.com/office/drawing/2014/main" id="{451153C8-F3EE-423C-9ABA-7033D00BCAE3}"/>
                </a:ext>
              </a:extLst>
            </p:cNvPr>
            <p:cNvSpPr/>
            <p:nvPr/>
          </p:nvSpPr>
          <p:spPr>
            <a:xfrm>
              <a:off x="10104109" y="1549921"/>
              <a:ext cx="252395" cy="93157"/>
            </a:xfrm>
            <a:custGeom>
              <a:avLst/>
              <a:gdLst>
                <a:gd name="connsiteX0" fmla="*/ 249108 w 252395"/>
                <a:gd name="connsiteY0" fmla="*/ 958 h 93157"/>
                <a:gd name="connsiteX1" fmla="*/ 133241 w 252395"/>
                <a:gd name="connsiteY1" fmla="*/ 80630 h 93157"/>
                <a:gd name="connsiteX2" fmla="*/ 2124 w 252395"/>
                <a:gd name="connsiteY2" fmla="*/ 22924 h 93157"/>
                <a:gd name="connsiteX3" fmla="*/ 189 w 252395"/>
                <a:gd name="connsiteY3" fmla="*/ 24176 h 93157"/>
                <a:gd name="connsiteX4" fmla="*/ 134038 w 252395"/>
                <a:gd name="connsiteY4" fmla="*/ 92467 h 93157"/>
                <a:gd name="connsiteX5" fmla="*/ 252295 w 252395"/>
                <a:gd name="connsiteY5" fmla="*/ 3120 h 93157"/>
                <a:gd name="connsiteX6" fmla="*/ 249108 w 252395"/>
                <a:gd name="connsiteY6" fmla="*/ 958 h 9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95" h="93157">
                  <a:moveTo>
                    <a:pt x="249108" y="958"/>
                  </a:moveTo>
                  <a:cubicBezTo>
                    <a:pt x="226856" y="45768"/>
                    <a:pt x="183037" y="75895"/>
                    <a:pt x="133241" y="80630"/>
                  </a:cubicBezTo>
                  <a:cubicBezTo>
                    <a:pt x="84641" y="84727"/>
                    <a:pt x="30237" y="64013"/>
                    <a:pt x="2124" y="22924"/>
                  </a:cubicBezTo>
                  <a:cubicBezTo>
                    <a:pt x="1327" y="21672"/>
                    <a:pt x="-608" y="22924"/>
                    <a:pt x="189" y="24176"/>
                  </a:cubicBezTo>
                  <a:cubicBezTo>
                    <a:pt x="30237" y="68110"/>
                    <a:pt x="79861" y="98158"/>
                    <a:pt x="134038" y="92467"/>
                  </a:cubicBezTo>
                  <a:cubicBezTo>
                    <a:pt x="186542" y="85843"/>
                    <a:pt x="231580" y="51823"/>
                    <a:pt x="252295" y="3120"/>
                  </a:cubicBezTo>
                  <a:cubicBezTo>
                    <a:pt x="252977" y="389"/>
                    <a:pt x="250018" y="-1091"/>
                    <a:pt x="249108" y="958"/>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5" name="Freeform: Shape 384">
              <a:extLst>
                <a:ext uri="{FF2B5EF4-FFF2-40B4-BE49-F238E27FC236}">
                  <a16:creationId xmlns="" xmlns:a16="http://schemas.microsoft.com/office/drawing/2014/main" id="{9A580CF8-45DD-4F2C-AB60-F4A65CBB024B}"/>
                </a:ext>
              </a:extLst>
            </p:cNvPr>
            <p:cNvSpPr/>
            <p:nvPr/>
          </p:nvSpPr>
          <p:spPr>
            <a:xfrm>
              <a:off x="9986310" y="1282296"/>
              <a:ext cx="280797" cy="203592"/>
            </a:xfrm>
            <a:custGeom>
              <a:avLst/>
              <a:gdLst>
                <a:gd name="connsiteX0" fmla="*/ 158052 w 280797"/>
                <a:gd name="connsiteY0" fmla="*/ 87 h 203592"/>
                <a:gd name="connsiteX1" fmla="*/ 14984 w 280797"/>
                <a:gd name="connsiteY1" fmla="*/ 96718 h 203592"/>
                <a:gd name="connsiteX2" fmla="*/ 1781 w 280797"/>
                <a:gd name="connsiteY2" fmla="*/ 202454 h 203592"/>
                <a:gd name="connsiteX3" fmla="*/ 2919 w 280797"/>
                <a:gd name="connsiteY3" fmla="*/ 203592 h 203592"/>
                <a:gd name="connsiteX4" fmla="*/ 4057 w 280797"/>
                <a:gd name="connsiteY4" fmla="*/ 202454 h 203592"/>
                <a:gd name="connsiteX5" fmla="*/ 68478 w 280797"/>
                <a:gd name="connsiteY5" fmla="*/ 44475 h 203592"/>
                <a:gd name="connsiteX6" fmla="*/ 218945 w 280797"/>
                <a:gd name="connsiteY6" fmla="*/ 29679 h 203592"/>
                <a:gd name="connsiteX7" fmla="*/ 275853 w 280797"/>
                <a:gd name="connsiteY7" fmla="*/ 96604 h 203592"/>
                <a:gd name="connsiteX8" fmla="*/ 279382 w 280797"/>
                <a:gd name="connsiteY8" fmla="*/ 97727 h 203592"/>
                <a:gd name="connsiteX9" fmla="*/ 280748 w 280797"/>
                <a:gd name="connsiteY9" fmla="*/ 94897 h 203592"/>
                <a:gd name="connsiteX10" fmla="*/ 158052 w 280797"/>
                <a:gd name="connsiteY10" fmla="*/ 87 h 20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797" h="203592">
                  <a:moveTo>
                    <a:pt x="158052" y="87"/>
                  </a:moveTo>
                  <a:cubicBezTo>
                    <a:pt x="96022" y="-2190"/>
                    <a:pt x="38430" y="40719"/>
                    <a:pt x="14984" y="96718"/>
                  </a:cubicBezTo>
                  <a:cubicBezTo>
                    <a:pt x="1655" y="130264"/>
                    <a:pt x="-2886" y="166660"/>
                    <a:pt x="1781" y="202454"/>
                  </a:cubicBezTo>
                  <a:cubicBezTo>
                    <a:pt x="1781" y="203082"/>
                    <a:pt x="2293" y="203592"/>
                    <a:pt x="2919" y="203592"/>
                  </a:cubicBezTo>
                  <a:cubicBezTo>
                    <a:pt x="3545" y="203592"/>
                    <a:pt x="4057" y="203082"/>
                    <a:pt x="4057" y="202454"/>
                  </a:cubicBezTo>
                  <a:cubicBezTo>
                    <a:pt x="1325" y="145545"/>
                    <a:pt x="22951" y="81352"/>
                    <a:pt x="68478" y="44475"/>
                  </a:cubicBezTo>
                  <a:cubicBezTo>
                    <a:pt x="110351" y="7980"/>
                    <a:pt x="170766" y="2040"/>
                    <a:pt x="218945" y="29679"/>
                  </a:cubicBezTo>
                  <a:cubicBezTo>
                    <a:pt x="245009" y="44830"/>
                    <a:pt x="265086" y="68449"/>
                    <a:pt x="275853" y="96604"/>
                  </a:cubicBezTo>
                  <a:cubicBezTo>
                    <a:pt x="276514" y="97888"/>
                    <a:pt x="278096" y="98391"/>
                    <a:pt x="279382" y="97727"/>
                  </a:cubicBezTo>
                  <a:cubicBezTo>
                    <a:pt x="280418" y="97193"/>
                    <a:pt x="280975" y="96039"/>
                    <a:pt x="280748" y="94897"/>
                  </a:cubicBezTo>
                  <a:cubicBezTo>
                    <a:pt x="263982" y="40552"/>
                    <a:pt x="214870" y="2605"/>
                    <a:pt x="158052" y="87"/>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6" name="Freeform: Shape 385">
              <a:extLst>
                <a:ext uri="{FF2B5EF4-FFF2-40B4-BE49-F238E27FC236}">
                  <a16:creationId xmlns="" xmlns:a16="http://schemas.microsoft.com/office/drawing/2014/main" id="{D3E3357E-A2C8-4DFF-B360-3CD8960A70DB}"/>
                </a:ext>
              </a:extLst>
            </p:cNvPr>
            <p:cNvSpPr/>
            <p:nvPr/>
          </p:nvSpPr>
          <p:spPr>
            <a:xfrm>
              <a:off x="10361728" y="1236100"/>
              <a:ext cx="277780" cy="338846"/>
            </a:xfrm>
            <a:custGeom>
              <a:avLst/>
              <a:gdLst>
                <a:gd name="connsiteX0" fmla="*/ 253270 w 277780"/>
                <a:gd name="connsiteY0" fmla="*/ 79973 h 338846"/>
                <a:gd name="connsiteX1" fmla="*/ 158574 w 277780"/>
                <a:gd name="connsiteY1" fmla="*/ 7129 h 338846"/>
                <a:gd name="connsiteX2" fmla="*/ 709 w 277780"/>
                <a:gd name="connsiteY2" fmla="*/ 25909 h 338846"/>
                <a:gd name="connsiteX3" fmla="*/ 1506 w 277780"/>
                <a:gd name="connsiteY3" fmla="*/ 28072 h 338846"/>
                <a:gd name="connsiteX4" fmla="*/ 137290 w 277780"/>
                <a:gd name="connsiteY4" fmla="*/ 9975 h 338846"/>
                <a:gd name="connsiteX5" fmla="*/ 233921 w 277780"/>
                <a:gd name="connsiteY5" fmla="*/ 71892 h 338846"/>
                <a:gd name="connsiteX6" fmla="*/ 217190 w 277780"/>
                <a:gd name="connsiteY6" fmla="*/ 289738 h 338846"/>
                <a:gd name="connsiteX7" fmla="*/ 90738 w 277780"/>
                <a:gd name="connsiteY7" fmla="*/ 335265 h 338846"/>
                <a:gd name="connsiteX8" fmla="*/ 90169 w 277780"/>
                <a:gd name="connsiteY8" fmla="*/ 337997 h 338846"/>
                <a:gd name="connsiteX9" fmla="*/ 276944 w 277780"/>
                <a:gd name="connsiteY9" fmla="*/ 184990 h 338846"/>
                <a:gd name="connsiteX10" fmla="*/ 253270 w 277780"/>
                <a:gd name="connsiteY10" fmla="*/ 79973 h 33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780" h="338846">
                  <a:moveTo>
                    <a:pt x="253270" y="79973"/>
                  </a:moveTo>
                  <a:cubicBezTo>
                    <a:pt x="231269" y="45291"/>
                    <a:pt x="197738" y="19493"/>
                    <a:pt x="158574" y="7129"/>
                  </a:cubicBezTo>
                  <a:cubicBezTo>
                    <a:pt x="104283" y="-10171"/>
                    <a:pt x="52154" y="7129"/>
                    <a:pt x="709" y="25909"/>
                  </a:cubicBezTo>
                  <a:cubicBezTo>
                    <a:pt x="-657" y="25909"/>
                    <a:pt x="140" y="28527"/>
                    <a:pt x="1506" y="28072"/>
                  </a:cubicBezTo>
                  <a:cubicBezTo>
                    <a:pt x="45325" y="12479"/>
                    <a:pt x="90625" y="-838"/>
                    <a:pt x="137290" y="9975"/>
                  </a:cubicBezTo>
                  <a:cubicBezTo>
                    <a:pt x="175681" y="18845"/>
                    <a:pt x="209826" y="40720"/>
                    <a:pt x="233921" y="71892"/>
                  </a:cubicBezTo>
                  <a:cubicBezTo>
                    <a:pt x="283318" y="138556"/>
                    <a:pt x="276193" y="231400"/>
                    <a:pt x="217190" y="289738"/>
                  </a:cubicBezTo>
                  <a:cubicBezTo>
                    <a:pt x="183102" y="321664"/>
                    <a:pt x="137358" y="338134"/>
                    <a:pt x="90738" y="335265"/>
                  </a:cubicBezTo>
                  <a:cubicBezTo>
                    <a:pt x="88917" y="335265"/>
                    <a:pt x="88234" y="337883"/>
                    <a:pt x="90169" y="337997"/>
                  </a:cubicBezTo>
                  <a:cubicBezTo>
                    <a:pt x="184001" y="347319"/>
                    <a:pt x="267622" y="278818"/>
                    <a:pt x="276944" y="184990"/>
                  </a:cubicBezTo>
                  <a:cubicBezTo>
                    <a:pt x="280586" y="148347"/>
                    <a:pt x="272278" y="111509"/>
                    <a:pt x="253270" y="7997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7" name="Freeform: Shape 386">
              <a:extLst>
                <a:ext uri="{FF2B5EF4-FFF2-40B4-BE49-F238E27FC236}">
                  <a16:creationId xmlns="" xmlns:a16="http://schemas.microsoft.com/office/drawing/2014/main" id="{73BCBE35-763F-4FBC-B642-EE6A983D5542}"/>
                </a:ext>
              </a:extLst>
            </p:cNvPr>
            <p:cNvSpPr/>
            <p:nvPr/>
          </p:nvSpPr>
          <p:spPr>
            <a:xfrm>
              <a:off x="9899664" y="1235444"/>
              <a:ext cx="708878" cy="429971"/>
            </a:xfrm>
            <a:custGeom>
              <a:avLst/>
              <a:gdLst>
                <a:gd name="connsiteX0" fmla="*/ 8185 w 708878"/>
                <a:gd name="connsiteY0" fmla="*/ 428114 h 429971"/>
                <a:gd name="connsiteX1" fmla="*/ 10006 w 708878"/>
                <a:gd name="connsiteY1" fmla="*/ 271956 h 429971"/>
                <a:gd name="connsiteX2" fmla="*/ 94345 w 708878"/>
                <a:gd name="connsiteY2" fmla="*/ 207536 h 429971"/>
                <a:gd name="connsiteX3" fmla="*/ 200082 w 708878"/>
                <a:gd name="connsiteY3" fmla="*/ 75393 h 429971"/>
                <a:gd name="connsiteX4" fmla="*/ 353053 w 708878"/>
                <a:gd name="connsiteY4" fmla="*/ 110335 h 429971"/>
                <a:gd name="connsiteX5" fmla="*/ 585127 w 708878"/>
                <a:gd name="connsiteY5" fmla="*/ 5396 h 429971"/>
                <a:gd name="connsiteX6" fmla="*/ 644767 w 708878"/>
                <a:gd name="connsiteY6" fmla="*/ 316459 h 429971"/>
                <a:gd name="connsiteX7" fmla="*/ 438416 w 708878"/>
                <a:gd name="connsiteY7" fmla="*/ 331483 h 429971"/>
                <a:gd name="connsiteX8" fmla="*/ 222162 w 708878"/>
                <a:gd name="connsiteY8" fmla="*/ 351401 h 429971"/>
                <a:gd name="connsiteX9" fmla="*/ 105272 w 708878"/>
                <a:gd name="connsiteY9" fmla="*/ 396928 h 429971"/>
                <a:gd name="connsiteX10" fmla="*/ 8185 w 708878"/>
                <a:gd name="connsiteY10" fmla="*/ 428114 h 42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878" h="429971">
                  <a:moveTo>
                    <a:pt x="8185" y="428114"/>
                  </a:moveTo>
                  <a:cubicBezTo>
                    <a:pt x="8185" y="428114"/>
                    <a:pt x="-11391" y="313386"/>
                    <a:pt x="10006" y="271956"/>
                  </a:cubicBezTo>
                  <a:cubicBezTo>
                    <a:pt x="31404" y="230527"/>
                    <a:pt x="94345" y="207536"/>
                    <a:pt x="94345" y="207536"/>
                  </a:cubicBezTo>
                  <a:cubicBezTo>
                    <a:pt x="94345" y="207536"/>
                    <a:pt x="110166" y="102823"/>
                    <a:pt x="200082" y="75393"/>
                  </a:cubicBezTo>
                  <a:cubicBezTo>
                    <a:pt x="280778" y="50809"/>
                    <a:pt x="353053" y="110335"/>
                    <a:pt x="353053" y="110335"/>
                  </a:cubicBezTo>
                  <a:cubicBezTo>
                    <a:pt x="353053" y="110335"/>
                    <a:pt x="440465" y="-28750"/>
                    <a:pt x="585127" y="5396"/>
                  </a:cubicBezTo>
                  <a:cubicBezTo>
                    <a:pt x="722391" y="37606"/>
                    <a:pt x="750162" y="228933"/>
                    <a:pt x="644767" y="316459"/>
                  </a:cubicBezTo>
                  <a:cubicBezTo>
                    <a:pt x="570786" y="377921"/>
                    <a:pt x="438416" y="331483"/>
                    <a:pt x="438416" y="331483"/>
                  </a:cubicBezTo>
                  <a:cubicBezTo>
                    <a:pt x="427831" y="335694"/>
                    <a:pt x="331996" y="430846"/>
                    <a:pt x="222162" y="351401"/>
                  </a:cubicBezTo>
                  <a:cubicBezTo>
                    <a:pt x="222162" y="351401"/>
                    <a:pt x="159335" y="429252"/>
                    <a:pt x="105272" y="396928"/>
                  </a:cubicBezTo>
                  <a:cubicBezTo>
                    <a:pt x="105613" y="397383"/>
                    <a:pt x="53029" y="439154"/>
                    <a:pt x="8185" y="428114"/>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88" name="Freeform: Shape 387">
              <a:extLst>
                <a:ext uri="{FF2B5EF4-FFF2-40B4-BE49-F238E27FC236}">
                  <a16:creationId xmlns="" xmlns:a16="http://schemas.microsoft.com/office/drawing/2014/main" id="{29533F29-0C80-4258-9B2F-958B7BE19891}"/>
                </a:ext>
              </a:extLst>
            </p:cNvPr>
            <p:cNvSpPr/>
            <p:nvPr/>
          </p:nvSpPr>
          <p:spPr>
            <a:xfrm>
              <a:off x="9904995" y="1527774"/>
              <a:ext cx="90458" cy="426246"/>
            </a:xfrm>
            <a:custGeom>
              <a:avLst/>
              <a:gdLst>
                <a:gd name="connsiteX0" fmla="*/ 65681 w 90458"/>
                <a:gd name="connsiteY0" fmla="*/ 0 h 426246"/>
                <a:gd name="connsiteX1" fmla="*/ 86737 w 90458"/>
                <a:gd name="connsiteY1" fmla="*/ 267813 h 426246"/>
                <a:gd name="connsiteX2" fmla="*/ 26641 w 90458"/>
                <a:gd name="connsiteY2" fmla="*/ 426247 h 426246"/>
                <a:gd name="connsiteX3" fmla="*/ 10707 w 90458"/>
                <a:gd name="connsiteY3" fmla="*/ 101298 h 426246"/>
                <a:gd name="connsiteX4" fmla="*/ 65681 w 90458"/>
                <a:gd name="connsiteY4" fmla="*/ 0 h 42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8" h="426246">
                  <a:moveTo>
                    <a:pt x="65681" y="0"/>
                  </a:moveTo>
                  <a:cubicBezTo>
                    <a:pt x="74900" y="58844"/>
                    <a:pt x="99826" y="226725"/>
                    <a:pt x="86737" y="267813"/>
                  </a:cubicBezTo>
                  <a:cubicBezTo>
                    <a:pt x="73648" y="308901"/>
                    <a:pt x="45421" y="414865"/>
                    <a:pt x="26641" y="426247"/>
                  </a:cubicBezTo>
                  <a:cubicBezTo>
                    <a:pt x="122" y="301048"/>
                    <a:pt x="-9211" y="169133"/>
                    <a:pt x="10707" y="101298"/>
                  </a:cubicBezTo>
                  <a:cubicBezTo>
                    <a:pt x="21713" y="64045"/>
                    <a:pt x="40448" y="29524"/>
                    <a:pt x="65681" y="0"/>
                  </a:cubicBezTo>
                  <a:close/>
                </a:path>
              </a:pathLst>
            </a:custGeom>
            <a:solidFill>
              <a:srgbClr val="263238">
                <a:alpha val="20000"/>
              </a:srgbClr>
            </a:solidFill>
            <a:ln w="11373" cap="flat">
              <a:noFill/>
              <a:prstDash val="solid"/>
              <a:miter/>
            </a:ln>
          </p:spPr>
          <p:txBody>
            <a:bodyPr rtlCol="0" anchor="ctr"/>
            <a:lstStyle/>
            <a:p>
              <a:endParaRPr lang="en-US">
                <a:solidFill>
                  <a:prstClr val="black"/>
                </a:solidFill>
              </a:endParaRPr>
            </a:p>
          </p:txBody>
        </p:sp>
        <p:sp>
          <p:nvSpPr>
            <p:cNvPr id="389" name="Freeform: Shape 388">
              <a:extLst>
                <a:ext uri="{FF2B5EF4-FFF2-40B4-BE49-F238E27FC236}">
                  <a16:creationId xmlns="" xmlns:a16="http://schemas.microsoft.com/office/drawing/2014/main" id="{C9F1C8B6-B032-4B94-B069-CD67EF2B28D6}"/>
                </a:ext>
              </a:extLst>
            </p:cNvPr>
            <p:cNvSpPr/>
            <p:nvPr/>
          </p:nvSpPr>
          <p:spPr>
            <a:xfrm>
              <a:off x="9817117" y="1844713"/>
              <a:ext cx="192939" cy="245775"/>
            </a:xfrm>
            <a:custGeom>
              <a:avLst/>
              <a:gdLst>
                <a:gd name="connsiteX0" fmla="*/ 167331 w 192939"/>
                <a:gd name="connsiteY0" fmla="*/ 94967 h 245775"/>
                <a:gd name="connsiteX1" fmla="*/ 20165 w 192939"/>
                <a:gd name="connsiteY1" fmla="*/ 5620 h 245775"/>
                <a:gd name="connsiteX2" fmla="*/ 103365 w 192939"/>
                <a:gd name="connsiteY2" fmla="*/ 240539 h 245775"/>
                <a:gd name="connsiteX3" fmla="*/ 191802 w 192939"/>
                <a:gd name="connsiteY3" fmla="*/ 204197 h 245775"/>
                <a:gd name="connsiteX4" fmla="*/ 192940 w 192939"/>
                <a:gd name="connsiteY4" fmla="*/ 201272 h 24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39" h="245775">
                  <a:moveTo>
                    <a:pt x="167331" y="94967"/>
                  </a:moveTo>
                  <a:cubicBezTo>
                    <a:pt x="167331" y="94967"/>
                    <a:pt x="76277" y="-27273"/>
                    <a:pt x="20165" y="5620"/>
                  </a:cubicBezTo>
                  <a:cubicBezTo>
                    <a:pt x="-35947" y="38513"/>
                    <a:pt x="35872" y="217890"/>
                    <a:pt x="103365" y="240539"/>
                  </a:cubicBezTo>
                  <a:cubicBezTo>
                    <a:pt x="137818" y="254926"/>
                    <a:pt x="177415" y="238650"/>
                    <a:pt x="191802" y="204197"/>
                  </a:cubicBezTo>
                  <a:cubicBezTo>
                    <a:pt x="192200" y="203230"/>
                    <a:pt x="192587" y="202251"/>
                    <a:pt x="192940" y="201272"/>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390" name="Freeform: Shape 389">
              <a:extLst>
                <a:ext uri="{FF2B5EF4-FFF2-40B4-BE49-F238E27FC236}">
                  <a16:creationId xmlns="" xmlns:a16="http://schemas.microsoft.com/office/drawing/2014/main" id="{026AB300-BF1F-47B2-A452-5B724B76DCEC}"/>
                </a:ext>
              </a:extLst>
            </p:cNvPr>
            <p:cNvSpPr/>
            <p:nvPr/>
          </p:nvSpPr>
          <p:spPr>
            <a:xfrm>
              <a:off x="9858111" y="1901209"/>
              <a:ext cx="115319" cy="151764"/>
            </a:xfrm>
            <a:custGeom>
              <a:avLst/>
              <a:gdLst>
                <a:gd name="connsiteX0" fmla="*/ 911 w 115319"/>
                <a:gd name="connsiteY0" fmla="*/ 0 h 151764"/>
                <a:gd name="connsiteX1" fmla="*/ 0 w 115319"/>
                <a:gd name="connsiteY1" fmla="*/ 911 h 151764"/>
                <a:gd name="connsiteX2" fmla="*/ 911 w 115319"/>
                <a:gd name="connsiteY2" fmla="*/ 1821 h 151764"/>
                <a:gd name="connsiteX3" fmla="*/ 92761 w 115319"/>
                <a:gd name="connsiteY3" fmla="*/ 106192 h 151764"/>
                <a:gd name="connsiteX4" fmla="*/ 36536 w 115319"/>
                <a:gd name="connsiteY4" fmla="*/ 97769 h 151764"/>
                <a:gd name="connsiteX5" fmla="*/ 37901 w 115319"/>
                <a:gd name="connsiteY5" fmla="*/ 100160 h 151764"/>
                <a:gd name="connsiteX6" fmla="*/ 84225 w 115319"/>
                <a:gd name="connsiteY6" fmla="*/ 113249 h 151764"/>
                <a:gd name="connsiteX7" fmla="*/ 106988 w 115319"/>
                <a:gd name="connsiteY7" fmla="*/ 149670 h 151764"/>
                <a:gd name="connsiteX8" fmla="*/ 115070 w 115319"/>
                <a:gd name="connsiteY8" fmla="*/ 146597 h 151764"/>
                <a:gd name="connsiteX9" fmla="*/ 115070 w 115319"/>
                <a:gd name="connsiteY9" fmla="*/ 145459 h 151764"/>
                <a:gd name="connsiteX10" fmla="*/ 911 w 115319"/>
                <a:gd name="connsiteY10" fmla="*/ 0 h 15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319" h="151764">
                  <a:moveTo>
                    <a:pt x="911" y="0"/>
                  </a:moveTo>
                  <a:cubicBezTo>
                    <a:pt x="410" y="0"/>
                    <a:pt x="0" y="410"/>
                    <a:pt x="0" y="911"/>
                  </a:cubicBezTo>
                  <a:cubicBezTo>
                    <a:pt x="0" y="1411"/>
                    <a:pt x="410" y="1821"/>
                    <a:pt x="911" y="1821"/>
                  </a:cubicBezTo>
                  <a:cubicBezTo>
                    <a:pt x="48145" y="19235"/>
                    <a:pt x="74209" y="61803"/>
                    <a:pt x="92761" y="106192"/>
                  </a:cubicBezTo>
                  <a:cubicBezTo>
                    <a:pt x="78420" y="89347"/>
                    <a:pt x="59185" y="80469"/>
                    <a:pt x="36536" y="97769"/>
                  </a:cubicBezTo>
                  <a:cubicBezTo>
                    <a:pt x="35284" y="98680"/>
                    <a:pt x="36536" y="100501"/>
                    <a:pt x="37901" y="100160"/>
                  </a:cubicBezTo>
                  <a:cubicBezTo>
                    <a:pt x="54553" y="94287"/>
                    <a:pt x="73105" y="99534"/>
                    <a:pt x="84225" y="113249"/>
                  </a:cubicBezTo>
                  <a:cubicBezTo>
                    <a:pt x="93069" y="124562"/>
                    <a:pt x="100694" y="136763"/>
                    <a:pt x="106988" y="149670"/>
                  </a:cubicBezTo>
                  <a:cubicBezTo>
                    <a:pt x="109265" y="153768"/>
                    <a:pt x="116777" y="151377"/>
                    <a:pt x="115070" y="146597"/>
                  </a:cubicBezTo>
                  <a:cubicBezTo>
                    <a:pt x="115047" y="146221"/>
                    <a:pt x="115047" y="145835"/>
                    <a:pt x="115070" y="145459"/>
                  </a:cubicBezTo>
                  <a:cubicBezTo>
                    <a:pt x="114045" y="85932"/>
                    <a:pt x="65104" y="3984"/>
                    <a:pt x="911" y="0"/>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391" name="Freeform: Shape 390">
              <a:extLst>
                <a:ext uri="{FF2B5EF4-FFF2-40B4-BE49-F238E27FC236}">
                  <a16:creationId xmlns="" xmlns:a16="http://schemas.microsoft.com/office/drawing/2014/main" id="{649113BF-0941-4E88-97EB-6484C09899F1}"/>
                </a:ext>
              </a:extLst>
            </p:cNvPr>
            <p:cNvSpPr/>
            <p:nvPr/>
          </p:nvSpPr>
          <p:spPr>
            <a:xfrm>
              <a:off x="10392979" y="3111518"/>
              <a:ext cx="1379001" cy="530019"/>
            </a:xfrm>
            <a:custGeom>
              <a:avLst/>
              <a:gdLst>
                <a:gd name="connsiteX0" fmla="*/ 555732 w 1379001"/>
                <a:gd name="connsiteY0" fmla="*/ 167908 h 530019"/>
                <a:gd name="connsiteX1" fmla="*/ 455003 w 1379001"/>
                <a:gd name="connsiteY1" fmla="*/ 93813 h 530019"/>
                <a:gd name="connsiteX2" fmla="*/ 347332 w 1379001"/>
                <a:gd name="connsiteY2" fmla="*/ 141844 h 530019"/>
                <a:gd name="connsiteX3" fmla="*/ 268684 w 1379001"/>
                <a:gd name="connsiteY3" fmla="*/ 70367 h 530019"/>
                <a:gd name="connsiteX4" fmla="*/ 142460 w 1379001"/>
                <a:gd name="connsiteY4" fmla="*/ 186461 h 530019"/>
                <a:gd name="connsiteX5" fmla="*/ 529 w 1379001"/>
                <a:gd name="connsiteY5" fmla="*/ 247126 h 530019"/>
                <a:gd name="connsiteX6" fmla="*/ 254001 w 1379001"/>
                <a:gd name="connsiteY6" fmla="*/ 401462 h 530019"/>
                <a:gd name="connsiteX7" fmla="*/ 583389 w 1379001"/>
                <a:gd name="connsiteY7" fmla="*/ 529734 h 530019"/>
                <a:gd name="connsiteX8" fmla="*/ 818309 w 1379001"/>
                <a:gd name="connsiteY8" fmla="*/ 442436 h 530019"/>
                <a:gd name="connsiteX9" fmla="*/ 1167843 w 1379001"/>
                <a:gd name="connsiteY9" fmla="*/ 410340 h 530019"/>
                <a:gd name="connsiteX10" fmla="*/ 1378974 w 1379001"/>
                <a:gd name="connsiteY10" fmla="*/ 203419 h 530019"/>
                <a:gd name="connsiteX11" fmla="*/ 1246263 w 1379001"/>
                <a:gd name="connsiteY11" fmla="*/ 156185 h 530019"/>
                <a:gd name="connsiteX12" fmla="*/ 1153843 w 1379001"/>
                <a:gd name="connsiteY12" fmla="*/ 54774 h 530019"/>
                <a:gd name="connsiteX13" fmla="*/ 1020904 w 1379001"/>
                <a:gd name="connsiteY13" fmla="*/ 85618 h 530019"/>
                <a:gd name="connsiteX14" fmla="*/ 866226 w 1379001"/>
                <a:gd name="connsiteY14" fmla="*/ 2304 h 530019"/>
                <a:gd name="connsiteX15" fmla="*/ 776196 w 1379001"/>
                <a:gd name="connsiteY15" fmla="*/ 83570 h 530019"/>
                <a:gd name="connsiteX16" fmla="*/ 633924 w 1379001"/>
                <a:gd name="connsiteY16" fmla="*/ 79244 h 530019"/>
                <a:gd name="connsiteX17" fmla="*/ 555732 w 1379001"/>
                <a:gd name="connsiteY17" fmla="*/ 167908 h 53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9001" h="530019">
                  <a:moveTo>
                    <a:pt x="555732" y="167908"/>
                  </a:moveTo>
                  <a:cubicBezTo>
                    <a:pt x="495067" y="179290"/>
                    <a:pt x="511229" y="99049"/>
                    <a:pt x="455003" y="93813"/>
                  </a:cubicBezTo>
                  <a:cubicBezTo>
                    <a:pt x="398777" y="88578"/>
                    <a:pt x="381932" y="150722"/>
                    <a:pt x="347332" y="141844"/>
                  </a:cubicBezTo>
                  <a:cubicBezTo>
                    <a:pt x="312731" y="132966"/>
                    <a:pt x="337543" y="70936"/>
                    <a:pt x="268684" y="70367"/>
                  </a:cubicBezTo>
                  <a:cubicBezTo>
                    <a:pt x="199824" y="69798"/>
                    <a:pt x="184117" y="164608"/>
                    <a:pt x="142460" y="186461"/>
                  </a:cubicBezTo>
                  <a:cubicBezTo>
                    <a:pt x="100803" y="208314"/>
                    <a:pt x="11228" y="171209"/>
                    <a:pt x="529" y="247126"/>
                  </a:cubicBezTo>
                  <a:cubicBezTo>
                    <a:pt x="-10169" y="323042"/>
                    <a:pt x="143598" y="348309"/>
                    <a:pt x="254001" y="401462"/>
                  </a:cubicBezTo>
                  <a:cubicBezTo>
                    <a:pt x="364404" y="454615"/>
                    <a:pt x="483799" y="535425"/>
                    <a:pt x="583389" y="529734"/>
                  </a:cubicBezTo>
                  <a:cubicBezTo>
                    <a:pt x="690150" y="523019"/>
                    <a:pt x="736588" y="453477"/>
                    <a:pt x="818309" y="442436"/>
                  </a:cubicBezTo>
                  <a:cubicBezTo>
                    <a:pt x="900030" y="431396"/>
                    <a:pt x="1087829" y="481931"/>
                    <a:pt x="1167843" y="410340"/>
                  </a:cubicBezTo>
                  <a:cubicBezTo>
                    <a:pt x="1247856" y="338749"/>
                    <a:pt x="1377039" y="281043"/>
                    <a:pt x="1378974" y="203419"/>
                  </a:cubicBezTo>
                  <a:cubicBezTo>
                    <a:pt x="1380909" y="125796"/>
                    <a:pt x="1278928" y="159941"/>
                    <a:pt x="1246263" y="156185"/>
                  </a:cubicBezTo>
                  <a:cubicBezTo>
                    <a:pt x="1213597" y="152429"/>
                    <a:pt x="1216671" y="66725"/>
                    <a:pt x="1153843" y="54774"/>
                  </a:cubicBezTo>
                  <a:cubicBezTo>
                    <a:pt x="1091016" y="42823"/>
                    <a:pt x="1075536" y="81748"/>
                    <a:pt x="1020904" y="85618"/>
                  </a:cubicBezTo>
                  <a:cubicBezTo>
                    <a:pt x="966272" y="89488"/>
                    <a:pt x="942825" y="-16818"/>
                    <a:pt x="866226" y="2304"/>
                  </a:cubicBezTo>
                  <a:cubicBezTo>
                    <a:pt x="789627" y="21425"/>
                    <a:pt x="809317" y="64676"/>
                    <a:pt x="776196" y="83570"/>
                  </a:cubicBezTo>
                  <a:cubicBezTo>
                    <a:pt x="743075" y="102463"/>
                    <a:pt x="678655" y="59554"/>
                    <a:pt x="633924" y="79244"/>
                  </a:cubicBezTo>
                  <a:cubicBezTo>
                    <a:pt x="589194" y="98935"/>
                    <a:pt x="609795" y="158234"/>
                    <a:pt x="555732" y="167908"/>
                  </a:cubicBezTo>
                  <a:close/>
                </a:path>
              </a:pathLst>
            </a:custGeom>
            <a:solidFill>
              <a:srgbClr val="455A64"/>
            </a:solidFill>
            <a:ln w="11373" cap="flat">
              <a:noFill/>
              <a:prstDash val="solid"/>
              <a:miter/>
            </a:ln>
          </p:spPr>
          <p:txBody>
            <a:bodyPr rtlCol="0" anchor="ctr"/>
            <a:lstStyle/>
            <a:p>
              <a:endParaRPr lang="en-US">
                <a:solidFill>
                  <a:prstClr val="black"/>
                </a:solidFill>
              </a:endParaRPr>
            </a:p>
          </p:txBody>
        </p:sp>
        <p:sp>
          <p:nvSpPr>
            <p:cNvPr id="392" name="Freeform: Shape 391">
              <a:extLst>
                <a:ext uri="{FF2B5EF4-FFF2-40B4-BE49-F238E27FC236}">
                  <a16:creationId xmlns="" xmlns:a16="http://schemas.microsoft.com/office/drawing/2014/main" id="{EFC7C667-B493-49C1-BF8B-58BD0ED7DAEE}"/>
                </a:ext>
              </a:extLst>
            </p:cNvPr>
            <p:cNvSpPr/>
            <p:nvPr/>
          </p:nvSpPr>
          <p:spPr>
            <a:xfrm>
              <a:off x="10360383" y="3196346"/>
              <a:ext cx="1414259" cy="496543"/>
            </a:xfrm>
            <a:custGeom>
              <a:avLst/>
              <a:gdLst>
                <a:gd name="connsiteX0" fmla="*/ 835881 w 1414259"/>
                <a:gd name="connsiteY0" fmla="*/ 133957 h 496543"/>
                <a:gd name="connsiteX1" fmla="*/ 929211 w 1414259"/>
                <a:gd name="connsiteY1" fmla="*/ 47456 h 496543"/>
                <a:gd name="connsiteX2" fmla="*/ 1045191 w 1414259"/>
                <a:gd name="connsiteY2" fmla="*/ 81601 h 496543"/>
                <a:gd name="connsiteX3" fmla="*/ 1116214 w 1414259"/>
                <a:gd name="connsiteY3" fmla="*/ 677 h 496543"/>
                <a:gd name="connsiteX4" fmla="*/ 1259737 w 1414259"/>
                <a:gd name="connsiteY4" fmla="*/ 99812 h 496543"/>
                <a:gd name="connsiteX5" fmla="*/ 1412367 w 1414259"/>
                <a:gd name="connsiteY5" fmla="*/ 141924 h 496543"/>
                <a:gd name="connsiteX6" fmla="*/ 1173350 w 1414259"/>
                <a:gd name="connsiteY6" fmla="*/ 327333 h 496543"/>
                <a:gd name="connsiteX7" fmla="*/ 853636 w 1414259"/>
                <a:gd name="connsiteY7" fmla="*/ 496011 h 496543"/>
                <a:gd name="connsiteX8" fmla="*/ 603238 w 1414259"/>
                <a:gd name="connsiteY8" fmla="*/ 439102 h 496543"/>
                <a:gd name="connsiteX9" fmla="*/ 242550 w 1414259"/>
                <a:gd name="connsiteY9" fmla="*/ 451736 h 496543"/>
                <a:gd name="connsiteX10" fmla="*/ 915 w 1414259"/>
                <a:gd name="connsiteY10" fmla="*/ 273498 h 496543"/>
                <a:gd name="connsiteX11" fmla="*/ 130212 w 1414259"/>
                <a:gd name="connsiteY11" fmla="*/ 209646 h 496543"/>
                <a:gd name="connsiteX12" fmla="*/ 211591 w 1414259"/>
                <a:gd name="connsiteY12" fmla="*/ 97308 h 496543"/>
                <a:gd name="connsiteX13" fmla="*/ 351132 w 1414259"/>
                <a:gd name="connsiteY13" fmla="*/ 110966 h 496543"/>
                <a:gd name="connsiteX14" fmla="*/ 498298 w 1414259"/>
                <a:gd name="connsiteY14" fmla="*/ 8530 h 496543"/>
                <a:gd name="connsiteX15" fmla="*/ 600734 w 1414259"/>
                <a:gd name="connsiteY15" fmla="*/ 77617 h 496543"/>
                <a:gd name="connsiteX16" fmla="*/ 745282 w 1414259"/>
                <a:gd name="connsiteY16" fmla="*/ 54854 h 496543"/>
                <a:gd name="connsiteX17" fmla="*/ 835881 w 1414259"/>
                <a:gd name="connsiteY17" fmla="*/ 133957 h 49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4259" h="496543">
                  <a:moveTo>
                    <a:pt x="835881" y="133957"/>
                  </a:moveTo>
                  <a:cubicBezTo>
                    <a:pt x="899163" y="137030"/>
                    <a:pt x="872530" y="59862"/>
                    <a:pt x="929211" y="47456"/>
                  </a:cubicBezTo>
                  <a:cubicBezTo>
                    <a:pt x="985892" y="35050"/>
                    <a:pt x="1010932" y="94690"/>
                    <a:pt x="1045191" y="81601"/>
                  </a:cubicBezTo>
                  <a:cubicBezTo>
                    <a:pt x="1079450" y="68512"/>
                    <a:pt x="1046102" y="10124"/>
                    <a:pt x="1116214" y="677"/>
                  </a:cubicBezTo>
                  <a:cubicBezTo>
                    <a:pt x="1186325" y="-8770"/>
                    <a:pt x="1214438" y="83536"/>
                    <a:pt x="1259737" y="99812"/>
                  </a:cubicBezTo>
                  <a:cubicBezTo>
                    <a:pt x="1305037" y="116088"/>
                    <a:pt x="1391652" y="67943"/>
                    <a:pt x="1412367" y="141924"/>
                  </a:cubicBezTo>
                  <a:cubicBezTo>
                    <a:pt x="1433082" y="215906"/>
                    <a:pt x="1279200" y="260522"/>
                    <a:pt x="1173350" y="327333"/>
                  </a:cubicBezTo>
                  <a:cubicBezTo>
                    <a:pt x="1067500" y="394144"/>
                    <a:pt x="956072" y="489523"/>
                    <a:pt x="853636" y="496011"/>
                  </a:cubicBezTo>
                  <a:cubicBezTo>
                    <a:pt x="743916" y="502954"/>
                    <a:pt x="687577" y="439785"/>
                    <a:pt x="603238" y="439102"/>
                  </a:cubicBezTo>
                  <a:cubicBezTo>
                    <a:pt x="518899" y="438419"/>
                    <a:pt x="333262" y="512628"/>
                    <a:pt x="242550" y="451736"/>
                  </a:cubicBezTo>
                  <a:cubicBezTo>
                    <a:pt x="151837" y="390843"/>
                    <a:pt x="12866" y="350210"/>
                    <a:pt x="915" y="273498"/>
                  </a:cubicBezTo>
                  <a:cubicBezTo>
                    <a:pt x="-11036" y="196785"/>
                    <a:pt x="97432" y="217499"/>
                    <a:pt x="130212" y="209646"/>
                  </a:cubicBezTo>
                  <a:cubicBezTo>
                    <a:pt x="162991" y="201793"/>
                    <a:pt x="149105" y="117112"/>
                    <a:pt x="211591" y="97308"/>
                  </a:cubicBezTo>
                  <a:cubicBezTo>
                    <a:pt x="274077" y="77504"/>
                    <a:pt x="294906" y="114039"/>
                    <a:pt x="351132" y="110966"/>
                  </a:cubicBezTo>
                  <a:cubicBezTo>
                    <a:pt x="407358" y="107893"/>
                    <a:pt x="417715" y="-348"/>
                    <a:pt x="498298" y="8530"/>
                  </a:cubicBezTo>
                  <a:cubicBezTo>
                    <a:pt x="578881" y="17408"/>
                    <a:pt x="564084" y="63163"/>
                    <a:pt x="600734" y="77617"/>
                  </a:cubicBezTo>
                  <a:cubicBezTo>
                    <a:pt x="637383" y="92072"/>
                    <a:pt x="697251" y="41423"/>
                    <a:pt x="745282" y="54854"/>
                  </a:cubicBezTo>
                  <a:cubicBezTo>
                    <a:pt x="793313" y="68284"/>
                    <a:pt x="779541" y="131226"/>
                    <a:pt x="835881" y="133957"/>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393" name="Freeform: Shape 392">
              <a:extLst>
                <a:ext uri="{FF2B5EF4-FFF2-40B4-BE49-F238E27FC236}">
                  <a16:creationId xmlns="" xmlns:a16="http://schemas.microsoft.com/office/drawing/2014/main" id="{AB68823A-2967-4E73-A5A0-2423BEC07B0B}"/>
                </a:ext>
              </a:extLst>
            </p:cNvPr>
            <p:cNvSpPr/>
            <p:nvPr/>
          </p:nvSpPr>
          <p:spPr>
            <a:xfrm>
              <a:off x="10441535" y="3293320"/>
              <a:ext cx="295717" cy="298148"/>
            </a:xfrm>
            <a:custGeom>
              <a:avLst/>
              <a:gdLst>
                <a:gd name="connsiteX0" fmla="*/ 60670 w 295717"/>
                <a:gd name="connsiteY0" fmla="*/ 33227 h 298148"/>
                <a:gd name="connsiteX1" fmla="*/ 20833 w 295717"/>
                <a:gd name="connsiteY1" fmla="*/ 236163 h 298148"/>
                <a:gd name="connsiteX2" fmla="*/ 225705 w 295717"/>
                <a:gd name="connsiteY2" fmla="*/ 271447 h 298148"/>
                <a:gd name="connsiteX3" fmla="*/ 277378 w 295717"/>
                <a:gd name="connsiteY3" fmla="*/ 71128 h 298148"/>
                <a:gd name="connsiteX4" fmla="*/ 60670 w 295717"/>
                <a:gd name="connsiteY4" fmla="*/ 33227 h 29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17" h="298148">
                  <a:moveTo>
                    <a:pt x="60670" y="33227"/>
                  </a:moveTo>
                  <a:cubicBezTo>
                    <a:pt x="6948" y="69421"/>
                    <a:pt x="-22417" y="154898"/>
                    <a:pt x="20833" y="236163"/>
                  </a:cubicBezTo>
                  <a:cubicBezTo>
                    <a:pt x="64084" y="317429"/>
                    <a:pt x="173577" y="307072"/>
                    <a:pt x="225705" y="271447"/>
                  </a:cubicBezTo>
                  <a:cubicBezTo>
                    <a:pt x="277834" y="235822"/>
                    <a:pt x="321881" y="146930"/>
                    <a:pt x="277378" y="71128"/>
                  </a:cubicBezTo>
                  <a:cubicBezTo>
                    <a:pt x="239249" y="5341"/>
                    <a:pt x="154797" y="-30170"/>
                    <a:pt x="60670" y="33227"/>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94" name="Freeform: Shape 393">
              <a:extLst>
                <a:ext uri="{FF2B5EF4-FFF2-40B4-BE49-F238E27FC236}">
                  <a16:creationId xmlns="" xmlns:a16="http://schemas.microsoft.com/office/drawing/2014/main" id="{3DF89A3B-430F-4A9D-8583-40189E95E9F5}"/>
                </a:ext>
              </a:extLst>
            </p:cNvPr>
            <p:cNvSpPr/>
            <p:nvPr/>
          </p:nvSpPr>
          <p:spPr>
            <a:xfrm>
              <a:off x="10441535" y="3293320"/>
              <a:ext cx="295717" cy="298148"/>
            </a:xfrm>
            <a:custGeom>
              <a:avLst/>
              <a:gdLst>
                <a:gd name="connsiteX0" fmla="*/ 60670 w 295717"/>
                <a:gd name="connsiteY0" fmla="*/ 33227 h 298148"/>
                <a:gd name="connsiteX1" fmla="*/ 20833 w 295717"/>
                <a:gd name="connsiteY1" fmla="*/ 236163 h 298148"/>
                <a:gd name="connsiteX2" fmla="*/ 225705 w 295717"/>
                <a:gd name="connsiteY2" fmla="*/ 271447 h 298148"/>
                <a:gd name="connsiteX3" fmla="*/ 277378 w 295717"/>
                <a:gd name="connsiteY3" fmla="*/ 71128 h 298148"/>
                <a:gd name="connsiteX4" fmla="*/ 60670 w 295717"/>
                <a:gd name="connsiteY4" fmla="*/ 33227 h 29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17" h="298148">
                  <a:moveTo>
                    <a:pt x="60670" y="33227"/>
                  </a:moveTo>
                  <a:cubicBezTo>
                    <a:pt x="6948" y="69421"/>
                    <a:pt x="-22417" y="154898"/>
                    <a:pt x="20833" y="236163"/>
                  </a:cubicBezTo>
                  <a:cubicBezTo>
                    <a:pt x="64084" y="317429"/>
                    <a:pt x="173577" y="307072"/>
                    <a:pt x="225705" y="271447"/>
                  </a:cubicBezTo>
                  <a:cubicBezTo>
                    <a:pt x="277834" y="235822"/>
                    <a:pt x="321881" y="146930"/>
                    <a:pt x="277378" y="71128"/>
                  </a:cubicBezTo>
                  <a:cubicBezTo>
                    <a:pt x="239249" y="5341"/>
                    <a:pt x="154797" y="-30170"/>
                    <a:pt x="60670" y="33227"/>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395" name="Freeform: Shape 394">
              <a:extLst>
                <a:ext uri="{FF2B5EF4-FFF2-40B4-BE49-F238E27FC236}">
                  <a16:creationId xmlns="" xmlns:a16="http://schemas.microsoft.com/office/drawing/2014/main" id="{31E17480-5062-4262-8CC9-4A63BA679C44}"/>
                </a:ext>
              </a:extLst>
            </p:cNvPr>
            <p:cNvSpPr/>
            <p:nvPr/>
          </p:nvSpPr>
          <p:spPr>
            <a:xfrm>
              <a:off x="10468438" y="3320657"/>
              <a:ext cx="242033" cy="243515"/>
            </a:xfrm>
            <a:custGeom>
              <a:avLst/>
              <a:gdLst>
                <a:gd name="connsiteX0" fmla="*/ 49701 w 242033"/>
                <a:gd name="connsiteY0" fmla="*/ 27173 h 243515"/>
                <a:gd name="connsiteX1" fmla="*/ 17263 w 242033"/>
                <a:gd name="connsiteY1" fmla="*/ 192892 h 243515"/>
                <a:gd name="connsiteX2" fmla="*/ 184802 w 242033"/>
                <a:gd name="connsiteY2" fmla="*/ 221687 h 243515"/>
                <a:gd name="connsiteX3" fmla="*/ 227142 w 242033"/>
                <a:gd name="connsiteY3" fmla="*/ 58018 h 243515"/>
                <a:gd name="connsiteX4" fmla="*/ 49701 w 242033"/>
                <a:gd name="connsiteY4" fmla="*/ 27173 h 243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33" h="243515">
                  <a:moveTo>
                    <a:pt x="49701" y="27173"/>
                  </a:moveTo>
                  <a:cubicBezTo>
                    <a:pt x="5881" y="56652"/>
                    <a:pt x="-18590" y="126536"/>
                    <a:pt x="17263" y="192892"/>
                  </a:cubicBezTo>
                  <a:cubicBezTo>
                    <a:pt x="53115" y="259247"/>
                    <a:pt x="142462" y="250825"/>
                    <a:pt x="184802" y="221687"/>
                  </a:cubicBezTo>
                  <a:cubicBezTo>
                    <a:pt x="227142" y="192550"/>
                    <a:pt x="263450" y="120048"/>
                    <a:pt x="227142" y="58018"/>
                  </a:cubicBezTo>
                  <a:cubicBezTo>
                    <a:pt x="195729" y="4296"/>
                    <a:pt x="126755" y="-24614"/>
                    <a:pt x="49701" y="27173"/>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396" name="Freeform: Shape 395">
              <a:extLst>
                <a:ext uri="{FF2B5EF4-FFF2-40B4-BE49-F238E27FC236}">
                  <a16:creationId xmlns="" xmlns:a16="http://schemas.microsoft.com/office/drawing/2014/main" id="{F7969A75-6418-4F25-8CF8-7B21CF9D2351}"/>
                </a:ext>
              </a:extLst>
            </p:cNvPr>
            <p:cNvSpPr/>
            <p:nvPr/>
          </p:nvSpPr>
          <p:spPr>
            <a:xfrm>
              <a:off x="10608256" y="3369560"/>
              <a:ext cx="14000" cy="15657"/>
            </a:xfrm>
            <a:custGeom>
              <a:avLst/>
              <a:gdLst>
                <a:gd name="connsiteX0" fmla="*/ 1620 w 14000"/>
                <a:gd name="connsiteY0" fmla="*/ 15148 h 15657"/>
                <a:gd name="connsiteX1" fmla="*/ 11750 w 14000"/>
                <a:gd name="connsiteY1" fmla="*/ 1148 h 15657"/>
                <a:gd name="connsiteX2" fmla="*/ 1620 w 14000"/>
                <a:gd name="connsiteY2" fmla="*/ 15148 h 15657"/>
              </a:gdLst>
              <a:ahLst/>
              <a:cxnLst>
                <a:cxn ang="0">
                  <a:pos x="connsiteX0" y="connsiteY0"/>
                </a:cxn>
                <a:cxn ang="0">
                  <a:pos x="connsiteX1" y="connsiteY1"/>
                </a:cxn>
                <a:cxn ang="0">
                  <a:pos x="connsiteX2" y="connsiteY2"/>
                </a:cxn>
              </a:cxnLst>
              <a:rect l="l" t="t" r="r" b="b"/>
              <a:pathLst>
                <a:path w="14000" h="15657">
                  <a:moveTo>
                    <a:pt x="1620" y="15148"/>
                  </a:moveTo>
                  <a:cubicBezTo>
                    <a:pt x="5490" y="18221"/>
                    <a:pt x="19376" y="6611"/>
                    <a:pt x="11750" y="1148"/>
                  </a:cubicBezTo>
                  <a:cubicBezTo>
                    <a:pt x="4124" y="-4315"/>
                    <a:pt x="-3388" y="11278"/>
                    <a:pt x="1620" y="1514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97" name="Freeform: Shape 396">
              <a:extLst>
                <a:ext uri="{FF2B5EF4-FFF2-40B4-BE49-F238E27FC236}">
                  <a16:creationId xmlns="" xmlns:a16="http://schemas.microsoft.com/office/drawing/2014/main" id="{D4C7F142-F45C-44E0-8FDD-C463563D46C2}"/>
                </a:ext>
              </a:extLst>
            </p:cNvPr>
            <p:cNvSpPr/>
            <p:nvPr/>
          </p:nvSpPr>
          <p:spPr>
            <a:xfrm>
              <a:off x="10642139" y="3457895"/>
              <a:ext cx="16789" cy="12587"/>
            </a:xfrm>
            <a:custGeom>
              <a:avLst/>
              <a:gdLst>
                <a:gd name="connsiteX0" fmla="*/ 175 w 16789"/>
                <a:gd name="connsiteY0" fmla="*/ 2957 h 12587"/>
                <a:gd name="connsiteX1" fmla="*/ 16337 w 16789"/>
                <a:gd name="connsiteY1" fmla="*/ 9217 h 12587"/>
                <a:gd name="connsiteX2" fmla="*/ 175 w 16789"/>
                <a:gd name="connsiteY2" fmla="*/ 2957 h 12587"/>
              </a:gdLst>
              <a:ahLst/>
              <a:cxnLst>
                <a:cxn ang="0">
                  <a:pos x="connsiteX0" y="connsiteY0"/>
                </a:cxn>
                <a:cxn ang="0">
                  <a:pos x="connsiteX1" y="connsiteY1"/>
                </a:cxn>
                <a:cxn ang="0">
                  <a:pos x="connsiteX2" y="connsiteY2"/>
                </a:cxn>
              </a:cxnLst>
              <a:rect l="l" t="t" r="r" b="b"/>
              <a:pathLst>
                <a:path w="16789" h="12587">
                  <a:moveTo>
                    <a:pt x="175" y="2957"/>
                  </a:moveTo>
                  <a:cubicBezTo>
                    <a:pt x="-1760" y="7396"/>
                    <a:pt x="12922" y="17981"/>
                    <a:pt x="16337" y="9217"/>
                  </a:cubicBezTo>
                  <a:cubicBezTo>
                    <a:pt x="19752" y="453"/>
                    <a:pt x="2793" y="-2962"/>
                    <a:pt x="175" y="295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98" name="Freeform: Shape 397">
              <a:extLst>
                <a:ext uri="{FF2B5EF4-FFF2-40B4-BE49-F238E27FC236}">
                  <a16:creationId xmlns="" xmlns:a16="http://schemas.microsoft.com/office/drawing/2014/main" id="{9F988BDB-EE31-4202-B1CA-467D46657EAA}"/>
                </a:ext>
              </a:extLst>
            </p:cNvPr>
            <p:cNvSpPr/>
            <p:nvPr/>
          </p:nvSpPr>
          <p:spPr>
            <a:xfrm>
              <a:off x="10674819" y="3423057"/>
              <a:ext cx="17150" cy="11686"/>
            </a:xfrm>
            <a:custGeom>
              <a:avLst/>
              <a:gdLst>
                <a:gd name="connsiteX0" fmla="*/ 47 w 17150"/>
                <a:gd name="connsiteY0" fmla="*/ 8202 h 11686"/>
                <a:gd name="connsiteX1" fmla="*/ 17006 w 17150"/>
                <a:gd name="connsiteY1" fmla="*/ 4560 h 11686"/>
                <a:gd name="connsiteX2" fmla="*/ 47 w 17150"/>
                <a:gd name="connsiteY2" fmla="*/ 8202 h 11686"/>
              </a:gdLst>
              <a:ahLst/>
              <a:cxnLst>
                <a:cxn ang="0">
                  <a:pos x="connsiteX0" y="connsiteY0"/>
                </a:cxn>
                <a:cxn ang="0">
                  <a:pos x="connsiteX1" y="connsiteY1"/>
                </a:cxn>
                <a:cxn ang="0">
                  <a:pos x="connsiteX2" y="connsiteY2"/>
                </a:cxn>
              </a:cxnLst>
              <a:rect l="l" t="t" r="r" b="b"/>
              <a:pathLst>
                <a:path w="17150" h="11686">
                  <a:moveTo>
                    <a:pt x="47" y="8202"/>
                  </a:moveTo>
                  <a:cubicBezTo>
                    <a:pt x="843" y="12983"/>
                    <a:pt x="18941" y="13779"/>
                    <a:pt x="17006" y="4560"/>
                  </a:cubicBezTo>
                  <a:cubicBezTo>
                    <a:pt x="15071" y="-4659"/>
                    <a:pt x="-977" y="1942"/>
                    <a:pt x="47" y="8202"/>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399" name="Freeform: Shape 398">
              <a:extLst>
                <a:ext uri="{FF2B5EF4-FFF2-40B4-BE49-F238E27FC236}">
                  <a16:creationId xmlns="" xmlns:a16="http://schemas.microsoft.com/office/drawing/2014/main" id="{CE9651FF-6C08-400C-8366-8EC0B9989627}"/>
                </a:ext>
              </a:extLst>
            </p:cNvPr>
            <p:cNvSpPr/>
            <p:nvPr/>
          </p:nvSpPr>
          <p:spPr>
            <a:xfrm>
              <a:off x="10600815" y="3334271"/>
              <a:ext cx="11682" cy="17134"/>
            </a:xfrm>
            <a:custGeom>
              <a:avLst/>
              <a:gdLst>
                <a:gd name="connsiteX0" fmla="*/ 8150 w 11682"/>
                <a:gd name="connsiteY0" fmla="*/ 17088 h 17134"/>
                <a:gd name="connsiteX1" fmla="*/ 4622 w 11682"/>
                <a:gd name="connsiteY1" fmla="*/ 129 h 17134"/>
                <a:gd name="connsiteX2" fmla="*/ 8150 w 11682"/>
                <a:gd name="connsiteY2" fmla="*/ 17088 h 17134"/>
              </a:gdLst>
              <a:ahLst/>
              <a:cxnLst>
                <a:cxn ang="0">
                  <a:pos x="connsiteX0" y="connsiteY0"/>
                </a:cxn>
                <a:cxn ang="0">
                  <a:pos x="connsiteX1" y="connsiteY1"/>
                </a:cxn>
                <a:cxn ang="0">
                  <a:pos x="connsiteX2" y="connsiteY2"/>
                </a:cxn>
              </a:cxnLst>
              <a:rect l="l" t="t" r="r" b="b"/>
              <a:pathLst>
                <a:path w="11682" h="17134">
                  <a:moveTo>
                    <a:pt x="8150" y="17088"/>
                  </a:moveTo>
                  <a:cubicBezTo>
                    <a:pt x="12930" y="16291"/>
                    <a:pt x="13841" y="-1692"/>
                    <a:pt x="4622" y="129"/>
                  </a:cubicBezTo>
                  <a:cubicBezTo>
                    <a:pt x="-4597" y="1951"/>
                    <a:pt x="1776" y="18112"/>
                    <a:pt x="8150" y="1708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00" name="Freeform: Shape 399">
              <a:extLst>
                <a:ext uri="{FF2B5EF4-FFF2-40B4-BE49-F238E27FC236}">
                  <a16:creationId xmlns="" xmlns:a16="http://schemas.microsoft.com/office/drawing/2014/main" id="{57C01969-8D12-4AFF-905B-C78A089CF41F}"/>
                </a:ext>
              </a:extLst>
            </p:cNvPr>
            <p:cNvSpPr/>
            <p:nvPr/>
          </p:nvSpPr>
          <p:spPr>
            <a:xfrm>
              <a:off x="10505223" y="3406581"/>
              <a:ext cx="17196" cy="11930"/>
            </a:xfrm>
            <a:custGeom>
              <a:avLst/>
              <a:gdLst>
                <a:gd name="connsiteX0" fmla="*/ 17127 w 17196"/>
                <a:gd name="connsiteY0" fmla="*/ 7833 h 11930"/>
                <a:gd name="connsiteX1" fmla="*/ 168 w 17196"/>
                <a:gd name="connsiteY1" fmla="*/ 4190 h 11930"/>
                <a:gd name="connsiteX2" fmla="*/ 17127 w 17196"/>
                <a:gd name="connsiteY2" fmla="*/ 7833 h 11930"/>
              </a:gdLst>
              <a:ahLst/>
              <a:cxnLst>
                <a:cxn ang="0">
                  <a:pos x="connsiteX0" y="connsiteY0"/>
                </a:cxn>
                <a:cxn ang="0">
                  <a:pos x="connsiteX1" y="connsiteY1"/>
                </a:cxn>
                <a:cxn ang="0">
                  <a:pos x="connsiteX2" y="connsiteY2"/>
                </a:cxn>
              </a:cxnLst>
              <a:rect l="l" t="t" r="r" b="b"/>
              <a:pathLst>
                <a:path w="17196" h="11930">
                  <a:moveTo>
                    <a:pt x="17127" y="7833"/>
                  </a:moveTo>
                  <a:cubicBezTo>
                    <a:pt x="18379" y="3166"/>
                    <a:pt x="2217" y="-5029"/>
                    <a:pt x="168" y="4190"/>
                  </a:cubicBezTo>
                  <a:cubicBezTo>
                    <a:pt x="-1880" y="13410"/>
                    <a:pt x="15420" y="14093"/>
                    <a:pt x="17127" y="7833"/>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01" name="Freeform: Shape 400">
              <a:extLst>
                <a:ext uri="{FF2B5EF4-FFF2-40B4-BE49-F238E27FC236}">
                  <a16:creationId xmlns="" xmlns:a16="http://schemas.microsoft.com/office/drawing/2014/main" id="{ABC53BD3-6A4E-485C-BBE1-BAC449615969}"/>
                </a:ext>
              </a:extLst>
            </p:cNvPr>
            <p:cNvSpPr/>
            <p:nvPr/>
          </p:nvSpPr>
          <p:spPr>
            <a:xfrm>
              <a:off x="10549167" y="3514603"/>
              <a:ext cx="13719" cy="15890"/>
            </a:xfrm>
            <a:custGeom>
              <a:avLst/>
              <a:gdLst>
                <a:gd name="connsiteX0" fmla="*/ 11881 w 13719"/>
                <a:gd name="connsiteY0" fmla="*/ 425 h 15890"/>
                <a:gd name="connsiteX1" fmla="*/ 2434 w 13719"/>
                <a:gd name="connsiteY1" fmla="*/ 14880 h 15890"/>
                <a:gd name="connsiteX2" fmla="*/ 11881 w 13719"/>
                <a:gd name="connsiteY2" fmla="*/ 425 h 15890"/>
              </a:gdLst>
              <a:ahLst/>
              <a:cxnLst>
                <a:cxn ang="0">
                  <a:pos x="connsiteX0" y="connsiteY0"/>
                </a:cxn>
                <a:cxn ang="0">
                  <a:pos x="connsiteX1" y="connsiteY1"/>
                </a:cxn>
                <a:cxn ang="0">
                  <a:pos x="connsiteX2" y="connsiteY2"/>
                </a:cxn>
              </a:cxnLst>
              <a:rect l="l" t="t" r="r" b="b"/>
              <a:pathLst>
                <a:path w="13719" h="15890">
                  <a:moveTo>
                    <a:pt x="11881" y="425"/>
                  </a:moveTo>
                  <a:cubicBezTo>
                    <a:pt x="7897" y="-2420"/>
                    <a:pt x="-5419" y="9758"/>
                    <a:pt x="2434" y="14880"/>
                  </a:cubicBezTo>
                  <a:cubicBezTo>
                    <a:pt x="10288" y="20002"/>
                    <a:pt x="17117" y="4181"/>
                    <a:pt x="11881" y="425"/>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02" name="Freeform: Shape 401">
              <a:extLst>
                <a:ext uri="{FF2B5EF4-FFF2-40B4-BE49-F238E27FC236}">
                  <a16:creationId xmlns="" xmlns:a16="http://schemas.microsoft.com/office/drawing/2014/main" id="{A7495E02-BE20-495E-9A25-41BDB89B2284}"/>
                </a:ext>
              </a:extLst>
            </p:cNvPr>
            <p:cNvSpPr/>
            <p:nvPr/>
          </p:nvSpPr>
          <p:spPr>
            <a:xfrm>
              <a:off x="10586040" y="3508855"/>
              <a:ext cx="11636" cy="17267"/>
            </a:xfrm>
            <a:custGeom>
              <a:avLst/>
              <a:gdLst>
                <a:gd name="connsiteX0" fmla="*/ 6764 w 11636"/>
                <a:gd name="connsiteY0" fmla="*/ 27 h 17267"/>
                <a:gd name="connsiteX1" fmla="*/ 4715 w 11636"/>
                <a:gd name="connsiteY1" fmla="*/ 17214 h 17267"/>
                <a:gd name="connsiteX2" fmla="*/ 6764 w 11636"/>
                <a:gd name="connsiteY2" fmla="*/ 27 h 17267"/>
              </a:gdLst>
              <a:ahLst/>
              <a:cxnLst>
                <a:cxn ang="0">
                  <a:pos x="connsiteX0" y="connsiteY0"/>
                </a:cxn>
                <a:cxn ang="0">
                  <a:pos x="connsiteX1" y="connsiteY1"/>
                </a:cxn>
                <a:cxn ang="0">
                  <a:pos x="connsiteX2" y="connsiteY2"/>
                </a:cxn>
              </a:cxnLst>
              <a:rect l="l" t="t" r="r" b="b"/>
              <a:pathLst>
                <a:path w="11636" h="17267">
                  <a:moveTo>
                    <a:pt x="6764" y="27"/>
                  </a:moveTo>
                  <a:cubicBezTo>
                    <a:pt x="1983" y="-769"/>
                    <a:pt x="-4618" y="16076"/>
                    <a:pt x="4715" y="17214"/>
                  </a:cubicBezTo>
                  <a:cubicBezTo>
                    <a:pt x="14048" y="18352"/>
                    <a:pt x="13137" y="1052"/>
                    <a:pt x="6764" y="2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03" name="Freeform: Shape 402">
              <a:extLst>
                <a:ext uri="{FF2B5EF4-FFF2-40B4-BE49-F238E27FC236}">
                  <a16:creationId xmlns="" xmlns:a16="http://schemas.microsoft.com/office/drawing/2014/main" id="{5D1491B7-091B-48F8-8BD9-C0A69BF1FB47}"/>
                </a:ext>
              </a:extLst>
            </p:cNvPr>
            <p:cNvSpPr/>
            <p:nvPr/>
          </p:nvSpPr>
          <p:spPr>
            <a:xfrm>
              <a:off x="10545055" y="3424346"/>
              <a:ext cx="15091" cy="14541"/>
            </a:xfrm>
            <a:custGeom>
              <a:avLst/>
              <a:gdLst>
                <a:gd name="connsiteX0" fmla="*/ 14400 w 15091"/>
                <a:gd name="connsiteY0" fmla="*/ 13287 h 14541"/>
                <a:gd name="connsiteX1" fmla="*/ 1539 w 15091"/>
                <a:gd name="connsiteY1" fmla="*/ 1905 h 14541"/>
                <a:gd name="connsiteX2" fmla="*/ 14400 w 15091"/>
                <a:gd name="connsiteY2" fmla="*/ 13287 h 14541"/>
              </a:gdLst>
              <a:ahLst/>
              <a:cxnLst>
                <a:cxn ang="0">
                  <a:pos x="connsiteX0" y="connsiteY0"/>
                </a:cxn>
                <a:cxn ang="0">
                  <a:pos x="connsiteX1" y="connsiteY1"/>
                </a:cxn>
                <a:cxn ang="0">
                  <a:pos x="connsiteX2" y="connsiteY2"/>
                </a:cxn>
              </a:cxnLst>
              <a:rect l="l" t="t" r="r" b="b"/>
              <a:pathLst>
                <a:path w="15091" h="14541">
                  <a:moveTo>
                    <a:pt x="14400" y="13287"/>
                  </a:moveTo>
                  <a:cubicBezTo>
                    <a:pt x="17814" y="9872"/>
                    <a:pt x="7798" y="-5265"/>
                    <a:pt x="1539" y="1905"/>
                  </a:cubicBezTo>
                  <a:cubicBezTo>
                    <a:pt x="-4721" y="9075"/>
                    <a:pt x="9847" y="17840"/>
                    <a:pt x="14400" y="1328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04" name="Freeform: Shape 403">
              <a:extLst>
                <a:ext uri="{FF2B5EF4-FFF2-40B4-BE49-F238E27FC236}">
                  <a16:creationId xmlns="" xmlns:a16="http://schemas.microsoft.com/office/drawing/2014/main" id="{DB14F925-42FA-475D-A4AF-61BF91DB9BE8}"/>
                </a:ext>
              </a:extLst>
            </p:cNvPr>
            <p:cNvSpPr/>
            <p:nvPr/>
          </p:nvSpPr>
          <p:spPr>
            <a:xfrm>
              <a:off x="10460483" y="3447477"/>
              <a:ext cx="102789" cy="100650"/>
            </a:xfrm>
            <a:custGeom>
              <a:avLst/>
              <a:gdLst>
                <a:gd name="connsiteX0" fmla="*/ 1544 w 102789"/>
                <a:gd name="connsiteY0" fmla="*/ 2675 h 100650"/>
                <a:gd name="connsiteX1" fmla="*/ 101362 w 102789"/>
                <a:gd name="connsiteY1" fmla="*/ 10757 h 100650"/>
                <a:gd name="connsiteX2" fmla="*/ 39900 w 102789"/>
                <a:gd name="connsiteY2" fmla="*/ 100217 h 100650"/>
                <a:gd name="connsiteX3" fmla="*/ 1544 w 102789"/>
                <a:gd name="connsiteY3" fmla="*/ 2675 h 100650"/>
              </a:gdLst>
              <a:ahLst/>
              <a:cxnLst>
                <a:cxn ang="0">
                  <a:pos x="connsiteX0" y="connsiteY0"/>
                </a:cxn>
                <a:cxn ang="0">
                  <a:pos x="connsiteX1" y="connsiteY1"/>
                </a:cxn>
                <a:cxn ang="0">
                  <a:pos x="connsiteX2" y="connsiteY2"/>
                </a:cxn>
                <a:cxn ang="0">
                  <a:pos x="connsiteX3" y="connsiteY3"/>
                </a:cxn>
              </a:cxnLst>
              <a:rect l="l" t="t" r="r" b="b"/>
              <a:pathLst>
                <a:path w="102789" h="100650">
                  <a:moveTo>
                    <a:pt x="1544" y="2675"/>
                  </a:moveTo>
                  <a:cubicBezTo>
                    <a:pt x="1544" y="2675"/>
                    <a:pt x="89752" y="-7113"/>
                    <a:pt x="101362" y="10757"/>
                  </a:cubicBezTo>
                  <a:cubicBezTo>
                    <a:pt x="112971" y="28626"/>
                    <a:pt x="50258" y="107160"/>
                    <a:pt x="39900" y="100217"/>
                  </a:cubicBezTo>
                  <a:cubicBezTo>
                    <a:pt x="29543" y="93274"/>
                    <a:pt x="-8017" y="32495"/>
                    <a:pt x="1544" y="2675"/>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05" name="Freeform: Shape 404">
              <a:extLst>
                <a:ext uri="{FF2B5EF4-FFF2-40B4-BE49-F238E27FC236}">
                  <a16:creationId xmlns="" xmlns:a16="http://schemas.microsoft.com/office/drawing/2014/main" id="{90931FCA-7162-4522-810D-926E9591AAC5}"/>
                </a:ext>
              </a:extLst>
            </p:cNvPr>
            <p:cNvSpPr/>
            <p:nvPr/>
          </p:nvSpPr>
          <p:spPr>
            <a:xfrm>
              <a:off x="10460483" y="3447477"/>
              <a:ext cx="102789" cy="100650"/>
            </a:xfrm>
            <a:custGeom>
              <a:avLst/>
              <a:gdLst>
                <a:gd name="connsiteX0" fmla="*/ 1544 w 102789"/>
                <a:gd name="connsiteY0" fmla="*/ 2675 h 100650"/>
                <a:gd name="connsiteX1" fmla="*/ 101362 w 102789"/>
                <a:gd name="connsiteY1" fmla="*/ 10757 h 100650"/>
                <a:gd name="connsiteX2" fmla="*/ 39900 w 102789"/>
                <a:gd name="connsiteY2" fmla="*/ 100217 h 100650"/>
                <a:gd name="connsiteX3" fmla="*/ 1544 w 102789"/>
                <a:gd name="connsiteY3" fmla="*/ 2675 h 100650"/>
              </a:gdLst>
              <a:ahLst/>
              <a:cxnLst>
                <a:cxn ang="0">
                  <a:pos x="connsiteX0" y="connsiteY0"/>
                </a:cxn>
                <a:cxn ang="0">
                  <a:pos x="connsiteX1" y="connsiteY1"/>
                </a:cxn>
                <a:cxn ang="0">
                  <a:pos x="connsiteX2" y="connsiteY2"/>
                </a:cxn>
                <a:cxn ang="0">
                  <a:pos x="connsiteX3" y="connsiteY3"/>
                </a:cxn>
              </a:cxnLst>
              <a:rect l="l" t="t" r="r" b="b"/>
              <a:pathLst>
                <a:path w="102789" h="100650">
                  <a:moveTo>
                    <a:pt x="1544" y="2675"/>
                  </a:moveTo>
                  <a:cubicBezTo>
                    <a:pt x="1544" y="2675"/>
                    <a:pt x="89752" y="-7113"/>
                    <a:pt x="101362" y="10757"/>
                  </a:cubicBezTo>
                  <a:cubicBezTo>
                    <a:pt x="112971" y="28626"/>
                    <a:pt x="50258" y="107160"/>
                    <a:pt x="39900" y="100217"/>
                  </a:cubicBezTo>
                  <a:cubicBezTo>
                    <a:pt x="29543" y="93274"/>
                    <a:pt x="-8017" y="32495"/>
                    <a:pt x="1544" y="2675"/>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06" name="Freeform: Shape 405">
              <a:extLst>
                <a:ext uri="{FF2B5EF4-FFF2-40B4-BE49-F238E27FC236}">
                  <a16:creationId xmlns="" xmlns:a16="http://schemas.microsoft.com/office/drawing/2014/main" id="{2A51079C-CEB3-4708-81CC-5B9F41E3E418}"/>
                </a:ext>
              </a:extLst>
            </p:cNvPr>
            <p:cNvSpPr/>
            <p:nvPr/>
          </p:nvSpPr>
          <p:spPr>
            <a:xfrm>
              <a:off x="10597340" y="3464748"/>
              <a:ext cx="104459" cy="102617"/>
            </a:xfrm>
            <a:custGeom>
              <a:avLst/>
              <a:gdLst>
                <a:gd name="connsiteX0" fmla="*/ 15495 w 104459"/>
                <a:gd name="connsiteY0" fmla="*/ 102409 h 102617"/>
                <a:gd name="connsiteX1" fmla="*/ 4910 w 104459"/>
                <a:gd name="connsiteY1" fmla="*/ 2819 h 102617"/>
                <a:gd name="connsiteX2" fmla="*/ 104273 w 104459"/>
                <a:gd name="connsiteY2" fmla="*/ 46525 h 102617"/>
                <a:gd name="connsiteX3" fmla="*/ 15495 w 104459"/>
                <a:gd name="connsiteY3" fmla="*/ 102409 h 102617"/>
              </a:gdLst>
              <a:ahLst/>
              <a:cxnLst>
                <a:cxn ang="0">
                  <a:pos x="connsiteX0" y="connsiteY0"/>
                </a:cxn>
                <a:cxn ang="0">
                  <a:pos x="connsiteX1" y="connsiteY1"/>
                </a:cxn>
                <a:cxn ang="0">
                  <a:pos x="connsiteX2" y="connsiteY2"/>
                </a:cxn>
                <a:cxn ang="0">
                  <a:pos x="connsiteX3" y="connsiteY3"/>
                </a:cxn>
              </a:cxnLst>
              <a:rect l="l" t="t" r="r" b="b"/>
              <a:pathLst>
                <a:path w="104459" h="102617">
                  <a:moveTo>
                    <a:pt x="15495" y="102409"/>
                  </a:moveTo>
                  <a:cubicBezTo>
                    <a:pt x="15495" y="102409"/>
                    <a:pt x="-10569" y="17501"/>
                    <a:pt x="4910" y="2819"/>
                  </a:cubicBezTo>
                  <a:cubicBezTo>
                    <a:pt x="20389" y="-11863"/>
                    <a:pt x="109053" y="35029"/>
                    <a:pt x="104273" y="46525"/>
                  </a:cubicBezTo>
                  <a:cubicBezTo>
                    <a:pt x="99493" y="58020"/>
                    <a:pt x="46568" y="106165"/>
                    <a:pt x="15495" y="102409"/>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07" name="Freeform: Shape 406">
              <a:extLst>
                <a:ext uri="{FF2B5EF4-FFF2-40B4-BE49-F238E27FC236}">
                  <a16:creationId xmlns="" xmlns:a16="http://schemas.microsoft.com/office/drawing/2014/main" id="{3176DEF3-6580-41C6-9B0B-F30A22804F40}"/>
                </a:ext>
              </a:extLst>
            </p:cNvPr>
            <p:cNvSpPr/>
            <p:nvPr/>
          </p:nvSpPr>
          <p:spPr>
            <a:xfrm>
              <a:off x="10597340" y="3464748"/>
              <a:ext cx="104459" cy="102617"/>
            </a:xfrm>
            <a:custGeom>
              <a:avLst/>
              <a:gdLst>
                <a:gd name="connsiteX0" fmla="*/ 15495 w 104459"/>
                <a:gd name="connsiteY0" fmla="*/ 102409 h 102617"/>
                <a:gd name="connsiteX1" fmla="*/ 4910 w 104459"/>
                <a:gd name="connsiteY1" fmla="*/ 2819 h 102617"/>
                <a:gd name="connsiteX2" fmla="*/ 104273 w 104459"/>
                <a:gd name="connsiteY2" fmla="*/ 46525 h 102617"/>
                <a:gd name="connsiteX3" fmla="*/ 15495 w 104459"/>
                <a:gd name="connsiteY3" fmla="*/ 102409 h 102617"/>
              </a:gdLst>
              <a:ahLst/>
              <a:cxnLst>
                <a:cxn ang="0">
                  <a:pos x="connsiteX0" y="connsiteY0"/>
                </a:cxn>
                <a:cxn ang="0">
                  <a:pos x="connsiteX1" y="connsiteY1"/>
                </a:cxn>
                <a:cxn ang="0">
                  <a:pos x="connsiteX2" y="connsiteY2"/>
                </a:cxn>
                <a:cxn ang="0">
                  <a:pos x="connsiteX3" y="connsiteY3"/>
                </a:cxn>
              </a:cxnLst>
              <a:rect l="l" t="t" r="r" b="b"/>
              <a:pathLst>
                <a:path w="104459" h="102617">
                  <a:moveTo>
                    <a:pt x="15495" y="102409"/>
                  </a:moveTo>
                  <a:cubicBezTo>
                    <a:pt x="15495" y="102409"/>
                    <a:pt x="-10569" y="17501"/>
                    <a:pt x="4910" y="2819"/>
                  </a:cubicBezTo>
                  <a:cubicBezTo>
                    <a:pt x="20389" y="-11863"/>
                    <a:pt x="109053" y="35029"/>
                    <a:pt x="104273" y="46525"/>
                  </a:cubicBezTo>
                  <a:cubicBezTo>
                    <a:pt x="99493" y="58020"/>
                    <a:pt x="46568" y="106165"/>
                    <a:pt x="15495" y="102409"/>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08" name="Freeform: Shape 407">
              <a:extLst>
                <a:ext uri="{FF2B5EF4-FFF2-40B4-BE49-F238E27FC236}">
                  <a16:creationId xmlns="" xmlns:a16="http://schemas.microsoft.com/office/drawing/2014/main" id="{6A5FAFF6-BCDD-42B9-981E-E3543D01217F}"/>
                </a:ext>
              </a:extLst>
            </p:cNvPr>
            <p:cNvSpPr/>
            <p:nvPr/>
          </p:nvSpPr>
          <p:spPr>
            <a:xfrm>
              <a:off x="10622828" y="3318630"/>
              <a:ext cx="102821" cy="103003"/>
            </a:xfrm>
            <a:custGeom>
              <a:avLst/>
              <a:gdLst>
                <a:gd name="connsiteX0" fmla="*/ 102345 w 102821"/>
                <a:gd name="connsiteY0" fmla="*/ 92142 h 103003"/>
                <a:gd name="connsiteX1" fmla="*/ 2299 w 102821"/>
                <a:gd name="connsiteY1" fmla="*/ 96808 h 103003"/>
                <a:gd name="connsiteX2" fmla="*/ 51810 w 102821"/>
                <a:gd name="connsiteY2" fmla="*/ 291 h 103003"/>
                <a:gd name="connsiteX3" fmla="*/ 102345 w 102821"/>
                <a:gd name="connsiteY3" fmla="*/ 92142 h 103003"/>
              </a:gdLst>
              <a:ahLst/>
              <a:cxnLst>
                <a:cxn ang="0">
                  <a:pos x="connsiteX0" y="connsiteY0"/>
                </a:cxn>
                <a:cxn ang="0">
                  <a:pos x="connsiteX1" y="connsiteY1"/>
                </a:cxn>
                <a:cxn ang="0">
                  <a:pos x="connsiteX2" y="connsiteY2"/>
                </a:cxn>
                <a:cxn ang="0">
                  <a:pos x="connsiteX3" y="connsiteY3"/>
                </a:cxn>
              </a:cxnLst>
              <a:rect l="l" t="t" r="r" b="b"/>
              <a:pathLst>
                <a:path w="102821" h="103003">
                  <a:moveTo>
                    <a:pt x="102345" y="92142"/>
                  </a:moveTo>
                  <a:cubicBezTo>
                    <a:pt x="102345" y="92142"/>
                    <a:pt x="16071" y="113084"/>
                    <a:pt x="2299" y="96808"/>
                  </a:cubicBezTo>
                  <a:cubicBezTo>
                    <a:pt x="-11473" y="80533"/>
                    <a:pt x="40656" y="-5627"/>
                    <a:pt x="51810" y="291"/>
                  </a:cubicBezTo>
                  <a:cubicBezTo>
                    <a:pt x="62964" y="6210"/>
                    <a:pt x="107922" y="60842"/>
                    <a:pt x="102345" y="92142"/>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09" name="Freeform: Shape 408">
              <a:extLst>
                <a:ext uri="{FF2B5EF4-FFF2-40B4-BE49-F238E27FC236}">
                  <a16:creationId xmlns="" xmlns:a16="http://schemas.microsoft.com/office/drawing/2014/main" id="{07C37854-AEBA-4DBB-8C78-41B4C387054D}"/>
                </a:ext>
              </a:extLst>
            </p:cNvPr>
            <p:cNvSpPr/>
            <p:nvPr/>
          </p:nvSpPr>
          <p:spPr>
            <a:xfrm>
              <a:off x="10622828" y="3318630"/>
              <a:ext cx="102821" cy="103003"/>
            </a:xfrm>
            <a:custGeom>
              <a:avLst/>
              <a:gdLst>
                <a:gd name="connsiteX0" fmla="*/ 102345 w 102821"/>
                <a:gd name="connsiteY0" fmla="*/ 92142 h 103003"/>
                <a:gd name="connsiteX1" fmla="*/ 2299 w 102821"/>
                <a:gd name="connsiteY1" fmla="*/ 96808 h 103003"/>
                <a:gd name="connsiteX2" fmla="*/ 51810 w 102821"/>
                <a:gd name="connsiteY2" fmla="*/ 291 h 103003"/>
                <a:gd name="connsiteX3" fmla="*/ 102345 w 102821"/>
                <a:gd name="connsiteY3" fmla="*/ 92142 h 103003"/>
              </a:gdLst>
              <a:ahLst/>
              <a:cxnLst>
                <a:cxn ang="0">
                  <a:pos x="connsiteX0" y="connsiteY0"/>
                </a:cxn>
                <a:cxn ang="0">
                  <a:pos x="connsiteX1" y="connsiteY1"/>
                </a:cxn>
                <a:cxn ang="0">
                  <a:pos x="connsiteX2" y="connsiteY2"/>
                </a:cxn>
                <a:cxn ang="0">
                  <a:pos x="connsiteX3" y="connsiteY3"/>
                </a:cxn>
              </a:cxnLst>
              <a:rect l="l" t="t" r="r" b="b"/>
              <a:pathLst>
                <a:path w="102821" h="103003">
                  <a:moveTo>
                    <a:pt x="102345" y="92142"/>
                  </a:moveTo>
                  <a:cubicBezTo>
                    <a:pt x="102345" y="92142"/>
                    <a:pt x="16071" y="113084"/>
                    <a:pt x="2299" y="96808"/>
                  </a:cubicBezTo>
                  <a:cubicBezTo>
                    <a:pt x="-11473" y="80533"/>
                    <a:pt x="40656" y="-5627"/>
                    <a:pt x="51810" y="291"/>
                  </a:cubicBezTo>
                  <a:cubicBezTo>
                    <a:pt x="62964" y="6210"/>
                    <a:pt x="107922" y="60842"/>
                    <a:pt x="102345" y="92142"/>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10" name="Freeform: Shape 409">
              <a:extLst>
                <a:ext uri="{FF2B5EF4-FFF2-40B4-BE49-F238E27FC236}">
                  <a16:creationId xmlns="" xmlns:a16="http://schemas.microsoft.com/office/drawing/2014/main" id="{6C9E57B1-CE0C-4821-87ED-2D9EE5C7F8A5}"/>
                </a:ext>
              </a:extLst>
            </p:cNvPr>
            <p:cNvSpPr/>
            <p:nvPr/>
          </p:nvSpPr>
          <p:spPr>
            <a:xfrm>
              <a:off x="10486786" y="3307044"/>
              <a:ext cx="103084" cy="102839"/>
            </a:xfrm>
            <a:custGeom>
              <a:avLst/>
              <a:gdLst>
                <a:gd name="connsiteX0" fmla="*/ 92131 w 103084"/>
                <a:gd name="connsiteY0" fmla="*/ 495 h 102839"/>
                <a:gd name="connsiteX1" fmla="*/ 96911 w 103084"/>
                <a:gd name="connsiteY1" fmla="*/ 100540 h 102839"/>
                <a:gd name="connsiteX2" fmla="*/ 280 w 103084"/>
                <a:gd name="connsiteY2" fmla="*/ 51030 h 102839"/>
                <a:gd name="connsiteX3" fmla="*/ 92131 w 103084"/>
                <a:gd name="connsiteY3" fmla="*/ 495 h 102839"/>
              </a:gdLst>
              <a:ahLst/>
              <a:cxnLst>
                <a:cxn ang="0">
                  <a:pos x="connsiteX0" y="connsiteY0"/>
                </a:cxn>
                <a:cxn ang="0">
                  <a:pos x="connsiteX1" y="connsiteY1"/>
                </a:cxn>
                <a:cxn ang="0">
                  <a:pos x="connsiteX2" y="connsiteY2"/>
                </a:cxn>
                <a:cxn ang="0">
                  <a:pos x="connsiteX3" y="connsiteY3"/>
                </a:cxn>
              </a:cxnLst>
              <a:rect l="l" t="t" r="r" b="b"/>
              <a:pathLst>
                <a:path w="103084" h="102839">
                  <a:moveTo>
                    <a:pt x="92131" y="495"/>
                  </a:moveTo>
                  <a:cubicBezTo>
                    <a:pt x="92131" y="495"/>
                    <a:pt x="113187" y="86768"/>
                    <a:pt x="96911" y="100540"/>
                  </a:cubicBezTo>
                  <a:cubicBezTo>
                    <a:pt x="80635" y="114312"/>
                    <a:pt x="-5525" y="62184"/>
                    <a:pt x="280" y="51030"/>
                  </a:cubicBezTo>
                  <a:cubicBezTo>
                    <a:pt x="6085" y="39876"/>
                    <a:pt x="61400" y="-5196"/>
                    <a:pt x="92131" y="495"/>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11" name="Freeform: Shape 410">
              <a:extLst>
                <a:ext uri="{FF2B5EF4-FFF2-40B4-BE49-F238E27FC236}">
                  <a16:creationId xmlns="" xmlns:a16="http://schemas.microsoft.com/office/drawing/2014/main" id="{917D5F42-878B-4415-86AB-5439F9E16A45}"/>
                </a:ext>
              </a:extLst>
            </p:cNvPr>
            <p:cNvSpPr/>
            <p:nvPr/>
          </p:nvSpPr>
          <p:spPr>
            <a:xfrm>
              <a:off x="10486786" y="3307044"/>
              <a:ext cx="103084" cy="102839"/>
            </a:xfrm>
            <a:custGeom>
              <a:avLst/>
              <a:gdLst>
                <a:gd name="connsiteX0" fmla="*/ 92131 w 103084"/>
                <a:gd name="connsiteY0" fmla="*/ 495 h 102839"/>
                <a:gd name="connsiteX1" fmla="*/ 96911 w 103084"/>
                <a:gd name="connsiteY1" fmla="*/ 100540 h 102839"/>
                <a:gd name="connsiteX2" fmla="*/ 280 w 103084"/>
                <a:gd name="connsiteY2" fmla="*/ 51030 h 102839"/>
                <a:gd name="connsiteX3" fmla="*/ 92131 w 103084"/>
                <a:gd name="connsiteY3" fmla="*/ 495 h 102839"/>
              </a:gdLst>
              <a:ahLst/>
              <a:cxnLst>
                <a:cxn ang="0">
                  <a:pos x="connsiteX0" y="connsiteY0"/>
                </a:cxn>
                <a:cxn ang="0">
                  <a:pos x="connsiteX1" y="connsiteY1"/>
                </a:cxn>
                <a:cxn ang="0">
                  <a:pos x="connsiteX2" y="connsiteY2"/>
                </a:cxn>
                <a:cxn ang="0">
                  <a:pos x="connsiteX3" y="connsiteY3"/>
                </a:cxn>
              </a:cxnLst>
              <a:rect l="l" t="t" r="r" b="b"/>
              <a:pathLst>
                <a:path w="103084" h="102839">
                  <a:moveTo>
                    <a:pt x="92131" y="495"/>
                  </a:moveTo>
                  <a:cubicBezTo>
                    <a:pt x="92131" y="495"/>
                    <a:pt x="113187" y="86768"/>
                    <a:pt x="96911" y="100540"/>
                  </a:cubicBezTo>
                  <a:cubicBezTo>
                    <a:pt x="80635" y="114312"/>
                    <a:pt x="-5525" y="62184"/>
                    <a:pt x="280" y="51030"/>
                  </a:cubicBezTo>
                  <a:cubicBezTo>
                    <a:pt x="6085" y="39876"/>
                    <a:pt x="61400" y="-5196"/>
                    <a:pt x="92131" y="495"/>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12" name="Freeform: Shape 411">
              <a:extLst>
                <a:ext uri="{FF2B5EF4-FFF2-40B4-BE49-F238E27FC236}">
                  <a16:creationId xmlns="" xmlns:a16="http://schemas.microsoft.com/office/drawing/2014/main" id="{385DD407-EC4C-4D4C-A4C3-89A67455C408}"/>
                </a:ext>
              </a:extLst>
            </p:cNvPr>
            <p:cNvSpPr/>
            <p:nvPr/>
          </p:nvSpPr>
          <p:spPr>
            <a:xfrm>
              <a:off x="10785151" y="3123310"/>
              <a:ext cx="308722" cy="289978"/>
            </a:xfrm>
            <a:custGeom>
              <a:avLst/>
              <a:gdLst>
                <a:gd name="connsiteX0" fmla="*/ 180177 w 308722"/>
                <a:gd name="connsiteY0" fmla="*/ 2804 h 289978"/>
                <a:gd name="connsiteX1" fmla="*/ 5922 w 308722"/>
                <a:gd name="connsiteY1" fmla="*/ 114117 h 289978"/>
                <a:gd name="connsiteX2" fmla="*/ 122130 w 308722"/>
                <a:gd name="connsiteY2" fmla="*/ 286892 h 289978"/>
                <a:gd name="connsiteX3" fmla="*/ 302758 w 308722"/>
                <a:gd name="connsiteY3" fmla="*/ 185936 h 289978"/>
                <a:gd name="connsiteX4" fmla="*/ 180177 w 308722"/>
                <a:gd name="connsiteY4" fmla="*/ 2804 h 28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22" h="289978">
                  <a:moveTo>
                    <a:pt x="180177" y="2804"/>
                  </a:moveTo>
                  <a:cubicBezTo>
                    <a:pt x="116894" y="-11082"/>
                    <a:pt x="34832" y="26705"/>
                    <a:pt x="5922" y="114117"/>
                  </a:cubicBezTo>
                  <a:cubicBezTo>
                    <a:pt x="-22988" y="201529"/>
                    <a:pt x="60099" y="273462"/>
                    <a:pt x="122130" y="286892"/>
                  </a:cubicBezTo>
                  <a:cubicBezTo>
                    <a:pt x="184160" y="300323"/>
                    <a:pt x="278515" y="270503"/>
                    <a:pt x="302758" y="185936"/>
                  </a:cubicBezTo>
                  <a:cubicBezTo>
                    <a:pt x="323701" y="112751"/>
                    <a:pt x="291035" y="27161"/>
                    <a:pt x="180177" y="2804"/>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13" name="Freeform: Shape 412">
              <a:extLst>
                <a:ext uri="{FF2B5EF4-FFF2-40B4-BE49-F238E27FC236}">
                  <a16:creationId xmlns="" xmlns:a16="http://schemas.microsoft.com/office/drawing/2014/main" id="{30A4B675-C25C-4595-A175-32EE49BDFE1D}"/>
                </a:ext>
              </a:extLst>
            </p:cNvPr>
            <p:cNvSpPr/>
            <p:nvPr/>
          </p:nvSpPr>
          <p:spPr>
            <a:xfrm>
              <a:off x="10785151" y="3123310"/>
              <a:ext cx="308722" cy="289978"/>
            </a:xfrm>
            <a:custGeom>
              <a:avLst/>
              <a:gdLst>
                <a:gd name="connsiteX0" fmla="*/ 180177 w 308722"/>
                <a:gd name="connsiteY0" fmla="*/ 2804 h 289978"/>
                <a:gd name="connsiteX1" fmla="*/ 5922 w 308722"/>
                <a:gd name="connsiteY1" fmla="*/ 114117 h 289978"/>
                <a:gd name="connsiteX2" fmla="*/ 122130 w 308722"/>
                <a:gd name="connsiteY2" fmla="*/ 286892 h 289978"/>
                <a:gd name="connsiteX3" fmla="*/ 302758 w 308722"/>
                <a:gd name="connsiteY3" fmla="*/ 185936 h 289978"/>
                <a:gd name="connsiteX4" fmla="*/ 180177 w 308722"/>
                <a:gd name="connsiteY4" fmla="*/ 2804 h 28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22" h="289978">
                  <a:moveTo>
                    <a:pt x="180177" y="2804"/>
                  </a:moveTo>
                  <a:cubicBezTo>
                    <a:pt x="116894" y="-11082"/>
                    <a:pt x="34832" y="26705"/>
                    <a:pt x="5922" y="114117"/>
                  </a:cubicBezTo>
                  <a:cubicBezTo>
                    <a:pt x="-22988" y="201529"/>
                    <a:pt x="60099" y="273462"/>
                    <a:pt x="122130" y="286892"/>
                  </a:cubicBezTo>
                  <a:cubicBezTo>
                    <a:pt x="184160" y="300323"/>
                    <a:pt x="278515" y="270503"/>
                    <a:pt x="302758" y="185936"/>
                  </a:cubicBezTo>
                  <a:cubicBezTo>
                    <a:pt x="323701" y="112751"/>
                    <a:pt x="291035" y="27161"/>
                    <a:pt x="180177" y="2804"/>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14" name="Freeform: Shape 413">
              <a:extLst>
                <a:ext uri="{FF2B5EF4-FFF2-40B4-BE49-F238E27FC236}">
                  <a16:creationId xmlns="" xmlns:a16="http://schemas.microsoft.com/office/drawing/2014/main" id="{78AB48C7-8BDD-47CE-B3E6-46D714FF6A25}"/>
                </a:ext>
              </a:extLst>
            </p:cNvPr>
            <p:cNvSpPr/>
            <p:nvPr/>
          </p:nvSpPr>
          <p:spPr>
            <a:xfrm>
              <a:off x="10813876" y="3149538"/>
              <a:ext cx="252434" cy="236960"/>
            </a:xfrm>
            <a:custGeom>
              <a:avLst/>
              <a:gdLst>
                <a:gd name="connsiteX0" fmla="*/ 147127 w 252434"/>
                <a:gd name="connsiteY0" fmla="*/ 2299 h 236960"/>
                <a:gd name="connsiteX1" fmla="*/ 4855 w 252434"/>
                <a:gd name="connsiteY1" fmla="*/ 93353 h 236960"/>
                <a:gd name="connsiteX2" fmla="*/ 99779 w 252434"/>
                <a:gd name="connsiteY2" fmla="*/ 234487 h 236960"/>
                <a:gd name="connsiteX3" fmla="*/ 247741 w 252434"/>
                <a:gd name="connsiteY3" fmla="*/ 152083 h 236960"/>
                <a:gd name="connsiteX4" fmla="*/ 147127 w 252434"/>
                <a:gd name="connsiteY4" fmla="*/ 2299 h 23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34" h="236960">
                  <a:moveTo>
                    <a:pt x="147127" y="2299"/>
                  </a:moveTo>
                  <a:cubicBezTo>
                    <a:pt x="95567" y="-9083"/>
                    <a:pt x="28529" y="21876"/>
                    <a:pt x="4855" y="93353"/>
                  </a:cubicBezTo>
                  <a:cubicBezTo>
                    <a:pt x="-18819" y="164831"/>
                    <a:pt x="49130" y="223674"/>
                    <a:pt x="99779" y="234487"/>
                  </a:cubicBezTo>
                  <a:cubicBezTo>
                    <a:pt x="150428" y="245300"/>
                    <a:pt x="227596" y="221170"/>
                    <a:pt x="247741" y="152083"/>
                  </a:cubicBezTo>
                  <a:cubicBezTo>
                    <a:pt x="264473" y="92556"/>
                    <a:pt x="237725" y="22672"/>
                    <a:pt x="147127" y="2299"/>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15" name="Freeform: Shape 414">
              <a:extLst>
                <a:ext uri="{FF2B5EF4-FFF2-40B4-BE49-F238E27FC236}">
                  <a16:creationId xmlns="" xmlns:a16="http://schemas.microsoft.com/office/drawing/2014/main" id="{C0A64710-CA6F-4B94-AB2B-E9E3A962E3DF}"/>
                </a:ext>
              </a:extLst>
            </p:cNvPr>
            <p:cNvSpPr/>
            <p:nvPr/>
          </p:nvSpPr>
          <p:spPr>
            <a:xfrm>
              <a:off x="10997632" y="3236722"/>
              <a:ext cx="17268" cy="11561"/>
            </a:xfrm>
            <a:custGeom>
              <a:avLst/>
              <a:gdLst>
                <a:gd name="connsiteX0" fmla="*/ 20 w 17268"/>
                <a:gd name="connsiteY0" fmla="*/ 7421 h 11561"/>
                <a:gd name="connsiteX1" fmla="*/ 17207 w 17268"/>
                <a:gd name="connsiteY1" fmla="*/ 5030 h 11561"/>
                <a:gd name="connsiteX2" fmla="*/ 20 w 17268"/>
                <a:gd name="connsiteY2" fmla="*/ 7421 h 11561"/>
              </a:gdLst>
              <a:ahLst/>
              <a:cxnLst>
                <a:cxn ang="0">
                  <a:pos x="connsiteX0" y="connsiteY0"/>
                </a:cxn>
                <a:cxn ang="0">
                  <a:pos x="connsiteX1" y="connsiteY1"/>
                </a:cxn>
                <a:cxn ang="0">
                  <a:pos x="connsiteX2" y="connsiteY2"/>
                </a:cxn>
              </a:cxnLst>
              <a:rect l="l" t="t" r="r" b="b"/>
              <a:pathLst>
                <a:path w="17268" h="11561">
                  <a:moveTo>
                    <a:pt x="20" y="7421"/>
                  </a:moveTo>
                  <a:cubicBezTo>
                    <a:pt x="20" y="12315"/>
                    <a:pt x="18459" y="14363"/>
                    <a:pt x="17207" y="5030"/>
                  </a:cubicBezTo>
                  <a:cubicBezTo>
                    <a:pt x="15955" y="-4303"/>
                    <a:pt x="-662" y="1047"/>
                    <a:pt x="20" y="7421"/>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16" name="Freeform: Shape 415">
              <a:extLst>
                <a:ext uri="{FF2B5EF4-FFF2-40B4-BE49-F238E27FC236}">
                  <a16:creationId xmlns="" xmlns:a16="http://schemas.microsoft.com/office/drawing/2014/main" id="{8025F0F4-0D09-479D-B78E-C3DCFAC12D51}"/>
                </a:ext>
              </a:extLst>
            </p:cNvPr>
            <p:cNvSpPr/>
            <p:nvPr/>
          </p:nvSpPr>
          <p:spPr>
            <a:xfrm>
              <a:off x="10962786" y="3319957"/>
              <a:ext cx="12335" cy="16724"/>
            </a:xfrm>
            <a:custGeom>
              <a:avLst/>
              <a:gdLst>
                <a:gd name="connsiteX0" fmla="*/ 2314 w 12335"/>
                <a:gd name="connsiteY0" fmla="*/ 216 h 16724"/>
                <a:gd name="connsiteX1" fmla="*/ 8802 w 12335"/>
                <a:gd name="connsiteY1" fmla="*/ 16265 h 16724"/>
                <a:gd name="connsiteX2" fmla="*/ 2314 w 12335"/>
                <a:gd name="connsiteY2" fmla="*/ 216 h 16724"/>
              </a:gdLst>
              <a:ahLst/>
              <a:cxnLst>
                <a:cxn ang="0">
                  <a:pos x="connsiteX0" y="connsiteY0"/>
                </a:cxn>
                <a:cxn ang="0">
                  <a:pos x="connsiteX1" y="connsiteY1"/>
                </a:cxn>
                <a:cxn ang="0">
                  <a:pos x="connsiteX2" y="connsiteY2"/>
                </a:cxn>
              </a:cxnLst>
              <a:rect l="l" t="t" r="r" b="b"/>
              <a:pathLst>
                <a:path w="12335" h="16724">
                  <a:moveTo>
                    <a:pt x="2314" y="216"/>
                  </a:moveTo>
                  <a:cubicBezTo>
                    <a:pt x="-2352" y="1923"/>
                    <a:pt x="152" y="19793"/>
                    <a:pt x="8802" y="16265"/>
                  </a:cubicBezTo>
                  <a:cubicBezTo>
                    <a:pt x="17452" y="12736"/>
                    <a:pt x="8233" y="-1946"/>
                    <a:pt x="2314" y="216"/>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17" name="Freeform: Shape 416">
              <a:extLst>
                <a:ext uri="{FF2B5EF4-FFF2-40B4-BE49-F238E27FC236}">
                  <a16:creationId xmlns="" xmlns:a16="http://schemas.microsoft.com/office/drawing/2014/main" id="{8E5A39AC-CDF8-427C-949F-A96E7527D707}"/>
                </a:ext>
              </a:extLst>
            </p:cNvPr>
            <p:cNvSpPr/>
            <p:nvPr/>
          </p:nvSpPr>
          <p:spPr>
            <a:xfrm>
              <a:off x="11008452" y="3321519"/>
              <a:ext cx="15788" cy="13862"/>
            </a:xfrm>
            <a:custGeom>
              <a:avLst/>
              <a:gdLst>
                <a:gd name="connsiteX0" fmla="*/ 468 w 15788"/>
                <a:gd name="connsiteY0" fmla="*/ 1727 h 13862"/>
                <a:gd name="connsiteX1" fmla="*/ 14695 w 15788"/>
                <a:gd name="connsiteY1" fmla="*/ 11515 h 13862"/>
                <a:gd name="connsiteX2" fmla="*/ 468 w 15788"/>
                <a:gd name="connsiteY2" fmla="*/ 1727 h 13862"/>
              </a:gdLst>
              <a:ahLst/>
              <a:cxnLst>
                <a:cxn ang="0">
                  <a:pos x="connsiteX0" y="connsiteY0"/>
                </a:cxn>
                <a:cxn ang="0">
                  <a:pos x="connsiteX1" y="connsiteY1"/>
                </a:cxn>
                <a:cxn ang="0">
                  <a:pos x="connsiteX2" y="connsiteY2"/>
                </a:cxn>
              </a:cxnLst>
              <a:rect l="l" t="t" r="r" b="b"/>
              <a:pathLst>
                <a:path w="15788" h="13862">
                  <a:moveTo>
                    <a:pt x="468" y="1727"/>
                  </a:moveTo>
                  <a:cubicBezTo>
                    <a:pt x="-2491" y="5710"/>
                    <a:pt x="9346" y="19255"/>
                    <a:pt x="14695" y="11515"/>
                  </a:cubicBezTo>
                  <a:cubicBezTo>
                    <a:pt x="20044" y="3775"/>
                    <a:pt x="4224" y="-3395"/>
                    <a:pt x="468" y="172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18" name="Freeform: Shape 417">
              <a:extLst>
                <a:ext uri="{FF2B5EF4-FFF2-40B4-BE49-F238E27FC236}">
                  <a16:creationId xmlns="" xmlns:a16="http://schemas.microsoft.com/office/drawing/2014/main" id="{096011C3-BEA5-42D1-8185-506CD6D531AA}"/>
                </a:ext>
              </a:extLst>
            </p:cNvPr>
            <p:cNvSpPr/>
            <p:nvPr/>
          </p:nvSpPr>
          <p:spPr>
            <a:xfrm>
              <a:off x="11019388" y="3204920"/>
              <a:ext cx="13934" cy="15708"/>
            </a:xfrm>
            <a:custGeom>
              <a:avLst/>
              <a:gdLst>
                <a:gd name="connsiteX0" fmla="*/ 1711 w 13934"/>
                <a:gd name="connsiteY0" fmla="*/ 15207 h 15708"/>
                <a:gd name="connsiteX1" fmla="*/ 11613 w 13934"/>
                <a:gd name="connsiteY1" fmla="*/ 1094 h 15708"/>
                <a:gd name="connsiteX2" fmla="*/ 1711 w 13934"/>
                <a:gd name="connsiteY2" fmla="*/ 15207 h 15708"/>
              </a:gdLst>
              <a:ahLst/>
              <a:cxnLst>
                <a:cxn ang="0">
                  <a:pos x="connsiteX0" y="connsiteY0"/>
                </a:cxn>
                <a:cxn ang="0">
                  <a:pos x="connsiteX1" y="connsiteY1"/>
                </a:cxn>
                <a:cxn ang="0">
                  <a:pos x="connsiteX2" y="connsiteY2"/>
                </a:cxn>
              </a:cxnLst>
              <a:rect l="l" t="t" r="r" b="b"/>
              <a:pathLst>
                <a:path w="13934" h="15708">
                  <a:moveTo>
                    <a:pt x="1711" y="15207"/>
                  </a:moveTo>
                  <a:cubicBezTo>
                    <a:pt x="5580" y="18280"/>
                    <a:pt x="19353" y="6443"/>
                    <a:pt x="11613" y="1094"/>
                  </a:cubicBezTo>
                  <a:cubicBezTo>
                    <a:pt x="3873" y="-4256"/>
                    <a:pt x="-3411" y="11565"/>
                    <a:pt x="1711" y="1520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19" name="Freeform: Shape 418">
              <a:extLst>
                <a:ext uri="{FF2B5EF4-FFF2-40B4-BE49-F238E27FC236}">
                  <a16:creationId xmlns="" xmlns:a16="http://schemas.microsoft.com/office/drawing/2014/main" id="{0ECE4D73-D19C-478A-A252-9DAB88209CBD}"/>
                </a:ext>
              </a:extLst>
            </p:cNvPr>
            <p:cNvSpPr/>
            <p:nvPr/>
          </p:nvSpPr>
          <p:spPr>
            <a:xfrm>
              <a:off x="10903970" y="3185683"/>
              <a:ext cx="13273" cy="16129"/>
            </a:xfrm>
            <a:custGeom>
              <a:avLst/>
              <a:gdLst>
                <a:gd name="connsiteX0" fmla="*/ 11733 w 13273"/>
                <a:gd name="connsiteY0" fmla="*/ 15664 h 16129"/>
                <a:gd name="connsiteX1" fmla="*/ 2742 w 13273"/>
                <a:gd name="connsiteY1" fmla="*/ 868 h 16129"/>
                <a:gd name="connsiteX2" fmla="*/ 11733 w 13273"/>
                <a:gd name="connsiteY2" fmla="*/ 15664 h 16129"/>
              </a:gdLst>
              <a:ahLst/>
              <a:cxnLst>
                <a:cxn ang="0">
                  <a:pos x="connsiteX0" y="connsiteY0"/>
                </a:cxn>
                <a:cxn ang="0">
                  <a:pos x="connsiteX1" y="connsiteY1"/>
                </a:cxn>
                <a:cxn ang="0">
                  <a:pos x="connsiteX2" y="connsiteY2"/>
                </a:cxn>
              </a:cxnLst>
              <a:rect l="l" t="t" r="r" b="b"/>
              <a:pathLst>
                <a:path w="13273" h="16129">
                  <a:moveTo>
                    <a:pt x="11733" y="15664"/>
                  </a:moveTo>
                  <a:cubicBezTo>
                    <a:pt x="16058" y="13274"/>
                    <a:pt x="10709" y="-4027"/>
                    <a:pt x="2742" y="868"/>
                  </a:cubicBezTo>
                  <a:cubicBezTo>
                    <a:pt x="-5226" y="5762"/>
                    <a:pt x="6156" y="18737"/>
                    <a:pt x="11733" y="15664"/>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20" name="Freeform: Shape 419">
              <a:extLst>
                <a:ext uri="{FF2B5EF4-FFF2-40B4-BE49-F238E27FC236}">
                  <a16:creationId xmlns="" xmlns:a16="http://schemas.microsoft.com/office/drawing/2014/main" id="{FFABF94D-3BE0-41C5-A401-FA29C128410C}"/>
                </a:ext>
              </a:extLst>
            </p:cNvPr>
            <p:cNvSpPr/>
            <p:nvPr/>
          </p:nvSpPr>
          <p:spPr>
            <a:xfrm>
              <a:off x="10852535" y="3295111"/>
              <a:ext cx="17214" cy="11581"/>
            </a:xfrm>
            <a:custGeom>
              <a:avLst/>
              <a:gdLst>
                <a:gd name="connsiteX0" fmla="*/ 17186 w 17214"/>
                <a:gd name="connsiteY0" fmla="*/ 3778 h 11581"/>
                <a:gd name="connsiteX1" fmla="*/ 114 w 17214"/>
                <a:gd name="connsiteY1" fmla="*/ 6851 h 11581"/>
                <a:gd name="connsiteX2" fmla="*/ 17186 w 17214"/>
                <a:gd name="connsiteY2" fmla="*/ 3778 h 11581"/>
              </a:gdLst>
              <a:ahLst/>
              <a:cxnLst>
                <a:cxn ang="0">
                  <a:pos x="connsiteX0" y="connsiteY0"/>
                </a:cxn>
                <a:cxn ang="0">
                  <a:pos x="connsiteX1" y="connsiteY1"/>
                </a:cxn>
                <a:cxn ang="0">
                  <a:pos x="connsiteX2" y="connsiteY2"/>
                </a:cxn>
              </a:cxnLst>
              <a:rect l="l" t="t" r="r" b="b"/>
              <a:pathLst>
                <a:path w="17214" h="11581">
                  <a:moveTo>
                    <a:pt x="17186" y="3778"/>
                  </a:moveTo>
                  <a:cubicBezTo>
                    <a:pt x="16503" y="-1116"/>
                    <a:pt x="-1594" y="-2368"/>
                    <a:pt x="114" y="6851"/>
                  </a:cubicBezTo>
                  <a:cubicBezTo>
                    <a:pt x="1821" y="16070"/>
                    <a:pt x="17983" y="10038"/>
                    <a:pt x="17186" y="377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21" name="Freeform: Shape 420">
              <a:extLst>
                <a:ext uri="{FF2B5EF4-FFF2-40B4-BE49-F238E27FC236}">
                  <a16:creationId xmlns="" xmlns:a16="http://schemas.microsoft.com/office/drawing/2014/main" id="{BC29FB38-F458-432F-9AB4-D0EA7608D099}"/>
                </a:ext>
              </a:extLst>
            </p:cNvPr>
            <p:cNvSpPr/>
            <p:nvPr/>
          </p:nvSpPr>
          <p:spPr>
            <a:xfrm>
              <a:off x="10880997" y="3316337"/>
              <a:ext cx="15661" cy="13876"/>
            </a:xfrm>
            <a:custGeom>
              <a:avLst/>
              <a:gdLst>
                <a:gd name="connsiteX0" fmla="*/ 15016 w 15661"/>
                <a:gd name="connsiteY0" fmla="*/ 1218 h 13876"/>
                <a:gd name="connsiteX1" fmla="*/ 1130 w 15661"/>
                <a:gd name="connsiteY1" fmla="*/ 11576 h 13876"/>
                <a:gd name="connsiteX2" fmla="*/ 15016 w 15661"/>
                <a:gd name="connsiteY2" fmla="*/ 1218 h 13876"/>
              </a:gdLst>
              <a:ahLst/>
              <a:cxnLst>
                <a:cxn ang="0">
                  <a:pos x="connsiteX0" y="connsiteY0"/>
                </a:cxn>
                <a:cxn ang="0">
                  <a:pos x="connsiteX1" y="connsiteY1"/>
                </a:cxn>
                <a:cxn ang="0">
                  <a:pos x="connsiteX2" y="connsiteY2"/>
                </a:cxn>
              </a:cxnLst>
              <a:rect l="l" t="t" r="r" b="b"/>
              <a:pathLst>
                <a:path w="15661" h="13876">
                  <a:moveTo>
                    <a:pt x="15016" y="1218"/>
                  </a:moveTo>
                  <a:cubicBezTo>
                    <a:pt x="12285" y="-2879"/>
                    <a:pt x="-4447" y="4064"/>
                    <a:pt x="1130" y="11576"/>
                  </a:cubicBezTo>
                  <a:cubicBezTo>
                    <a:pt x="6707" y="19088"/>
                    <a:pt x="18544" y="6226"/>
                    <a:pt x="15016" y="121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22" name="Freeform: Shape 421">
              <a:extLst>
                <a:ext uri="{FF2B5EF4-FFF2-40B4-BE49-F238E27FC236}">
                  <a16:creationId xmlns="" xmlns:a16="http://schemas.microsoft.com/office/drawing/2014/main" id="{CC804E48-E782-4415-9A8D-161681B9CC93}"/>
                </a:ext>
              </a:extLst>
            </p:cNvPr>
            <p:cNvSpPr/>
            <p:nvPr/>
          </p:nvSpPr>
          <p:spPr>
            <a:xfrm>
              <a:off x="10918710" y="3226840"/>
              <a:ext cx="11025" cy="17416"/>
            </a:xfrm>
            <a:custGeom>
              <a:avLst/>
              <a:gdLst>
                <a:gd name="connsiteX0" fmla="*/ 5757 w 11025"/>
                <a:gd name="connsiteY0" fmla="*/ 17416 h 17416"/>
                <a:gd name="connsiteX1" fmla="*/ 5757 w 11025"/>
                <a:gd name="connsiteY1" fmla="*/ 2 h 17416"/>
                <a:gd name="connsiteX2" fmla="*/ 5757 w 11025"/>
                <a:gd name="connsiteY2" fmla="*/ 17416 h 17416"/>
              </a:gdLst>
              <a:ahLst/>
              <a:cxnLst>
                <a:cxn ang="0">
                  <a:pos x="connsiteX0" y="connsiteY0"/>
                </a:cxn>
                <a:cxn ang="0">
                  <a:pos x="connsiteX1" y="connsiteY1"/>
                </a:cxn>
                <a:cxn ang="0">
                  <a:pos x="connsiteX2" y="connsiteY2"/>
                </a:cxn>
              </a:cxnLst>
              <a:rect l="l" t="t" r="r" b="b"/>
              <a:pathLst>
                <a:path w="11025" h="17416">
                  <a:moveTo>
                    <a:pt x="5757" y="17416"/>
                  </a:moveTo>
                  <a:cubicBezTo>
                    <a:pt x="10651" y="17416"/>
                    <a:pt x="14635" y="-225"/>
                    <a:pt x="5757" y="2"/>
                  </a:cubicBezTo>
                  <a:cubicBezTo>
                    <a:pt x="-3120" y="230"/>
                    <a:pt x="-616" y="17303"/>
                    <a:pt x="5757" y="17416"/>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23" name="Freeform: Shape 422">
              <a:extLst>
                <a:ext uri="{FF2B5EF4-FFF2-40B4-BE49-F238E27FC236}">
                  <a16:creationId xmlns="" xmlns:a16="http://schemas.microsoft.com/office/drawing/2014/main" id="{D0776A52-1C3D-44E7-B26A-EC2225B7FA3C}"/>
                </a:ext>
              </a:extLst>
            </p:cNvPr>
            <p:cNvSpPr/>
            <p:nvPr/>
          </p:nvSpPr>
          <p:spPr>
            <a:xfrm>
              <a:off x="10803986" y="3182340"/>
              <a:ext cx="107667" cy="100804"/>
            </a:xfrm>
            <a:custGeom>
              <a:avLst/>
              <a:gdLst>
                <a:gd name="connsiteX0" fmla="*/ 44224 w 107667"/>
                <a:gd name="connsiteY0" fmla="*/ 0 h 100804"/>
                <a:gd name="connsiteX1" fmla="*/ 107393 w 107667"/>
                <a:gd name="connsiteY1" fmla="*/ 77851 h 100804"/>
                <a:gd name="connsiteX2" fmla="*/ 177 w 107667"/>
                <a:gd name="connsiteY2" fmla="*/ 95152 h 100804"/>
                <a:gd name="connsiteX3" fmla="*/ 44224 w 107667"/>
                <a:gd name="connsiteY3" fmla="*/ 0 h 100804"/>
              </a:gdLst>
              <a:ahLst/>
              <a:cxnLst>
                <a:cxn ang="0">
                  <a:pos x="connsiteX0" y="connsiteY0"/>
                </a:cxn>
                <a:cxn ang="0">
                  <a:pos x="connsiteX1" y="connsiteY1"/>
                </a:cxn>
                <a:cxn ang="0">
                  <a:pos x="connsiteX2" y="connsiteY2"/>
                </a:cxn>
                <a:cxn ang="0">
                  <a:pos x="connsiteX3" y="connsiteY3"/>
                </a:cxn>
              </a:cxnLst>
              <a:rect l="l" t="t" r="r" b="b"/>
              <a:pathLst>
                <a:path w="107667" h="100804">
                  <a:moveTo>
                    <a:pt x="44224" y="0"/>
                  </a:moveTo>
                  <a:cubicBezTo>
                    <a:pt x="44224" y="0"/>
                    <a:pt x="112515" y="56909"/>
                    <a:pt x="107393" y="77851"/>
                  </a:cubicBezTo>
                  <a:cubicBezTo>
                    <a:pt x="102271" y="98794"/>
                    <a:pt x="2339" y="107444"/>
                    <a:pt x="177" y="95152"/>
                  </a:cubicBezTo>
                  <a:cubicBezTo>
                    <a:pt x="-1986" y="82859"/>
                    <a:pt x="15884" y="13772"/>
                    <a:pt x="44224" y="0"/>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24" name="Freeform: Shape 423">
              <a:extLst>
                <a:ext uri="{FF2B5EF4-FFF2-40B4-BE49-F238E27FC236}">
                  <a16:creationId xmlns="" xmlns:a16="http://schemas.microsoft.com/office/drawing/2014/main" id="{EB9B3C9F-7B42-4F28-B20D-B3B24BA04757}"/>
                </a:ext>
              </a:extLst>
            </p:cNvPr>
            <p:cNvSpPr/>
            <p:nvPr/>
          </p:nvSpPr>
          <p:spPr>
            <a:xfrm>
              <a:off x="10803986" y="3182340"/>
              <a:ext cx="107667" cy="100804"/>
            </a:xfrm>
            <a:custGeom>
              <a:avLst/>
              <a:gdLst>
                <a:gd name="connsiteX0" fmla="*/ 44224 w 107667"/>
                <a:gd name="connsiteY0" fmla="*/ 0 h 100804"/>
                <a:gd name="connsiteX1" fmla="*/ 107393 w 107667"/>
                <a:gd name="connsiteY1" fmla="*/ 77851 h 100804"/>
                <a:gd name="connsiteX2" fmla="*/ 177 w 107667"/>
                <a:gd name="connsiteY2" fmla="*/ 95152 h 100804"/>
                <a:gd name="connsiteX3" fmla="*/ 44224 w 107667"/>
                <a:gd name="connsiteY3" fmla="*/ 0 h 100804"/>
              </a:gdLst>
              <a:ahLst/>
              <a:cxnLst>
                <a:cxn ang="0">
                  <a:pos x="connsiteX0" y="connsiteY0"/>
                </a:cxn>
                <a:cxn ang="0">
                  <a:pos x="connsiteX1" y="connsiteY1"/>
                </a:cxn>
                <a:cxn ang="0">
                  <a:pos x="connsiteX2" y="connsiteY2"/>
                </a:cxn>
                <a:cxn ang="0">
                  <a:pos x="connsiteX3" y="connsiteY3"/>
                </a:cxn>
              </a:cxnLst>
              <a:rect l="l" t="t" r="r" b="b"/>
              <a:pathLst>
                <a:path w="107667" h="100804">
                  <a:moveTo>
                    <a:pt x="44224" y="0"/>
                  </a:moveTo>
                  <a:cubicBezTo>
                    <a:pt x="44224" y="0"/>
                    <a:pt x="112515" y="56909"/>
                    <a:pt x="107393" y="77851"/>
                  </a:cubicBezTo>
                  <a:cubicBezTo>
                    <a:pt x="102271" y="98794"/>
                    <a:pt x="2339" y="107444"/>
                    <a:pt x="177" y="95152"/>
                  </a:cubicBezTo>
                  <a:cubicBezTo>
                    <a:pt x="-1986" y="82859"/>
                    <a:pt x="15884" y="13772"/>
                    <a:pt x="44224" y="0"/>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25" name="Freeform: Shape 424">
              <a:extLst>
                <a:ext uri="{FF2B5EF4-FFF2-40B4-BE49-F238E27FC236}">
                  <a16:creationId xmlns="" xmlns:a16="http://schemas.microsoft.com/office/drawing/2014/main" id="{73A763CD-335D-47FD-BE70-5780E439D52C}"/>
                </a:ext>
              </a:extLst>
            </p:cNvPr>
            <p:cNvSpPr/>
            <p:nvPr/>
          </p:nvSpPr>
          <p:spPr>
            <a:xfrm>
              <a:off x="10867786" y="3295806"/>
              <a:ext cx="104408" cy="104001"/>
            </a:xfrm>
            <a:custGeom>
              <a:avLst/>
              <a:gdLst>
                <a:gd name="connsiteX0" fmla="*/ 0 w 104408"/>
                <a:gd name="connsiteY0" fmla="*/ 76495 h 104001"/>
                <a:gd name="connsiteX1" fmla="*/ 64649 w 104408"/>
                <a:gd name="connsiteY1" fmla="*/ 10 h 104001"/>
                <a:gd name="connsiteX2" fmla="*/ 101639 w 104408"/>
                <a:gd name="connsiteY2" fmla="*/ 102446 h 104001"/>
                <a:gd name="connsiteX3" fmla="*/ 0 w 104408"/>
                <a:gd name="connsiteY3" fmla="*/ 76495 h 104001"/>
              </a:gdLst>
              <a:ahLst/>
              <a:cxnLst>
                <a:cxn ang="0">
                  <a:pos x="connsiteX0" y="connsiteY0"/>
                </a:cxn>
                <a:cxn ang="0">
                  <a:pos x="connsiteX1" y="connsiteY1"/>
                </a:cxn>
                <a:cxn ang="0">
                  <a:pos x="connsiteX2" y="connsiteY2"/>
                </a:cxn>
                <a:cxn ang="0">
                  <a:pos x="connsiteX3" y="connsiteY3"/>
                </a:cxn>
              </a:cxnLst>
              <a:rect l="l" t="t" r="r" b="b"/>
              <a:pathLst>
                <a:path w="104408" h="104001">
                  <a:moveTo>
                    <a:pt x="0" y="76495"/>
                  </a:moveTo>
                  <a:cubicBezTo>
                    <a:pt x="0" y="76495"/>
                    <a:pt x="43364" y="-1014"/>
                    <a:pt x="64649" y="10"/>
                  </a:cubicBezTo>
                  <a:cubicBezTo>
                    <a:pt x="85932" y="1035"/>
                    <a:pt x="113249" y="97666"/>
                    <a:pt x="101639" y="102446"/>
                  </a:cubicBezTo>
                  <a:cubicBezTo>
                    <a:pt x="90030" y="107226"/>
                    <a:pt x="18666" y="101649"/>
                    <a:pt x="0" y="76495"/>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26" name="Freeform: Shape 425">
              <a:extLst>
                <a:ext uri="{FF2B5EF4-FFF2-40B4-BE49-F238E27FC236}">
                  <a16:creationId xmlns="" xmlns:a16="http://schemas.microsoft.com/office/drawing/2014/main" id="{06005B05-D3D3-4978-BABB-12207D61548D}"/>
                </a:ext>
              </a:extLst>
            </p:cNvPr>
            <p:cNvSpPr/>
            <p:nvPr/>
          </p:nvSpPr>
          <p:spPr>
            <a:xfrm>
              <a:off x="10867786" y="3295806"/>
              <a:ext cx="104408" cy="104001"/>
            </a:xfrm>
            <a:custGeom>
              <a:avLst/>
              <a:gdLst>
                <a:gd name="connsiteX0" fmla="*/ 0 w 104408"/>
                <a:gd name="connsiteY0" fmla="*/ 76495 h 104001"/>
                <a:gd name="connsiteX1" fmla="*/ 64649 w 104408"/>
                <a:gd name="connsiteY1" fmla="*/ 10 h 104001"/>
                <a:gd name="connsiteX2" fmla="*/ 101639 w 104408"/>
                <a:gd name="connsiteY2" fmla="*/ 102446 h 104001"/>
                <a:gd name="connsiteX3" fmla="*/ 0 w 104408"/>
                <a:gd name="connsiteY3" fmla="*/ 76495 h 104001"/>
              </a:gdLst>
              <a:ahLst/>
              <a:cxnLst>
                <a:cxn ang="0">
                  <a:pos x="connsiteX0" y="connsiteY0"/>
                </a:cxn>
                <a:cxn ang="0">
                  <a:pos x="connsiteX1" y="connsiteY1"/>
                </a:cxn>
                <a:cxn ang="0">
                  <a:pos x="connsiteX2" y="connsiteY2"/>
                </a:cxn>
                <a:cxn ang="0">
                  <a:pos x="connsiteX3" y="connsiteY3"/>
                </a:cxn>
              </a:cxnLst>
              <a:rect l="l" t="t" r="r" b="b"/>
              <a:pathLst>
                <a:path w="104408" h="104001">
                  <a:moveTo>
                    <a:pt x="0" y="76495"/>
                  </a:moveTo>
                  <a:cubicBezTo>
                    <a:pt x="0" y="76495"/>
                    <a:pt x="43364" y="-1014"/>
                    <a:pt x="64649" y="10"/>
                  </a:cubicBezTo>
                  <a:cubicBezTo>
                    <a:pt x="85932" y="1035"/>
                    <a:pt x="113249" y="97666"/>
                    <a:pt x="101639" y="102446"/>
                  </a:cubicBezTo>
                  <a:cubicBezTo>
                    <a:pt x="90030" y="107226"/>
                    <a:pt x="18666" y="101649"/>
                    <a:pt x="0" y="76495"/>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27" name="Freeform: Shape 426">
              <a:extLst>
                <a:ext uri="{FF2B5EF4-FFF2-40B4-BE49-F238E27FC236}">
                  <a16:creationId xmlns="" xmlns:a16="http://schemas.microsoft.com/office/drawing/2014/main" id="{5ED56BA1-BFFA-4DAF-A123-C5F5852B1CF8}"/>
                </a:ext>
              </a:extLst>
            </p:cNvPr>
            <p:cNvSpPr/>
            <p:nvPr/>
          </p:nvSpPr>
          <p:spPr>
            <a:xfrm>
              <a:off x="10986333" y="3241910"/>
              <a:ext cx="104831" cy="103416"/>
            </a:xfrm>
            <a:custGeom>
              <a:avLst/>
              <a:gdLst>
                <a:gd name="connsiteX0" fmla="*/ 72553 w 104831"/>
                <a:gd name="connsiteY0" fmla="*/ 103416 h 103416"/>
                <a:gd name="connsiteX1" fmla="*/ 51 w 104831"/>
                <a:gd name="connsiteY1" fmla="*/ 34215 h 103416"/>
                <a:gd name="connsiteX2" fmla="*/ 104080 w 104831"/>
                <a:gd name="connsiteY2" fmla="*/ 3371 h 103416"/>
                <a:gd name="connsiteX3" fmla="*/ 72553 w 104831"/>
                <a:gd name="connsiteY3" fmla="*/ 103416 h 103416"/>
              </a:gdLst>
              <a:ahLst/>
              <a:cxnLst>
                <a:cxn ang="0">
                  <a:pos x="connsiteX0" y="connsiteY0"/>
                </a:cxn>
                <a:cxn ang="0">
                  <a:pos x="connsiteX1" y="connsiteY1"/>
                </a:cxn>
                <a:cxn ang="0">
                  <a:pos x="connsiteX2" y="connsiteY2"/>
                </a:cxn>
                <a:cxn ang="0">
                  <a:pos x="connsiteX3" y="connsiteY3"/>
                </a:cxn>
              </a:cxnLst>
              <a:rect l="l" t="t" r="r" b="b"/>
              <a:pathLst>
                <a:path w="104831" h="103416">
                  <a:moveTo>
                    <a:pt x="72553" y="103416"/>
                  </a:moveTo>
                  <a:cubicBezTo>
                    <a:pt x="72553" y="103416"/>
                    <a:pt x="-2226" y="55385"/>
                    <a:pt x="51" y="34215"/>
                  </a:cubicBezTo>
                  <a:cubicBezTo>
                    <a:pt x="2327" y="13045"/>
                    <a:pt x="100438" y="-8466"/>
                    <a:pt x="104080" y="3371"/>
                  </a:cubicBezTo>
                  <a:cubicBezTo>
                    <a:pt x="107722" y="15208"/>
                    <a:pt x="98276" y="86458"/>
                    <a:pt x="72553" y="103416"/>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28" name="Freeform: Shape 427">
              <a:extLst>
                <a:ext uri="{FF2B5EF4-FFF2-40B4-BE49-F238E27FC236}">
                  <a16:creationId xmlns="" xmlns:a16="http://schemas.microsoft.com/office/drawing/2014/main" id="{E4957C29-5098-4D47-9297-86F4AB0C3123}"/>
                </a:ext>
              </a:extLst>
            </p:cNvPr>
            <p:cNvSpPr/>
            <p:nvPr/>
          </p:nvSpPr>
          <p:spPr>
            <a:xfrm>
              <a:off x="10986333" y="3241910"/>
              <a:ext cx="104831" cy="103416"/>
            </a:xfrm>
            <a:custGeom>
              <a:avLst/>
              <a:gdLst>
                <a:gd name="connsiteX0" fmla="*/ 72553 w 104831"/>
                <a:gd name="connsiteY0" fmla="*/ 103416 h 103416"/>
                <a:gd name="connsiteX1" fmla="*/ 51 w 104831"/>
                <a:gd name="connsiteY1" fmla="*/ 34215 h 103416"/>
                <a:gd name="connsiteX2" fmla="*/ 104080 w 104831"/>
                <a:gd name="connsiteY2" fmla="*/ 3371 h 103416"/>
                <a:gd name="connsiteX3" fmla="*/ 72553 w 104831"/>
                <a:gd name="connsiteY3" fmla="*/ 103416 h 103416"/>
              </a:gdLst>
              <a:ahLst/>
              <a:cxnLst>
                <a:cxn ang="0">
                  <a:pos x="connsiteX0" y="connsiteY0"/>
                </a:cxn>
                <a:cxn ang="0">
                  <a:pos x="connsiteX1" y="connsiteY1"/>
                </a:cxn>
                <a:cxn ang="0">
                  <a:pos x="connsiteX2" y="connsiteY2"/>
                </a:cxn>
                <a:cxn ang="0">
                  <a:pos x="connsiteX3" y="connsiteY3"/>
                </a:cxn>
              </a:cxnLst>
              <a:rect l="l" t="t" r="r" b="b"/>
              <a:pathLst>
                <a:path w="104831" h="103416">
                  <a:moveTo>
                    <a:pt x="72553" y="103416"/>
                  </a:moveTo>
                  <a:cubicBezTo>
                    <a:pt x="72553" y="103416"/>
                    <a:pt x="-2226" y="55385"/>
                    <a:pt x="51" y="34215"/>
                  </a:cubicBezTo>
                  <a:cubicBezTo>
                    <a:pt x="2327" y="13045"/>
                    <a:pt x="100438" y="-8466"/>
                    <a:pt x="104080" y="3371"/>
                  </a:cubicBezTo>
                  <a:cubicBezTo>
                    <a:pt x="107722" y="15208"/>
                    <a:pt x="98276" y="86458"/>
                    <a:pt x="72553" y="103416"/>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29" name="Freeform: Shape 428">
              <a:extLst>
                <a:ext uri="{FF2B5EF4-FFF2-40B4-BE49-F238E27FC236}">
                  <a16:creationId xmlns="" xmlns:a16="http://schemas.microsoft.com/office/drawing/2014/main" id="{41ED9795-054F-4B06-B376-74B1C43BA7D4}"/>
                </a:ext>
              </a:extLst>
            </p:cNvPr>
            <p:cNvSpPr/>
            <p:nvPr/>
          </p:nvSpPr>
          <p:spPr>
            <a:xfrm>
              <a:off x="10928836" y="3136117"/>
              <a:ext cx="103302" cy="104890"/>
            </a:xfrm>
            <a:custGeom>
              <a:avLst/>
              <a:gdLst>
                <a:gd name="connsiteX0" fmla="*/ 103302 w 103302"/>
                <a:gd name="connsiteY0" fmla="*/ 32338 h 104890"/>
                <a:gd name="connsiteX1" fmla="*/ 34215 w 103302"/>
                <a:gd name="connsiteY1" fmla="*/ 104839 h 104890"/>
                <a:gd name="connsiteX2" fmla="*/ 3371 w 103302"/>
                <a:gd name="connsiteY2" fmla="*/ 810 h 104890"/>
                <a:gd name="connsiteX3" fmla="*/ 103302 w 103302"/>
                <a:gd name="connsiteY3" fmla="*/ 32338 h 104890"/>
              </a:gdLst>
              <a:ahLst/>
              <a:cxnLst>
                <a:cxn ang="0">
                  <a:pos x="connsiteX0" y="connsiteY0"/>
                </a:cxn>
                <a:cxn ang="0">
                  <a:pos x="connsiteX1" y="connsiteY1"/>
                </a:cxn>
                <a:cxn ang="0">
                  <a:pos x="connsiteX2" y="connsiteY2"/>
                </a:cxn>
                <a:cxn ang="0">
                  <a:pos x="connsiteX3" y="connsiteY3"/>
                </a:cxn>
              </a:cxnLst>
              <a:rect l="l" t="t" r="r" b="b"/>
              <a:pathLst>
                <a:path w="103302" h="104890">
                  <a:moveTo>
                    <a:pt x="103302" y="32338"/>
                  </a:moveTo>
                  <a:cubicBezTo>
                    <a:pt x="103302" y="32338"/>
                    <a:pt x="55385" y="107116"/>
                    <a:pt x="34215" y="104839"/>
                  </a:cubicBezTo>
                  <a:cubicBezTo>
                    <a:pt x="13045" y="102563"/>
                    <a:pt x="-8467" y="4566"/>
                    <a:pt x="3371" y="810"/>
                  </a:cubicBezTo>
                  <a:cubicBezTo>
                    <a:pt x="15208" y="-2946"/>
                    <a:pt x="86116" y="6159"/>
                    <a:pt x="103302" y="32338"/>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30" name="Freeform: Shape 429">
              <a:extLst>
                <a:ext uri="{FF2B5EF4-FFF2-40B4-BE49-F238E27FC236}">
                  <a16:creationId xmlns="" xmlns:a16="http://schemas.microsoft.com/office/drawing/2014/main" id="{26FE2AF2-D4B8-4ABB-8F1C-9F8D239F3449}"/>
                </a:ext>
              </a:extLst>
            </p:cNvPr>
            <p:cNvSpPr/>
            <p:nvPr/>
          </p:nvSpPr>
          <p:spPr>
            <a:xfrm>
              <a:off x="10928836" y="3136117"/>
              <a:ext cx="103302" cy="104890"/>
            </a:xfrm>
            <a:custGeom>
              <a:avLst/>
              <a:gdLst>
                <a:gd name="connsiteX0" fmla="*/ 103302 w 103302"/>
                <a:gd name="connsiteY0" fmla="*/ 32338 h 104890"/>
                <a:gd name="connsiteX1" fmla="*/ 34215 w 103302"/>
                <a:gd name="connsiteY1" fmla="*/ 104839 h 104890"/>
                <a:gd name="connsiteX2" fmla="*/ 3371 w 103302"/>
                <a:gd name="connsiteY2" fmla="*/ 810 h 104890"/>
                <a:gd name="connsiteX3" fmla="*/ 103302 w 103302"/>
                <a:gd name="connsiteY3" fmla="*/ 32338 h 104890"/>
              </a:gdLst>
              <a:ahLst/>
              <a:cxnLst>
                <a:cxn ang="0">
                  <a:pos x="connsiteX0" y="connsiteY0"/>
                </a:cxn>
                <a:cxn ang="0">
                  <a:pos x="connsiteX1" y="connsiteY1"/>
                </a:cxn>
                <a:cxn ang="0">
                  <a:pos x="connsiteX2" y="connsiteY2"/>
                </a:cxn>
                <a:cxn ang="0">
                  <a:pos x="connsiteX3" y="connsiteY3"/>
                </a:cxn>
              </a:cxnLst>
              <a:rect l="l" t="t" r="r" b="b"/>
              <a:pathLst>
                <a:path w="103302" h="104890">
                  <a:moveTo>
                    <a:pt x="103302" y="32338"/>
                  </a:moveTo>
                  <a:cubicBezTo>
                    <a:pt x="103302" y="32338"/>
                    <a:pt x="55385" y="107116"/>
                    <a:pt x="34215" y="104839"/>
                  </a:cubicBezTo>
                  <a:cubicBezTo>
                    <a:pt x="13045" y="102563"/>
                    <a:pt x="-8467" y="4566"/>
                    <a:pt x="3371" y="810"/>
                  </a:cubicBezTo>
                  <a:cubicBezTo>
                    <a:pt x="15208" y="-2946"/>
                    <a:pt x="86116" y="6159"/>
                    <a:pt x="103302" y="32338"/>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31" name="Freeform: Shape 430">
              <a:extLst>
                <a:ext uri="{FF2B5EF4-FFF2-40B4-BE49-F238E27FC236}">
                  <a16:creationId xmlns="" xmlns:a16="http://schemas.microsoft.com/office/drawing/2014/main" id="{CAA25230-BA8E-443D-A490-64E474CF8F2B}"/>
                </a:ext>
              </a:extLst>
            </p:cNvPr>
            <p:cNvSpPr/>
            <p:nvPr/>
          </p:nvSpPr>
          <p:spPr>
            <a:xfrm>
              <a:off x="11084850" y="3285415"/>
              <a:ext cx="304017" cy="292483"/>
            </a:xfrm>
            <a:custGeom>
              <a:avLst/>
              <a:gdLst>
                <a:gd name="connsiteX0" fmla="*/ 58944 w 304017"/>
                <a:gd name="connsiteY0" fmla="*/ 257499 h 292483"/>
                <a:gd name="connsiteX1" fmla="*/ 265523 w 304017"/>
                <a:gd name="connsiteY1" fmla="*/ 248849 h 292483"/>
                <a:gd name="connsiteX2" fmla="*/ 251865 w 304017"/>
                <a:gd name="connsiteY2" fmla="*/ 41132 h 292483"/>
                <a:gd name="connsiteX3" fmla="*/ 44944 w 304017"/>
                <a:gd name="connsiteY3" fmla="*/ 37604 h 292483"/>
                <a:gd name="connsiteX4" fmla="*/ 58944 w 304017"/>
                <a:gd name="connsiteY4" fmla="*/ 257499 h 292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017" h="292483">
                  <a:moveTo>
                    <a:pt x="58944" y="257499"/>
                  </a:moveTo>
                  <a:cubicBezTo>
                    <a:pt x="106633" y="301319"/>
                    <a:pt x="196549" y="309855"/>
                    <a:pt x="265523" y="248849"/>
                  </a:cubicBezTo>
                  <a:cubicBezTo>
                    <a:pt x="334496" y="187843"/>
                    <a:pt x="298757" y="83700"/>
                    <a:pt x="251865" y="41132"/>
                  </a:cubicBezTo>
                  <a:cubicBezTo>
                    <a:pt x="204972" y="-1436"/>
                    <a:pt x="108340" y="-23289"/>
                    <a:pt x="44944" y="37604"/>
                  </a:cubicBezTo>
                  <a:cubicBezTo>
                    <a:pt x="-9916" y="90415"/>
                    <a:pt x="-24712" y="180786"/>
                    <a:pt x="58944" y="257499"/>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32" name="Freeform: Shape 431">
              <a:extLst>
                <a:ext uri="{FF2B5EF4-FFF2-40B4-BE49-F238E27FC236}">
                  <a16:creationId xmlns="" xmlns:a16="http://schemas.microsoft.com/office/drawing/2014/main" id="{5F42A32A-B3E7-4C74-85F7-5D52DD1BF5FD}"/>
                </a:ext>
              </a:extLst>
            </p:cNvPr>
            <p:cNvSpPr/>
            <p:nvPr/>
          </p:nvSpPr>
          <p:spPr>
            <a:xfrm>
              <a:off x="11084850" y="3285415"/>
              <a:ext cx="304017" cy="292483"/>
            </a:xfrm>
            <a:custGeom>
              <a:avLst/>
              <a:gdLst>
                <a:gd name="connsiteX0" fmla="*/ 58944 w 304017"/>
                <a:gd name="connsiteY0" fmla="*/ 257499 h 292483"/>
                <a:gd name="connsiteX1" fmla="*/ 265523 w 304017"/>
                <a:gd name="connsiteY1" fmla="*/ 248849 h 292483"/>
                <a:gd name="connsiteX2" fmla="*/ 251865 w 304017"/>
                <a:gd name="connsiteY2" fmla="*/ 41132 h 292483"/>
                <a:gd name="connsiteX3" fmla="*/ 44944 w 304017"/>
                <a:gd name="connsiteY3" fmla="*/ 37604 h 292483"/>
                <a:gd name="connsiteX4" fmla="*/ 58944 w 304017"/>
                <a:gd name="connsiteY4" fmla="*/ 257499 h 292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017" h="292483">
                  <a:moveTo>
                    <a:pt x="58944" y="257499"/>
                  </a:moveTo>
                  <a:cubicBezTo>
                    <a:pt x="106633" y="301319"/>
                    <a:pt x="196549" y="309855"/>
                    <a:pt x="265523" y="248849"/>
                  </a:cubicBezTo>
                  <a:cubicBezTo>
                    <a:pt x="334496" y="187843"/>
                    <a:pt x="298757" y="83700"/>
                    <a:pt x="251865" y="41132"/>
                  </a:cubicBezTo>
                  <a:cubicBezTo>
                    <a:pt x="204972" y="-1436"/>
                    <a:pt x="108340" y="-23289"/>
                    <a:pt x="44944" y="37604"/>
                  </a:cubicBezTo>
                  <a:cubicBezTo>
                    <a:pt x="-9916" y="90415"/>
                    <a:pt x="-24712" y="180786"/>
                    <a:pt x="58944" y="257499"/>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33" name="Freeform: Shape 432">
              <a:extLst>
                <a:ext uri="{FF2B5EF4-FFF2-40B4-BE49-F238E27FC236}">
                  <a16:creationId xmlns="" xmlns:a16="http://schemas.microsoft.com/office/drawing/2014/main" id="{44439B43-5D80-467F-87CC-3C8259117925}"/>
                </a:ext>
              </a:extLst>
            </p:cNvPr>
            <p:cNvSpPr/>
            <p:nvPr/>
          </p:nvSpPr>
          <p:spPr>
            <a:xfrm>
              <a:off x="11112494" y="3311922"/>
              <a:ext cx="248381" cy="239030"/>
            </a:xfrm>
            <a:custGeom>
              <a:avLst/>
              <a:gdLst>
                <a:gd name="connsiteX0" fmla="*/ 48145 w 248381"/>
                <a:gd name="connsiteY0" fmla="*/ 210504 h 239030"/>
                <a:gd name="connsiteX1" fmla="*/ 216936 w 248381"/>
                <a:gd name="connsiteY1" fmla="*/ 203448 h 239030"/>
                <a:gd name="connsiteX2" fmla="*/ 205555 w 248381"/>
                <a:gd name="connsiteY2" fmla="*/ 33632 h 239030"/>
                <a:gd name="connsiteX3" fmla="*/ 36536 w 248381"/>
                <a:gd name="connsiteY3" fmla="*/ 30786 h 239030"/>
                <a:gd name="connsiteX4" fmla="*/ 48145 w 248381"/>
                <a:gd name="connsiteY4" fmla="*/ 210504 h 23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81" h="239030">
                  <a:moveTo>
                    <a:pt x="48145" y="210504"/>
                  </a:moveTo>
                  <a:cubicBezTo>
                    <a:pt x="87070" y="246243"/>
                    <a:pt x="160597" y="253186"/>
                    <a:pt x="216936" y="203448"/>
                  </a:cubicBezTo>
                  <a:cubicBezTo>
                    <a:pt x="273276" y="153710"/>
                    <a:pt x="244139" y="68574"/>
                    <a:pt x="205555" y="33632"/>
                  </a:cubicBezTo>
                  <a:cubicBezTo>
                    <a:pt x="166971" y="-1310"/>
                    <a:pt x="88323" y="-18952"/>
                    <a:pt x="36536" y="30786"/>
                  </a:cubicBezTo>
                  <a:cubicBezTo>
                    <a:pt x="-8081" y="73923"/>
                    <a:pt x="-20146" y="147791"/>
                    <a:pt x="48145" y="210504"/>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34" name="Freeform: Shape 433">
              <a:extLst>
                <a:ext uri="{FF2B5EF4-FFF2-40B4-BE49-F238E27FC236}">
                  <a16:creationId xmlns="" xmlns:a16="http://schemas.microsoft.com/office/drawing/2014/main" id="{73362194-7851-4290-9F7E-236261E30071}"/>
                </a:ext>
              </a:extLst>
            </p:cNvPr>
            <p:cNvSpPr/>
            <p:nvPr/>
          </p:nvSpPr>
          <p:spPr>
            <a:xfrm>
              <a:off x="11158681" y="3415139"/>
              <a:ext cx="16722" cy="12499"/>
            </a:xfrm>
            <a:custGeom>
              <a:avLst/>
              <a:gdLst>
                <a:gd name="connsiteX0" fmla="*/ 16526 w 16722"/>
                <a:gd name="connsiteY0" fmla="*/ 9860 h 12499"/>
                <a:gd name="connsiteX1" fmla="*/ 478 w 16722"/>
                <a:gd name="connsiteY1" fmla="*/ 3259 h 12499"/>
                <a:gd name="connsiteX2" fmla="*/ 16526 w 16722"/>
                <a:gd name="connsiteY2" fmla="*/ 9860 h 12499"/>
              </a:gdLst>
              <a:ahLst/>
              <a:cxnLst>
                <a:cxn ang="0">
                  <a:pos x="connsiteX0" y="connsiteY0"/>
                </a:cxn>
                <a:cxn ang="0">
                  <a:pos x="connsiteX1" y="connsiteY1"/>
                </a:cxn>
                <a:cxn ang="0">
                  <a:pos x="connsiteX2" y="connsiteY2"/>
                </a:cxn>
              </a:cxnLst>
              <a:rect l="l" t="t" r="r" b="b"/>
              <a:pathLst>
                <a:path w="16722" h="12499">
                  <a:moveTo>
                    <a:pt x="16526" y="9860"/>
                  </a:moveTo>
                  <a:cubicBezTo>
                    <a:pt x="18575" y="5421"/>
                    <a:pt x="4006" y="-5391"/>
                    <a:pt x="478" y="3259"/>
                  </a:cubicBezTo>
                  <a:cubicBezTo>
                    <a:pt x="-3050" y="11909"/>
                    <a:pt x="14022" y="15323"/>
                    <a:pt x="16526" y="9860"/>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35" name="Freeform: Shape 434">
              <a:extLst>
                <a:ext uri="{FF2B5EF4-FFF2-40B4-BE49-F238E27FC236}">
                  <a16:creationId xmlns="" xmlns:a16="http://schemas.microsoft.com/office/drawing/2014/main" id="{6F9BE1FD-5D34-4B0F-94F6-953D668A6667}"/>
                </a:ext>
              </a:extLst>
            </p:cNvPr>
            <p:cNvSpPr/>
            <p:nvPr/>
          </p:nvSpPr>
          <p:spPr>
            <a:xfrm>
              <a:off x="11236877" y="3357998"/>
              <a:ext cx="11508" cy="17298"/>
            </a:xfrm>
            <a:custGeom>
              <a:avLst/>
              <a:gdLst>
                <a:gd name="connsiteX0" fmla="*/ 4687 w 11508"/>
                <a:gd name="connsiteY0" fmla="*/ 17263 h 17298"/>
                <a:gd name="connsiteX1" fmla="*/ 6963 w 11508"/>
                <a:gd name="connsiteY1" fmla="*/ 76 h 17298"/>
                <a:gd name="connsiteX2" fmla="*/ 4687 w 11508"/>
                <a:gd name="connsiteY2" fmla="*/ 17263 h 17298"/>
              </a:gdLst>
              <a:ahLst/>
              <a:cxnLst>
                <a:cxn ang="0">
                  <a:pos x="connsiteX0" y="connsiteY0"/>
                </a:cxn>
                <a:cxn ang="0">
                  <a:pos x="connsiteX1" y="connsiteY1"/>
                </a:cxn>
                <a:cxn ang="0">
                  <a:pos x="connsiteX2" y="connsiteY2"/>
                </a:cxn>
              </a:cxnLst>
              <a:rect l="l" t="t" r="r" b="b"/>
              <a:pathLst>
                <a:path w="11508" h="17298">
                  <a:moveTo>
                    <a:pt x="4687" y="17263"/>
                  </a:moveTo>
                  <a:cubicBezTo>
                    <a:pt x="9467" y="18173"/>
                    <a:pt x="16068" y="1442"/>
                    <a:pt x="6963" y="76"/>
                  </a:cubicBezTo>
                  <a:cubicBezTo>
                    <a:pt x="-2142" y="-1289"/>
                    <a:pt x="-1687" y="16125"/>
                    <a:pt x="4687" y="17263"/>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36" name="Freeform: Shape 435">
              <a:extLst>
                <a:ext uri="{FF2B5EF4-FFF2-40B4-BE49-F238E27FC236}">
                  <a16:creationId xmlns="" xmlns:a16="http://schemas.microsoft.com/office/drawing/2014/main" id="{2C2F33EA-3B1D-4E05-A190-3BA53AB60B21}"/>
                </a:ext>
              </a:extLst>
            </p:cNvPr>
            <p:cNvSpPr/>
            <p:nvPr/>
          </p:nvSpPr>
          <p:spPr>
            <a:xfrm>
              <a:off x="11194458" y="3334389"/>
              <a:ext cx="12707" cy="16469"/>
            </a:xfrm>
            <a:custGeom>
              <a:avLst/>
              <a:gdLst>
                <a:gd name="connsiteX0" fmla="*/ 10684 w 12707"/>
                <a:gd name="connsiteY0" fmla="*/ 16174 h 16469"/>
                <a:gd name="connsiteX1" fmla="*/ 3286 w 12707"/>
                <a:gd name="connsiteY1" fmla="*/ 581 h 16469"/>
                <a:gd name="connsiteX2" fmla="*/ 10684 w 12707"/>
                <a:gd name="connsiteY2" fmla="*/ 16174 h 16469"/>
              </a:gdLst>
              <a:ahLst/>
              <a:cxnLst>
                <a:cxn ang="0">
                  <a:pos x="connsiteX0" y="connsiteY0"/>
                </a:cxn>
                <a:cxn ang="0">
                  <a:pos x="connsiteX1" y="connsiteY1"/>
                </a:cxn>
                <a:cxn ang="0">
                  <a:pos x="connsiteX2" y="connsiteY2"/>
                </a:cxn>
              </a:cxnLst>
              <a:rect l="l" t="t" r="r" b="b"/>
              <a:pathLst>
                <a:path w="12707" h="16469">
                  <a:moveTo>
                    <a:pt x="10684" y="16174"/>
                  </a:moveTo>
                  <a:cubicBezTo>
                    <a:pt x="15236" y="14352"/>
                    <a:pt x="11822" y="-3403"/>
                    <a:pt x="3286" y="581"/>
                  </a:cubicBezTo>
                  <a:cubicBezTo>
                    <a:pt x="-5251" y="4564"/>
                    <a:pt x="4879" y="18678"/>
                    <a:pt x="10684" y="16174"/>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37" name="Freeform: Shape 436">
              <a:extLst>
                <a:ext uri="{FF2B5EF4-FFF2-40B4-BE49-F238E27FC236}">
                  <a16:creationId xmlns="" xmlns:a16="http://schemas.microsoft.com/office/drawing/2014/main" id="{1794EF48-F4C4-4C2A-B08A-BBDA00A10788}"/>
                </a:ext>
              </a:extLst>
            </p:cNvPr>
            <p:cNvSpPr/>
            <p:nvPr/>
          </p:nvSpPr>
          <p:spPr>
            <a:xfrm>
              <a:off x="11126627" y="3431373"/>
              <a:ext cx="16548" cy="12639"/>
            </a:xfrm>
            <a:custGeom>
              <a:avLst/>
              <a:gdLst>
                <a:gd name="connsiteX0" fmla="*/ 16257 w 16548"/>
                <a:gd name="connsiteY0" fmla="*/ 2048 h 12639"/>
                <a:gd name="connsiteX1" fmla="*/ 550 w 16548"/>
                <a:gd name="connsiteY1" fmla="*/ 9333 h 12639"/>
                <a:gd name="connsiteX2" fmla="*/ 16257 w 16548"/>
                <a:gd name="connsiteY2" fmla="*/ 2048 h 12639"/>
              </a:gdLst>
              <a:ahLst/>
              <a:cxnLst>
                <a:cxn ang="0">
                  <a:pos x="connsiteX0" y="connsiteY0"/>
                </a:cxn>
                <a:cxn ang="0">
                  <a:pos x="connsiteX1" y="connsiteY1"/>
                </a:cxn>
                <a:cxn ang="0">
                  <a:pos x="connsiteX2" y="connsiteY2"/>
                </a:cxn>
              </a:cxnLst>
              <a:rect l="l" t="t" r="r" b="b"/>
              <a:pathLst>
                <a:path w="16548" h="12639">
                  <a:moveTo>
                    <a:pt x="16257" y="2048"/>
                  </a:moveTo>
                  <a:cubicBezTo>
                    <a:pt x="14436" y="-2504"/>
                    <a:pt x="-3320" y="796"/>
                    <a:pt x="550" y="9333"/>
                  </a:cubicBezTo>
                  <a:cubicBezTo>
                    <a:pt x="4420" y="17869"/>
                    <a:pt x="18761" y="7853"/>
                    <a:pt x="16257" y="2048"/>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38" name="Freeform: Shape 437">
              <a:extLst>
                <a:ext uri="{FF2B5EF4-FFF2-40B4-BE49-F238E27FC236}">
                  <a16:creationId xmlns="" xmlns:a16="http://schemas.microsoft.com/office/drawing/2014/main" id="{31DD19E3-6A1D-41FE-BF4A-13084D606EA9}"/>
                </a:ext>
              </a:extLst>
            </p:cNvPr>
            <p:cNvSpPr/>
            <p:nvPr/>
          </p:nvSpPr>
          <p:spPr>
            <a:xfrm>
              <a:off x="11219175" y="3502850"/>
              <a:ext cx="11119" cy="17300"/>
            </a:xfrm>
            <a:custGeom>
              <a:avLst/>
              <a:gdLst>
                <a:gd name="connsiteX0" fmla="*/ 5316 w 11119"/>
                <a:gd name="connsiteY0" fmla="*/ 0 h 17300"/>
                <a:gd name="connsiteX1" fmla="*/ 5316 w 11119"/>
                <a:gd name="connsiteY1" fmla="*/ 17300 h 17300"/>
                <a:gd name="connsiteX2" fmla="*/ 5316 w 11119"/>
                <a:gd name="connsiteY2" fmla="*/ 0 h 17300"/>
              </a:gdLst>
              <a:ahLst/>
              <a:cxnLst>
                <a:cxn ang="0">
                  <a:pos x="connsiteX0" y="connsiteY0"/>
                </a:cxn>
                <a:cxn ang="0">
                  <a:pos x="connsiteX1" y="connsiteY1"/>
                </a:cxn>
                <a:cxn ang="0">
                  <a:pos x="connsiteX2" y="connsiteY2"/>
                </a:cxn>
              </a:cxnLst>
              <a:rect l="l" t="t" r="r" b="b"/>
              <a:pathLst>
                <a:path w="11119" h="17300">
                  <a:moveTo>
                    <a:pt x="5316" y="0"/>
                  </a:moveTo>
                  <a:cubicBezTo>
                    <a:pt x="422" y="0"/>
                    <a:pt x="-3675" y="17414"/>
                    <a:pt x="5316" y="17300"/>
                  </a:cubicBezTo>
                  <a:cubicBezTo>
                    <a:pt x="14308" y="17187"/>
                    <a:pt x="11690" y="114"/>
                    <a:pt x="5316" y="0"/>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39" name="Freeform: Shape 438">
              <a:extLst>
                <a:ext uri="{FF2B5EF4-FFF2-40B4-BE49-F238E27FC236}">
                  <a16:creationId xmlns="" xmlns:a16="http://schemas.microsoft.com/office/drawing/2014/main" id="{A6DFC308-23AA-4B6D-90BE-FDB3D224B887}"/>
                </a:ext>
              </a:extLst>
            </p:cNvPr>
            <p:cNvSpPr/>
            <p:nvPr/>
          </p:nvSpPr>
          <p:spPr>
            <a:xfrm>
              <a:off x="11313115" y="3438565"/>
              <a:ext cx="16824" cy="12425"/>
            </a:xfrm>
            <a:custGeom>
              <a:avLst/>
              <a:gdLst>
                <a:gd name="connsiteX0" fmla="*/ 154 w 16824"/>
                <a:gd name="connsiteY0" fmla="*/ 3052 h 12425"/>
                <a:gd name="connsiteX1" fmla="*/ 16429 w 16824"/>
                <a:gd name="connsiteY1" fmla="*/ 8970 h 12425"/>
                <a:gd name="connsiteX2" fmla="*/ 154 w 16824"/>
                <a:gd name="connsiteY2" fmla="*/ 3052 h 12425"/>
              </a:gdLst>
              <a:ahLst/>
              <a:cxnLst>
                <a:cxn ang="0">
                  <a:pos x="connsiteX0" y="connsiteY0"/>
                </a:cxn>
                <a:cxn ang="0">
                  <a:pos x="connsiteX1" y="connsiteY1"/>
                </a:cxn>
                <a:cxn ang="0">
                  <a:pos x="connsiteX2" y="connsiteY2"/>
                </a:cxn>
              </a:cxnLst>
              <a:rect l="l" t="t" r="r" b="b"/>
              <a:pathLst>
                <a:path w="16824" h="12425">
                  <a:moveTo>
                    <a:pt x="154" y="3052"/>
                  </a:moveTo>
                  <a:cubicBezTo>
                    <a:pt x="-1668" y="7604"/>
                    <a:pt x="13243" y="17734"/>
                    <a:pt x="16429" y="8970"/>
                  </a:cubicBezTo>
                  <a:cubicBezTo>
                    <a:pt x="19616" y="206"/>
                    <a:pt x="2544" y="-2867"/>
                    <a:pt x="154" y="3052"/>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40" name="Freeform: Shape 439">
              <a:extLst>
                <a:ext uri="{FF2B5EF4-FFF2-40B4-BE49-F238E27FC236}">
                  <a16:creationId xmlns="" xmlns:a16="http://schemas.microsoft.com/office/drawing/2014/main" id="{5D9B5BC1-9FB2-490B-908D-01D02176CF12}"/>
                </a:ext>
              </a:extLst>
            </p:cNvPr>
            <p:cNvSpPr/>
            <p:nvPr/>
          </p:nvSpPr>
          <p:spPr>
            <a:xfrm>
              <a:off x="11299829" y="3405056"/>
              <a:ext cx="17246" cy="11506"/>
            </a:xfrm>
            <a:custGeom>
              <a:avLst/>
              <a:gdLst>
                <a:gd name="connsiteX0" fmla="*/ 9 w 17246"/>
                <a:gd name="connsiteY0" fmla="*/ 7195 h 11506"/>
                <a:gd name="connsiteX1" fmla="*/ 17195 w 17246"/>
                <a:gd name="connsiteY1" fmla="*/ 5147 h 11506"/>
                <a:gd name="connsiteX2" fmla="*/ 9 w 17246"/>
                <a:gd name="connsiteY2" fmla="*/ 7195 h 11506"/>
              </a:gdLst>
              <a:ahLst/>
              <a:cxnLst>
                <a:cxn ang="0">
                  <a:pos x="connsiteX0" y="connsiteY0"/>
                </a:cxn>
                <a:cxn ang="0">
                  <a:pos x="connsiteX1" y="connsiteY1"/>
                </a:cxn>
                <a:cxn ang="0">
                  <a:pos x="connsiteX2" y="connsiteY2"/>
                </a:cxn>
              </a:cxnLst>
              <a:rect l="l" t="t" r="r" b="b"/>
              <a:pathLst>
                <a:path w="17246" h="11506">
                  <a:moveTo>
                    <a:pt x="9" y="7195"/>
                  </a:moveTo>
                  <a:cubicBezTo>
                    <a:pt x="9" y="12089"/>
                    <a:pt x="18334" y="14480"/>
                    <a:pt x="17195" y="5147"/>
                  </a:cubicBezTo>
                  <a:cubicBezTo>
                    <a:pt x="16057" y="-4186"/>
                    <a:pt x="-446" y="822"/>
                    <a:pt x="9" y="7195"/>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41" name="Freeform: Shape 440">
              <a:extLst>
                <a:ext uri="{FF2B5EF4-FFF2-40B4-BE49-F238E27FC236}">
                  <a16:creationId xmlns="" xmlns:a16="http://schemas.microsoft.com/office/drawing/2014/main" id="{4D60385E-06CF-431A-B3C3-9EDC2DE38B33}"/>
                </a:ext>
              </a:extLst>
            </p:cNvPr>
            <p:cNvSpPr/>
            <p:nvPr/>
          </p:nvSpPr>
          <p:spPr>
            <a:xfrm>
              <a:off x="11227362" y="3460996"/>
              <a:ext cx="13282" cy="16319"/>
            </a:xfrm>
            <a:custGeom>
              <a:avLst/>
              <a:gdLst>
                <a:gd name="connsiteX0" fmla="*/ 11014 w 13282"/>
                <a:gd name="connsiteY0" fmla="*/ 311 h 16319"/>
                <a:gd name="connsiteX1" fmla="*/ 2819 w 13282"/>
                <a:gd name="connsiteY1" fmla="*/ 15562 h 16319"/>
                <a:gd name="connsiteX2" fmla="*/ 11014 w 13282"/>
                <a:gd name="connsiteY2" fmla="*/ 311 h 16319"/>
              </a:gdLst>
              <a:ahLst/>
              <a:cxnLst>
                <a:cxn ang="0">
                  <a:pos x="connsiteX0" y="connsiteY0"/>
                </a:cxn>
                <a:cxn ang="0">
                  <a:pos x="connsiteX1" y="connsiteY1"/>
                </a:cxn>
                <a:cxn ang="0">
                  <a:pos x="connsiteX2" y="connsiteY2"/>
                </a:cxn>
              </a:cxnLst>
              <a:rect l="l" t="t" r="r" b="b"/>
              <a:pathLst>
                <a:path w="13282" h="16319">
                  <a:moveTo>
                    <a:pt x="11014" y="311"/>
                  </a:moveTo>
                  <a:cubicBezTo>
                    <a:pt x="6803" y="-2193"/>
                    <a:pt x="-5489" y="11124"/>
                    <a:pt x="2819" y="15562"/>
                  </a:cubicBezTo>
                  <a:cubicBezTo>
                    <a:pt x="11128" y="20001"/>
                    <a:pt x="16591" y="3612"/>
                    <a:pt x="11014" y="311"/>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42" name="Freeform: Shape 441">
              <a:extLst>
                <a:ext uri="{FF2B5EF4-FFF2-40B4-BE49-F238E27FC236}">
                  <a16:creationId xmlns="" xmlns:a16="http://schemas.microsoft.com/office/drawing/2014/main" id="{9D2C1038-B6E6-43D9-AF3F-BE0457A040C3}"/>
                </a:ext>
              </a:extLst>
            </p:cNvPr>
            <p:cNvSpPr/>
            <p:nvPr/>
          </p:nvSpPr>
          <p:spPr>
            <a:xfrm>
              <a:off x="11253809" y="3450795"/>
              <a:ext cx="105583" cy="102436"/>
            </a:xfrm>
            <a:custGeom>
              <a:avLst/>
              <a:gdLst>
                <a:gd name="connsiteX0" fmla="*/ 19509 w 105583"/>
                <a:gd name="connsiteY0" fmla="*/ 102362 h 102436"/>
                <a:gd name="connsiteX1" fmla="*/ 4030 w 105583"/>
                <a:gd name="connsiteY1" fmla="*/ 3341 h 102436"/>
                <a:gd name="connsiteX2" fmla="*/ 105441 w 105583"/>
                <a:gd name="connsiteY2" fmla="*/ 42153 h 102436"/>
                <a:gd name="connsiteX3" fmla="*/ 19509 w 105583"/>
                <a:gd name="connsiteY3" fmla="*/ 102362 h 102436"/>
              </a:gdLst>
              <a:ahLst/>
              <a:cxnLst>
                <a:cxn ang="0">
                  <a:pos x="connsiteX0" y="connsiteY0"/>
                </a:cxn>
                <a:cxn ang="0">
                  <a:pos x="connsiteX1" y="connsiteY1"/>
                </a:cxn>
                <a:cxn ang="0">
                  <a:pos x="connsiteX2" y="connsiteY2"/>
                </a:cxn>
                <a:cxn ang="0">
                  <a:pos x="connsiteX3" y="connsiteY3"/>
                </a:cxn>
              </a:cxnLst>
              <a:rect l="l" t="t" r="r" b="b"/>
              <a:pathLst>
                <a:path w="105583" h="102436">
                  <a:moveTo>
                    <a:pt x="19509" y="102362"/>
                  </a:moveTo>
                  <a:cubicBezTo>
                    <a:pt x="19509" y="102362"/>
                    <a:pt x="-10653" y="18820"/>
                    <a:pt x="4030" y="3341"/>
                  </a:cubicBezTo>
                  <a:cubicBezTo>
                    <a:pt x="18712" y="-12138"/>
                    <a:pt x="109653" y="30543"/>
                    <a:pt x="105441" y="42153"/>
                  </a:cubicBezTo>
                  <a:cubicBezTo>
                    <a:pt x="101230" y="53762"/>
                    <a:pt x="50809" y="104638"/>
                    <a:pt x="19509" y="102362"/>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43" name="Freeform: Shape 442">
              <a:extLst>
                <a:ext uri="{FF2B5EF4-FFF2-40B4-BE49-F238E27FC236}">
                  <a16:creationId xmlns="" xmlns:a16="http://schemas.microsoft.com/office/drawing/2014/main" id="{E6BD15DE-8B39-41DB-AC0F-D04D9A4A2662}"/>
                </a:ext>
              </a:extLst>
            </p:cNvPr>
            <p:cNvSpPr/>
            <p:nvPr/>
          </p:nvSpPr>
          <p:spPr>
            <a:xfrm>
              <a:off x="11253809" y="3450795"/>
              <a:ext cx="105583" cy="102436"/>
            </a:xfrm>
            <a:custGeom>
              <a:avLst/>
              <a:gdLst>
                <a:gd name="connsiteX0" fmla="*/ 19509 w 105583"/>
                <a:gd name="connsiteY0" fmla="*/ 102362 h 102436"/>
                <a:gd name="connsiteX1" fmla="*/ 4030 w 105583"/>
                <a:gd name="connsiteY1" fmla="*/ 3341 h 102436"/>
                <a:gd name="connsiteX2" fmla="*/ 105441 w 105583"/>
                <a:gd name="connsiteY2" fmla="*/ 42153 h 102436"/>
                <a:gd name="connsiteX3" fmla="*/ 19509 w 105583"/>
                <a:gd name="connsiteY3" fmla="*/ 102362 h 102436"/>
              </a:gdLst>
              <a:ahLst/>
              <a:cxnLst>
                <a:cxn ang="0">
                  <a:pos x="connsiteX0" y="connsiteY0"/>
                </a:cxn>
                <a:cxn ang="0">
                  <a:pos x="connsiteX1" y="connsiteY1"/>
                </a:cxn>
                <a:cxn ang="0">
                  <a:pos x="connsiteX2" y="connsiteY2"/>
                </a:cxn>
                <a:cxn ang="0">
                  <a:pos x="connsiteX3" y="connsiteY3"/>
                </a:cxn>
              </a:cxnLst>
              <a:rect l="l" t="t" r="r" b="b"/>
              <a:pathLst>
                <a:path w="105583" h="102436">
                  <a:moveTo>
                    <a:pt x="19509" y="102362"/>
                  </a:moveTo>
                  <a:cubicBezTo>
                    <a:pt x="19509" y="102362"/>
                    <a:pt x="-10653" y="18820"/>
                    <a:pt x="4030" y="3341"/>
                  </a:cubicBezTo>
                  <a:cubicBezTo>
                    <a:pt x="18712" y="-12138"/>
                    <a:pt x="109653" y="30543"/>
                    <a:pt x="105441" y="42153"/>
                  </a:cubicBezTo>
                  <a:cubicBezTo>
                    <a:pt x="101230" y="53762"/>
                    <a:pt x="50809" y="104638"/>
                    <a:pt x="19509" y="102362"/>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44" name="Freeform: Shape 443">
              <a:extLst>
                <a:ext uri="{FF2B5EF4-FFF2-40B4-BE49-F238E27FC236}">
                  <a16:creationId xmlns="" xmlns:a16="http://schemas.microsoft.com/office/drawing/2014/main" id="{A8620B23-54C8-4642-958C-2C372C902A1B}"/>
                </a:ext>
              </a:extLst>
            </p:cNvPr>
            <p:cNvSpPr/>
            <p:nvPr/>
          </p:nvSpPr>
          <p:spPr>
            <a:xfrm>
              <a:off x="11251236" y="3306255"/>
              <a:ext cx="100616" cy="108792"/>
            </a:xfrm>
            <a:custGeom>
              <a:avLst/>
              <a:gdLst>
                <a:gd name="connsiteX0" fmla="*/ 100616 w 100616"/>
                <a:gd name="connsiteY0" fmla="*/ 73217 h 108792"/>
                <a:gd name="connsiteX1" fmla="*/ 6262 w 100616"/>
                <a:gd name="connsiteY1" fmla="*/ 106793 h 108792"/>
                <a:gd name="connsiteX2" fmla="*/ 25497 w 100616"/>
                <a:gd name="connsiteY2" fmla="*/ 32 h 108792"/>
                <a:gd name="connsiteX3" fmla="*/ 100616 w 100616"/>
                <a:gd name="connsiteY3" fmla="*/ 73217 h 108792"/>
              </a:gdLst>
              <a:ahLst/>
              <a:cxnLst>
                <a:cxn ang="0">
                  <a:pos x="connsiteX0" y="connsiteY0"/>
                </a:cxn>
                <a:cxn ang="0">
                  <a:pos x="connsiteX1" y="connsiteY1"/>
                </a:cxn>
                <a:cxn ang="0">
                  <a:pos x="connsiteX2" y="connsiteY2"/>
                </a:cxn>
                <a:cxn ang="0">
                  <a:pos x="connsiteX3" y="connsiteY3"/>
                </a:cxn>
              </a:cxnLst>
              <a:rect l="l" t="t" r="r" b="b"/>
              <a:pathLst>
                <a:path w="100616" h="108792">
                  <a:moveTo>
                    <a:pt x="100616" y="73217"/>
                  </a:moveTo>
                  <a:cubicBezTo>
                    <a:pt x="100616" y="73217"/>
                    <a:pt x="24131" y="118744"/>
                    <a:pt x="6262" y="106793"/>
                  </a:cubicBezTo>
                  <a:cubicBezTo>
                    <a:pt x="-11608" y="94842"/>
                    <a:pt x="13205" y="-2017"/>
                    <a:pt x="25497" y="32"/>
                  </a:cubicBezTo>
                  <a:cubicBezTo>
                    <a:pt x="37789" y="2081"/>
                    <a:pt x="96974" y="41689"/>
                    <a:pt x="100616" y="73217"/>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45" name="Freeform: Shape 444">
              <a:extLst>
                <a:ext uri="{FF2B5EF4-FFF2-40B4-BE49-F238E27FC236}">
                  <a16:creationId xmlns="" xmlns:a16="http://schemas.microsoft.com/office/drawing/2014/main" id="{9D997085-8F8F-4B4E-9D09-997B5920B61D}"/>
                </a:ext>
              </a:extLst>
            </p:cNvPr>
            <p:cNvSpPr/>
            <p:nvPr/>
          </p:nvSpPr>
          <p:spPr>
            <a:xfrm>
              <a:off x="11251236" y="3306255"/>
              <a:ext cx="100616" cy="108792"/>
            </a:xfrm>
            <a:custGeom>
              <a:avLst/>
              <a:gdLst>
                <a:gd name="connsiteX0" fmla="*/ 100616 w 100616"/>
                <a:gd name="connsiteY0" fmla="*/ 73217 h 108792"/>
                <a:gd name="connsiteX1" fmla="*/ 6262 w 100616"/>
                <a:gd name="connsiteY1" fmla="*/ 106793 h 108792"/>
                <a:gd name="connsiteX2" fmla="*/ 25497 w 100616"/>
                <a:gd name="connsiteY2" fmla="*/ 32 h 108792"/>
                <a:gd name="connsiteX3" fmla="*/ 100616 w 100616"/>
                <a:gd name="connsiteY3" fmla="*/ 73217 h 108792"/>
              </a:gdLst>
              <a:ahLst/>
              <a:cxnLst>
                <a:cxn ang="0">
                  <a:pos x="connsiteX0" y="connsiteY0"/>
                </a:cxn>
                <a:cxn ang="0">
                  <a:pos x="connsiteX1" y="connsiteY1"/>
                </a:cxn>
                <a:cxn ang="0">
                  <a:pos x="connsiteX2" y="connsiteY2"/>
                </a:cxn>
                <a:cxn ang="0">
                  <a:pos x="connsiteX3" y="connsiteY3"/>
                </a:cxn>
              </a:cxnLst>
              <a:rect l="l" t="t" r="r" b="b"/>
              <a:pathLst>
                <a:path w="100616" h="108792">
                  <a:moveTo>
                    <a:pt x="100616" y="73217"/>
                  </a:moveTo>
                  <a:cubicBezTo>
                    <a:pt x="100616" y="73217"/>
                    <a:pt x="24131" y="118744"/>
                    <a:pt x="6262" y="106793"/>
                  </a:cubicBezTo>
                  <a:cubicBezTo>
                    <a:pt x="-11608" y="94842"/>
                    <a:pt x="13205" y="-2017"/>
                    <a:pt x="25497" y="32"/>
                  </a:cubicBezTo>
                  <a:cubicBezTo>
                    <a:pt x="37789" y="2081"/>
                    <a:pt x="96974" y="41689"/>
                    <a:pt x="100616" y="73217"/>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46" name="Freeform: Shape 445">
              <a:extLst>
                <a:ext uri="{FF2B5EF4-FFF2-40B4-BE49-F238E27FC236}">
                  <a16:creationId xmlns="" xmlns:a16="http://schemas.microsoft.com/office/drawing/2014/main" id="{FC8036C6-EBE0-4B96-980A-F4F5060A9345}"/>
                </a:ext>
              </a:extLst>
            </p:cNvPr>
            <p:cNvSpPr/>
            <p:nvPr/>
          </p:nvSpPr>
          <p:spPr>
            <a:xfrm>
              <a:off x="11095933" y="3306515"/>
              <a:ext cx="107967" cy="101280"/>
            </a:xfrm>
            <a:custGeom>
              <a:avLst/>
              <a:gdLst>
                <a:gd name="connsiteX0" fmla="*/ 77567 w 107967"/>
                <a:gd name="connsiteY0" fmla="*/ 0 h 101280"/>
                <a:gd name="connsiteX1" fmla="*/ 105566 w 107967"/>
                <a:gd name="connsiteY1" fmla="*/ 96176 h 101280"/>
                <a:gd name="connsiteX2" fmla="*/ 57 w 107967"/>
                <a:gd name="connsiteY2" fmla="*/ 70567 h 101280"/>
                <a:gd name="connsiteX3" fmla="*/ 77567 w 107967"/>
                <a:gd name="connsiteY3" fmla="*/ 0 h 101280"/>
              </a:gdLst>
              <a:ahLst/>
              <a:cxnLst>
                <a:cxn ang="0">
                  <a:pos x="connsiteX0" y="connsiteY0"/>
                </a:cxn>
                <a:cxn ang="0">
                  <a:pos x="connsiteX1" y="connsiteY1"/>
                </a:cxn>
                <a:cxn ang="0">
                  <a:pos x="connsiteX2" y="connsiteY2"/>
                </a:cxn>
                <a:cxn ang="0">
                  <a:pos x="connsiteX3" y="connsiteY3"/>
                </a:cxn>
              </a:cxnLst>
              <a:rect l="l" t="t" r="r" b="b"/>
              <a:pathLst>
                <a:path w="107967" h="101280">
                  <a:moveTo>
                    <a:pt x="77567" y="0"/>
                  </a:moveTo>
                  <a:cubicBezTo>
                    <a:pt x="77567" y="0"/>
                    <a:pt x="118086" y="78989"/>
                    <a:pt x="105566" y="96176"/>
                  </a:cubicBezTo>
                  <a:cubicBezTo>
                    <a:pt x="93046" y="113362"/>
                    <a:pt x="-2675" y="82632"/>
                    <a:pt x="57" y="70567"/>
                  </a:cubicBezTo>
                  <a:cubicBezTo>
                    <a:pt x="2789" y="58502"/>
                    <a:pt x="46381" y="1707"/>
                    <a:pt x="77567" y="0"/>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47" name="Freeform: Shape 446">
              <a:extLst>
                <a:ext uri="{FF2B5EF4-FFF2-40B4-BE49-F238E27FC236}">
                  <a16:creationId xmlns="" xmlns:a16="http://schemas.microsoft.com/office/drawing/2014/main" id="{1F40673F-C72A-4AA3-A618-AA7C35E7AB39}"/>
                </a:ext>
              </a:extLst>
            </p:cNvPr>
            <p:cNvSpPr/>
            <p:nvPr/>
          </p:nvSpPr>
          <p:spPr>
            <a:xfrm>
              <a:off x="11095933" y="3306515"/>
              <a:ext cx="107967" cy="101280"/>
            </a:xfrm>
            <a:custGeom>
              <a:avLst/>
              <a:gdLst>
                <a:gd name="connsiteX0" fmla="*/ 77567 w 107967"/>
                <a:gd name="connsiteY0" fmla="*/ 0 h 101280"/>
                <a:gd name="connsiteX1" fmla="*/ 105566 w 107967"/>
                <a:gd name="connsiteY1" fmla="*/ 96176 h 101280"/>
                <a:gd name="connsiteX2" fmla="*/ 57 w 107967"/>
                <a:gd name="connsiteY2" fmla="*/ 70567 h 101280"/>
                <a:gd name="connsiteX3" fmla="*/ 77567 w 107967"/>
                <a:gd name="connsiteY3" fmla="*/ 0 h 101280"/>
              </a:gdLst>
              <a:ahLst/>
              <a:cxnLst>
                <a:cxn ang="0">
                  <a:pos x="connsiteX0" y="connsiteY0"/>
                </a:cxn>
                <a:cxn ang="0">
                  <a:pos x="connsiteX1" y="connsiteY1"/>
                </a:cxn>
                <a:cxn ang="0">
                  <a:pos x="connsiteX2" y="connsiteY2"/>
                </a:cxn>
                <a:cxn ang="0">
                  <a:pos x="connsiteX3" y="connsiteY3"/>
                </a:cxn>
              </a:cxnLst>
              <a:rect l="l" t="t" r="r" b="b"/>
              <a:pathLst>
                <a:path w="107967" h="101280">
                  <a:moveTo>
                    <a:pt x="77567" y="0"/>
                  </a:moveTo>
                  <a:cubicBezTo>
                    <a:pt x="77567" y="0"/>
                    <a:pt x="118086" y="78989"/>
                    <a:pt x="105566" y="96176"/>
                  </a:cubicBezTo>
                  <a:cubicBezTo>
                    <a:pt x="93046" y="113362"/>
                    <a:pt x="-2675" y="82632"/>
                    <a:pt x="57" y="70567"/>
                  </a:cubicBezTo>
                  <a:cubicBezTo>
                    <a:pt x="2789" y="58502"/>
                    <a:pt x="46381" y="1707"/>
                    <a:pt x="77567" y="0"/>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48" name="Freeform: Shape 447">
              <a:extLst>
                <a:ext uri="{FF2B5EF4-FFF2-40B4-BE49-F238E27FC236}">
                  <a16:creationId xmlns="" xmlns:a16="http://schemas.microsoft.com/office/drawing/2014/main" id="{DB626B33-CF42-45DE-9103-0E2047E6B3F5}"/>
                </a:ext>
              </a:extLst>
            </p:cNvPr>
            <p:cNvSpPr/>
            <p:nvPr/>
          </p:nvSpPr>
          <p:spPr>
            <a:xfrm>
              <a:off x="11107259" y="3442362"/>
              <a:ext cx="101393" cy="108007"/>
            </a:xfrm>
            <a:custGeom>
              <a:avLst/>
              <a:gdLst>
                <a:gd name="connsiteX0" fmla="*/ 0 w 101393"/>
                <a:gd name="connsiteY0" fmla="*/ 30326 h 108007"/>
                <a:gd name="connsiteX1" fmla="*/ 96290 w 101393"/>
                <a:gd name="connsiteY1" fmla="*/ 2441 h 108007"/>
                <a:gd name="connsiteX2" fmla="*/ 70567 w 101393"/>
                <a:gd name="connsiteY2" fmla="*/ 107950 h 108007"/>
                <a:gd name="connsiteX3" fmla="*/ 0 w 101393"/>
                <a:gd name="connsiteY3" fmla="*/ 30326 h 108007"/>
              </a:gdLst>
              <a:ahLst/>
              <a:cxnLst>
                <a:cxn ang="0">
                  <a:pos x="connsiteX0" y="connsiteY0"/>
                </a:cxn>
                <a:cxn ang="0">
                  <a:pos x="connsiteX1" y="connsiteY1"/>
                </a:cxn>
                <a:cxn ang="0">
                  <a:pos x="connsiteX2" y="connsiteY2"/>
                </a:cxn>
                <a:cxn ang="0">
                  <a:pos x="connsiteX3" y="connsiteY3"/>
                </a:cxn>
              </a:cxnLst>
              <a:rect l="l" t="t" r="r" b="b"/>
              <a:pathLst>
                <a:path w="101393" h="108007">
                  <a:moveTo>
                    <a:pt x="0" y="30326"/>
                  </a:moveTo>
                  <a:cubicBezTo>
                    <a:pt x="0" y="30326"/>
                    <a:pt x="79103" y="-10193"/>
                    <a:pt x="96290" y="2441"/>
                  </a:cubicBezTo>
                  <a:cubicBezTo>
                    <a:pt x="113476" y="15075"/>
                    <a:pt x="82745" y="110682"/>
                    <a:pt x="70567" y="107950"/>
                  </a:cubicBezTo>
                  <a:cubicBezTo>
                    <a:pt x="58388" y="105218"/>
                    <a:pt x="1707" y="61626"/>
                    <a:pt x="0" y="30326"/>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49" name="Freeform: Shape 448">
              <a:extLst>
                <a:ext uri="{FF2B5EF4-FFF2-40B4-BE49-F238E27FC236}">
                  <a16:creationId xmlns="" xmlns:a16="http://schemas.microsoft.com/office/drawing/2014/main" id="{CCC2A5E2-1567-4FC3-9F9B-121F43506572}"/>
                </a:ext>
              </a:extLst>
            </p:cNvPr>
            <p:cNvSpPr/>
            <p:nvPr/>
          </p:nvSpPr>
          <p:spPr>
            <a:xfrm>
              <a:off x="11107259" y="3442362"/>
              <a:ext cx="101393" cy="108007"/>
            </a:xfrm>
            <a:custGeom>
              <a:avLst/>
              <a:gdLst>
                <a:gd name="connsiteX0" fmla="*/ 0 w 101393"/>
                <a:gd name="connsiteY0" fmla="*/ 30326 h 108007"/>
                <a:gd name="connsiteX1" fmla="*/ 96290 w 101393"/>
                <a:gd name="connsiteY1" fmla="*/ 2441 h 108007"/>
                <a:gd name="connsiteX2" fmla="*/ 70567 w 101393"/>
                <a:gd name="connsiteY2" fmla="*/ 107950 h 108007"/>
                <a:gd name="connsiteX3" fmla="*/ 0 w 101393"/>
                <a:gd name="connsiteY3" fmla="*/ 30326 h 108007"/>
              </a:gdLst>
              <a:ahLst/>
              <a:cxnLst>
                <a:cxn ang="0">
                  <a:pos x="connsiteX0" y="connsiteY0"/>
                </a:cxn>
                <a:cxn ang="0">
                  <a:pos x="connsiteX1" y="connsiteY1"/>
                </a:cxn>
                <a:cxn ang="0">
                  <a:pos x="connsiteX2" y="connsiteY2"/>
                </a:cxn>
                <a:cxn ang="0">
                  <a:pos x="connsiteX3" y="connsiteY3"/>
                </a:cxn>
              </a:cxnLst>
              <a:rect l="l" t="t" r="r" b="b"/>
              <a:pathLst>
                <a:path w="101393" h="108007">
                  <a:moveTo>
                    <a:pt x="0" y="30326"/>
                  </a:moveTo>
                  <a:cubicBezTo>
                    <a:pt x="0" y="30326"/>
                    <a:pt x="79103" y="-10193"/>
                    <a:pt x="96290" y="2441"/>
                  </a:cubicBezTo>
                  <a:cubicBezTo>
                    <a:pt x="113476" y="15075"/>
                    <a:pt x="82745" y="110682"/>
                    <a:pt x="70567" y="107950"/>
                  </a:cubicBezTo>
                  <a:cubicBezTo>
                    <a:pt x="58388" y="105218"/>
                    <a:pt x="1707" y="61626"/>
                    <a:pt x="0" y="30326"/>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50" name="Freeform: Shape 449">
              <a:extLst>
                <a:ext uri="{FF2B5EF4-FFF2-40B4-BE49-F238E27FC236}">
                  <a16:creationId xmlns="" xmlns:a16="http://schemas.microsoft.com/office/drawing/2014/main" id="{1302898A-B95C-4E50-8764-A418675F3041}"/>
                </a:ext>
              </a:extLst>
            </p:cNvPr>
            <p:cNvSpPr/>
            <p:nvPr/>
          </p:nvSpPr>
          <p:spPr>
            <a:xfrm>
              <a:off x="11432662" y="3142195"/>
              <a:ext cx="303804" cy="292577"/>
            </a:xfrm>
            <a:custGeom>
              <a:avLst/>
              <a:gdLst>
                <a:gd name="connsiteX0" fmla="*/ 58731 w 303804"/>
                <a:gd name="connsiteY0" fmla="*/ 257650 h 292577"/>
                <a:gd name="connsiteX1" fmla="*/ 265310 w 303804"/>
                <a:gd name="connsiteY1" fmla="*/ 248886 h 292577"/>
                <a:gd name="connsiteX2" fmla="*/ 251652 w 303804"/>
                <a:gd name="connsiteY2" fmla="*/ 41169 h 292577"/>
                <a:gd name="connsiteX3" fmla="*/ 44731 w 303804"/>
                <a:gd name="connsiteY3" fmla="*/ 37641 h 292577"/>
                <a:gd name="connsiteX4" fmla="*/ 58731 w 303804"/>
                <a:gd name="connsiteY4" fmla="*/ 257650 h 29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04" h="292577">
                  <a:moveTo>
                    <a:pt x="58731" y="257650"/>
                  </a:moveTo>
                  <a:cubicBezTo>
                    <a:pt x="106421" y="301470"/>
                    <a:pt x="196337" y="309892"/>
                    <a:pt x="265310" y="248886"/>
                  </a:cubicBezTo>
                  <a:cubicBezTo>
                    <a:pt x="334283" y="187880"/>
                    <a:pt x="298545" y="83851"/>
                    <a:pt x="251652" y="41169"/>
                  </a:cubicBezTo>
                  <a:cubicBezTo>
                    <a:pt x="204759" y="-1513"/>
                    <a:pt x="108128" y="-23252"/>
                    <a:pt x="44731" y="37641"/>
                  </a:cubicBezTo>
                  <a:cubicBezTo>
                    <a:pt x="-9559" y="90452"/>
                    <a:pt x="-24925" y="180368"/>
                    <a:pt x="58731" y="257650"/>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51" name="Freeform: Shape 450">
              <a:extLst>
                <a:ext uri="{FF2B5EF4-FFF2-40B4-BE49-F238E27FC236}">
                  <a16:creationId xmlns="" xmlns:a16="http://schemas.microsoft.com/office/drawing/2014/main" id="{973983E0-2A9E-486D-84F9-FA2C19413CCE}"/>
                </a:ext>
              </a:extLst>
            </p:cNvPr>
            <p:cNvSpPr/>
            <p:nvPr/>
          </p:nvSpPr>
          <p:spPr>
            <a:xfrm>
              <a:off x="11432662" y="3142195"/>
              <a:ext cx="303804" cy="292577"/>
            </a:xfrm>
            <a:custGeom>
              <a:avLst/>
              <a:gdLst>
                <a:gd name="connsiteX0" fmla="*/ 58731 w 303804"/>
                <a:gd name="connsiteY0" fmla="*/ 257650 h 292577"/>
                <a:gd name="connsiteX1" fmla="*/ 265310 w 303804"/>
                <a:gd name="connsiteY1" fmla="*/ 248886 h 292577"/>
                <a:gd name="connsiteX2" fmla="*/ 251652 w 303804"/>
                <a:gd name="connsiteY2" fmla="*/ 41169 h 292577"/>
                <a:gd name="connsiteX3" fmla="*/ 44731 w 303804"/>
                <a:gd name="connsiteY3" fmla="*/ 37641 h 292577"/>
                <a:gd name="connsiteX4" fmla="*/ 58731 w 303804"/>
                <a:gd name="connsiteY4" fmla="*/ 257650 h 29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04" h="292577">
                  <a:moveTo>
                    <a:pt x="58731" y="257650"/>
                  </a:moveTo>
                  <a:cubicBezTo>
                    <a:pt x="106421" y="301470"/>
                    <a:pt x="196337" y="309892"/>
                    <a:pt x="265310" y="248886"/>
                  </a:cubicBezTo>
                  <a:cubicBezTo>
                    <a:pt x="334283" y="187880"/>
                    <a:pt x="298545" y="83851"/>
                    <a:pt x="251652" y="41169"/>
                  </a:cubicBezTo>
                  <a:cubicBezTo>
                    <a:pt x="204759" y="-1513"/>
                    <a:pt x="108128" y="-23252"/>
                    <a:pt x="44731" y="37641"/>
                  </a:cubicBezTo>
                  <a:cubicBezTo>
                    <a:pt x="-9559" y="90452"/>
                    <a:pt x="-24925" y="180368"/>
                    <a:pt x="58731" y="257650"/>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52" name="Freeform: Shape 451">
              <a:extLst>
                <a:ext uri="{FF2B5EF4-FFF2-40B4-BE49-F238E27FC236}">
                  <a16:creationId xmlns="" xmlns:a16="http://schemas.microsoft.com/office/drawing/2014/main" id="{3B1DC595-8A91-4C59-B2A4-99EB349BABC5}"/>
                </a:ext>
              </a:extLst>
            </p:cNvPr>
            <p:cNvSpPr/>
            <p:nvPr/>
          </p:nvSpPr>
          <p:spPr>
            <a:xfrm>
              <a:off x="11460093" y="3168957"/>
              <a:ext cx="248381" cy="239025"/>
            </a:xfrm>
            <a:custGeom>
              <a:avLst/>
              <a:gdLst>
                <a:gd name="connsiteX0" fmla="*/ 48145 w 248381"/>
                <a:gd name="connsiteY0" fmla="*/ 210514 h 239025"/>
                <a:gd name="connsiteX1" fmla="*/ 216936 w 248381"/>
                <a:gd name="connsiteY1" fmla="*/ 203344 h 239025"/>
                <a:gd name="connsiteX2" fmla="*/ 205555 w 248381"/>
                <a:gd name="connsiteY2" fmla="*/ 33642 h 239025"/>
                <a:gd name="connsiteX3" fmla="*/ 36535 w 248381"/>
                <a:gd name="connsiteY3" fmla="*/ 30797 h 239025"/>
                <a:gd name="connsiteX4" fmla="*/ 48145 w 248381"/>
                <a:gd name="connsiteY4" fmla="*/ 210514 h 239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81" h="239025">
                  <a:moveTo>
                    <a:pt x="48145" y="210514"/>
                  </a:moveTo>
                  <a:cubicBezTo>
                    <a:pt x="87070" y="246253"/>
                    <a:pt x="160597" y="253196"/>
                    <a:pt x="216936" y="203344"/>
                  </a:cubicBezTo>
                  <a:cubicBezTo>
                    <a:pt x="273276" y="153492"/>
                    <a:pt x="244139" y="68470"/>
                    <a:pt x="205555" y="33642"/>
                  </a:cubicBezTo>
                  <a:cubicBezTo>
                    <a:pt x="166971" y="-1186"/>
                    <a:pt x="88323" y="-19056"/>
                    <a:pt x="36535" y="30797"/>
                  </a:cubicBezTo>
                  <a:cubicBezTo>
                    <a:pt x="-8081" y="73933"/>
                    <a:pt x="-20146" y="147573"/>
                    <a:pt x="48145" y="210514"/>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53" name="Freeform: Shape 452">
              <a:extLst>
                <a:ext uri="{FF2B5EF4-FFF2-40B4-BE49-F238E27FC236}">
                  <a16:creationId xmlns="" xmlns:a16="http://schemas.microsoft.com/office/drawing/2014/main" id="{7B5A3214-A649-4198-8E18-6D463814B3CE}"/>
                </a:ext>
              </a:extLst>
            </p:cNvPr>
            <p:cNvSpPr/>
            <p:nvPr/>
          </p:nvSpPr>
          <p:spPr>
            <a:xfrm>
              <a:off x="11506275" y="3271708"/>
              <a:ext cx="16728" cy="12587"/>
            </a:xfrm>
            <a:custGeom>
              <a:avLst/>
              <a:gdLst>
                <a:gd name="connsiteX0" fmla="*/ 16532 w 16728"/>
                <a:gd name="connsiteY0" fmla="*/ 9767 h 12587"/>
                <a:gd name="connsiteX1" fmla="*/ 484 w 16728"/>
                <a:gd name="connsiteY1" fmla="*/ 3279 h 12587"/>
                <a:gd name="connsiteX2" fmla="*/ 16532 w 16728"/>
                <a:gd name="connsiteY2" fmla="*/ 9767 h 12587"/>
              </a:gdLst>
              <a:ahLst/>
              <a:cxnLst>
                <a:cxn ang="0">
                  <a:pos x="connsiteX0" y="connsiteY0"/>
                </a:cxn>
                <a:cxn ang="0">
                  <a:pos x="connsiteX1" y="connsiteY1"/>
                </a:cxn>
                <a:cxn ang="0">
                  <a:pos x="connsiteX2" y="connsiteY2"/>
                </a:cxn>
              </a:cxnLst>
              <a:rect l="l" t="t" r="r" b="b"/>
              <a:pathLst>
                <a:path w="16728" h="12587">
                  <a:moveTo>
                    <a:pt x="16532" y="9767"/>
                  </a:moveTo>
                  <a:cubicBezTo>
                    <a:pt x="18581" y="5328"/>
                    <a:pt x="4012" y="-5371"/>
                    <a:pt x="484" y="3279"/>
                  </a:cubicBezTo>
                  <a:cubicBezTo>
                    <a:pt x="-3045" y="11929"/>
                    <a:pt x="13800" y="15572"/>
                    <a:pt x="16532" y="976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54" name="Freeform: Shape 453">
              <a:extLst>
                <a:ext uri="{FF2B5EF4-FFF2-40B4-BE49-F238E27FC236}">
                  <a16:creationId xmlns="" xmlns:a16="http://schemas.microsoft.com/office/drawing/2014/main" id="{EBF35A85-8218-40E6-9D45-DA84C672B094}"/>
                </a:ext>
              </a:extLst>
            </p:cNvPr>
            <p:cNvSpPr/>
            <p:nvPr/>
          </p:nvSpPr>
          <p:spPr>
            <a:xfrm>
              <a:off x="11584340" y="3214942"/>
              <a:ext cx="11643" cy="17277"/>
            </a:xfrm>
            <a:custGeom>
              <a:avLst/>
              <a:gdLst>
                <a:gd name="connsiteX0" fmla="*/ 4822 w 11643"/>
                <a:gd name="connsiteY0" fmla="*/ 17250 h 17277"/>
                <a:gd name="connsiteX1" fmla="*/ 7099 w 11643"/>
                <a:gd name="connsiteY1" fmla="*/ 63 h 17277"/>
                <a:gd name="connsiteX2" fmla="*/ 4822 w 11643"/>
                <a:gd name="connsiteY2" fmla="*/ 17250 h 17277"/>
              </a:gdLst>
              <a:ahLst/>
              <a:cxnLst>
                <a:cxn ang="0">
                  <a:pos x="connsiteX0" y="connsiteY0"/>
                </a:cxn>
                <a:cxn ang="0">
                  <a:pos x="connsiteX1" y="connsiteY1"/>
                </a:cxn>
                <a:cxn ang="0">
                  <a:pos x="connsiteX2" y="connsiteY2"/>
                </a:cxn>
              </a:cxnLst>
              <a:rect l="l" t="t" r="r" b="b"/>
              <a:pathLst>
                <a:path w="11643" h="17277">
                  <a:moveTo>
                    <a:pt x="4822" y="17250"/>
                  </a:moveTo>
                  <a:cubicBezTo>
                    <a:pt x="9603" y="18046"/>
                    <a:pt x="16204" y="1315"/>
                    <a:pt x="7099" y="63"/>
                  </a:cubicBezTo>
                  <a:cubicBezTo>
                    <a:pt x="-2007" y="-1189"/>
                    <a:pt x="-1893" y="16567"/>
                    <a:pt x="4822" y="17250"/>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55" name="Freeform: Shape 454">
              <a:extLst>
                <a:ext uri="{FF2B5EF4-FFF2-40B4-BE49-F238E27FC236}">
                  <a16:creationId xmlns="" xmlns:a16="http://schemas.microsoft.com/office/drawing/2014/main" id="{D1736D89-2D25-42B9-A3CA-18B4452F475D}"/>
                </a:ext>
              </a:extLst>
            </p:cNvPr>
            <p:cNvSpPr/>
            <p:nvPr/>
          </p:nvSpPr>
          <p:spPr>
            <a:xfrm>
              <a:off x="11542057" y="3191206"/>
              <a:ext cx="12707" cy="16580"/>
            </a:xfrm>
            <a:custGeom>
              <a:avLst/>
              <a:gdLst>
                <a:gd name="connsiteX0" fmla="*/ 10684 w 12707"/>
                <a:gd name="connsiteY0" fmla="*/ 16287 h 16580"/>
                <a:gd name="connsiteX1" fmla="*/ 3286 w 12707"/>
                <a:gd name="connsiteY1" fmla="*/ 580 h 16580"/>
                <a:gd name="connsiteX2" fmla="*/ 10684 w 12707"/>
                <a:gd name="connsiteY2" fmla="*/ 16287 h 16580"/>
              </a:gdLst>
              <a:ahLst/>
              <a:cxnLst>
                <a:cxn ang="0">
                  <a:pos x="connsiteX0" y="connsiteY0"/>
                </a:cxn>
                <a:cxn ang="0">
                  <a:pos x="connsiteX1" y="connsiteY1"/>
                </a:cxn>
                <a:cxn ang="0">
                  <a:pos x="connsiteX2" y="connsiteY2"/>
                </a:cxn>
              </a:cxnLst>
              <a:rect l="l" t="t" r="r" b="b"/>
              <a:pathLst>
                <a:path w="12707" h="16580">
                  <a:moveTo>
                    <a:pt x="10684" y="16287"/>
                  </a:moveTo>
                  <a:cubicBezTo>
                    <a:pt x="15237" y="14352"/>
                    <a:pt x="11822" y="-3403"/>
                    <a:pt x="3286" y="580"/>
                  </a:cubicBezTo>
                  <a:cubicBezTo>
                    <a:pt x="-5251" y="4564"/>
                    <a:pt x="4879" y="18791"/>
                    <a:pt x="10684" y="1628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56" name="Freeform: Shape 455">
              <a:extLst>
                <a:ext uri="{FF2B5EF4-FFF2-40B4-BE49-F238E27FC236}">
                  <a16:creationId xmlns="" xmlns:a16="http://schemas.microsoft.com/office/drawing/2014/main" id="{0995838A-6A36-4256-BB08-34E0FBB8F77C}"/>
                </a:ext>
              </a:extLst>
            </p:cNvPr>
            <p:cNvSpPr/>
            <p:nvPr/>
          </p:nvSpPr>
          <p:spPr>
            <a:xfrm>
              <a:off x="11474226" y="3288213"/>
              <a:ext cx="16548" cy="12587"/>
            </a:xfrm>
            <a:custGeom>
              <a:avLst/>
              <a:gdLst>
                <a:gd name="connsiteX0" fmla="*/ 16257 w 16548"/>
                <a:gd name="connsiteY0" fmla="*/ 2026 h 12587"/>
                <a:gd name="connsiteX1" fmla="*/ 550 w 16548"/>
                <a:gd name="connsiteY1" fmla="*/ 9311 h 12587"/>
                <a:gd name="connsiteX2" fmla="*/ 16257 w 16548"/>
                <a:gd name="connsiteY2" fmla="*/ 2026 h 12587"/>
              </a:gdLst>
              <a:ahLst/>
              <a:cxnLst>
                <a:cxn ang="0">
                  <a:pos x="connsiteX0" y="connsiteY0"/>
                </a:cxn>
                <a:cxn ang="0">
                  <a:pos x="connsiteX1" y="connsiteY1"/>
                </a:cxn>
                <a:cxn ang="0">
                  <a:pos x="connsiteX2" y="connsiteY2"/>
                </a:cxn>
              </a:cxnLst>
              <a:rect l="l" t="t" r="r" b="b"/>
              <a:pathLst>
                <a:path w="16548" h="12587">
                  <a:moveTo>
                    <a:pt x="16257" y="2026"/>
                  </a:moveTo>
                  <a:cubicBezTo>
                    <a:pt x="14436" y="-2526"/>
                    <a:pt x="-3320" y="888"/>
                    <a:pt x="550" y="9311"/>
                  </a:cubicBezTo>
                  <a:cubicBezTo>
                    <a:pt x="4420" y="17733"/>
                    <a:pt x="18761" y="7945"/>
                    <a:pt x="16257" y="2026"/>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57" name="Freeform: Shape 456">
              <a:extLst>
                <a:ext uri="{FF2B5EF4-FFF2-40B4-BE49-F238E27FC236}">
                  <a16:creationId xmlns="" xmlns:a16="http://schemas.microsoft.com/office/drawing/2014/main" id="{85CEFF4B-5FBA-4430-A654-8BA2341D38E1}"/>
                </a:ext>
              </a:extLst>
            </p:cNvPr>
            <p:cNvSpPr/>
            <p:nvPr/>
          </p:nvSpPr>
          <p:spPr>
            <a:xfrm>
              <a:off x="11566774" y="3359668"/>
              <a:ext cx="11119" cy="17302"/>
            </a:xfrm>
            <a:custGeom>
              <a:avLst/>
              <a:gdLst>
                <a:gd name="connsiteX0" fmla="*/ 5316 w 11119"/>
                <a:gd name="connsiteY0" fmla="*/ 0 h 17302"/>
                <a:gd name="connsiteX1" fmla="*/ 5316 w 11119"/>
                <a:gd name="connsiteY1" fmla="*/ 17300 h 17302"/>
                <a:gd name="connsiteX2" fmla="*/ 5316 w 11119"/>
                <a:gd name="connsiteY2" fmla="*/ 0 h 17302"/>
              </a:gdLst>
              <a:ahLst/>
              <a:cxnLst>
                <a:cxn ang="0">
                  <a:pos x="connsiteX0" y="connsiteY0"/>
                </a:cxn>
                <a:cxn ang="0">
                  <a:pos x="connsiteX1" y="connsiteY1"/>
                </a:cxn>
                <a:cxn ang="0">
                  <a:pos x="connsiteX2" y="connsiteY2"/>
                </a:cxn>
              </a:cxnLst>
              <a:rect l="l" t="t" r="r" b="b"/>
              <a:pathLst>
                <a:path w="11119" h="17302">
                  <a:moveTo>
                    <a:pt x="5316" y="0"/>
                  </a:moveTo>
                  <a:cubicBezTo>
                    <a:pt x="422" y="0"/>
                    <a:pt x="-3676" y="17528"/>
                    <a:pt x="5316" y="17300"/>
                  </a:cubicBezTo>
                  <a:cubicBezTo>
                    <a:pt x="14308" y="17073"/>
                    <a:pt x="11690" y="228"/>
                    <a:pt x="5316" y="0"/>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58" name="Freeform: Shape 457">
              <a:extLst>
                <a:ext uri="{FF2B5EF4-FFF2-40B4-BE49-F238E27FC236}">
                  <a16:creationId xmlns="" xmlns:a16="http://schemas.microsoft.com/office/drawing/2014/main" id="{092CA70C-F769-4F39-8434-E1F5A04B607F}"/>
                </a:ext>
              </a:extLst>
            </p:cNvPr>
            <p:cNvSpPr/>
            <p:nvPr/>
          </p:nvSpPr>
          <p:spPr>
            <a:xfrm>
              <a:off x="11660714" y="3295435"/>
              <a:ext cx="16824" cy="12444"/>
            </a:xfrm>
            <a:custGeom>
              <a:avLst/>
              <a:gdLst>
                <a:gd name="connsiteX0" fmla="*/ 154 w 16824"/>
                <a:gd name="connsiteY0" fmla="*/ 3112 h 12444"/>
                <a:gd name="connsiteX1" fmla="*/ 16429 w 16824"/>
                <a:gd name="connsiteY1" fmla="*/ 8917 h 12444"/>
                <a:gd name="connsiteX2" fmla="*/ 154 w 16824"/>
                <a:gd name="connsiteY2" fmla="*/ 3112 h 12444"/>
              </a:gdLst>
              <a:ahLst/>
              <a:cxnLst>
                <a:cxn ang="0">
                  <a:pos x="connsiteX0" y="connsiteY0"/>
                </a:cxn>
                <a:cxn ang="0">
                  <a:pos x="connsiteX1" y="connsiteY1"/>
                </a:cxn>
                <a:cxn ang="0">
                  <a:pos x="connsiteX2" y="connsiteY2"/>
                </a:cxn>
              </a:cxnLst>
              <a:rect l="l" t="t" r="r" b="b"/>
              <a:pathLst>
                <a:path w="16824" h="12444">
                  <a:moveTo>
                    <a:pt x="154" y="3112"/>
                  </a:moveTo>
                  <a:cubicBezTo>
                    <a:pt x="-1668" y="7665"/>
                    <a:pt x="13243" y="17795"/>
                    <a:pt x="16429" y="8917"/>
                  </a:cubicBezTo>
                  <a:cubicBezTo>
                    <a:pt x="19616" y="39"/>
                    <a:pt x="2544" y="-2806"/>
                    <a:pt x="154" y="3112"/>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59" name="Freeform: Shape 458">
              <a:extLst>
                <a:ext uri="{FF2B5EF4-FFF2-40B4-BE49-F238E27FC236}">
                  <a16:creationId xmlns="" xmlns:a16="http://schemas.microsoft.com/office/drawing/2014/main" id="{3277D693-FB15-4256-B762-177CCA822736}"/>
                </a:ext>
              </a:extLst>
            </p:cNvPr>
            <p:cNvSpPr/>
            <p:nvPr/>
          </p:nvSpPr>
          <p:spPr>
            <a:xfrm>
              <a:off x="11647427" y="3261997"/>
              <a:ext cx="17246" cy="11398"/>
            </a:xfrm>
            <a:custGeom>
              <a:avLst/>
              <a:gdLst>
                <a:gd name="connsiteX0" fmla="*/ 9 w 17246"/>
                <a:gd name="connsiteY0" fmla="*/ 7072 h 11398"/>
                <a:gd name="connsiteX1" fmla="*/ 17196 w 17246"/>
                <a:gd name="connsiteY1" fmla="*/ 5137 h 11398"/>
                <a:gd name="connsiteX2" fmla="*/ 9 w 17246"/>
                <a:gd name="connsiteY2" fmla="*/ 7072 h 11398"/>
              </a:gdLst>
              <a:ahLst/>
              <a:cxnLst>
                <a:cxn ang="0">
                  <a:pos x="connsiteX0" y="connsiteY0"/>
                </a:cxn>
                <a:cxn ang="0">
                  <a:pos x="connsiteX1" y="connsiteY1"/>
                </a:cxn>
                <a:cxn ang="0">
                  <a:pos x="connsiteX2" y="connsiteY2"/>
                </a:cxn>
              </a:cxnLst>
              <a:rect l="l" t="t" r="r" b="b"/>
              <a:pathLst>
                <a:path w="17246" h="11398">
                  <a:moveTo>
                    <a:pt x="9" y="7072"/>
                  </a:moveTo>
                  <a:cubicBezTo>
                    <a:pt x="9" y="11966"/>
                    <a:pt x="18334" y="14356"/>
                    <a:pt x="17196" y="5137"/>
                  </a:cubicBezTo>
                  <a:cubicBezTo>
                    <a:pt x="16058" y="-4082"/>
                    <a:pt x="-446" y="698"/>
                    <a:pt x="9" y="7072"/>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60" name="Freeform: Shape 459">
              <a:extLst>
                <a:ext uri="{FF2B5EF4-FFF2-40B4-BE49-F238E27FC236}">
                  <a16:creationId xmlns="" xmlns:a16="http://schemas.microsoft.com/office/drawing/2014/main" id="{17C4A78C-379E-408E-8641-38E87A4A8CBE}"/>
                </a:ext>
              </a:extLst>
            </p:cNvPr>
            <p:cNvSpPr/>
            <p:nvPr/>
          </p:nvSpPr>
          <p:spPr>
            <a:xfrm>
              <a:off x="11574961" y="3317925"/>
              <a:ext cx="13282" cy="16353"/>
            </a:xfrm>
            <a:custGeom>
              <a:avLst/>
              <a:gdLst>
                <a:gd name="connsiteX0" fmla="*/ 11014 w 13282"/>
                <a:gd name="connsiteY0" fmla="*/ 313 h 16353"/>
                <a:gd name="connsiteX1" fmla="*/ 2819 w 13282"/>
                <a:gd name="connsiteY1" fmla="*/ 15565 h 16353"/>
                <a:gd name="connsiteX2" fmla="*/ 11014 w 13282"/>
                <a:gd name="connsiteY2" fmla="*/ 313 h 16353"/>
              </a:gdLst>
              <a:ahLst/>
              <a:cxnLst>
                <a:cxn ang="0">
                  <a:pos x="connsiteX0" y="connsiteY0"/>
                </a:cxn>
                <a:cxn ang="0">
                  <a:pos x="connsiteX1" y="connsiteY1"/>
                </a:cxn>
                <a:cxn ang="0">
                  <a:pos x="connsiteX2" y="connsiteY2"/>
                </a:cxn>
              </a:cxnLst>
              <a:rect l="l" t="t" r="r" b="b"/>
              <a:pathLst>
                <a:path w="13282" h="16353">
                  <a:moveTo>
                    <a:pt x="11014" y="313"/>
                  </a:moveTo>
                  <a:cubicBezTo>
                    <a:pt x="6803" y="-2191"/>
                    <a:pt x="-5490" y="11012"/>
                    <a:pt x="2819" y="15565"/>
                  </a:cubicBezTo>
                  <a:cubicBezTo>
                    <a:pt x="11128" y="20117"/>
                    <a:pt x="16591" y="3614"/>
                    <a:pt x="11014" y="313"/>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461" name="Freeform: Shape 460">
              <a:extLst>
                <a:ext uri="{FF2B5EF4-FFF2-40B4-BE49-F238E27FC236}">
                  <a16:creationId xmlns="" xmlns:a16="http://schemas.microsoft.com/office/drawing/2014/main" id="{14993DD1-AFC4-4DC3-BC24-DA1C47D9D055}"/>
                </a:ext>
              </a:extLst>
            </p:cNvPr>
            <p:cNvSpPr/>
            <p:nvPr/>
          </p:nvSpPr>
          <p:spPr>
            <a:xfrm>
              <a:off x="11601408" y="3307757"/>
              <a:ext cx="105582" cy="102292"/>
            </a:xfrm>
            <a:custGeom>
              <a:avLst/>
              <a:gdLst>
                <a:gd name="connsiteX0" fmla="*/ 19509 w 105582"/>
                <a:gd name="connsiteY0" fmla="*/ 102218 h 102292"/>
                <a:gd name="connsiteX1" fmla="*/ 4030 w 105582"/>
                <a:gd name="connsiteY1" fmla="*/ 3310 h 102292"/>
                <a:gd name="connsiteX2" fmla="*/ 105441 w 105582"/>
                <a:gd name="connsiteY2" fmla="*/ 42122 h 102292"/>
                <a:gd name="connsiteX3" fmla="*/ 19509 w 105582"/>
                <a:gd name="connsiteY3" fmla="*/ 102218 h 102292"/>
              </a:gdLst>
              <a:ahLst/>
              <a:cxnLst>
                <a:cxn ang="0">
                  <a:pos x="connsiteX0" y="connsiteY0"/>
                </a:cxn>
                <a:cxn ang="0">
                  <a:pos x="connsiteX1" y="connsiteY1"/>
                </a:cxn>
                <a:cxn ang="0">
                  <a:pos x="connsiteX2" y="connsiteY2"/>
                </a:cxn>
                <a:cxn ang="0">
                  <a:pos x="connsiteX3" y="connsiteY3"/>
                </a:cxn>
              </a:cxnLst>
              <a:rect l="l" t="t" r="r" b="b"/>
              <a:pathLst>
                <a:path w="105582" h="102292">
                  <a:moveTo>
                    <a:pt x="19509" y="102218"/>
                  </a:moveTo>
                  <a:cubicBezTo>
                    <a:pt x="19509" y="102218"/>
                    <a:pt x="-10652" y="18676"/>
                    <a:pt x="4030" y="3310"/>
                  </a:cubicBezTo>
                  <a:cubicBezTo>
                    <a:pt x="18712" y="-12055"/>
                    <a:pt x="109652" y="30399"/>
                    <a:pt x="105441" y="42122"/>
                  </a:cubicBezTo>
                  <a:cubicBezTo>
                    <a:pt x="101230" y="53845"/>
                    <a:pt x="50809" y="104494"/>
                    <a:pt x="19509" y="102218"/>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62" name="Freeform: Shape 461">
              <a:extLst>
                <a:ext uri="{FF2B5EF4-FFF2-40B4-BE49-F238E27FC236}">
                  <a16:creationId xmlns="" xmlns:a16="http://schemas.microsoft.com/office/drawing/2014/main" id="{FC411B94-CA64-4006-BAD1-D2C7829C6EA1}"/>
                </a:ext>
              </a:extLst>
            </p:cNvPr>
            <p:cNvSpPr/>
            <p:nvPr/>
          </p:nvSpPr>
          <p:spPr>
            <a:xfrm>
              <a:off x="11601408" y="3307757"/>
              <a:ext cx="105582" cy="102292"/>
            </a:xfrm>
            <a:custGeom>
              <a:avLst/>
              <a:gdLst>
                <a:gd name="connsiteX0" fmla="*/ 19509 w 105582"/>
                <a:gd name="connsiteY0" fmla="*/ 102218 h 102292"/>
                <a:gd name="connsiteX1" fmla="*/ 4030 w 105582"/>
                <a:gd name="connsiteY1" fmla="*/ 3310 h 102292"/>
                <a:gd name="connsiteX2" fmla="*/ 105441 w 105582"/>
                <a:gd name="connsiteY2" fmla="*/ 42122 h 102292"/>
                <a:gd name="connsiteX3" fmla="*/ 19509 w 105582"/>
                <a:gd name="connsiteY3" fmla="*/ 102218 h 102292"/>
              </a:gdLst>
              <a:ahLst/>
              <a:cxnLst>
                <a:cxn ang="0">
                  <a:pos x="connsiteX0" y="connsiteY0"/>
                </a:cxn>
                <a:cxn ang="0">
                  <a:pos x="connsiteX1" y="connsiteY1"/>
                </a:cxn>
                <a:cxn ang="0">
                  <a:pos x="connsiteX2" y="connsiteY2"/>
                </a:cxn>
                <a:cxn ang="0">
                  <a:pos x="connsiteX3" y="connsiteY3"/>
                </a:cxn>
              </a:cxnLst>
              <a:rect l="l" t="t" r="r" b="b"/>
              <a:pathLst>
                <a:path w="105582" h="102292">
                  <a:moveTo>
                    <a:pt x="19509" y="102218"/>
                  </a:moveTo>
                  <a:cubicBezTo>
                    <a:pt x="19509" y="102218"/>
                    <a:pt x="-10652" y="18676"/>
                    <a:pt x="4030" y="3310"/>
                  </a:cubicBezTo>
                  <a:cubicBezTo>
                    <a:pt x="18712" y="-12055"/>
                    <a:pt x="109652" y="30399"/>
                    <a:pt x="105441" y="42122"/>
                  </a:cubicBezTo>
                  <a:cubicBezTo>
                    <a:pt x="101230" y="53845"/>
                    <a:pt x="50809" y="104494"/>
                    <a:pt x="19509" y="102218"/>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63" name="Freeform: Shape 462">
              <a:extLst>
                <a:ext uri="{FF2B5EF4-FFF2-40B4-BE49-F238E27FC236}">
                  <a16:creationId xmlns="" xmlns:a16="http://schemas.microsoft.com/office/drawing/2014/main" id="{E81A2B34-3DFC-4CF8-BD37-056678DEB53B}"/>
                </a:ext>
              </a:extLst>
            </p:cNvPr>
            <p:cNvSpPr/>
            <p:nvPr/>
          </p:nvSpPr>
          <p:spPr>
            <a:xfrm>
              <a:off x="11598835" y="3163190"/>
              <a:ext cx="100616" cy="108729"/>
            </a:xfrm>
            <a:custGeom>
              <a:avLst/>
              <a:gdLst>
                <a:gd name="connsiteX0" fmla="*/ 100616 w 100616"/>
                <a:gd name="connsiteY0" fmla="*/ 72758 h 108729"/>
                <a:gd name="connsiteX1" fmla="*/ 6262 w 100616"/>
                <a:gd name="connsiteY1" fmla="*/ 106903 h 108729"/>
                <a:gd name="connsiteX2" fmla="*/ 25497 w 100616"/>
                <a:gd name="connsiteY2" fmla="*/ 28 h 108729"/>
                <a:gd name="connsiteX3" fmla="*/ 100616 w 100616"/>
                <a:gd name="connsiteY3" fmla="*/ 72758 h 108729"/>
              </a:gdLst>
              <a:ahLst/>
              <a:cxnLst>
                <a:cxn ang="0">
                  <a:pos x="connsiteX0" y="connsiteY0"/>
                </a:cxn>
                <a:cxn ang="0">
                  <a:pos x="connsiteX1" y="connsiteY1"/>
                </a:cxn>
                <a:cxn ang="0">
                  <a:pos x="connsiteX2" y="connsiteY2"/>
                </a:cxn>
                <a:cxn ang="0">
                  <a:pos x="connsiteX3" y="connsiteY3"/>
                </a:cxn>
              </a:cxnLst>
              <a:rect l="l" t="t" r="r" b="b"/>
              <a:pathLst>
                <a:path w="100616" h="108729">
                  <a:moveTo>
                    <a:pt x="100616" y="72758"/>
                  </a:moveTo>
                  <a:cubicBezTo>
                    <a:pt x="100616" y="72758"/>
                    <a:pt x="24131" y="118285"/>
                    <a:pt x="6262" y="106903"/>
                  </a:cubicBezTo>
                  <a:cubicBezTo>
                    <a:pt x="-11607" y="95521"/>
                    <a:pt x="13205" y="-1906"/>
                    <a:pt x="25497" y="28"/>
                  </a:cubicBezTo>
                  <a:cubicBezTo>
                    <a:pt x="37789" y="1963"/>
                    <a:pt x="97430" y="41686"/>
                    <a:pt x="100616" y="72758"/>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64" name="Freeform: Shape 463">
              <a:extLst>
                <a:ext uri="{FF2B5EF4-FFF2-40B4-BE49-F238E27FC236}">
                  <a16:creationId xmlns="" xmlns:a16="http://schemas.microsoft.com/office/drawing/2014/main" id="{650C1AAE-EB1C-4A19-BA50-309BDED1D10E}"/>
                </a:ext>
              </a:extLst>
            </p:cNvPr>
            <p:cNvSpPr/>
            <p:nvPr/>
          </p:nvSpPr>
          <p:spPr>
            <a:xfrm>
              <a:off x="11598835" y="3163190"/>
              <a:ext cx="100616" cy="108729"/>
            </a:xfrm>
            <a:custGeom>
              <a:avLst/>
              <a:gdLst>
                <a:gd name="connsiteX0" fmla="*/ 100616 w 100616"/>
                <a:gd name="connsiteY0" fmla="*/ 72758 h 108729"/>
                <a:gd name="connsiteX1" fmla="*/ 6262 w 100616"/>
                <a:gd name="connsiteY1" fmla="*/ 106903 h 108729"/>
                <a:gd name="connsiteX2" fmla="*/ 25497 w 100616"/>
                <a:gd name="connsiteY2" fmla="*/ 28 h 108729"/>
                <a:gd name="connsiteX3" fmla="*/ 100616 w 100616"/>
                <a:gd name="connsiteY3" fmla="*/ 72758 h 108729"/>
              </a:gdLst>
              <a:ahLst/>
              <a:cxnLst>
                <a:cxn ang="0">
                  <a:pos x="connsiteX0" y="connsiteY0"/>
                </a:cxn>
                <a:cxn ang="0">
                  <a:pos x="connsiteX1" y="connsiteY1"/>
                </a:cxn>
                <a:cxn ang="0">
                  <a:pos x="connsiteX2" y="connsiteY2"/>
                </a:cxn>
                <a:cxn ang="0">
                  <a:pos x="connsiteX3" y="connsiteY3"/>
                </a:cxn>
              </a:cxnLst>
              <a:rect l="l" t="t" r="r" b="b"/>
              <a:pathLst>
                <a:path w="100616" h="108729">
                  <a:moveTo>
                    <a:pt x="100616" y="72758"/>
                  </a:moveTo>
                  <a:cubicBezTo>
                    <a:pt x="100616" y="72758"/>
                    <a:pt x="24131" y="118285"/>
                    <a:pt x="6262" y="106903"/>
                  </a:cubicBezTo>
                  <a:cubicBezTo>
                    <a:pt x="-11607" y="95521"/>
                    <a:pt x="13205" y="-1906"/>
                    <a:pt x="25497" y="28"/>
                  </a:cubicBezTo>
                  <a:cubicBezTo>
                    <a:pt x="37789" y="1963"/>
                    <a:pt x="97430" y="41686"/>
                    <a:pt x="100616" y="72758"/>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65" name="Freeform: Shape 464">
              <a:extLst>
                <a:ext uri="{FF2B5EF4-FFF2-40B4-BE49-F238E27FC236}">
                  <a16:creationId xmlns="" xmlns:a16="http://schemas.microsoft.com/office/drawing/2014/main" id="{4F56EEA0-C439-4402-BB13-54C8BE9B6022}"/>
                </a:ext>
              </a:extLst>
            </p:cNvPr>
            <p:cNvSpPr/>
            <p:nvPr/>
          </p:nvSpPr>
          <p:spPr>
            <a:xfrm>
              <a:off x="11443532" y="3163218"/>
              <a:ext cx="107967" cy="101292"/>
            </a:xfrm>
            <a:custGeom>
              <a:avLst/>
              <a:gdLst>
                <a:gd name="connsiteX0" fmla="*/ 77567 w 107967"/>
                <a:gd name="connsiteY0" fmla="*/ 0 h 101292"/>
                <a:gd name="connsiteX1" fmla="*/ 105566 w 107967"/>
                <a:gd name="connsiteY1" fmla="*/ 96176 h 101292"/>
                <a:gd name="connsiteX2" fmla="*/ 57 w 107967"/>
                <a:gd name="connsiteY2" fmla="*/ 70567 h 101292"/>
                <a:gd name="connsiteX3" fmla="*/ 77567 w 107967"/>
                <a:gd name="connsiteY3" fmla="*/ 0 h 101292"/>
              </a:gdLst>
              <a:ahLst/>
              <a:cxnLst>
                <a:cxn ang="0">
                  <a:pos x="connsiteX0" y="connsiteY0"/>
                </a:cxn>
                <a:cxn ang="0">
                  <a:pos x="connsiteX1" y="connsiteY1"/>
                </a:cxn>
                <a:cxn ang="0">
                  <a:pos x="connsiteX2" y="connsiteY2"/>
                </a:cxn>
                <a:cxn ang="0">
                  <a:pos x="connsiteX3" y="connsiteY3"/>
                </a:cxn>
              </a:cxnLst>
              <a:rect l="l" t="t" r="r" b="b"/>
              <a:pathLst>
                <a:path w="107967" h="101292">
                  <a:moveTo>
                    <a:pt x="77567" y="0"/>
                  </a:moveTo>
                  <a:cubicBezTo>
                    <a:pt x="77567" y="0"/>
                    <a:pt x="118086" y="78989"/>
                    <a:pt x="105566" y="96176"/>
                  </a:cubicBezTo>
                  <a:cubicBezTo>
                    <a:pt x="93046" y="113362"/>
                    <a:pt x="-2674" y="82745"/>
                    <a:pt x="57" y="70567"/>
                  </a:cubicBezTo>
                  <a:cubicBezTo>
                    <a:pt x="2789" y="58388"/>
                    <a:pt x="46381" y="1821"/>
                    <a:pt x="77567" y="0"/>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66" name="Freeform: Shape 465">
              <a:extLst>
                <a:ext uri="{FF2B5EF4-FFF2-40B4-BE49-F238E27FC236}">
                  <a16:creationId xmlns="" xmlns:a16="http://schemas.microsoft.com/office/drawing/2014/main" id="{CC2E8C0A-350D-4FBD-98EE-AD9BDA695B53}"/>
                </a:ext>
              </a:extLst>
            </p:cNvPr>
            <p:cNvSpPr/>
            <p:nvPr/>
          </p:nvSpPr>
          <p:spPr>
            <a:xfrm>
              <a:off x="11443532" y="3163218"/>
              <a:ext cx="107967" cy="101292"/>
            </a:xfrm>
            <a:custGeom>
              <a:avLst/>
              <a:gdLst>
                <a:gd name="connsiteX0" fmla="*/ 77567 w 107967"/>
                <a:gd name="connsiteY0" fmla="*/ 0 h 101292"/>
                <a:gd name="connsiteX1" fmla="*/ 105566 w 107967"/>
                <a:gd name="connsiteY1" fmla="*/ 96176 h 101292"/>
                <a:gd name="connsiteX2" fmla="*/ 57 w 107967"/>
                <a:gd name="connsiteY2" fmla="*/ 70567 h 101292"/>
                <a:gd name="connsiteX3" fmla="*/ 77567 w 107967"/>
                <a:gd name="connsiteY3" fmla="*/ 0 h 101292"/>
              </a:gdLst>
              <a:ahLst/>
              <a:cxnLst>
                <a:cxn ang="0">
                  <a:pos x="connsiteX0" y="connsiteY0"/>
                </a:cxn>
                <a:cxn ang="0">
                  <a:pos x="connsiteX1" y="connsiteY1"/>
                </a:cxn>
                <a:cxn ang="0">
                  <a:pos x="connsiteX2" y="connsiteY2"/>
                </a:cxn>
                <a:cxn ang="0">
                  <a:pos x="connsiteX3" y="connsiteY3"/>
                </a:cxn>
              </a:cxnLst>
              <a:rect l="l" t="t" r="r" b="b"/>
              <a:pathLst>
                <a:path w="107967" h="101292">
                  <a:moveTo>
                    <a:pt x="77567" y="0"/>
                  </a:moveTo>
                  <a:cubicBezTo>
                    <a:pt x="77567" y="0"/>
                    <a:pt x="118086" y="78989"/>
                    <a:pt x="105566" y="96176"/>
                  </a:cubicBezTo>
                  <a:cubicBezTo>
                    <a:pt x="93046" y="113362"/>
                    <a:pt x="-2674" y="82745"/>
                    <a:pt x="57" y="70567"/>
                  </a:cubicBezTo>
                  <a:cubicBezTo>
                    <a:pt x="2789" y="58388"/>
                    <a:pt x="46381" y="1821"/>
                    <a:pt x="77567" y="0"/>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67" name="Freeform: Shape 466">
              <a:extLst>
                <a:ext uri="{FF2B5EF4-FFF2-40B4-BE49-F238E27FC236}">
                  <a16:creationId xmlns="" xmlns:a16="http://schemas.microsoft.com/office/drawing/2014/main" id="{B4F2A339-3EA6-4E5F-8195-6CC046E1E7C0}"/>
                </a:ext>
              </a:extLst>
            </p:cNvPr>
            <p:cNvSpPr/>
            <p:nvPr/>
          </p:nvSpPr>
          <p:spPr>
            <a:xfrm>
              <a:off x="11454858" y="3299220"/>
              <a:ext cx="101393" cy="107967"/>
            </a:xfrm>
            <a:custGeom>
              <a:avLst/>
              <a:gdLst>
                <a:gd name="connsiteX0" fmla="*/ 0 w 101393"/>
                <a:gd name="connsiteY0" fmla="*/ 30400 h 107967"/>
                <a:gd name="connsiteX1" fmla="*/ 96290 w 101393"/>
                <a:gd name="connsiteY1" fmla="*/ 2401 h 107967"/>
                <a:gd name="connsiteX2" fmla="*/ 70567 w 101393"/>
                <a:gd name="connsiteY2" fmla="*/ 107910 h 107967"/>
                <a:gd name="connsiteX3" fmla="*/ 0 w 101393"/>
                <a:gd name="connsiteY3" fmla="*/ 30400 h 107967"/>
              </a:gdLst>
              <a:ahLst/>
              <a:cxnLst>
                <a:cxn ang="0">
                  <a:pos x="connsiteX0" y="connsiteY0"/>
                </a:cxn>
                <a:cxn ang="0">
                  <a:pos x="connsiteX1" y="connsiteY1"/>
                </a:cxn>
                <a:cxn ang="0">
                  <a:pos x="connsiteX2" y="connsiteY2"/>
                </a:cxn>
                <a:cxn ang="0">
                  <a:pos x="connsiteX3" y="connsiteY3"/>
                </a:cxn>
              </a:cxnLst>
              <a:rect l="l" t="t" r="r" b="b"/>
              <a:pathLst>
                <a:path w="101393" h="107967">
                  <a:moveTo>
                    <a:pt x="0" y="30400"/>
                  </a:moveTo>
                  <a:cubicBezTo>
                    <a:pt x="0" y="30400"/>
                    <a:pt x="79103" y="-10119"/>
                    <a:pt x="96290" y="2401"/>
                  </a:cubicBezTo>
                  <a:cubicBezTo>
                    <a:pt x="113476" y="14921"/>
                    <a:pt x="82745" y="110642"/>
                    <a:pt x="70567" y="107910"/>
                  </a:cubicBezTo>
                  <a:cubicBezTo>
                    <a:pt x="58388" y="105178"/>
                    <a:pt x="1707" y="61700"/>
                    <a:pt x="0" y="30400"/>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68" name="Freeform: Shape 467">
              <a:extLst>
                <a:ext uri="{FF2B5EF4-FFF2-40B4-BE49-F238E27FC236}">
                  <a16:creationId xmlns="" xmlns:a16="http://schemas.microsoft.com/office/drawing/2014/main" id="{2C861C20-98CB-4D04-A2A6-E8572C3C5ABE}"/>
                </a:ext>
              </a:extLst>
            </p:cNvPr>
            <p:cNvSpPr/>
            <p:nvPr/>
          </p:nvSpPr>
          <p:spPr>
            <a:xfrm>
              <a:off x="11454858" y="3299220"/>
              <a:ext cx="101393" cy="107967"/>
            </a:xfrm>
            <a:custGeom>
              <a:avLst/>
              <a:gdLst>
                <a:gd name="connsiteX0" fmla="*/ 0 w 101393"/>
                <a:gd name="connsiteY0" fmla="*/ 30400 h 107967"/>
                <a:gd name="connsiteX1" fmla="*/ 96290 w 101393"/>
                <a:gd name="connsiteY1" fmla="*/ 2401 h 107967"/>
                <a:gd name="connsiteX2" fmla="*/ 70567 w 101393"/>
                <a:gd name="connsiteY2" fmla="*/ 107910 h 107967"/>
                <a:gd name="connsiteX3" fmla="*/ 0 w 101393"/>
                <a:gd name="connsiteY3" fmla="*/ 30400 h 107967"/>
              </a:gdLst>
              <a:ahLst/>
              <a:cxnLst>
                <a:cxn ang="0">
                  <a:pos x="connsiteX0" y="connsiteY0"/>
                </a:cxn>
                <a:cxn ang="0">
                  <a:pos x="connsiteX1" y="connsiteY1"/>
                </a:cxn>
                <a:cxn ang="0">
                  <a:pos x="connsiteX2" y="connsiteY2"/>
                </a:cxn>
                <a:cxn ang="0">
                  <a:pos x="connsiteX3" y="connsiteY3"/>
                </a:cxn>
              </a:cxnLst>
              <a:rect l="l" t="t" r="r" b="b"/>
              <a:pathLst>
                <a:path w="101393" h="107967">
                  <a:moveTo>
                    <a:pt x="0" y="30400"/>
                  </a:moveTo>
                  <a:cubicBezTo>
                    <a:pt x="0" y="30400"/>
                    <a:pt x="79103" y="-10119"/>
                    <a:pt x="96290" y="2401"/>
                  </a:cubicBezTo>
                  <a:cubicBezTo>
                    <a:pt x="113476" y="14921"/>
                    <a:pt x="82745" y="110642"/>
                    <a:pt x="70567" y="107910"/>
                  </a:cubicBezTo>
                  <a:cubicBezTo>
                    <a:pt x="58388" y="105178"/>
                    <a:pt x="1707" y="61700"/>
                    <a:pt x="0" y="30400"/>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69" name="Freeform: Shape 468">
              <a:extLst>
                <a:ext uri="{FF2B5EF4-FFF2-40B4-BE49-F238E27FC236}">
                  <a16:creationId xmlns="" xmlns:a16="http://schemas.microsoft.com/office/drawing/2014/main" id="{909ED2EA-2879-420E-802B-2B09E3ECFF6D}"/>
                </a:ext>
              </a:extLst>
            </p:cNvPr>
            <p:cNvSpPr/>
            <p:nvPr/>
          </p:nvSpPr>
          <p:spPr>
            <a:xfrm>
              <a:off x="10330567" y="3382317"/>
              <a:ext cx="1477124" cy="547121"/>
            </a:xfrm>
            <a:custGeom>
              <a:avLst/>
              <a:gdLst>
                <a:gd name="connsiteX0" fmla="*/ 0 w 1477124"/>
                <a:gd name="connsiteY0" fmla="*/ 93103 h 547121"/>
                <a:gd name="connsiteX1" fmla="*/ 333258 w 1477124"/>
                <a:gd name="connsiteY1" fmla="*/ 547121 h 547121"/>
                <a:gd name="connsiteX2" fmla="*/ 1203507 w 1477124"/>
                <a:gd name="connsiteY2" fmla="*/ 492261 h 547121"/>
                <a:gd name="connsiteX3" fmla="*/ 1477125 w 1477124"/>
                <a:gd name="connsiteY3" fmla="*/ 0 h 547121"/>
                <a:gd name="connsiteX4" fmla="*/ 0 w 1477124"/>
                <a:gd name="connsiteY4" fmla="*/ 93103 h 547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124" h="547121">
                  <a:moveTo>
                    <a:pt x="0" y="93103"/>
                  </a:moveTo>
                  <a:lnTo>
                    <a:pt x="333258" y="547121"/>
                  </a:lnTo>
                  <a:lnTo>
                    <a:pt x="1203507" y="492261"/>
                  </a:lnTo>
                  <a:lnTo>
                    <a:pt x="1477125" y="0"/>
                  </a:lnTo>
                  <a:lnTo>
                    <a:pt x="0" y="93103"/>
                  </a:lnTo>
                  <a:close/>
                </a:path>
              </a:pathLst>
            </a:custGeom>
            <a:solidFill>
              <a:srgbClr val="EBEBEB"/>
            </a:solidFill>
            <a:ln w="11373" cap="flat">
              <a:noFill/>
              <a:prstDash val="solid"/>
              <a:miter/>
            </a:ln>
          </p:spPr>
          <p:txBody>
            <a:bodyPr rtlCol="0" anchor="ctr"/>
            <a:lstStyle/>
            <a:p>
              <a:endParaRPr lang="en-US">
                <a:solidFill>
                  <a:prstClr val="black"/>
                </a:solidFill>
              </a:endParaRPr>
            </a:p>
          </p:txBody>
        </p:sp>
        <p:sp>
          <p:nvSpPr>
            <p:cNvPr id="470" name="Freeform: Shape 469">
              <a:extLst>
                <a:ext uri="{FF2B5EF4-FFF2-40B4-BE49-F238E27FC236}">
                  <a16:creationId xmlns="" xmlns:a16="http://schemas.microsoft.com/office/drawing/2014/main" id="{4FF1E32F-ACD5-4729-9AE3-259B6585AB58}"/>
                </a:ext>
              </a:extLst>
            </p:cNvPr>
            <p:cNvSpPr/>
            <p:nvPr/>
          </p:nvSpPr>
          <p:spPr>
            <a:xfrm>
              <a:off x="9341077" y="2516454"/>
              <a:ext cx="1299807" cy="1705628"/>
            </a:xfrm>
            <a:custGeom>
              <a:avLst/>
              <a:gdLst>
                <a:gd name="connsiteX0" fmla="*/ 294292 w 1299807"/>
                <a:gd name="connsiteY0" fmla="*/ 200827 h 1705628"/>
                <a:gd name="connsiteX1" fmla="*/ 44691 w 1299807"/>
                <a:gd name="connsiteY1" fmla="*/ 1478657 h 1705628"/>
                <a:gd name="connsiteX2" fmla="*/ 1201760 w 1299807"/>
                <a:gd name="connsiteY2" fmla="*/ 1704812 h 1705628"/>
                <a:gd name="connsiteX3" fmla="*/ 1224524 w 1299807"/>
                <a:gd name="connsiteY3" fmla="*/ 1057077 h 1705628"/>
                <a:gd name="connsiteX4" fmla="*/ 558235 w 1299807"/>
                <a:gd name="connsiteY4" fmla="*/ 1022931 h 1705628"/>
                <a:gd name="connsiteX5" fmla="*/ 561764 w 1299807"/>
                <a:gd name="connsiteY5" fmla="*/ 320791 h 1705628"/>
                <a:gd name="connsiteX6" fmla="*/ 294292 w 1299807"/>
                <a:gd name="connsiteY6" fmla="*/ 200827 h 170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9807" h="1705628">
                  <a:moveTo>
                    <a:pt x="294292" y="200827"/>
                  </a:moveTo>
                  <a:cubicBezTo>
                    <a:pt x="86120" y="754777"/>
                    <a:pt x="-84151" y="1358238"/>
                    <a:pt x="44691" y="1478657"/>
                  </a:cubicBezTo>
                  <a:cubicBezTo>
                    <a:pt x="148720" y="1575743"/>
                    <a:pt x="1012709" y="1717674"/>
                    <a:pt x="1201760" y="1704812"/>
                  </a:cubicBezTo>
                  <a:cubicBezTo>
                    <a:pt x="1282115" y="1699577"/>
                    <a:pt x="1363723" y="1078816"/>
                    <a:pt x="1224524" y="1057077"/>
                  </a:cubicBezTo>
                  <a:cubicBezTo>
                    <a:pt x="1184915" y="1050931"/>
                    <a:pt x="564382" y="1036703"/>
                    <a:pt x="558235" y="1022931"/>
                  </a:cubicBezTo>
                  <a:cubicBezTo>
                    <a:pt x="537862" y="980364"/>
                    <a:pt x="554138" y="679430"/>
                    <a:pt x="561764" y="320791"/>
                  </a:cubicBezTo>
                  <a:cubicBezTo>
                    <a:pt x="571325" y="-140170"/>
                    <a:pt x="382387" y="-33637"/>
                    <a:pt x="294292" y="200827"/>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471" name="Freeform: Shape 470">
              <a:extLst>
                <a:ext uri="{FF2B5EF4-FFF2-40B4-BE49-F238E27FC236}">
                  <a16:creationId xmlns="" xmlns:a16="http://schemas.microsoft.com/office/drawing/2014/main" id="{4888B214-88B8-4322-8287-343685B1A183}"/>
                </a:ext>
              </a:extLst>
            </p:cNvPr>
            <p:cNvSpPr/>
            <p:nvPr/>
          </p:nvSpPr>
          <p:spPr>
            <a:xfrm>
              <a:off x="10484904" y="3622245"/>
              <a:ext cx="1125529" cy="627908"/>
            </a:xfrm>
            <a:custGeom>
              <a:avLst/>
              <a:gdLst>
                <a:gd name="connsiteX0" fmla="*/ 15138 w 1125529"/>
                <a:gd name="connsiteY0" fmla="*/ 593786 h 627908"/>
                <a:gd name="connsiteX1" fmla="*/ 752789 w 1125529"/>
                <a:gd name="connsiteY1" fmla="*/ 564535 h 627908"/>
                <a:gd name="connsiteX2" fmla="*/ 814934 w 1125529"/>
                <a:gd name="connsiteY2" fmla="*/ 509675 h 627908"/>
                <a:gd name="connsiteX3" fmla="*/ 931597 w 1125529"/>
                <a:gd name="connsiteY3" fmla="*/ 402232 h 627908"/>
                <a:gd name="connsiteX4" fmla="*/ 1019692 w 1125529"/>
                <a:gd name="connsiteY4" fmla="*/ 264740 h 627908"/>
                <a:gd name="connsiteX5" fmla="*/ 1123379 w 1125529"/>
                <a:gd name="connsiteY5" fmla="*/ 131460 h 627908"/>
                <a:gd name="connsiteX6" fmla="*/ 808105 w 1125529"/>
                <a:gd name="connsiteY6" fmla="*/ 127931 h 627908"/>
                <a:gd name="connsiteX7" fmla="*/ 0 w 1125529"/>
                <a:gd name="connsiteY7" fmla="*/ 0 h 6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529" h="627908">
                  <a:moveTo>
                    <a:pt x="15138" y="593786"/>
                  </a:moveTo>
                  <a:cubicBezTo>
                    <a:pt x="240155" y="620420"/>
                    <a:pt x="518667" y="667313"/>
                    <a:pt x="752789" y="564535"/>
                  </a:cubicBezTo>
                  <a:cubicBezTo>
                    <a:pt x="779059" y="553723"/>
                    <a:pt x="800946" y="534408"/>
                    <a:pt x="814934" y="509675"/>
                  </a:cubicBezTo>
                  <a:cubicBezTo>
                    <a:pt x="920670" y="465514"/>
                    <a:pt x="931597" y="402232"/>
                    <a:pt x="931597" y="402232"/>
                  </a:cubicBezTo>
                  <a:cubicBezTo>
                    <a:pt x="1017415" y="330868"/>
                    <a:pt x="1019692" y="264740"/>
                    <a:pt x="1019692" y="264740"/>
                  </a:cubicBezTo>
                  <a:cubicBezTo>
                    <a:pt x="1019692" y="264740"/>
                    <a:pt x="1143184" y="211473"/>
                    <a:pt x="1123379" y="131460"/>
                  </a:cubicBezTo>
                  <a:cubicBezTo>
                    <a:pt x="1101413" y="41544"/>
                    <a:pt x="932166" y="133964"/>
                    <a:pt x="808105" y="127931"/>
                  </a:cubicBezTo>
                  <a:cubicBezTo>
                    <a:pt x="523561" y="113932"/>
                    <a:pt x="81266" y="12179"/>
                    <a:pt x="0" y="0"/>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472" name="Freeform: Shape 471">
              <a:extLst>
                <a:ext uri="{FF2B5EF4-FFF2-40B4-BE49-F238E27FC236}">
                  <a16:creationId xmlns="" xmlns:a16="http://schemas.microsoft.com/office/drawing/2014/main" id="{6174AB7B-CC3B-4D9C-A2EC-3C7B64CCD1F5}"/>
                </a:ext>
              </a:extLst>
            </p:cNvPr>
            <p:cNvSpPr/>
            <p:nvPr/>
          </p:nvSpPr>
          <p:spPr>
            <a:xfrm>
              <a:off x="10981831" y="3884942"/>
              <a:ext cx="523270" cy="75577"/>
            </a:xfrm>
            <a:custGeom>
              <a:avLst/>
              <a:gdLst>
                <a:gd name="connsiteX0" fmla="*/ 3187 w 523270"/>
                <a:gd name="connsiteY0" fmla="*/ 59634 h 75577"/>
                <a:gd name="connsiteX1" fmla="*/ 252903 w 523270"/>
                <a:gd name="connsiteY1" fmla="*/ 57700 h 75577"/>
                <a:gd name="connsiteX2" fmla="*/ 520375 w 523270"/>
                <a:gd name="connsiteY2" fmla="*/ 108 h 75577"/>
                <a:gd name="connsiteX3" fmla="*/ 523163 w 523270"/>
                <a:gd name="connsiteY3" fmla="*/ 1531 h 75577"/>
                <a:gd name="connsiteX4" fmla="*/ 521740 w 523270"/>
                <a:gd name="connsiteY4" fmla="*/ 4319 h 75577"/>
                <a:gd name="connsiteX5" fmla="*/ 2960 w 523270"/>
                <a:gd name="connsiteY5" fmla="*/ 63390 h 75577"/>
                <a:gd name="connsiteX6" fmla="*/ 3187 w 523270"/>
                <a:gd name="connsiteY6" fmla="*/ 59634 h 7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270" h="75577">
                  <a:moveTo>
                    <a:pt x="3187" y="59634"/>
                  </a:moveTo>
                  <a:cubicBezTo>
                    <a:pt x="86957" y="62024"/>
                    <a:pt x="169247" y="66691"/>
                    <a:pt x="252903" y="57700"/>
                  </a:cubicBezTo>
                  <a:cubicBezTo>
                    <a:pt x="344754" y="47911"/>
                    <a:pt x="431483" y="23554"/>
                    <a:pt x="520375" y="108"/>
                  </a:cubicBezTo>
                  <a:cubicBezTo>
                    <a:pt x="521535" y="-268"/>
                    <a:pt x="522787" y="369"/>
                    <a:pt x="523163" y="1531"/>
                  </a:cubicBezTo>
                  <a:cubicBezTo>
                    <a:pt x="523539" y="2691"/>
                    <a:pt x="522901" y="3943"/>
                    <a:pt x="521740" y="4319"/>
                  </a:cubicBezTo>
                  <a:cubicBezTo>
                    <a:pt x="367404" y="71471"/>
                    <a:pt x="168906" y="91162"/>
                    <a:pt x="2960" y="63390"/>
                  </a:cubicBezTo>
                  <a:cubicBezTo>
                    <a:pt x="-1024" y="62821"/>
                    <a:pt x="-1024" y="59521"/>
                    <a:pt x="3187" y="59634"/>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473" name="Freeform: Shape 472">
              <a:extLst>
                <a:ext uri="{FF2B5EF4-FFF2-40B4-BE49-F238E27FC236}">
                  <a16:creationId xmlns="" xmlns:a16="http://schemas.microsoft.com/office/drawing/2014/main" id="{C571798B-5E23-4A7B-808D-88913B636F35}"/>
                </a:ext>
              </a:extLst>
            </p:cNvPr>
            <p:cNvSpPr/>
            <p:nvPr/>
          </p:nvSpPr>
          <p:spPr>
            <a:xfrm>
              <a:off x="10947755" y="4021517"/>
              <a:ext cx="469215" cy="99169"/>
            </a:xfrm>
            <a:custGeom>
              <a:avLst/>
              <a:gdLst>
                <a:gd name="connsiteX0" fmla="*/ 3915 w 469215"/>
                <a:gd name="connsiteY0" fmla="*/ 93558 h 99169"/>
                <a:gd name="connsiteX1" fmla="*/ 468177 w 469215"/>
                <a:gd name="connsiteY1" fmla="*/ 0 h 99169"/>
                <a:gd name="connsiteX2" fmla="*/ 468860 w 469215"/>
                <a:gd name="connsiteY2" fmla="*/ 1366 h 99169"/>
                <a:gd name="connsiteX3" fmla="*/ 4029 w 469215"/>
                <a:gd name="connsiteY3" fmla="*/ 97428 h 99169"/>
                <a:gd name="connsiteX4" fmla="*/ 3915 w 469215"/>
                <a:gd name="connsiteY4" fmla="*/ 93558 h 99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15" h="99169">
                  <a:moveTo>
                    <a:pt x="3915" y="93558"/>
                  </a:moveTo>
                  <a:cubicBezTo>
                    <a:pt x="85522" y="91396"/>
                    <a:pt x="229046" y="86729"/>
                    <a:pt x="468177" y="0"/>
                  </a:cubicBezTo>
                  <a:cubicBezTo>
                    <a:pt x="468974" y="0"/>
                    <a:pt x="469657" y="910"/>
                    <a:pt x="468860" y="1366"/>
                  </a:cubicBezTo>
                  <a:cubicBezTo>
                    <a:pt x="320897" y="78307"/>
                    <a:pt x="168951" y="106875"/>
                    <a:pt x="4029" y="97428"/>
                  </a:cubicBezTo>
                  <a:cubicBezTo>
                    <a:pt x="-1093" y="97086"/>
                    <a:pt x="-1548" y="93672"/>
                    <a:pt x="3915" y="93558"/>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474" name="Freeform: Shape 473">
              <a:extLst>
                <a:ext uri="{FF2B5EF4-FFF2-40B4-BE49-F238E27FC236}">
                  <a16:creationId xmlns="" xmlns:a16="http://schemas.microsoft.com/office/drawing/2014/main" id="{FB48D9B5-4BEA-44B2-920D-281E748EC47E}"/>
                </a:ext>
              </a:extLst>
            </p:cNvPr>
            <p:cNvSpPr/>
            <p:nvPr/>
          </p:nvSpPr>
          <p:spPr>
            <a:xfrm>
              <a:off x="10931253" y="4131123"/>
              <a:ext cx="369285" cy="81038"/>
            </a:xfrm>
            <a:custGeom>
              <a:avLst/>
              <a:gdLst>
                <a:gd name="connsiteX0" fmla="*/ 4141 w 369285"/>
                <a:gd name="connsiteY0" fmla="*/ 75803 h 81038"/>
                <a:gd name="connsiteX1" fmla="*/ 368357 w 369285"/>
                <a:gd name="connsiteY1" fmla="*/ 0 h 81038"/>
                <a:gd name="connsiteX2" fmla="*/ 368927 w 369285"/>
                <a:gd name="connsiteY2" fmla="*/ 1366 h 81038"/>
                <a:gd name="connsiteX3" fmla="*/ 3800 w 369285"/>
                <a:gd name="connsiteY3" fmla="*/ 81038 h 81038"/>
                <a:gd name="connsiteX4" fmla="*/ 4141 w 369285"/>
                <a:gd name="connsiteY4" fmla="*/ 75803 h 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85" h="81038">
                  <a:moveTo>
                    <a:pt x="4141" y="75803"/>
                  </a:moveTo>
                  <a:cubicBezTo>
                    <a:pt x="142885" y="66925"/>
                    <a:pt x="229159" y="43706"/>
                    <a:pt x="368357" y="0"/>
                  </a:cubicBezTo>
                  <a:cubicBezTo>
                    <a:pt x="369040" y="0"/>
                    <a:pt x="369723" y="1024"/>
                    <a:pt x="368927" y="1366"/>
                  </a:cubicBezTo>
                  <a:cubicBezTo>
                    <a:pt x="216069" y="67721"/>
                    <a:pt x="152673" y="74436"/>
                    <a:pt x="3800" y="81038"/>
                  </a:cubicBezTo>
                  <a:cubicBezTo>
                    <a:pt x="-1322" y="80811"/>
                    <a:pt x="-1322" y="76144"/>
                    <a:pt x="4141" y="7580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475" name="Freeform: Shape 474">
              <a:extLst>
                <a:ext uri="{FF2B5EF4-FFF2-40B4-BE49-F238E27FC236}">
                  <a16:creationId xmlns="" xmlns:a16="http://schemas.microsoft.com/office/drawing/2014/main" id="{341ED666-947F-4357-8831-B3D9F7D2896F}"/>
                </a:ext>
              </a:extLst>
            </p:cNvPr>
            <p:cNvSpPr/>
            <p:nvPr/>
          </p:nvSpPr>
          <p:spPr>
            <a:xfrm>
              <a:off x="10468287" y="3466833"/>
              <a:ext cx="868757" cy="244758"/>
            </a:xfrm>
            <a:custGeom>
              <a:avLst/>
              <a:gdLst>
                <a:gd name="connsiteX0" fmla="*/ 483042 w 868757"/>
                <a:gd name="connsiteY0" fmla="*/ 244759 h 244758"/>
                <a:gd name="connsiteX1" fmla="*/ 524016 w 868757"/>
                <a:gd name="connsiteY1" fmla="*/ 192289 h 244758"/>
                <a:gd name="connsiteX2" fmla="*/ 868428 w 868757"/>
                <a:gd name="connsiteY2" fmla="*/ 67090 h 244758"/>
                <a:gd name="connsiteX3" fmla="*/ 339859 w 868757"/>
                <a:gd name="connsiteY3" fmla="*/ 21563 h 244758"/>
                <a:gd name="connsiteX4" fmla="*/ 0 w 868757"/>
                <a:gd name="connsiteY4" fmla="*/ 164404 h 244758"/>
                <a:gd name="connsiteX5" fmla="*/ 483042 w 868757"/>
                <a:gd name="connsiteY5" fmla="*/ 244759 h 24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757" h="244758">
                  <a:moveTo>
                    <a:pt x="483042" y="244759"/>
                  </a:moveTo>
                  <a:cubicBezTo>
                    <a:pt x="446734" y="228256"/>
                    <a:pt x="455043" y="209134"/>
                    <a:pt x="524016" y="192289"/>
                  </a:cubicBezTo>
                  <a:cubicBezTo>
                    <a:pt x="592990" y="175444"/>
                    <a:pt x="879810" y="167135"/>
                    <a:pt x="868428" y="67090"/>
                  </a:cubicBezTo>
                  <a:cubicBezTo>
                    <a:pt x="857046" y="-32956"/>
                    <a:pt x="456864" y="3579"/>
                    <a:pt x="339859" y="21563"/>
                  </a:cubicBezTo>
                  <a:cubicBezTo>
                    <a:pt x="217084" y="42391"/>
                    <a:pt x="100785" y="91265"/>
                    <a:pt x="0" y="164404"/>
                  </a:cubicBezTo>
                  <a:cubicBezTo>
                    <a:pt x="79445" y="176924"/>
                    <a:pt x="327453" y="218581"/>
                    <a:pt x="483042" y="244759"/>
                  </a:cubicBezTo>
                  <a:close/>
                </a:path>
              </a:pathLst>
            </a:custGeom>
            <a:solidFill>
              <a:srgbClr val="FFC4C0"/>
            </a:solidFill>
            <a:ln w="11373" cap="flat">
              <a:noFill/>
              <a:prstDash val="solid"/>
              <a:miter/>
            </a:ln>
          </p:spPr>
          <p:txBody>
            <a:bodyPr rtlCol="0" anchor="ctr"/>
            <a:lstStyle/>
            <a:p>
              <a:endParaRPr lang="en-US">
                <a:solidFill>
                  <a:prstClr val="black"/>
                </a:solidFill>
              </a:endParaRPr>
            </a:p>
          </p:txBody>
        </p:sp>
        <p:sp>
          <p:nvSpPr>
            <p:cNvPr id="476" name="Freeform: Shape 475">
              <a:extLst>
                <a:ext uri="{FF2B5EF4-FFF2-40B4-BE49-F238E27FC236}">
                  <a16:creationId xmlns="" xmlns:a16="http://schemas.microsoft.com/office/drawing/2014/main" id="{E0B23ED9-8F00-457A-B15B-B2621353CFE8}"/>
                </a:ext>
              </a:extLst>
            </p:cNvPr>
            <p:cNvSpPr/>
            <p:nvPr/>
          </p:nvSpPr>
          <p:spPr>
            <a:xfrm>
              <a:off x="9311331" y="2470230"/>
              <a:ext cx="622310" cy="1071317"/>
            </a:xfrm>
            <a:custGeom>
              <a:avLst/>
              <a:gdLst>
                <a:gd name="connsiteX0" fmla="*/ 605396 w 622310"/>
                <a:gd name="connsiteY0" fmla="*/ 936558 h 1071317"/>
                <a:gd name="connsiteX1" fmla="*/ 0 w 622310"/>
                <a:gd name="connsiteY1" fmla="*/ 1071318 h 1071317"/>
                <a:gd name="connsiteX2" fmla="*/ 341453 w 622310"/>
                <a:gd name="connsiteY2" fmla="*/ 184565 h 1071317"/>
                <a:gd name="connsiteX3" fmla="*/ 620761 w 622310"/>
                <a:gd name="connsiteY3" fmla="*/ 306008 h 1071317"/>
                <a:gd name="connsiteX4" fmla="*/ 605396 w 622310"/>
                <a:gd name="connsiteY4" fmla="*/ 936558 h 107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10" h="1071317">
                  <a:moveTo>
                    <a:pt x="605396" y="936558"/>
                  </a:moveTo>
                  <a:lnTo>
                    <a:pt x="0" y="1071318"/>
                  </a:lnTo>
                  <a:cubicBezTo>
                    <a:pt x="0" y="1071318"/>
                    <a:pt x="207034" y="433370"/>
                    <a:pt x="341453" y="184565"/>
                  </a:cubicBezTo>
                  <a:cubicBezTo>
                    <a:pt x="482586" y="-74711"/>
                    <a:pt x="612111" y="-83931"/>
                    <a:pt x="620761" y="306008"/>
                  </a:cubicBezTo>
                  <a:cubicBezTo>
                    <a:pt x="628387" y="691167"/>
                    <a:pt x="605396" y="936558"/>
                    <a:pt x="605396" y="936558"/>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77" name="Freeform: Shape 476">
              <a:extLst>
                <a:ext uri="{FF2B5EF4-FFF2-40B4-BE49-F238E27FC236}">
                  <a16:creationId xmlns="" xmlns:a16="http://schemas.microsoft.com/office/drawing/2014/main" id="{C8116910-1D99-4FCC-B9E0-7D73F9F9B6EA}"/>
                </a:ext>
              </a:extLst>
            </p:cNvPr>
            <p:cNvSpPr/>
            <p:nvPr/>
          </p:nvSpPr>
          <p:spPr>
            <a:xfrm>
              <a:off x="9388687" y="3318921"/>
              <a:ext cx="489442" cy="104737"/>
            </a:xfrm>
            <a:custGeom>
              <a:avLst/>
              <a:gdLst>
                <a:gd name="connsiteX0" fmla="*/ 609 w 489442"/>
                <a:gd name="connsiteY0" fmla="*/ 103233 h 104737"/>
                <a:gd name="connsiteX1" fmla="*/ 46136 w 489442"/>
                <a:gd name="connsiteY1" fmla="*/ 91851 h 104737"/>
                <a:gd name="connsiteX2" fmla="*/ 93029 w 489442"/>
                <a:gd name="connsiteY2" fmla="*/ 80469 h 104737"/>
                <a:gd name="connsiteX3" fmla="*/ 188522 w 489442"/>
                <a:gd name="connsiteY3" fmla="*/ 58844 h 104737"/>
                <a:gd name="connsiteX4" fmla="*/ 379736 w 489442"/>
                <a:gd name="connsiteY4" fmla="*/ 18211 h 104737"/>
                <a:gd name="connsiteX5" fmla="*/ 432547 w 489442"/>
                <a:gd name="connsiteY5" fmla="*/ 8309 h 104737"/>
                <a:gd name="connsiteX6" fmla="*/ 488545 w 489442"/>
                <a:gd name="connsiteY6" fmla="*/ 0 h 104737"/>
                <a:gd name="connsiteX7" fmla="*/ 488545 w 489442"/>
                <a:gd name="connsiteY7" fmla="*/ 1707 h 104737"/>
                <a:gd name="connsiteX8" fmla="*/ 441766 w 489442"/>
                <a:gd name="connsiteY8" fmla="*/ 14796 h 104737"/>
                <a:gd name="connsiteX9" fmla="*/ 393508 w 489442"/>
                <a:gd name="connsiteY9" fmla="*/ 26178 h 104737"/>
                <a:gd name="connsiteX10" fmla="*/ 297901 w 489442"/>
                <a:gd name="connsiteY10" fmla="*/ 47007 h 104737"/>
                <a:gd name="connsiteX11" fmla="*/ 109191 w 489442"/>
                <a:gd name="connsiteY11" fmla="*/ 85250 h 104737"/>
                <a:gd name="connsiteX12" fmla="*/ 56266 w 489442"/>
                <a:gd name="connsiteY12" fmla="*/ 95038 h 104737"/>
                <a:gd name="connsiteX13" fmla="*/ 609 w 489442"/>
                <a:gd name="connsiteY13" fmla="*/ 104712 h 104737"/>
                <a:gd name="connsiteX14" fmla="*/ 609 w 489442"/>
                <a:gd name="connsiteY14" fmla="*/ 103233 h 10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442" h="104737">
                  <a:moveTo>
                    <a:pt x="609" y="103233"/>
                  </a:moveTo>
                  <a:cubicBezTo>
                    <a:pt x="15406" y="98225"/>
                    <a:pt x="31112" y="95265"/>
                    <a:pt x="46136" y="91851"/>
                  </a:cubicBezTo>
                  <a:lnTo>
                    <a:pt x="93029" y="80469"/>
                  </a:lnTo>
                  <a:cubicBezTo>
                    <a:pt x="124784" y="72843"/>
                    <a:pt x="156653" y="65787"/>
                    <a:pt x="188522" y="58844"/>
                  </a:cubicBezTo>
                  <a:cubicBezTo>
                    <a:pt x="252146" y="45072"/>
                    <a:pt x="315884" y="30958"/>
                    <a:pt x="379736" y="18211"/>
                  </a:cubicBezTo>
                  <a:cubicBezTo>
                    <a:pt x="397377" y="14796"/>
                    <a:pt x="414905" y="11268"/>
                    <a:pt x="432547" y="8309"/>
                  </a:cubicBezTo>
                  <a:cubicBezTo>
                    <a:pt x="450189" y="5349"/>
                    <a:pt x="469993" y="3187"/>
                    <a:pt x="488545" y="0"/>
                  </a:cubicBezTo>
                  <a:cubicBezTo>
                    <a:pt x="489683" y="0"/>
                    <a:pt x="489797" y="1480"/>
                    <a:pt x="488545" y="1707"/>
                  </a:cubicBezTo>
                  <a:cubicBezTo>
                    <a:pt x="472838" y="5577"/>
                    <a:pt x="457473" y="10813"/>
                    <a:pt x="441766" y="14796"/>
                  </a:cubicBezTo>
                  <a:cubicBezTo>
                    <a:pt x="426059" y="18780"/>
                    <a:pt x="409670" y="22764"/>
                    <a:pt x="393508" y="26178"/>
                  </a:cubicBezTo>
                  <a:cubicBezTo>
                    <a:pt x="361639" y="33314"/>
                    <a:pt x="329770" y="40257"/>
                    <a:pt x="297901" y="47007"/>
                  </a:cubicBezTo>
                  <a:cubicBezTo>
                    <a:pt x="235074" y="60096"/>
                    <a:pt x="172701" y="73526"/>
                    <a:pt x="109191" y="85250"/>
                  </a:cubicBezTo>
                  <a:lnTo>
                    <a:pt x="56266" y="95038"/>
                  </a:lnTo>
                  <a:cubicBezTo>
                    <a:pt x="37941" y="98452"/>
                    <a:pt x="19275" y="103005"/>
                    <a:pt x="609" y="104712"/>
                  </a:cubicBezTo>
                  <a:cubicBezTo>
                    <a:pt x="40" y="104940"/>
                    <a:pt x="-415" y="103574"/>
                    <a:pt x="609" y="103233"/>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478" name="Freeform: Shape 477">
              <a:extLst>
                <a:ext uri="{FF2B5EF4-FFF2-40B4-BE49-F238E27FC236}">
                  <a16:creationId xmlns="" xmlns:a16="http://schemas.microsoft.com/office/drawing/2014/main" id="{A62AD2AF-2C1B-473C-912F-5A6FDCAE0633}"/>
                </a:ext>
              </a:extLst>
            </p:cNvPr>
            <p:cNvSpPr/>
            <p:nvPr/>
          </p:nvSpPr>
          <p:spPr>
            <a:xfrm>
              <a:off x="9301068" y="2909503"/>
              <a:ext cx="235621" cy="640679"/>
            </a:xfrm>
            <a:custGeom>
              <a:avLst/>
              <a:gdLst>
                <a:gd name="connsiteX0" fmla="*/ 148210 w 235621"/>
                <a:gd name="connsiteY0" fmla="*/ 265894 h 640679"/>
                <a:gd name="connsiteX1" fmla="*/ 190095 w 235621"/>
                <a:gd name="connsiteY1" fmla="*/ 142288 h 640679"/>
                <a:gd name="connsiteX2" fmla="*/ 235622 w 235621"/>
                <a:gd name="connsiteY2" fmla="*/ 1268 h 640679"/>
                <a:gd name="connsiteX3" fmla="*/ 233460 w 235621"/>
                <a:gd name="connsiteY3" fmla="*/ 585 h 640679"/>
                <a:gd name="connsiteX4" fmla="*/ 139446 w 235621"/>
                <a:gd name="connsiteY4" fmla="*/ 245862 h 640679"/>
                <a:gd name="connsiteX5" fmla="*/ 50327 w 235621"/>
                <a:gd name="connsiteY5" fmla="*/ 493643 h 640679"/>
                <a:gd name="connsiteX6" fmla="*/ 20 w 235621"/>
                <a:gd name="connsiteY6" fmla="*/ 640126 h 640679"/>
                <a:gd name="connsiteX7" fmla="*/ 72977 w 235621"/>
                <a:gd name="connsiteY7" fmla="*/ 622712 h 640679"/>
                <a:gd name="connsiteX8" fmla="*/ 73546 w 235621"/>
                <a:gd name="connsiteY8" fmla="*/ 618045 h 640679"/>
                <a:gd name="connsiteX9" fmla="*/ 12995 w 235621"/>
                <a:gd name="connsiteY9" fmla="*/ 627948 h 640679"/>
                <a:gd name="connsiteX10" fmla="*/ 103138 w 235621"/>
                <a:gd name="connsiteY10" fmla="*/ 390979 h 640679"/>
                <a:gd name="connsiteX11" fmla="*/ 148210 w 235621"/>
                <a:gd name="connsiteY11" fmla="*/ 265894 h 64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621" h="640679">
                  <a:moveTo>
                    <a:pt x="148210" y="265894"/>
                  </a:moveTo>
                  <a:cubicBezTo>
                    <a:pt x="162779" y="224806"/>
                    <a:pt x="176095" y="183490"/>
                    <a:pt x="190095" y="142288"/>
                  </a:cubicBezTo>
                  <a:cubicBezTo>
                    <a:pt x="205916" y="95509"/>
                    <a:pt x="220257" y="48274"/>
                    <a:pt x="235622" y="1268"/>
                  </a:cubicBezTo>
                  <a:cubicBezTo>
                    <a:pt x="235622" y="130"/>
                    <a:pt x="233915" y="-553"/>
                    <a:pt x="233460" y="585"/>
                  </a:cubicBezTo>
                  <a:cubicBezTo>
                    <a:pt x="214452" y="50665"/>
                    <a:pt x="149690" y="217521"/>
                    <a:pt x="139446" y="245862"/>
                  </a:cubicBezTo>
                  <a:cubicBezTo>
                    <a:pt x="109512" y="328380"/>
                    <a:pt x="79578" y="410897"/>
                    <a:pt x="50327" y="493643"/>
                  </a:cubicBezTo>
                  <a:cubicBezTo>
                    <a:pt x="33937" y="540080"/>
                    <a:pt x="16182" y="593688"/>
                    <a:pt x="20" y="640126"/>
                  </a:cubicBezTo>
                  <a:cubicBezTo>
                    <a:pt x="-1118" y="643540"/>
                    <a:pt x="47482" y="630338"/>
                    <a:pt x="72977" y="622712"/>
                  </a:cubicBezTo>
                  <a:cubicBezTo>
                    <a:pt x="74343" y="622712"/>
                    <a:pt x="75253" y="617590"/>
                    <a:pt x="73546" y="618045"/>
                  </a:cubicBezTo>
                  <a:cubicBezTo>
                    <a:pt x="49416" y="623508"/>
                    <a:pt x="16637" y="627037"/>
                    <a:pt x="12995" y="627948"/>
                  </a:cubicBezTo>
                  <a:cubicBezTo>
                    <a:pt x="44067" y="549413"/>
                    <a:pt x="73887" y="470310"/>
                    <a:pt x="103138" y="390979"/>
                  </a:cubicBezTo>
                  <a:cubicBezTo>
                    <a:pt x="118390" y="349402"/>
                    <a:pt x="133414" y="307699"/>
                    <a:pt x="148210" y="265894"/>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479" name="Freeform: Shape 478">
              <a:extLst>
                <a:ext uri="{FF2B5EF4-FFF2-40B4-BE49-F238E27FC236}">
                  <a16:creationId xmlns="" xmlns:a16="http://schemas.microsoft.com/office/drawing/2014/main" id="{8B6516E3-6498-4B23-A9D8-B05994789503}"/>
                </a:ext>
              </a:extLst>
            </p:cNvPr>
            <p:cNvSpPr/>
            <p:nvPr/>
          </p:nvSpPr>
          <p:spPr>
            <a:xfrm>
              <a:off x="9888715" y="2979175"/>
              <a:ext cx="59923" cy="437663"/>
            </a:xfrm>
            <a:custGeom>
              <a:avLst/>
              <a:gdLst>
                <a:gd name="connsiteX0" fmla="*/ 47361 w 59923"/>
                <a:gd name="connsiteY0" fmla="*/ 128841 h 437663"/>
                <a:gd name="connsiteX1" fmla="*/ 59881 w 59923"/>
                <a:gd name="connsiteY1" fmla="*/ 58275 h 437663"/>
                <a:gd name="connsiteX2" fmla="*/ 59084 w 59923"/>
                <a:gd name="connsiteY2" fmla="*/ 58275 h 437663"/>
                <a:gd name="connsiteX3" fmla="*/ 47702 w 59923"/>
                <a:gd name="connsiteY3" fmla="*/ 121443 h 437663"/>
                <a:gd name="connsiteX4" fmla="*/ 47702 w 59923"/>
                <a:gd name="connsiteY4" fmla="*/ 95152 h 437663"/>
                <a:gd name="connsiteX5" fmla="*/ 46564 w 59923"/>
                <a:gd name="connsiteY5" fmla="*/ 0 h 437663"/>
                <a:gd name="connsiteX6" fmla="*/ 45653 w 59923"/>
                <a:gd name="connsiteY6" fmla="*/ 0 h 437663"/>
                <a:gd name="connsiteX7" fmla="*/ 37800 w 59923"/>
                <a:gd name="connsiteY7" fmla="*/ 166060 h 437663"/>
                <a:gd name="connsiteX8" fmla="*/ 30629 w 59923"/>
                <a:gd name="connsiteY8" fmla="*/ 334396 h 437663"/>
                <a:gd name="connsiteX9" fmla="*/ 27443 w 59923"/>
                <a:gd name="connsiteY9" fmla="*/ 426133 h 437663"/>
                <a:gd name="connsiteX10" fmla="*/ 1378 w 59923"/>
                <a:gd name="connsiteY10" fmla="*/ 433303 h 437663"/>
                <a:gd name="connsiteX11" fmla="*/ 2403 w 59923"/>
                <a:gd name="connsiteY11" fmla="*/ 437629 h 437663"/>
                <a:gd name="connsiteX12" fmla="*/ 35182 w 59923"/>
                <a:gd name="connsiteY12" fmla="*/ 429889 h 437663"/>
                <a:gd name="connsiteX13" fmla="*/ 47361 w 59923"/>
                <a:gd name="connsiteY13" fmla="*/ 128841 h 43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923" h="437663">
                  <a:moveTo>
                    <a:pt x="47361" y="128841"/>
                  </a:moveTo>
                  <a:cubicBezTo>
                    <a:pt x="56147" y="106374"/>
                    <a:pt x="60404" y="82393"/>
                    <a:pt x="59881" y="58275"/>
                  </a:cubicBezTo>
                  <a:lnTo>
                    <a:pt x="59084" y="58275"/>
                  </a:lnTo>
                  <a:cubicBezTo>
                    <a:pt x="57069" y="79615"/>
                    <a:pt x="53268" y="100740"/>
                    <a:pt x="47702" y="121443"/>
                  </a:cubicBezTo>
                  <a:cubicBezTo>
                    <a:pt x="47702" y="112679"/>
                    <a:pt x="47702" y="103916"/>
                    <a:pt x="47702" y="95152"/>
                  </a:cubicBezTo>
                  <a:cubicBezTo>
                    <a:pt x="47702" y="63396"/>
                    <a:pt x="47702" y="31641"/>
                    <a:pt x="46564" y="0"/>
                  </a:cubicBezTo>
                  <a:cubicBezTo>
                    <a:pt x="46564" y="0"/>
                    <a:pt x="45653" y="0"/>
                    <a:pt x="45653" y="0"/>
                  </a:cubicBezTo>
                  <a:cubicBezTo>
                    <a:pt x="41784" y="55315"/>
                    <a:pt x="40418" y="110744"/>
                    <a:pt x="37800" y="166060"/>
                  </a:cubicBezTo>
                  <a:cubicBezTo>
                    <a:pt x="35182" y="221375"/>
                    <a:pt x="32906" y="278284"/>
                    <a:pt x="30629" y="334396"/>
                  </a:cubicBezTo>
                  <a:cubicBezTo>
                    <a:pt x="29377" y="364899"/>
                    <a:pt x="28012" y="395516"/>
                    <a:pt x="27443" y="426133"/>
                  </a:cubicBezTo>
                  <a:cubicBezTo>
                    <a:pt x="17768" y="429206"/>
                    <a:pt x="9915" y="430572"/>
                    <a:pt x="1378" y="433303"/>
                  </a:cubicBezTo>
                  <a:cubicBezTo>
                    <a:pt x="-898" y="433986"/>
                    <a:pt x="-215" y="438084"/>
                    <a:pt x="2403" y="437629"/>
                  </a:cubicBezTo>
                  <a:cubicBezTo>
                    <a:pt x="13557" y="436137"/>
                    <a:pt x="24540" y="433542"/>
                    <a:pt x="35182" y="429889"/>
                  </a:cubicBezTo>
                  <a:cubicBezTo>
                    <a:pt x="44743" y="329843"/>
                    <a:pt x="46792" y="229570"/>
                    <a:pt x="47361" y="128841"/>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480" name="Freeform: Shape 479">
              <a:extLst>
                <a:ext uri="{FF2B5EF4-FFF2-40B4-BE49-F238E27FC236}">
                  <a16:creationId xmlns="" xmlns:a16="http://schemas.microsoft.com/office/drawing/2014/main" id="{71513D60-76E3-4FAB-BDA3-9A6E974112CD}"/>
                </a:ext>
              </a:extLst>
            </p:cNvPr>
            <p:cNvSpPr/>
            <p:nvPr/>
          </p:nvSpPr>
          <p:spPr>
            <a:xfrm>
              <a:off x="9477960" y="2531645"/>
              <a:ext cx="377418" cy="921922"/>
            </a:xfrm>
            <a:custGeom>
              <a:avLst/>
              <a:gdLst>
                <a:gd name="connsiteX0" fmla="*/ 351696 w 377418"/>
                <a:gd name="connsiteY0" fmla="*/ 864103 h 921922"/>
                <a:gd name="connsiteX1" fmla="*/ 342022 w 377418"/>
                <a:gd name="connsiteY1" fmla="*/ 896655 h 921922"/>
                <a:gd name="connsiteX2" fmla="*/ 351924 w 377418"/>
                <a:gd name="connsiteY2" fmla="*/ 894493 h 921922"/>
                <a:gd name="connsiteX3" fmla="*/ 351924 w 377418"/>
                <a:gd name="connsiteY3" fmla="*/ 894493 h 921922"/>
                <a:gd name="connsiteX4" fmla="*/ 363875 w 377418"/>
                <a:gd name="connsiteY4" fmla="*/ 868884 h 921922"/>
                <a:gd name="connsiteX5" fmla="*/ 375257 w 377418"/>
                <a:gd name="connsiteY5" fmla="*/ 819942 h 921922"/>
                <a:gd name="connsiteX6" fmla="*/ 351696 w 377418"/>
                <a:gd name="connsiteY6" fmla="*/ 864103 h 921922"/>
                <a:gd name="connsiteX7" fmla="*/ 67152 w 377418"/>
                <a:gd name="connsiteY7" fmla="*/ 618030 h 921922"/>
                <a:gd name="connsiteX8" fmla="*/ 55771 w 377418"/>
                <a:gd name="connsiteY8" fmla="*/ 666971 h 921922"/>
                <a:gd name="connsiteX9" fmla="*/ 91623 w 377418"/>
                <a:gd name="connsiteY9" fmla="*/ 573641 h 921922"/>
                <a:gd name="connsiteX10" fmla="*/ 67152 w 377418"/>
                <a:gd name="connsiteY10" fmla="*/ 618030 h 921922"/>
                <a:gd name="connsiteX11" fmla="*/ 363078 w 377418"/>
                <a:gd name="connsiteY11" fmla="*/ 531642 h 921922"/>
                <a:gd name="connsiteX12" fmla="*/ 336786 w 377418"/>
                <a:gd name="connsiteY12" fmla="*/ 488505 h 921922"/>
                <a:gd name="connsiteX13" fmla="*/ 351127 w 377418"/>
                <a:gd name="connsiteY13" fmla="*/ 536878 h 921922"/>
                <a:gd name="connsiteX14" fmla="*/ 377419 w 377418"/>
                <a:gd name="connsiteY14" fmla="*/ 580014 h 921922"/>
                <a:gd name="connsiteX15" fmla="*/ 363761 w 377418"/>
                <a:gd name="connsiteY15" fmla="*/ 531642 h 921922"/>
                <a:gd name="connsiteX16" fmla="*/ 360119 w 377418"/>
                <a:gd name="connsiteY16" fmla="*/ 43023 h 921922"/>
                <a:gd name="connsiteX17" fmla="*/ 333827 w 377418"/>
                <a:gd name="connsiteY17" fmla="*/ 0 h 921922"/>
                <a:gd name="connsiteX18" fmla="*/ 348168 w 377418"/>
                <a:gd name="connsiteY18" fmla="*/ 48259 h 921922"/>
                <a:gd name="connsiteX19" fmla="*/ 374460 w 377418"/>
                <a:gd name="connsiteY19" fmla="*/ 91396 h 921922"/>
                <a:gd name="connsiteX20" fmla="*/ 360802 w 377418"/>
                <a:gd name="connsiteY20" fmla="*/ 43023 h 921922"/>
                <a:gd name="connsiteX21" fmla="*/ 43023 w 377418"/>
                <a:gd name="connsiteY21" fmla="*/ 895744 h 921922"/>
                <a:gd name="connsiteX22" fmla="*/ 0 w 377418"/>
                <a:gd name="connsiteY22" fmla="*/ 921923 h 921922"/>
                <a:gd name="connsiteX23" fmla="*/ 48372 w 377418"/>
                <a:gd name="connsiteY23" fmla="*/ 907581 h 921922"/>
                <a:gd name="connsiteX24" fmla="*/ 91396 w 377418"/>
                <a:gd name="connsiteY24" fmla="*/ 881404 h 921922"/>
                <a:gd name="connsiteX25" fmla="*/ 43706 w 377418"/>
                <a:gd name="connsiteY25" fmla="*/ 895744 h 921922"/>
                <a:gd name="connsiteX26" fmla="*/ 217847 w 377418"/>
                <a:gd name="connsiteY26" fmla="*/ 290121 h 921922"/>
                <a:gd name="connsiteX27" fmla="*/ 174710 w 377418"/>
                <a:gd name="connsiteY27" fmla="*/ 316299 h 921922"/>
                <a:gd name="connsiteX28" fmla="*/ 223082 w 377418"/>
                <a:gd name="connsiteY28" fmla="*/ 301503 h 921922"/>
                <a:gd name="connsiteX29" fmla="*/ 266219 w 377418"/>
                <a:gd name="connsiteY29" fmla="*/ 275325 h 921922"/>
                <a:gd name="connsiteX30" fmla="*/ 217847 w 377418"/>
                <a:gd name="connsiteY30" fmla="*/ 290121 h 92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7418" h="921922">
                  <a:moveTo>
                    <a:pt x="351696" y="864103"/>
                  </a:moveTo>
                  <a:cubicBezTo>
                    <a:pt x="347565" y="874665"/>
                    <a:pt x="344321" y="885546"/>
                    <a:pt x="342022" y="896655"/>
                  </a:cubicBezTo>
                  <a:lnTo>
                    <a:pt x="351924" y="894493"/>
                  </a:lnTo>
                  <a:lnTo>
                    <a:pt x="351924" y="894493"/>
                  </a:lnTo>
                  <a:cubicBezTo>
                    <a:pt x="356386" y="886184"/>
                    <a:pt x="360381" y="877636"/>
                    <a:pt x="363875" y="868884"/>
                  </a:cubicBezTo>
                  <a:cubicBezTo>
                    <a:pt x="369896" y="853165"/>
                    <a:pt x="373731" y="836696"/>
                    <a:pt x="375257" y="819942"/>
                  </a:cubicBezTo>
                  <a:cubicBezTo>
                    <a:pt x="365298" y="833441"/>
                    <a:pt x="357364" y="848317"/>
                    <a:pt x="351696" y="864103"/>
                  </a:cubicBezTo>
                  <a:close/>
                  <a:moveTo>
                    <a:pt x="67152" y="618030"/>
                  </a:moveTo>
                  <a:cubicBezTo>
                    <a:pt x="60983" y="633702"/>
                    <a:pt x="57148" y="650183"/>
                    <a:pt x="55771" y="666971"/>
                  </a:cubicBezTo>
                  <a:cubicBezTo>
                    <a:pt x="75484" y="639427"/>
                    <a:pt x="87822" y="607297"/>
                    <a:pt x="91623" y="573641"/>
                  </a:cubicBezTo>
                  <a:cubicBezTo>
                    <a:pt x="81311" y="587151"/>
                    <a:pt x="73071" y="602106"/>
                    <a:pt x="67152" y="618030"/>
                  </a:cubicBezTo>
                  <a:close/>
                  <a:moveTo>
                    <a:pt x="363078" y="531642"/>
                  </a:moveTo>
                  <a:cubicBezTo>
                    <a:pt x="356408" y="516083"/>
                    <a:pt x="347553" y="501560"/>
                    <a:pt x="336786" y="488505"/>
                  </a:cubicBezTo>
                  <a:cubicBezTo>
                    <a:pt x="339154" y="505248"/>
                    <a:pt x="343991" y="521546"/>
                    <a:pt x="351127" y="536878"/>
                  </a:cubicBezTo>
                  <a:cubicBezTo>
                    <a:pt x="357774" y="552448"/>
                    <a:pt x="366629" y="566971"/>
                    <a:pt x="377419" y="580014"/>
                  </a:cubicBezTo>
                  <a:cubicBezTo>
                    <a:pt x="375222" y="563318"/>
                    <a:pt x="370613" y="547030"/>
                    <a:pt x="363761" y="531642"/>
                  </a:cubicBezTo>
                  <a:close/>
                  <a:moveTo>
                    <a:pt x="360119" y="43023"/>
                  </a:moveTo>
                  <a:cubicBezTo>
                    <a:pt x="353472" y="27487"/>
                    <a:pt x="344617" y="12998"/>
                    <a:pt x="333827" y="0"/>
                  </a:cubicBezTo>
                  <a:cubicBezTo>
                    <a:pt x="336320" y="16686"/>
                    <a:pt x="341145" y="32927"/>
                    <a:pt x="348168" y="48259"/>
                  </a:cubicBezTo>
                  <a:cubicBezTo>
                    <a:pt x="354815" y="63829"/>
                    <a:pt x="363670" y="78352"/>
                    <a:pt x="374460" y="91396"/>
                  </a:cubicBezTo>
                  <a:cubicBezTo>
                    <a:pt x="372263" y="74699"/>
                    <a:pt x="367653" y="58411"/>
                    <a:pt x="360802" y="43023"/>
                  </a:cubicBezTo>
                  <a:close/>
                  <a:moveTo>
                    <a:pt x="43023" y="895744"/>
                  </a:moveTo>
                  <a:cubicBezTo>
                    <a:pt x="27544" y="902448"/>
                    <a:pt x="13066" y="911258"/>
                    <a:pt x="0" y="921923"/>
                  </a:cubicBezTo>
                  <a:cubicBezTo>
                    <a:pt x="16731" y="919521"/>
                    <a:pt x="33030" y="914695"/>
                    <a:pt x="48372" y="907581"/>
                  </a:cubicBezTo>
                  <a:cubicBezTo>
                    <a:pt x="63874" y="900923"/>
                    <a:pt x="78363" y="892114"/>
                    <a:pt x="91396" y="881404"/>
                  </a:cubicBezTo>
                  <a:cubicBezTo>
                    <a:pt x="74903" y="883919"/>
                    <a:pt x="58844" y="888745"/>
                    <a:pt x="43706" y="895744"/>
                  </a:cubicBezTo>
                  <a:close/>
                  <a:moveTo>
                    <a:pt x="217847" y="290121"/>
                  </a:moveTo>
                  <a:cubicBezTo>
                    <a:pt x="202299" y="296768"/>
                    <a:pt x="187776" y="305578"/>
                    <a:pt x="174710" y="316299"/>
                  </a:cubicBezTo>
                  <a:cubicBezTo>
                    <a:pt x="191475" y="313784"/>
                    <a:pt x="207774" y="308799"/>
                    <a:pt x="223082" y="301503"/>
                  </a:cubicBezTo>
                  <a:cubicBezTo>
                    <a:pt x="238653" y="294913"/>
                    <a:pt x="253187" y="286092"/>
                    <a:pt x="266219" y="275325"/>
                  </a:cubicBezTo>
                  <a:cubicBezTo>
                    <a:pt x="249477" y="277943"/>
                    <a:pt x="233189" y="282928"/>
                    <a:pt x="217847" y="290121"/>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grpSp>
      <p:grpSp>
        <p:nvGrpSpPr>
          <p:cNvPr id="481" name="Graphic 166">
            <a:extLst>
              <a:ext uri="{FF2B5EF4-FFF2-40B4-BE49-F238E27FC236}">
                <a16:creationId xmlns="" xmlns:a16="http://schemas.microsoft.com/office/drawing/2014/main" id="{9512ADC2-95E4-4E12-A954-C4990E6908EB}"/>
              </a:ext>
            </a:extLst>
          </p:cNvPr>
          <p:cNvGrpSpPr/>
          <p:nvPr/>
        </p:nvGrpSpPr>
        <p:grpSpPr>
          <a:xfrm>
            <a:off x="2121791" y="5296504"/>
            <a:ext cx="312173" cy="826286"/>
            <a:chOff x="10269789" y="4359439"/>
            <a:chExt cx="416230" cy="1101715"/>
          </a:xfrm>
        </p:grpSpPr>
        <p:sp>
          <p:nvSpPr>
            <p:cNvPr id="482" name="Freeform: Shape 481">
              <a:extLst>
                <a:ext uri="{FF2B5EF4-FFF2-40B4-BE49-F238E27FC236}">
                  <a16:creationId xmlns="" xmlns:a16="http://schemas.microsoft.com/office/drawing/2014/main" id="{346F76BF-9DFE-4A62-86E2-6FEEF5B60A16}"/>
                </a:ext>
              </a:extLst>
            </p:cNvPr>
            <p:cNvSpPr/>
            <p:nvPr/>
          </p:nvSpPr>
          <p:spPr>
            <a:xfrm>
              <a:off x="10269789" y="4432512"/>
              <a:ext cx="416230" cy="1028642"/>
            </a:xfrm>
            <a:custGeom>
              <a:avLst/>
              <a:gdLst>
                <a:gd name="connsiteX0" fmla="*/ 413499 w 416230"/>
                <a:gd name="connsiteY0" fmla="*/ 993172 h 1028642"/>
                <a:gd name="connsiteX1" fmla="*/ 0 w 416230"/>
                <a:gd name="connsiteY1" fmla="*/ 992489 h 1028642"/>
                <a:gd name="connsiteX2" fmla="*/ 2049 w 416230"/>
                <a:gd name="connsiteY2" fmla="*/ 509675 h 1028642"/>
                <a:gd name="connsiteX3" fmla="*/ 27885 w 416230"/>
                <a:gd name="connsiteY3" fmla="*/ 503188 h 1028642"/>
                <a:gd name="connsiteX4" fmla="*/ 31585 w 416230"/>
                <a:gd name="connsiteY4" fmla="*/ 493570 h 1028642"/>
                <a:gd name="connsiteX5" fmla="*/ 27885 w 416230"/>
                <a:gd name="connsiteY5" fmla="*/ 489871 h 1028642"/>
                <a:gd name="connsiteX6" fmla="*/ 1935 w 416230"/>
                <a:gd name="connsiteY6" fmla="*/ 481790 h 1028642"/>
                <a:gd name="connsiteX7" fmla="*/ 1935 w 416230"/>
                <a:gd name="connsiteY7" fmla="*/ 455840 h 1028642"/>
                <a:gd name="connsiteX8" fmla="*/ 27885 w 416230"/>
                <a:gd name="connsiteY8" fmla="*/ 449466 h 1028642"/>
                <a:gd name="connsiteX9" fmla="*/ 31243 w 416230"/>
                <a:gd name="connsiteY9" fmla="*/ 439051 h 1028642"/>
                <a:gd name="connsiteX10" fmla="*/ 27885 w 416230"/>
                <a:gd name="connsiteY10" fmla="*/ 435694 h 1028642"/>
                <a:gd name="connsiteX11" fmla="*/ 1935 w 416230"/>
                <a:gd name="connsiteY11" fmla="*/ 428068 h 1028642"/>
                <a:gd name="connsiteX12" fmla="*/ 1935 w 416230"/>
                <a:gd name="connsiteY12" fmla="*/ 402118 h 1028642"/>
                <a:gd name="connsiteX13" fmla="*/ 27885 w 416230"/>
                <a:gd name="connsiteY13" fmla="*/ 395630 h 1028642"/>
                <a:gd name="connsiteX14" fmla="*/ 31323 w 416230"/>
                <a:gd name="connsiteY14" fmla="*/ 385409 h 1028642"/>
                <a:gd name="connsiteX15" fmla="*/ 27885 w 416230"/>
                <a:gd name="connsiteY15" fmla="*/ 381972 h 1028642"/>
                <a:gd name="connsiteX16" fmla="*/ 1935 w 416230"/>
                <a:gd name="connsiteY16" fmla="*/ 374232 h 1028642"/>
                <a:gd name="connsiteX17" fmla="*/ 1935 w 416230"/>
                <a:gd name="connsiteY17" fmla="*/ 347940 h 1028642"/>
                <a:gd name="connsiteX18" fmla="*/ 27885 w 416230"/>
                <a:gd name="connsiteY18" fmla="*/ 341794 h 1028642"/>
                <a:gd name="connsiteX19" fmla="*/ 31323 w 416230"/>
                <a:gd name="connsiteY19" fmla="*/ 331574 h 1028642"/>
                <a:gd name="connsiteX20" fmla="*/ 27885 w 416230"/>
                <a:gd name="connsiteY20" fmla="*/ 328136 h 1028642"/>
                <a:gd name="connsiteX21" fmla="*/ 1935 w 416230"/>
                <a:gd name="connsiteY21" fmla="*/ 320169 h 1028642"/>
                <a:gd name="connsiteX22" fmla="*/ 1935 w 416230"/>
                <a:gd name="connsiteY22" fmla="*/ 211018 h 1028642"/>
                <a:gd name="connsiteX23" fmla="*/ 149101 w 416230"/>
                <a:gd name="connsiteY23" fmla="*/ 32097 h 1028642"/>
                <a:gd name="connsiteX24" fmla="*/ 151719 w 416230"/>
                <a:gd name="connsiteY24" fmla="*/ 29707 h 1028642"/>
                <a:gd name="connsiteX25" fmla="*/ 151719 w 416230"/>
                <a:gd name="connsiteY25" fmla="*/ 29707 h 1028642"/>
                <a:gd name="connsiteX26" fmla="*/ 151719 w 416230"/>
                <a:gd name="connsiteY26" fmla="*/ 0 h 1028642"/>
                <a:gd name="connsiteX27" fmla="*/ 266788 w 416230"/>
                <a:gd name="connsiteY27" fmla="*/ 0 h 1028642"/>
                <a:gd name="connsiteX28" fmla="*/ 266788 w 416230"/>
                <a:gd name="connsiteY28" fmla="*/ 29707 h 1028642"/>
                <a:gd name="connsiteX29" fmla="*/ 416117 w 416230"/>
                <a:gd name="connsiteY29" fmla="*/ 211815 h 1028642"/>
                <a:gd name="connsiteX30" fmla="*/ 416117 w 416230"/>
                <a:gd name="connsiteY30" fmla="*/ 320852 h 1028642"/>
                <a:gd name="connsiteX31" fmla="*/ 390167 w 416230"/>
                <a:gd name="connsiteY31" fmla="*/ 328933 h 1028642"/>
                <a:gd name="connsiteX32" fmla="*/ 387207 w 416230"/>
                <a:gd name="connsiteY32" fmla="*/ 331437 h 1028642"/>
                <a:gd name="connsiteX33" fmla="*/ 388004 w 416230"/>
                <a:gd name="connsiteY33" fmla="*/ 340884 h 1028642"/>
                <a:gd name="connsiteX34" fmla="*/ 390167 w 416230"/>
                <a:gd name="connsiteY34" fmla="*/ 342591 h 1028642"/>
                <a:gd name="connsiteX35" fmla="*/ 416003 w 416230"/>
                <a:gd name="connsiteY35" fmla="*/ 348737 h 1028642"/>
                <a:gd name="connsiteX36" fmla="*/ 416003 w 416230"/>
                <a:gd name="connsiteY36" fmla="*/ 375029 h 1028642"/>
                <a:gd name="connsiteX37" fmla="*/ 390963 w 416230"/>
                <a:gd name="connsiteY37" fmla="*/ 382313 h 1028642"/>
                <a:gd name="connsiteX38" fmla="*/ 390053 w 416230"/>
                <a:gd name="connsiteY38" fmla="*/ 382313 h 1028642"/>
                <a:gd name="connsiteX39" fmla="*/ 386616 w 416230"/>
                <a:gd name="connsiteY39" fmla="*/ 392534 h 1028642"/>
                <a:gd name="connsiteX40" fmla="*/ 390053 w 416230"/>
                <a:gd name="connsiteY40" fmla="*/ 395971 h 1028642"/>
                <a:gd name="connsiteX41" fmla="*/ 392102 w 416230"/>
                <a:gd name="connsiteY41" fmla="*/ 396768 h 1028642"/>
                <a:gd name="connsiteX42" fmla="*/ 416117 w 416230"/>
                <a:gd name="connsiteY42" fmla="*/ 402573 h 1028642"/>
                <a:gd name="connsiteX43" fmla="*/ 416117 w 416230"/>
                <a:gd name="connsiteY43" fmla="*/ 428523 h 1028642"/>
                <a:gd name="connsiteX44" fmla="*/ 395061 w 416230"/>
                <a:gd name="connsiteY44" fmla="*/ 434328 h 1028642"/>
                <a:gd name="connsiteX45" fmla="*/ 390167 w 416230"/>
                <a:gd name="connsiteY45" fmla="*/ 436149 h 1028642"/>
                <a:gd name="connsiteX46" fmla="*/ 386730 w 416230"/>
                <a:gd name="connsiteY46" fmla="*/ 446370 h 1028642"/>
                <a:gd name="connsiteX47" fmla="*/ 390167 w 416230"/>
                <a:gd name="connsiteY47" fmla="*/ 449807 h 1028642"/>
                <a:gd name="connsiteX48" fmla="*/ 396199 w 416230"/>
                <a:gd name="connsiteY48" fmla="*/ 452083 h 1028642"/>
                <a:gd name="connsiteX49" fmla="*/ 416117 w 416230"/>
                <a:gd name="connsiteY49" fmla="*/ 456295 h 1028642"/>
                <a:gd name="connsiteX50" fmla="*/ 416117 w 416230"/>
                <a:gd name="connsiteY50" fmla="*/ 482245 h 1028642"/>
                <a:gd name="connsiteX51" fmla="*/ 398589 w 416230"/>
                <a:gd name="connsiteY51" fmla="*/ 486798 h 1028642"/>
                <a:gd name="connsiteX52" fmla="*/ 390280 w 416230"/>
                <a:gd name="connsiteY52" fmla="*/ 490326 h 1028642"/>
                <a:gd name="connsiteX53" fmla="*/ 386582 w 416230"/>
                <a:gd name="connsiteY53" fmla="*/ 499944 h 1028642"/>
                <a:gd name="connsiteX54" fmla="*/ 390280 w 416230"/>
                <a:gd name="connsiteY54" fmla="*/ 503643 h 1028642"/>
                <a:gd name="connsiteX55" fmla="*/ 400069 w 416230"/>
                <a:gd name="connsiteY55" fmla="*/ 507058 h 1028642"/>
                <a:gd name="connsiteX56" fmla="*/ 416231 w 416230"/>
                <a:gd name="connsiteY56" fmla="*/ 510130 h 1028642"/>
                <a:gd name="connsiteX57" fmla="*/ 416231 w 416230"/>
                <a:gd name="connsiteY57" fmla="*/ 760529 h 1028642"/>
                <a:gd name="connsiteX58" fmla="*/ 416231 w 416230"/>
                <a:gd name="connsiteY58" fmla="*/ 760529 h 102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6230" h="1028642">
                  <a:moveTo>
                    <a:pt x="413499" y="993172"/>
                  </a:moveTo>
                  <a:cubicBezTo>
                    <a:pt x="413499" y="1040862"/>
                    <a:pt x="-114" y="1040293"/>
                    <a:pt x="0" y="992489"/>
                  </a:cubicBezTo>
                  <a:lnTo>
                    <a:pt x="2049" y="509675"/>
                  </a:lnTo>
                  <a:cubicBezTo>
                    <a:pt x="10972" y="508992"/>
                    <a:pt x="19702" y="506796"/>
                    <a:pt x="27885" y="503188"/>
                  </a:cubicBezTo>
                  <a:cubicBezTo>
                    <a:pt x="31562" y="501560"/>
                    <a:pt x="33223" y="497246"/>
                    <a:pt x="31585" y="493570"/>
                  </a:cubicBezTo>
                  <a:cubicBezTo>
                    <a:pt x="30856" y="491920"/>
                    <a:pt x="29536" y="490599"/>
                    <a:pt x="27885" y="489871"/>
                  </a:cubicBezTo>
                  <a:cubicBezTo>
                    <a:pt x="19645" y="486001"/>
                    <a:pt x="10915" y="483292"/>
                    <a:pt x="1935" y="481790"/>
                  </a:cubicBezTo>
                  <a:lnTo>
                    <a:pt x="1935" y="455840"/>
                  </a:lnTo>
                  <a:cubicBezTo>
                    <a:pt x="10881" y="455191"/>
                    <a:pt x="19656" y="453040"/>
                    <a:pt x="27885" y="449466"/>
                  </a:cubicBezTo>
                  <a:cubicBezTo>
                    <a:pt x="31687" y="447519"/>
                    <a:pt x="33189" y="442853"/>
                    <a:pt x="31243" y="439051"/>
                  </a:cubicBezTo>
                  <a:cubicBezTo>
                    <a:pt x="30503" y="437606"/>
                    <a:pt x="29331" y="436434"/>
                    <a:pt x="27885" y="435694"/>
                  </a:cubicBezTo>
                  <a:cubicBezTo>
                    <a:pt x="19531" y="432234"/>
                    <a:pt x="10835" y="429673"/>
                    <a:pt x="1935" y="428068"/>
                  </a:cubicBezTo>
                  <a:lnTo>
                    <a:pt x="1935" y="402118"/>
                  </a:lnTo>
                  <a:cubicBezTo>
                    <a:pt x="10881" y="401378"/>
                    <a:pt x="19645" y="399192"/>
                    <a:pt x="27885" y="395630"/>
                  </a:cubicBezTo>
                  <a:cubicBezTo>
                    <a:pt x="31653" y="393752"/>
                    <a:pt x="33201" y="389177"/>
                    <a:pt x="31323" y="385409"/>
                  </a:cubicBezTo>
                  <a:cubicBezTo>
                    <a:pt x="30583" y="383918"/>
                    <a:pt x="29376" y="382712"/>
                    <a:pt x="27885" y="381972"/>
                  </a:cubicBezTo>
                  <a:cubicBezTo>
                    <a:pt x="19565" y="378387"/>
                    <a:pt x="10858" y="375780"/>
                    <a:pt x="1935" y="374232"/>
                  </a:cubicBezTo>
                  <a:lnTo>
                    <a:pt x="1935" y="347940"/>
                  </a:lnTo>
                  <a:cubicBezTo>
                    <a:pt x="10835" y="347121"/>
                    <a:pt x="19565" y="345049"/>
                    <a:pt x="27885" y="341794"/>
                  </a:cubicBezTo>
                  <a:cubicBezTo>
                    <a:pt x="31653" y="339916"/>
                    <a:pt x="33201" y="335341"/>
                    <a:pt x="31323" y="331574"/>
                  </a:cubicBezTo>
                  <a:cubicBezTo>
                    <a:pt x="30583" y="330082"/>
                    <a:pt x="29376" y="328876"/>
                    <a:pt x="27885" y="328136"/>
                  </a:cubicBezTo>
                  <a:cubicBezTo>
                    <a:pt x="19508" y="324665"/>
                    <a:pt x="10813" y="322002"/>
                    <a:pt x="1935" y="320169"/>
                  </a:cubicBezTo>
                  <a:lnTo>
                    <a:pt x="1935" y="211018"/>
                  </a:lnTo>
                  <a:cubicBezTo>
                    <a:pt x="1935" y="172661"/>
                    <a:pt x="129411" y="50763"/>
                    <a:pt x="149101" y="32097"/>
                  </a:cubicBezTo>
                  <a:lnTo>
                    <a:pt x="151719" y="29707"/>
                  </a:lnTo>
                  <a:lnTo>
                    <a:pt x="151719" y="29707"/>
                  </a:lnTo>
                  <a:lnTo>
                    <a:pt x="151719" y="0"/>
                  </a:lnTo>
                  <a:lnTo>
                    <a:pt x="266788" y="0"/>
                  </a:lnTo>
                  <a:lnTo>
                    <a:pt x="266788" y="29707"/>
                  </a:lnTo>
                  <a:cubicBezTo>
                    <a:pt x="266788" y="29707"/>
                    <a:pt x="416117" y="169930"/>
                    <a:pt x="416117" y="211815"/>
                  </a:cubicBezTo>
                  <a:lnTo>
                    <a:pt x="416117" y="320852"/>
                  </a:lnTo>
                  <a:cubicBezTo>
                    <a:pt x="407240" y="322753"/>
                    <a:pt x="398555" y="325461"/>
                    <a:pt x="390167" y="328933"/>
                  </a:cubicBezTo>
                  <a:cubicBezTo>
                    <a:pt x="388926" y="329411"/>
                    <a:pt x="387890" y="330299"/>
                    <a:pt x="387207" y="331437"/>
                  </a:cubicBezTo>
                  <a:cubicBezTo>
                    <a:pt x="385250" y="334385"/>
                    <a:pt x="385580" y="338300"/>
                    <a:pt x="388004" y="340884"/>
                  </a:cubicBezTo>
                  <a:cubicBezTo>
                    <a:pt x="388539" y="341658"/>
                    <a:pt x="389290" y="342250"/>
                    <a:pt x="390167" y="342591"/>
                  </a:cubicBezTo>
                  <a:cubicBezTo>
                    <a:pt x="398453" y="345846"/>
                    <a:pt x="407148" y="347918"/>
                    <a:pt x="416003" y="348737"/>
                  </a:cubicBezTo>
                  <a:lnTo>
                    <a:pt x="416003" y="375029"/>
                  </a:lnTo>
                  <a:cubicBezTo>
                    <a:pt x="407410" y="376531"/>
                    <a:pt x="399022" y="378978"/>
                    <a:pt x="390963" y="382313"/>
                  </a:cubicBezTo>
                  <a:lnTo>
                    <a:pt x="390053" y="382313"/>
                  </a:lnTo>
                  <a:cubicBezTo>
                    <a:pt x="386286" y="384191"/>
                    <a:pt x="384738" y="388767"/>
                    <a:pt x="386616" y="392534"/>
                  </a:cubicBezTo>
                  <a:cubicBezTo>
                    <a:pt x="387355" y="394025"/>
                    <a:pt x="388562" y="395232"/>
                    <a:pt x="390053" y="395971"/>
                  </a:cubicBezTo>
                  <a:lnTo>
                    <a:pt x="392102" y="396768"/>
                  </a:lnTo>
                  <a:cubicBezTo>
                    <a:pt x="399762" y="399944"/>
                    <a:pt x="407854" y="401901"/>
                    <a:pt x="416117" y="402573"/>
                  </a:cubicBezTo>
                  <a:lnTo>
                    <a:pt x="416117" y="428523"/>
                  </a:lnTo>
                  <a:cubicBezTo>
                    <a:pt x="408935" y="429787"/>
                    <a:pt x="401879" y="431733"/>
                    <a:pt x="395061" y="434328"/>
                  </a:cubicBezTo>
                  <a:lnTo>
                    <a:pt x="390167" y="436149"/>
                  </a:lnTo>
                  <a:cubicBezTo>
                    <a:pt x="386399" y="438027"/>
                    <a:pt x="384851" y="442603"/>
                    <a:pt x="386730" y="446370"/>
                  </a:cubicBezTo>
                  <a:cubicBezTo>
                    <a:pt x="387469" y="447861"/>
                    <a:pt x="388676" y="449067"/>
                    <a:pt x="390167" y="449807"/>
                  </a:cubicBezTo>
                  <a:cubicBezTo>
                    <a:pt x="392090" y="450786"/>
                    <a:pt x="394105" y="451549"/>
                    <a:pt x="396199" y="452083"/>
                  </a:cubicBezTo>
                  <a:cubicBezTo>
                    <a:pt x="402618" y="454394"/>
                    <a:pt x="409311" y="455817"/>
                    <a:pt x="416117" y="456295"/>
                  </a:cubicBezTo>
                  <a:lnTo>
                    <a:pt x="416117" y="482245"/>
                  </a:lnTo>
                  <a:cubicBezTo>
                    <a:pt x="410164" y="483281"/>
                    <a:pt x="404292" y="484795"/>
                    <a:pt x="398589" y="486798"/>
                  </a:cubicBezTo>
                  <a:cubicBezTo>
                    <a:pt x="395516" y="487936"/>
                    <a:pt x="392671" y="489188"/>
                    <a:pt x="390280" y="490326"/>
                  </a:cubicBezTo>
                  <a:cubicBezTo>
                    <a:pt x="386604" y="491954"/>
                    <a:pt x="384942" y="496256"/>
                    <a:pt x="386582" y="499944"/>
                  </a:cubicBezTo>
                  <a:cubicBezTo>
                    <a:pt x="387310" y="501594"/>
                    <a:pt x="388630" y="502914"/>
                    <a:pt x="390280" y="503643"/>
                  </a:cubicBezTo>
                  <a:cubicBezTo>
                    <a:pt x="393445" y="505043"/>
                    <a:pt x="396723" y="506181"/>
                    <a:pt x="400069" y="507058"/>
                  </a:cubicBezTo>
                  <a:cubicBezTo>
                    <a:pt x="405338" y="508651"/>
                    <a:pt x="410745" y="509675"/>
                    <a:pt x="416231" y="510130"/>
                  </a:cubicBezTo>
                  <a:lnTo>
                    <a:pt x="416231" y="760529"/>
                  </a:lnTo>
                  <a:lnTo>
                    <a:pt x="416231" y="760529"/>
                  </a:lnTo>
                  <a:close/>
                </a:path>
              </a:pathLst>
            </a:custGeom>
            <a:solidFill>
              <a:srgbClr val="FFFFFF">
                <a:alpha val="80000"/>
              </a:srgbClr>
            </a:solidFill>
            <a:ln w="11373" cap="flat">
              <a:noFill/>
              <a:prstDash val="solid"/>
              <a:miter/>
            </a:ln>
          </p:spPr>
          <p:txBody>
            <a:bodyPr rtlCol="0" anchor="ctr"/>
            <a:lstStyle/>
            <a:p>
              <a:endParaRPr lang="en-US">
                <a:solidFill>
                  <a:prstClr val="black"/>
                </a:solidFill>
              </a:endParaRPr>
            </a:p>
          </p:txBody>
        </p:sp>
        <p:sp>
          <p:nvSpPr>
            <p:cNvPr id="483" name="Freeform: Shape 482">
              <a:extLst>
                <a:ext uri="{FF2B5EF4-FFF2-40B4-BE49-F238E27FC236}">
                  <a16:creationId xmlns="" xmlns:a16="http://schemas.microsoft.com/office/drawing/2014/main" id="{4A375C39-DF42-4C65-A97A-BFACB5FC1F55}"/>
                </a:ext>
              </a:extLst>
            </p:cNvPr>
            <p:cNvSpPr/>
            <p:nvPr/>
          </p:nvSpPr>
          <p:spPr>
            <a:xfrm>
              <a:off x="10307349" y="4695317"/>
              <a:ext cx="342363" cy="722415"/>
            </a:xfrm>
            <a:custGeom>
              <a:avLst/>
              <a:gdLst>
                <a:gd name="connsiteX0" fmla="*/ 342363 w 342363"/>
                <a:gd name="connsiteY0" fmla="*/ 2163 h 722415"/>
                <a:gd name="connsiteX1" fmla="*/ 341794 w 342363"/>
                <a:gd name="connsiteY1" fmla="*/ 454246 h 722415"/>
                <a:gd name="connsiteX2" fmla="*/ 340428 w 342363"/>
                <a:gd name="connsiteY2" fmla="*/ 693263 h 722415"/>
                <a:gd name="connsiteX3" fmla="*/ 0 w 342363"/>
                <a:gd name="connsiteY3" fmla="*/ 692580 h 722415"/>
                <a:gd name="connsiteX4" fmla="*/ 2049 w 342363"/>
                <a:gd name="connsiteY4" fmla="*/ 6260 h 722415"/>
                <a:gd name="connsiteX5" fmla="*/ 156158 w 342363"/>
                <a:gd name="connsiteY5" fmla="*/ 31186 h 722415"/>
                <a:gd name="connsiteX6" fmla="*/ 341794 w 342363"/>
                <a:gd name="connsiteY6" fmla="*/ 0 h 722415"/>
                <a:gd name="connsiteX7" fmla="*/ 342363 w 342363"/>
                <a:gd name="connsiteY7" fmla="*/ 2163 h 72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63" h="722415">
                  <a:moveTo>
                    <a:pt x="342363" y="2163"/>
                  </a:moveTo>
                  <a:lnTo>
                    <a:pt x="341794" y="454246"/>
                  </a:lnTo>
                  <a:lnTo>
                    <a:pt x="340428" y="693263"/>
                  </a:lnTo>
                  <a:cubicBezTo>
                    <a:pt x="340428" y="732416"/>
                    <a:pt x="-114" y="732075"/>
                    <a:pt x="0" y="692580"/>
                  </a:cubicBezTo>
                  <a:lnTo>
                    <a:pt x="2049" y="6260"/>
                  </a:lnTo>
                  <a:cubicBezTo>
                    <a:pt x="30844" y="16504"/>
                    <a:pt x="97997" y="37333"/>
                    <a:pt x="156158" y="31186"/>
                  </a:cubicBezTo>
                  <a:cubicBezTo>
                    <a:pt x="214319" y="25040"/>
                    <a:pt x="288528" y="4439"/>
                    <a:pt x="341794" y="0"/>
                  </a:cubicBezTo>
                  <a:cubicBezTo>
                    <a:pt x="342102" y="683"/>
                    <a:pt x="342295" y="1412"/>
                    <a:pt x="342363" y="2163"/>
                  </a:cubicBezTo>
                  <a:close/>
                </a:path>
              </a:pathLst>
            </a:custGeom>
            <a:solidFill>
              <a:srgbClr val="EBEBEB">
                <a:alpha val="80000"/>
              </a:srgbClr>
            </a:solidFill>
            <a:ln w="11373" cap="flat">
              <a:noFill/>
              <a:prstDash val="solid"/>
              <a:miter/>
            </a:ln>
          </p:spPr>
          <p:txBody>
            <a:bodyPr rtlCol="0" anchor="ctr"/>
            <a:lstStyle/>
            <a:p>
              <a:endParaRPr lang="en-US">
                <a:solidFill>
                  <a:prstClr val="black"/>
                </a:solidFill>
              </a:endParaRPr>
            </a:p>
          </p:txBody>
        </p:sp>
        <p:sp>
          <p:nvSpPr>
            <p:cNvPr id="484" name="Freeform: Shape 483">
              <a:extLst>
                <a:ext uri="{FF2B5EF4-FFF2-40B4-BE49-F238E27FC236}">
                  <a16:creationId xmlns="" xmlns:a16="http://schemas.microsoft.com/office/drawing/2014/main" id="{60A197A1-88AB-4B1B-B2D4-0DA9219ECD5B}"/>
                </a:ext>
              </a:extLst>
            </p:cNvPr>
            <p:cNvSpPr/>
            <p:nvPr/>
          </p:nvSpPr>
          <p:spPr>
            <a:xfrm rot="4800">
              <a:off x="10392118" y="4359560"/>
              <a:ext cx="174368" cy="73070"/>
            </a:xfrm>
            <a:custGeom>
              <a:avLst/>
              <a:gdLst>
                <a:gd name="connsiteX0" fmla="*/ 168564 w 174368"/>
                <a:gd name="connsiteY0" fmla="*/ 0 h 73070"/>
                <a:gd name="connsiteX1" fmla="*/ 174369 w 174368"/>
                <a:gd name="connsiteY1" fmla="*/ 0 h 73070"/>
                <a:gd name="connsiteX2" fmla="*/ 174369 w 174368"/>
                <a:gd name="connsiteY2" fmla="*/ 73071 h 73070"/>
                <a:gd name="connsiteX3" fmla="*/ 168564 w 174368"/>
                <a:gd name="connsiteY3" fmla="*/ 73071 h 73070"/>
                <a:gd name="connsiteX4" fmla="*/ 5805 w 174368"/>
                <a:gd name="connsiteY4" fmla="*/ 73071 h 73070"/>
                <a:gd name="connsiteX5" fmla="*/ 0 w 174368"/>
                <a:gd name="connsiteY5" fmla="*/ 73071 h 73070"/>
                <a:gd name="connsiteX6" fmla="*/ 0 w 174368"/>
                <a:gd name="connsiteY6" fmla="*/ 0 h 73070"/>
                <a:gd name="connsiteX7" fmla="*/ 5805 w 174368"/>
                <a:gd name="connsiteY7" fmla="*/ 0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368" h="73070">
                  <a:moveTo>
                    <a:pt x="168564" y="0"/>
                  </a:moveTo>
                  <a:cubicBezTo>
                    <a:pt x="171770" y="0"/>
                    <a:pt x="174369" y="0"/>
                    <a:pt x="174369" y="0"/>
                  </a:cubicBezTo>
                  <a:lnTo>
                    <a:pt x="174369" y="73071"/>
                  </a:lnTo>
                  <a:cubicBezTo>
                    <a:pt x="174369" y="73071"/>
                    <a:pt x="171770" y="73071"/>
                    <a:pt x="168564" y="73071"/>
                  </a:cubicBezTo>
                  <a:lnTo>
                    <a:pt x="5805" y="73071"/>
                  </a:lnTo>
                  <a:cubicBezTo>
                    <a:pt x="2599" y="73071"/>
                    <a:pt x="0" y="73071"/>
                    <a:pt x="0" y="73071"/>
                  </a:cubicBezTo>
                  <a:lnTo>
                    <a:pt x="0" y="0"/>
                  </a:lnTo>
                  <a:cubicBezTo>
                    <a:pt x="0" y="0"/>
                    <a:pt x="2599" y="0"/>
                    <a:pt x="5805" y="0"/>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grpSp>
      <p:grpSp>
        <p:nvGrpSpPr>
          <p:cNvPr id="485" name="Graphic 166">
            <a:extLst>
              <a:ext uri="{FF2B5EF4-FFF2-40B4-BE49-F238E27FC236}">
                <a16:creationId xmlns="" xmlns:a16="http://schemas.microsoft.com/office/drawing/2014/main" id="{3B7DAF01-9931-4A76-9EAE-3C8228970815}"/>
              </a:ext>
            </a:extLst>
          </p:cNvPr>
          <p:cNvGrpSpPr/>
          <p:nvPr/>
        </p:nvGrpSpPr>
        <p:grpSpPr>
          <a:xfrm>
            <a:off x="484687" y="5296503"/>
            <a:ext cx="905354" cy="535858"/>
            <a:chOff x="8086995" y="4588511"/>
            <a:chExt cx="1207138" cy="714477"/>
          </a:xfrm>
        </p:grpSpPr>
        <p:sp>
          <p:nvSpPr>
            <p:cNvPr id="486" name="Freeform: Shape 485">
              <a:extLst>
                <a:ext uri="{FF2B5EF4-FFF2-40B4-BE49-F238E27FC236}">
                  <a16:creationId xmlns="" xmlns:a16="http://schemas.microsoft.com/office/drawing/2014/main" id="{E9ABF619-97C0-4CD5-8679-82FE7E99B01F}"/>
                </a:ext>
              </a:extLst>
            </p:cNvPr>
            <p:cNvSpPr/>
            <p:nvPr/>
          </p:nvSpPr>
          <p:spPr>
            <a:xfrm>
              <a:off x="8109342" y="4658835"/>
              <a:ext cx="392265" cy="376904"/>
            </a:xfrm>
            <a:custGeom>
              <a:avLst/>
              <a:gdLst>
                <a:gd name="connsiteX0" fmla="*/ 168525 w 392265"/>
                <a:gd name="connsiteY0" fmla="*/ 376797 h 376904"/>
                <a:gd name="connsiteX1" fmla="*/ 235791 w 392265"/>
                <a:gd name="connsiteY1" fmla="*/ 333546 h 376904"/>
                <a:gd name="connsiteX2" fmla="*/ 315464 w 392265"/>
                <a:gd name="connsiteY2" fmla="*/ 342651 h 376904"/>
                <a:gd name="connsiteX3" fmla="*/ 379885 w 392265"/>
                <a:gd name="connsiteY3" fmla="*/ 94984 h 376904"/>
                <a:gd name="connsiteX4" fmla="*/ 169436 w 392265"/>
                <a:gd name="connsiteY4" fmla="*/ 48091 h 376904"/>
                <a:gd name="connsiteX5" fmla="*/ 1441 w 392265"/>
                <a:gd name="connsiteY5" fmla="*/ 182851 h 376904"/>
                <a:gd name="connsiteX6" fmla="*/ 168525 w 392265"/>
                <a:gd name="connsiteY6" fmla="*/ 376797 h 37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265" h="376904">
                  <a:moveTo>
                    <a:pt x="168525" y="376797"/>
                  </a:moveTo>
                  <a:cubicBezTo>
                    <a:pt x="197429" y="376614"/>
                    <a:pt x="223631" y="359769"/>
                    <a:pt x="235791" y="333546"/>
                  </a:cubicBezTo>
                  <a:cubicBezTo>
                    <a:pt x="235791" y="333546"/>
                    <a:pt x="266067" y="363024"/>
                    <a:pt x="315464" y="342651"/>
                  </a:cubicBezTo>
                  <a:cubicBezTo>
                    <a:pt x="364861" y="322278"/>
                    <a:pt x="416534" y="198217"/>
                    <a:pt x="379885" y="94984"/>
                  </a:cubicBezTo>
                  <a:cubicBezTo>
                    <a:pt x="343235" y="-8249"/>
                    <a:pt x="246946" y="-32605"/>
                    <a:pt x="169436" y="48091"/>
                  </a:cubicBezTo>
                  <a:cubicBezTo>
                    <a:pt x="64610" y="9735"/>
                    <a:pt x="-11534" y="74042"/>
                    <a:pt x="1441" y="182851"/>
                  </a:cubicBezTo>
                  <a:cubicBezTo>
                    <a:pt x="14416" y="291661"/>
                    <a:pt x="115486" y="380438"/>
                    <a:pt x="168525" y="376797"/>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87" name="Freeform: Shape 486">
              <a:extLst>
                <a:ext uri="{FF2B5EF4-FFF2-40B4-BE49-F238E27FC236}">
                  <a16:creationId xmlns="" xmlns:a16="http://schemas.microsoft.com/office/drawing/2014/main" id="{220F4E34-FCEB-4878-8F29-7DBB868359F0}"/>
                </a:ext>
              </a:extLst>
            </p:cNvPr>
            <p:cNvSpPr/>
            <p:nvPr/>
          </p:nvSpPr>
          <p:spPr>
            <a:xfrm>
              <a:off x="8159172" y="4588511"/>
              <a:ext cx="139281" cy="143580"/>
            </a:xfrm>
            <a:custGeom>
              <a:avLst/>
              <a:gdLst>
                <a:gd name="connsiteX0" fmla="*/ 30714 w 139281"/>
                <a:gd name="connsiteY0" fmla="*/ 728 h 143580"/>
                <a:gd name="connsiteX1" fmla="*/ 138841 w 139281"/>
                <a:gd name="connsiteY1" fmla="*/ 119212 h 143580"/>
                <a:gd name="connsiteX2" fmla="*/ 99232 w 139281"/>
                <a:gd name="connsiteY2" fmla="*/ 128317 h 143580"/>
                <a:gd name="connsiteX3" fmla="*/ 11820 w 139281"/>
                <a:gd name="connsiteY3" fmla="*/ 53653 h 143580"/>
                <a:gd name="connsiteX4" fmla="*/ 30714 w 139281"/>
                <a:gd name="connsiteY4" fmla="*/ 728 h 14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81" h="143580">
                  <a:moveTo>
                    <a:pt x="30714" y="728"/>
                  </a:moveTo>
                  <a:cubicBezTo>
                    <a:pt x="85991" y="17038"/>
                    <a:pt x="127645" y="62679"/>
                    <a:pt x="138841" y="119212"/>
                  </a:cubicBezTo>
                  <a:cubicBezTo>
                    <a:pt x="143849" y="144707"/>
                    <a:pt x="104695" y="154040"/>
                    <a:pt x="99232" y="128317"/>
                  </a:cubicBezTo>
                  <a:cubicBezTo>
                    <a:pt x="90696" y="85294"/>
                    <a:pt x="53705" y="66173"/>
                    <a:pt x="11820" y="53653"/>
                  </a:cubicBezTo>
                  <a:cubicBezTo>
                    <a:pt x="-13220" y="46141"/>
                    <a:pt x="5560" y="-6784"/>
                    <a:pt x="30714" y="728"/>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88" name="Freeform: Shape 487">
              <a:extLst>
                <a:ext uri="{FF2B5EF4-FFF2-40B4-BE49-F238E27FC236}">
                  <a16:creationId xmlns="" xmlns:a16="http://schemas.microsoft.com/office/drawing/2014/main" id="{CA3F6263-83FD-47DB-800D-D97A6E66D423}"/>
                </a:ext>
              </a:extLst>
            </p:cNvPr>
            <p:cNvSpPr/>
            <p:nvPr/>
          </p:nvSpPr>
          <p:spPr>
            <a:xfrm>
              <a:off x="8271494" y="4599710"/>
              <a:ext cx="121898" cy="134191"/>
            </a:xfrm>
            <a:custGeom>
              <a:avLst/>
              <a:gdLst>
                <a:gd name="connsiteX0" fmla="*/ 0 w 121898"/>
                <a:gd name="connsiteY0" fmla="*/ 134191 h 134191"/>
                <a:gd name="connsiteX1" fmla="*/ 121899 w 121898"/>
                <a:gd name="connsiteY1" fmla="*/ 0 h 134191"/>
                <a:gd name="connsiteX2" fmla="*/ 0 w 121898"/>
                <a:gd name="connsiteY2" fmla="*/ 134191 h 134191"/>
              </a:gdLst>
              <a:ahLst/>
              <a:cxnLst>
                <a:cxn ang="0">
                  <a:pos x="connsiteX0" y="connsiteY0"/>
                </a:cxn>
                <a:cxn ang="0">
                  <a:pos x="connsiteX1" y="connsiteY1"/>
                </a:cxn>
                <a:cxn ang="0">
                  <a:pos x="connsiteX2" y="connsiteY2"/>
                </a:cxn>
              </a:cxnLst>
              <a:rect l="l" t="t" r="r" b="b"/>
              <a:pathLst>
                <a:path w="121898" h="134191">
                  <a:moveTo>
                    <a:pt x="0" y="134191"/>
                  </a:moveTo>
                  <a:cubicBezTo>
                    <a:pt x="0" y="134191"/>
                    <a:pt x="7626" y="15479"/>
                    <a:pt x="121899" y="0"/>
                  </a:cubicBezTo>
                  <a:cubicBezTo>
                    <a:pt x="111841" y="65127"/>
                    <a:pt x="63860" y="117938"/>
                    <a:pt x="0" y="134191"/>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89" name="Freeform: Shape 488">
              <a:extLst>
                <a:ext uri="{FF2B5EF4-FFF2-40B4-BE49-F238E27FC236}">
                  <a16:creationId xmlns="" xmlns:a16="http://schemas.microsoft.com/office/drawing/2014/main" id="{F5614986-5F80-4B93-8FE0-5352EC8048F4}"/>
                </a:ext>
              </a:extLst>
            </p:cNvPr>
            <p:cNvSpPr/>
            <p:nvPr/>
          </p:nvSpPr>
          <p:spPr>
            <a:xfrm>
              <a:off x="8640594" y="4716911"/>
              <a:ext cx="399829" cy="400898"/>
            </a:xfrm>
            <a:custGeom>
              <a:avLst/>
              <a:gdLst>
                <a:gd name="connsiteX0" fmla="*/ 20497 w 399829"/>
                <a:gd name="connsiteY0" fmla="*/ 298575 h 400898"/>
                <a:gd name="connsiteX1" fmla="*/ 96413 w 399829"/>
                <a:gd name="connsiteY1" fmla="*/ 324297 h 400898"/>
                <a:gd name="connsiteX2" fmla="*/ 138526 w 399829"/>
                <a:gd name="connsiteY2" fmla="*/ 392588 h 400898"/>
                <a:gd name="connsiteX3" fmla="*/ 373104 w 399829"/>
                <a:gd name="connsiteY3" fmla="*/ 290152 h 400898"/>
                <a:gd name="connsiteX4" fmla="*/ 279887 w 399829"/>
                <a:gd name="connsiteY4" fmla="*/ 95638 h 400898"/>
                <a:gd name="connsiteX5" fmla="*/ 70121 w 399829"/>
                <a:gd name="connsiteY5" fmla="*/ 46810 h 400898"/>
                <a:gd name="connsiteX6" fmla="*/ 20497 w 399829"/>
                <a:gd name="connsiteY6" fmla="*/ 298575 h 4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29" h="400898">
                  <a:moveTo>
                    <a:pt x="20497" y="298575"/>
                  </a:moveTo>
                  <a:cubicBezTo>
                    <a:pt x="38648" y="321179"/>
                    <a:pt x="68259" y="331218"/>
                    <a:pt x="96413" y="324297"/>
                  </a:cubicBezTo>
                  <a:cubicBezTo>
                    <a:pt x="96413" y="324297"/>
                    <a:pt x="91974" y="366410"/>
                    <a:pt x="138526" y="392588"/>
                  </a:cubicBezTo>
                  <a:cubicBezTo>
                    <a:pt x="185077" y="418766"/>
                    <a:pt x="314601" y="382686"/>
                    <a:pt x="373104" y="290152"/>
                  </a:cubicBezTo>
                  <a:cubicBezTo>
                    <a:pt x="431606" y="197618"/>
                    <a:pt x="391201" y="106792"/>
                    <a:pt x="279887" y="95638"/>
                  </a:cubicBezTo>
                  <a:cubicBezTo>
                    <a:pt x="245742" y="-10440"/>
                    <a:pt x="147631" y="-30586"/>
                    <a:pt x="70121" y="46810"/>
                  </a:cubicBezTo>
                  <a:cubicBezTo>
                    <a:pt x="-7389" y="124206"/>
                    <a:pt x="-15356" y="258738"/>
                    <a:pt x="20497" y="298575"/>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90" name="Freeform: Shape 489">
              <a:extLst>
                <a:ext uri="{FF2B5EF4-FFF2-40B4-BE49-F238E27FC236}">
                  <a16:creationId xmlns="" xmlns:a16="http://schemas.microsoft.com/office/drawing/2014/main" id="{78BA3FCD-EC98-4F9D-A107-E7776014B710}"/>
                </a:ext>
              </a:extLst>
            </p:cNvPr>
            <p:cNvSpPr/>
            <p:nvPr/>
          </p:nvSpPr>
          <p:spPr>
            <a:xfrm>
              <a:off x="8894873" y="4658810"/>
              <a:ext cx="73845" cy="176964"/>
            </a:xfrm>
            <a:custGeom>
              <a:avLst/>
              <a:gdLst>
                <a:gd name="connsiteX0" fmla="*/ 62827 w 73845"/>
                <a:gd name="connsiteY0" fmla="*/ 11581 h 176964"/>
                <a:gd name="connsiteX1" fmla="*/ 36535 w 73845"/>
                <a:gd name="connsiteY1" fmla="*/ 169787 h 176964"/>
                <a:gd name="connsiteX2" fmla="*/ 4893 w 73845"/>
                <a:gd name="connsiteY2" fmla="*/ 144405 h 176964"/>
                <a:gd name="connsiteX3" fmla="*/ 9560 w 73845"/>
                <a:gd name="connsiteY3" fmla="*/ 29450 h 176964"/>
                <a:gd name="connsiteX4" fmla="*/ 62827 w 73845"/>
                <a:gd name="connsiteY4" fmla="*/ 11581 h 17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45" h="176964">
                  <a:moveTo>
                    <a:pt x="62827" y="11581"/>
                  </a:moveTo>
                  <a:cubicBezTo>
                    <a:pt x="84167" y="65098"/>
                    <a:pt x="74038" y="126047"/>
                    <a:pt x="36535" y="169787"/>
                  </a:cubicBezTo>
                  <a:cubicBezTo>
                    <a:pt x="19576" y="189591"/>
                    <a:pt x="-12179" y="164210"/>
                    <a:pt x="4893" y="144405"/>
                  </a:cubicBezTo>
                  <a:cubicBezTo>
                    <a:pt x="33462" y="111057"/>
                    <a:pt x="25722" y="70310"/>
                    <a:pt x="9560" y="29450"/>
                  </a:cubicBezTo>
                  <a:cubicBezTo>
                    <a:pt x="-115" y="5206"/>
                    <a:pt x="53152" y="-12777"/>
                    <a:pt x="62827" y="11581"/>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91" name="Freeform: Shape 490">
              <a:extLst>
                <a:ext uri="{FF2B5EF4-FFF2-40B4-BE49-F238E27FC236}">
                  <a16:creationId xmlns="" xmlns:a16="http://schemas.microsoft.com/office/drawing/2014/main" id="{A8775446-171C-4790-976C-8F55EC4542BF}"/>
                </a:ext>
              </a:extLst>
            </p:cNvPr>
            <p:cNvSpPr/>
            <p:nvPr/>
          </p:nvSpPr>
          <p:spPr>
            <a:xfrm>
              <a:off x="8894759" y="4797146"/>
              <a:ext cx="180856" cy="60528"/>
            </a:xfrm>
            <a:custGeom>
              <a:avLst/>
              <a:gdLst>
                <a:gd name="connsiteX0" fmla="*/ 0 w 180856"/>
                <a:gd name="connsiteY0" fmla="*/ 26443 h 60528"/>
                <a:gd name="connsiteX1" fmla="*/ 180856 w 180856"/>
                <a:gd name="connsiteY1" fmla="*/ 39418 h 60528"/>
                <a:gd name="connsiteX2" fmla="*/ 0 w 180856"/>
                <a:gd name="connsiteY2" fmla="*/ 26443 h 60528"/>
              </a:gdLst>
              <a:ahLst/>
              <a:cxnLst>
                <a:cxn ang="0">
                  <a:pos x="connsiteX0" y="connsiteY0"/>
                </a:cxn>
                <a:cxn ang="0">
                  <a:pos x="connsiteX1" y="connsiteY1"/>
                </a:cxn>
                <a:cxn ang="0">
                  <a:pos x="connsiteX2" y="connsiteY2"/>
                </a:cxn>
              </a:cxnLst>
              <a:rect l="l" t="t" r="r" b="b"/>
              <a:pathLst>
                <a:path w="180856" h="60528">
                  <a:moveTo>
                    <a:pt x="0" y="26443"/>
                  </a:moveTo>
                  <a:cubicBezTo>
                    <a:pt x="0" y="26443"/>
                    <a:pt x="98111" y="-40937"/>
                    <a:pt x="180856" y="39418"/>
                  </a:cubicBezTo>
                  <a:cubicBezTo>
                    <a:pt x="123412" y="71720"/>
                    <a:pt x="52242" y="66609"/>
                    <a:pt x="0" y="26443"/>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92" name="Freeform: Shape 491">
              <a:extLst>
                <a:ext uri="{FF2B5EF4-FFF2-40B4-BE49-F238E27FC236}">
                  <a16:creationId xmlns="" xmlns:a16="http://schemas.microsoft.com/office/drawing/2014/main" id="{45296DF8-8EE8-4616-936A-873F445BD89C}"/>
                </a:ext>
              </a:extLst>
            </p:cNvPr>
            <p:cNvSpPr/>
            <p:nvPr/>
          </p:nvSpPr>
          <p:spPr>
            <a:xfrm>
              <a:off x="8394196" y="4699746"/>
              <a:ext cx="394652" cy="390325"/>
            </a:xfrm>
            <a:custGeom>
              <a:avLst/>
              <a:gdLst>
                <a:gd name="connsiteX0" fmla="*/ 191776 w 394652"/>
                <a:gd name="connsiteY0" fmla="*/ 389039 h 390325"/>
                <a:gd name="connsiteX1" fmla="*/ 132249 w 394652"/>
                <a:gd name="connsiteY1" fmla="*/ 335658 h 390325"/>
                <a:gd name="connsiteX2" fmla="*/ 51894 w 394652"/>
                <a:gd name="connsiteY2" fmla="*/ 332130 h 390325"/>
                <a:gd name="connsiteX3" fmla="*/ 27537 w 394652"/>
                <a:gd name="connsiteY3" fmla="*/ 77292 h 390325"/>
                <a:gd name="connsiteX4" fmla="*/ 242766 w 394652"/>
                <a:gd name="connsiteY4" fmla="*/ 64203 h 390325"/>
                <a:gd name="connsiteX5" fmla="*/ 387315 w 394652"/>
                <a:gd name="connsiteY5" fmla="*/ 223548 h 390325"/>
                <a:gd name="connsiteX6" fmla="*/ 191776 w 394652"/>
                <a:gd name="connsiteY6" fmla="*/ 389039 h 39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52" h="390325">
                  <a:moveTo>
                    <a:pt x="191776" y="389039"/>
                  </a:moveTo>
                  <a:cubicBezTo>
                    <a:pt x="163276" y="384258"/>
                    <a:pt x="140090" y="363475"/>
                    <a:pt x="132249" y="335658"/>
                  </a:cubicBezTo>
                  <a:cubicBezTo>
                    <a:pt x="132249" y="335658"/>
                    <a:pt x="98104" y="360015"/>
                    <a:pt x="51894" y="332130"/>
                  </a:cubicBezTo>
                  <a:cubicBezTo>
                    <a:pt x="5684" y="304245"/>
                    <a:pt x="-24933" y="173468"/>
                    <a:pt x="27537" y="77292"/>
                  </a:cubicBezTo>
                  <a:cubicBezTo>
                    <a:pt x="80007" y="-18884"/>
                    <a:pt x="178915" y="-27647"/>
                    <a:pt x="242766" y="64203"/>
                  </a:cubicBezTo>
                  <a:cubicBezTo>
                    <a:pt x="352373" y="43033"/>
                    <a:pt x="417363" y="118608"/>
                    <a:pt x="387315" y="223548"/>
                  </a:cubicBezTo>
                  <a:cubicBezTo>
                    <a:pt x="357267" y="328487"/>
                    <a:pt x="244018" y="400990"/>
                    <a:pt x="191776" y="389039"/>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93" name="Freeform: Shape 492">
              <a:extLst>
                <a:ext uri="{FF2B5EF4-FFF2-40B4-BE49-F238E27FC236}">
                  <a16:creationId xmlns="" xmlns:a16="http://schemas.microsoft.com/office/drawing/2014/main" id="{3204E022-9D54-4BB6-847C-A69452FCA8F7}"/>
                </a:ext>
              </a:extLst>
            </p:cNvPr>
            <p:cNvSpPr/>
            <p:nvPr/>
          </p:nvSpPr>
          <p:spPr>
            <a:xfrm>
              <a:off x="8394196" y="4699746"/>
              <a:ext cx="394652" cy="390325"/>
            </a:xfrm>
            <a:custGeom>
              <a:avLst/>
              <a:gdLst>
                <a:gd name="connsiteX0" fmla="*/ 191776 w 394652"/>
                <a:gd name="connsiteY0" fmla="*/ 389039 h 390325"/>
                <a:gd name="connsiteX1" fmla="*/ 132249 w 394652"/>
                <a:gd name="connsiteY1" fmla="*/ 335658 h 390325"/>
                <a:gd name="connsiteX2" fmla="*/ 51894 w 394652"/>
                <a:gd name="connsiteY2" fmla="*/ 332130 h 390325"/>
                <a:gd name="connsiteX3" fmla="*/ 27537 w 394652"/>
                <a:gd name="connsiteY3" fmla="*/ 77292 h 390325"/>
                <a:gd name="connsiteX4" fmla="*/ 242766 w 394652"/>
                <a:gd name="connsiteY4" fmla="*/ 64203 h 390325"/>
                <a:gd name="connsiteX5" fmla="*/ 387315 w 394652"/>
                <a:gd name="connsiteY5" fmla="*/ 223548 h 390325"/>
                <a:gd name="connsiteX6" fmla="*/ 191776 w 394652"/>
                <a:gd name="connsiteY6" fmla="*/ 389039 h 39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52" h="390325">
                  <a:moveTo>
                    <a:pt x="191776" y="389039"/>
                  </a:moveTo>
                  <a:cubicBezTo>
                    <a:pt x="163276" y="384258"/>
                    <a:pt x="140090" y="363475"/>
                    <a:pt x="132249" y="335658"/>
                  </a:cubicBezTo>
                  <a:cubicBezTo>
                    <a:pt x="132249" y="335658"/>
                    <a:pt x="98104" y="360015"/>
                    <a:pt x="51894" y="332130"/>
                  </a:cubicBezTo>
                  <a:cubicBezTo>
                    <a:pt x="5684" y="304245"/>
                    <a:pt x="-24933" y="173468"/>
                    <a:pt x="27537" y="77292"/>
                  </a:cubicBezTo>
                  <a:cubicBezTo>
                    <a:pt x="80007" y="-18884"/>
                    <a:pt x="178915" y="-27647"/>
                    <a:pt x="242766" y="64203"/>
                  </a:cubicBezTo>
                  <a:cubicBezTo>
                    <a:pt x="352373" y="43033"/>
                    <a:pt x="417363" y="118608"/>
                    <a:pt x="387315" y="223548"/>
                  </a:cubicBezTo>
                  <a:cubicBezTo>
                    <a:pt x="357267" y="328487"/>
                    <a:pt x="244018" y="400990"/>
                    <a:pt x="191776" y="389039"/>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94" name="Freeform: Shape 493">
              <a:extLst>
                <a:ext uri="{FF2B5EF4-FFF2-40B4-BE49-F238E27FC236}">
                  <a16:creationId xmlns="" xmlns:a16="http://schemas.microsoft.com/office/drawing/2014/main" id="{AA95278A-C19C-47B9-A4E4-0EFC580167E0}"/>
                </a:ext>
              </a:extLst>
            </p:cNvPr>
            <p:cNvSpPr/>
            <p:nvPr/>
          </p:nvSpPr>
          <p:spPr>
            <a:xfrm>
              <a:off x="8616916" y="4661703"/>
              <a:ext cx="151975" cy="127765"/>
            </a:xfrm>
            <a:custGeom>
              <a:avLst/>
              <a:gdLst>
                <a:gd name="connsiteX0" fmla="*/ 126579 w 151975"/>
                <a:gd name="connsiteY0" fmla="*/ 152 h 127765"/>
                <a:gd name="connsiteX1" fmla="*/ 1380 w 151975"/>
                <a:gd name="connsiteY1" fmla="*/ 100084 h 127765"/>
                <a:gd name="connsiteX2" fmla="*/ 39053 w 151975"/>
                <a:gd name="connsiteY2" fmla="*/ 115335 h 127765"/>
                <a:gd name="connsiteX3" fmla="*/ 137164 w 151975"/>
                <a:gd name="connsiteY3" fmla="*/ 55467 h 127765"/>
                <a:gd name="connsiteX4" fmla="*/ 126579 w 151975"/>
                <a:gd name="connsiteY4" fmla="*/ 152 h 127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75" h="127765">
                  <a:moveTo>
                    <a:pt x="126579" y="152"/>
                  </a:moveTo>
                  <a:cubicBezTo>
                    <a:pt x="69535" y="7652"/>
                    <a:pt x="21334" y="46123"/>
                    <a:pt x="1380" y="100084"/>
                  </a:cubicBezTo>
                  <a:cubicBezTo>
                    <a:pt x="-7612" y="124440"/>
                    <a:pt x="29948" y="139920"/>
                    <a:pt x="39053" y="115335"/>
                  </a:cubicBezTo>
                  <a:cubicBezTo>
                    <a:pt x="54191" y="74247"/>
                    <a:pt x="93686" y="61158"/>
                    <a:pt x="137164" y="55467"/>
                  </a:cubicBezTo>
                  <a:cubicBezTo>
                    <a:pt x="162773" y="52053"/>
                    <a:pt x="152529" y="-3263"/>
                    <a:pt x="126579" y="152"/>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95" name="Freeform: Shape 494">
              <a:extLst>
                <a:ext uri="{FF2B5EF4-FFF2-40B4-BE49-F238E27FC236}">
                  <a16:creationId xmlns="" xmlns:a16="http://schemas.microsoft.com/office/drawing/2014/main" id="{9132C033-A4F5-427E-A9EE-4E8AF90FAC4D}"/>
                </a:ext>
              </a:extLst>
            </p:cNvPr>
            <p:cNvSpPr/>
            <p:nvPr/>
          </p:nvSpPr>
          <p:spPr>
            <a:xfrm>
              <a:off x="8541010" y="4639091"/>
              <a:ext cx="99470" cy="151718"/>
            </a:xfrm>
            <a:custGeom>
              <a:avLst/>
              <a:gdLst>
                <a:gd name="connsiteX0" fmla="*/ 99138 w 99470"/>
                <a:gd name="connsiteY0" fmla="*/ 151719 h 151718"/>
                <a:gd name="connsiteX1" fmla="*/ 3 w 99470"/>
                <a:gd name="connsiteY1" fmla="*/ 0 h 151718"/>
                <a:gd name="connsiteX2" fmla="*/ 99138 w 99470"/>
                <a:gd name="connsiteY2" fmla="*/ 151719 h 151718"/>
              </a:gdLst>
              <a:ahLst/>
              <a:cxnLst>
                <a:cxn ang="0">
                  <a:pos x="connsiteX0" y="connsiteY0"/>
                </a:cxn>
                <a:cxn ang="0">
                  <a:pos x="connsiteX1" y="connsiteY1"/>
                </a:cxn>
                <a:cxn ang="0">
                  <a:pos x="connsiteX2" y="connsiteY2"/>
                </a:cxn>
              </a:cxnLst>
              <a:rect l="l" t="t" r="r" b="b"/>
              <a:pathLst>
                <a:path w="99470" h="151718">
                  <a:moveTo>
                    <a:pt x="99138" y="151719"/>
                  </a:moveTo>
                  <a:cubicBezTo>
                    <a:pt x="99138" y="151719"/>
                    <a:pt x="110520" y="33348"/>
                    <a:pt x="3" y="0"/>
                  </a:cubicBezTo>
                  <a:cubicBezTo>
                    <a:pt x="-402" y="65889"/>
                    <a:pt x="38635" y="125632"/>
                    <a:pt x="99138" y="151719"/>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96" name="Freeform: Shape 495">
              <a:extLst>
                <a:ext uri="{FF2B5EF4-FFF2-40B4-BE49-F238E27FC236}">
                  <a16:creationId xmlns="" xmlns:a16="http://schemas.microsoft.com/office/drawing/2014/main" id="{9802B3A8-8D69-4809-B7E9-8D7BE7DD9FAC}"/>
                </a:ext>
              </a:extLst>
            </p:cNvPr>
            <p:cNvSpPr/>
            <p:nvPr/>
          </p:nvSpPr>
          <p:spPr>
            <a:xfrm>
              <a:off x="8903094" y="4721105"/>
              <a:ext cx="391039" cy="358127"/>
            </a:xfrm>
            <a:custGeom>
              <a:avLst/>
              <a:gdLst>
                <a:gd name="connsiteX0" fmla="*/ 284859 w 391039"/>
                <a:gd name="connsiteY0" fmla="*/ 347306 h 358127"/>
                <a:gd name="connsiteX1" fmla="*/ 207805 w 391039"/>
                <a:gd name="connsiteY1" fmla="*/ 325567 h 358127"/>
                <a:gd name="connsiteX2" fmla="*/ 134165 w 391039"/>
                <a:gd name="connsiteY2" fmla="*/ 357663 h 358127"/>
                <a:gd name="connsiteX3" fmla="*/ 201 w 391039"/>
                <a:gd name="connsiteY3" fmla="*/ 139589 h 358127"/>
                <a:gd name="connsiteX4" fmla="*/ 187773 w 391039"/>
                <a:gd name="connsiteY4" fmla="*/ 33169 h 358127"/>
                <a:gd name="connsiteX5" fmla="*/ 387750 w 391039"/>
                <a:gd name="connsiteY5" fmla="*/ 112842 h 358127"/>
                <a:gd name="connsiteX6" fmla="*/ 284859 w 391039"/>
                <a:gd name="connsiteY6" fmla="*/ 347306 h 3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039" h="358127">
                  <a:moveTo>
                    <a:pt x="284859" y="347306"/>
                  </a:moveTo>
                  <a:cubicBezTo>
                    <a:pt x="257133" y="355546"/>
                    <a:pt x="227131" y="347089"/>
                    <a:pt x="207805" y="325567"/>
                  </a:cubicBezTo>
                  <a:cubicBezTo>
                    <a:pt x="207805" y="325567"/>
                    <a:pt x="187545" y="362671"/>
                    <a:pt x="134165" y="357663"/>
                  </a:cubicBezTo>
                  <a:cubicBezTo>
                    <a:pt x="80784" y="352655"/>
                    <a:pt x="-4693" y="249081"/>
                    <a:pt x="201" y="139589"/>
                  </a:cubicBezTo>
                  <a:cubicBezTo>
                    <a:pt x="5095" y="30096"/>
                    <a:pt x="90003" y="-21236"/>
                    <a:pt x="187773" y="33169"/>
                  </a:cubicBezTo>
                  <a:cubicBezTo>
                    <a:pt x="276778" y="-34097"/>
                    <a:pt x="368401" y="5170"/>
                    <a:pt x="387750" y="112842"/>
                  </a:cubicBezTo>
                  <a:cubicBezTo>
                    <a:pt x="407099" y="220513"/>
                    <a:pt x="336987" y="335127"/>
                    <a:pt x="284859" y="347306"/>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sp>
          <p:nvSpPr>
            <p:cNvPr id="497" name="Freeform: Shape 496">
              <a:extLst>
                <a:ext uri="{FF2B5EF4-FFF2-40B4-BE49-F238E27FC236}">
                  <a16:creationId xmlns="" xmlns:a16="http://schemas.microsoft.com/office/drawing/2014/main" id="{0F1078BD-C3FB-490B-A3CA-E0809D197AAF}"/>
                </a:ext>
              </a:extLst>
            </p:cNvPr>
            <p:cNvSpPr/>
            <p:nvPr/>
          </p:nvSpPr>
          <p:spPr>
            <a:xfrm>
              <a:off x="8903094" y="4721105"/>
              <a:ext cx="391039" cy="358127"/>
            </a:xfrm>
            <a:custGeom>
              <a:avLst/>
              <a:gdLst>
                <a:gd name="connsiteX0" fmla="*/ 284859 w 391039"/>
                <a:gd name="connsiteY0" fmla="*/ 347306 h 358127"/>
                <a:gd name="connsiteX1" fmla="*/ 207805 w 391039"/>
                <a:gd name="connsiteY1" fmla="*/ 325567 h 358127"/>
                <a:gd name="connsiteX2" fmla="*/ 134165 w 391039"/>
                <a:gd name="connsiteY2" fmla="*/ 357663 h 358127"/>
                <a:gd name="connsiteX3" fmla="*/ 201 w 391039"/>
                <a:gd name="connsiteY3" fmla="*/ 139589 h 358127"/>
                <a:gd name="connsiteX4" fmla="*/ 187773 w 391039"/>
                <a:gd name="connsiteY4" fmla="*/ 33169 h 358127"/>
                <a:gd name="connsiteX5" fmla="*/ 387750 w 391039"/>
                <a:gd name="connsiteY5" fmla="*/ 112842 h 358127"/>
                <a:gd name="connsiteX6" fmla="*/ 284859 w 391039"/>
                <a:gd name="connsiteY6" fmla="*/ 347306 h 3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039" h="358127">
                  <a:moveTo>
                    <a:pt x="284859" y="347306"/>
                  </a:moveTo>
                  <a:cubicBezTo>
                    <a:pt x="257133" y="355546"/>
                    <a:pt x="227131" y="347089"/>
                    <a:pt x="207805" y="325567"/>
                  </a:cubicBezTo>
                  <a:cubicBezTo>
                    <a:pt x="207805" y="325567"/>
                    <a:pt x="187545" y="362671"/>
                    <a:pt x="134165" y="357663"/>
                  </a:cubicBezTo>
                  <a:cubicBezTo>
                    <a:pt x="80784" y="352655"/>
                    <a:pt x="-4693" y="249081"/>
                    <a:pt x="201" y="139589"/>
                  </a:cubicBezTo>
                  <a:cubicBezTo>
                    <a:pt x="5095" y="30096"/>
                    <a:pt x="90003" y="-21236"/>
                    <a:pt x="187773" y="33169"/>
                  </a:cubicBezTo>
                  <a:cubicBezTo>
                    <a:pt x="276778" y="-34097"/>
                    <a:pt x="368401" y="5170"/>
                    <a:pt x="387750" y="112842"/>
                  </a:cubicBezTo>
                  <a:cubicBezTo>
                    <a:pt x="407099" y="220513"/>
                    <a:pt x="336987" y="335127"/>
                    <a:pt x="284859" y="347306"/>
                  </a:cubicBezTo>
                  <a:close/>
                </a:path>
              </a:pathLst>
            </a:custGeom>
            <a:solidFill>
              <a:srgbClr val="000000">
                <a:alpha val="10000"/>
              </a:srgbClr>
            </a:solidFill>
            <a:ln w="11373" cap="flat">
              <a:noFill/>
              <a:prstDash val="solid"/>
              <a:miter/>
            </a:ln>
          </p:spPr>
          <p:txBody>
            <a:bodyPr rtlCol="0" anchor="ctr"/>
            <a:lstStyle/>
            <a:p>
              <a:endParaRPr lang="en-US">
                <a:solidFill>
                  <a:prstClr val="black"/>
                </a:solidFill>
              </a:endParaRPr>
            </a:p>
          </p:txBody>
        </p:sp>
        <p:sp>
          <p:nvSpPr>
            <p:cNvPr id="498" name="Freeform: Shape 497">
              <a:extLst>
                <a:ext uri="{FF2B5EF4-FFF2-40B4-BE49-F238E27FC236}">
                  <a16:creationId xmlns="" xmlns:a16="http://schemas.microsoft.com/office/drawing/2014/main" id="{E0D91502-58FD-4EE3-AE28-09809729F164}"/>
                </a:ext>
              </a:extLst>
            </p:cNvPr>
            <p:cNvSpPr/>
            <p:nvPr/>
          </p:nvSpPr>
          <p:spPr>
            <a:xfrm>
              <a:off x="9072409" y="4612937"/>
              <a:ext cx="109991" cy="165689"/>
            </a:xfrm>
            <a:custGeom>
              <a:avLst/>
              <a:gdLst>
                <a:gd name="connsiteX0" fmla="*/ 69106 w 109991"/>
                <a:gd name="connsiteY0" fmla="*/ 2821 h 165689"/>
                <a:gd name="connsiteX1" fmla="*/ 815 w 109991"/>
                <a:gd name="connsiteY1" fmla="*/ 147711 h 165689"/>
                <a:gd name="connsiteX2" fmla="*/ 41334 w 109991"/>
                <a:gd name="connsiteY2" fmla="*/ 144866 h 165689"/>
                <a:gd name="connsiteX3" fmla="*/ 103137 w 109991"/>
                <a:gd name="connsiteY3" fmla="*/ 47893 h 165689"/>
                <a:gd name="connsiteX4" fmla="*/ 69106 w 109991"/>
                <a:gd name="connsiteY4" fmla="*/ 2821 h 16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91" h="165689">
                  <a:moveTo>
                    <a:pt x="69106" y="2821"/>
                  </a:moveTo>
                  <a:cubicBezTo>
                    <a:pt x="21223" y="34702"/>
                    <a:pt x="-5069" y="90484"/>
                    <a:pt x="815" y="147711"/>
                  </a:cubicBezTo>
                  <a:cubicBezTo>
                    <a:pt x="3433" y="173662"/>
                    <a:pt x="43952" y="170475"/>
                    <a:pt x="41334" y="144866"/>
                  </a:cubicBezTo>
                  <a:cubicBezTo>
                    <a:pt x="36896" y="101273"/>
                    <a:pt x="66602" y="72250"/>
                    <a:pt x="103137" y="47893"/>
                  </a:cubicBezTo>
                  <a:cubicBezTo>
                    <a:pt x="124535" y="33438"/>
                    <a:pt x="90959" y="-11633"/>
                    <a:pt x="69106" y="2821"/>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499" name="Freeform: Shape 498">
              <a:extLst>
                <a:ext uri="{FF2B5EF4-FFF2-40B4-BE49-F238E27FC236}">
                  <a16:creationId xmlns="" xmlns:a16="http://schemas.microsoft.com/office/drawing/2014/main" id="{F28658D9-B120-4BC6-B243-7A8068CEFD8C}"/>
                </a:ext>
              </a:extLst>
            </p:cNvPr>
            <p:cNvSpPr/>
            <p:nvPr/>
          </p:nvSpPr>
          <p:spPr>
            <a:xfrm>
              <a:off x="8949846" y="4682622"/>
              <a:ext cx="155816" cy="94945"/>
            </a:xfrm>
            <a:custGeom>
              <a:avLst/>
              <a:gdLst>
                <a:gd name="connsiteX0" fmla="*/ 155816 w 155816"/>
                <a:gd name="connsiteY0" fmla="*/ 94758 h 94945"/>
                <a:gd name="connsiteX1" fmla="*/ 0 w 155816"/>
                <a:gd name="connsiteY1" fmla="*/ 2110 h 94945"/>
                <a:gd name="connsiteX2" fmla="*/ 155816 w 155816"/>
                <a:gd name="connsiteY2" fmla="*/ 94758 h 94945"/>
              </a:gdLst>
              <a:ahLst/>
              <a:cxnLst>
                <a:cxn ang="0">
                  <a:pos x="connsiteX0" y="connsiteY0"/>
                </a:cxn>
                <a:cxn ang="0">
                  <a:pos x="connsiteX1" y="connsiteY1"/>
                </a:cxn>
                <a:cxn ang="0">
                  <a:pos x="connsiteX2" y="connsiteY2"/>
                </a:cxn>
              </a:cxnLst>
              <a:rect l="l" t="t" r="r" b="b"/>
              <a:pathLst>
                <a:path w="155816" h="94945">
                  <a:moveTo>
                    <a:pt x="155816" y="94758"/>
                  </a:moveTo>
                  <a:cubicBezTo>
                    <a:pt x="155816" y="94758"/>
                    <a:pt x="113818" y="-16556"/>
                    <a:pt x="0" y="2110"/>
                  </a:cubicBezTo>
                  <a:cubicBezTo>
                    <a:pt x="28671" y="61432"/>
                    <a:pt x="90007" y="97899"/>
                    <a:pt x="155816" y="94758"/>
                  </a:cubicBezTo>
                  <a:close/>
                </a:path>
              </a:pathLst>
            </a:custGeom>
            <a:solidFill>
              <a:srgbClr val="37474F"/>
            </a:solidFill>
            <a:ln w="11373" cap="flat">
              <a:noFill/>
              <a:prstDash val="solid"/>
              <a:miter/>
            </a:ln>
          </p:spPr>
          <p:txBody>
            <a:bodyPr rtlCol="0" anchor="ctr"/>
            <a:lstStyle/>
            <a:p>
              <a:endParaRPr lang="en-US">
                <a:solidFill>
                  <a:prstClr val="black"/>
                </a:solidFill>
              </a:endParaRPr>
            </a:p>
          </p:txBody>
        </p:sp>
        <p:sp>
          <p:nvSpPr>
            <p:cNvPr id="500" name="Freeform: Shape 499">
              <a:extLst>
                <a:ext uri="{FF2B5EF4-FFF2-40B4-BE49-F238E27FC236}">
                  <a16:creationId xmlns="" xmlns:a16="http://schemas.microsoft.com/office/drawing/2014/main" id="{41FBD23F-3CF6-4805-964E-94EAE39BAEC3}"/>
                </a:ext>
              </a:extLst>
            </p:cNvPr>
            <p:cNvSpPr/>
            <p:nvPr/>
          </p:nvSpPr>
          <p:spPr>
            <a:xfrm>
              <a:off x="8086995" y="4912936"/>
              <a:ext cx="1201799" cy="390052"/>
            </a:xfrm>
            <a:custGeom>
              <a:avLst/>
              <a:gdLst>
                <a:gd name="connsiteX0" fmla="*/ 1201800 w 1201799"/>
                <a:gd name="connsiteY0" fmla="*/ 0 h 390052"/>
                <a:gd name="connsiteX1" fmla="*/ 961417 w 1201799"/>
                <a:gd name="connsiteY1" fmla="*/ 390053 h 390052"/>
                <a:gd name="connsiteX2" fmla="*/ 240269 w 1201799"/>
                <a:gd name="connsiteY2" fmla="*/ 390053 h 390052"/>
                <a:gd name="connsiteX3" fmla="*/ 0 w 1201799"/>
                <a:gd name="connsiteY3" fmla="*/ 0 h 390052"/>
              </a:gdLst>
              <a:ahLst/>
              <a:cxnLst>
                <a:cxn ang="0">
                  <a:pos x="connsiteX0" y="connsiteY0"/>
                </a:cxn>
                <a:cxn ang="0">
                  <a:pos x="connsiteX1" y="connsiteY1"/>
                </a:cxn>
                <a:cxn ang="0">
                  <a:pos x="connsiteX2" y="connsiteY2"/>
                </a:cxn>
                <a:cxn ang="0">
                  <a:pos x="connsiteX3" y="connsiteY3"/>
                </a:cxn>
              </a:cxnLst>
              <a:rect l="l" t="t" r="r" b="b"/>
              <a:pathLst>
                <a:path w="1201799" h="390052">
                  <a:moveTo>
                    <a:pt x="1201800" y="0"/>
                  </a:moveTo>
                  <a:cubicBezTo>
                    <a:pt x="1201800" y="0"/>
                    <a:pt x="1097657" y="390053"/>
                    <a:pt x="961417" y="390053"/>
                  </a:cubicBezTo>
                  <a:lnTo>
                    <a:pt x="240269" y="390053"/>
                  </a:lnTo>
                  <a:cubicBezTo>
                    <a:pt x="103688" y="390053"/>
                    <a:pt x="0" y="0"/>
                    <a:pt x="0" y="0"/>
                  </a:cubicBezTo>
                  <a:close/>
                </a:path>
              </a:pathLst>
            </a:custGeom>
            <a:solidFill>
              <a:srgbClr val="EBEBEB"/>
            </a:solidFill>
            <a:ln w="11373" cap="flat">
              <a:noFill/>
              <a:prstDash val="solid"/>
              <a:miter/>
            </a:ln>
          </p:spPr>
          <p:txBody>
            <a:bodyPr rtlCol="0" anchor="ctr"/>
            <a:lstStyle/>
            <a:p>
              <a:endParaRPr lang="en-US">
                <a:solidFill>
                  <a:prstClr val="black"/>
                </a:solidFill>
              </a:endParaRPr>
            </a:p>
          </p:txBody>
        </p:sp>
      </p:grpSp>
      <p:grpSp>
        <p:nvGrpSpPr>
          <p:cNvPr id="501" name="Graphic 166">
            <a:extLst>
              <a:ext uri="{FF2B5EF4-FFF2-40B4-BE49-F238E27FC236}">
                <a16:creationId xmlns="" xmlns:a16="http://schemas.microsoft.com/office/drawing/2014/main" id="{4BF03B7C-732C-4E47-AEF6-3299CE42F80C}"/>
              </a:ext>
            </a:extLst>
          </p:cNvPr>
          <p:cNvGrpSpPr/>
          <p:nvPr/>
        </p:nvGrpSpPr>
        <p:grpSpPr>
          <a:xfrm>
            <a:off x="3054318" y="5479981"/>
            <a:ext cx="673384" cy="860143"/>
            <a:chOff x="11513170" y="4281760"/>
            <a:chExt cx="897845" cy="1146857"/>
          </a:xfrm>
        </p:grpSpPr>
        <p:sp>
          <p:nvSpPr>
            <p:cNvPr id="502" name="Freeform: Shape 501">
              <a:extLst>
                <a:ext uri="{FF2B5EF4-FFF2-40B4-BE49-F238E27FC236}">
                  <a16:creationId xmlns="" xmlns:a16="http://schemas.microsoft.com/office/drawing/2014/main" id="{CEDEEB81-0415-4A2C-994D-24914AEC57DC}"/>
                </a:ext>
              </a:extLst>
            </p:cNvPr>
            <p:cNvSpPr/>
            <p:nvPr/>
          </p:nvSpPr>
          <p:spPr>
            <a:xfrm>
              <a:off x="11516559" y="4284322"/>
              <a:ext cx="894456" cy="1142045"/>
            </a:xfrm>
            <a:custGeom>
              <a:avLst/>
              <a:gdLst>
                <a:gd name="connsiteX0" fmla="*/ 790792 w 894456"/>
                <a:gd name="connsiteY0" fmla="*/ 656158 h 1142045"/>
                <a:gd name="connsiteX1" fmla="*/ 894025 w 894456"/>
                <a:gd name="connsiteY1" fmla="*/ 479855 h 1142045"/>
                <a:gd name="connsiteX2" fmla="*/ 736729 w 894456"/>
                <a:gd name="connsiteY2" fmla="*/ 158548 h 1142045"/>
                <a:gd name="connsiteX3" fmla="*/ 538117 w 894456"/>
                <a:gd name="connsiteY3" fmla="*/ 158548 h 1142045"/>
                <a:gd name="connsiteX4" fmla="*/ 540849 w 894456"/>
                <a:gd name="connsiteY4" fmla="*/ 84339 h 1142045"/>
                <a:gd name="connsiteX5" fmla="*/ 581140 w 894456"/>
                <a:gd name="connsiteY5" fmla="*/ 27430 h 1142045"/>
                <a:gd name="connsiteX6" fmla="*/ 581140 w 894456"/>
                <a:gd name="connsiteY6" fmla="*/ 0 h 1142045"/>
                <a:gd name="connsiteX7" fmla="*/ 166503 w 894456"/>
                <a:gd name="connsiteY7" fmla="*/ 0 h 1142045"/>
                <a:gd name="connsiteX8" fmla="*/ 166503 w 894456"/>
                <a:gd name="connsiteY8" fmla="*/ 27430 h 1142045"/>
                <a:gd name="connsiteX9" fmla="*/ 283963 w 894456"/>
                <a:gd name="connsiteY9" fmla="*/ 75575 h 1142045"/>
                <a:gd name="connsiteX10" fmla="*/ 296824 w 894456"/>
                <a:gd name="connsiteY10" fmla="*/ 385955 h 1142045"/>
                <a:gd name="connsiteX11" fmla="*/ 7386 w 894456"/>
                <a:gd name="connsiteY11" fmla="*/ 744367 h 1142045"/>
                <a:gd name="connsiteX12" fmla="*/ 418381 w 894456"/>
                <a:gd name="connsiteY12" fmla="*/ 1142046 h 1142045"/>
                <a:gd name="connsiteX13" fmla="*/ 829490 w 894456"/>
                <a:gd name="connsiteY13" fmla="*/ 744367 h 1142045"/>
                <a:gd name="connsiteX14" fmla="*/ 790792 w 894456"/>
                <a:gd name="connsiteY14" fmla="*/ 656158 h 1142045"/>
                <a:gd name="connsiteX15" fmla="*/ 540394 w 894456"/>
                <a:gd name="connsiteY15" fmla="*/ 386297 h 1142045"/>
                <a:gd name="connsiteX16" fmla="*/ 537434 w 894456"/>
                <a:gd name="connsiteY16" fmla="*/ 229912 h 1142045"/>
                <a:gd name="connsiteX17" fmla="*/ 733087 w 894456"/>
                <a:gd name="connsiteY17" fmla="*/ 229912 h 1142045"/>
                <a:gd name="connsiteX18" fmla="*/ 823117 w 894456"/>
                <a:gd name="connsiteY18" fmla="*/ 484294 h 1142045"/>
                <a:gd name="connsiteX19" fmla="*/ 746631 w 894456"/>
                <a:gd name="connsiteY19" fmla="*/ 597315 h 1142045"/>
                <a:gd name="connsiteX20" fmla="*/ 539938 w 894456"/>
                <a:gd name="connsiteY20" fmla="*/ 386297 h 114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4456" h="1142045">
                  <a:moveTo>
                    <a:pt x="790792" y="656158"/>
                  </a:moveTo>
                  <a:cubicBezTo>
                    <a:pt x="899033" y="519577"/>
                    <a:pt x="895505" y="491920"/>
                    <a:pt x="894025" y="479855"/>
                  </a:cubicBezTo>
                  <a:cubicBezTo>
                    <a:pt x="894025" y="476668"/>
                    <a:pt x="837685" y="158548"/>
                    <a:pt x="736729" y="158548"/>
                  </a:cubicBezTo>
                  <a:lnTo>
                    <a:pt x="538117" y="158548"/>
                  </a:lnTo>
                  <a:cubicBezTo>
                    <a:pt x="538800" y="120305"/>
                    <a:pt x="539938" y="90940"/>
                    <a:pt x="540849" y="84339"/>
                  </a:cubicBezTo>
                  <a:cubicBezTo>
                    <a:pt x="544832" y="55202"/>
                    <a:pt x="558832" y="27430"/>
                    <a:pt x="581140" y="27430"/>
                  </a:cubicBezTo>
                  <a:cubicBezTo>
                    <a:pt x="603449" y="27430"/>
                    <a:pt x="603904" y="0"/>
                    <a:pt x="581140" y="0"/>
                  </a:cubicBezTo>
                  <a:lnTo>
                    <a:pt x="166503" y="0"/>
                  </a:lnTo>
                  <a:cubicBezTo>
                    <a:pt x="144309" y="0"/>
                    <a:pt x="144309" y="27430"/>
                    <a:pt x="166503" y="27430"/>
                  </a:cubicBezTo>
                  <a:cubicBezTo>
                    <a:pt x="188697" y="27430"/>
                    <a:pt x="271557" y="59413"/>
                    <a:pt x="283963" y="75575"/>
                  </a:cubicBezTo>
                  <a:cubicBezTo>
                    <a:pt x="296369" y="91737"/>
                    <a:pt x="299897" y="331551"/>
                    <a:pt x="296824" y="385955"/>
                  </a:cubicBezTo>
                  <a:cubicBezTo>
                    <a:pt x="293751" y="440360"/>
                    <a:pt x="43125" y="580356"/>
                    <a:pt x="7386" y="744367"/>
                  </a:cubicBezTo>
                  <a:cubicBezTo>
                    <a:pt x="-28353" y="908378"/>
                    <a:pt x="58832" y="1142046"/>
                    <a:pt x="418381" y="1142046"/>
                  </a:cubicBezTo>
                  <a:cubicBezTo>
                    <a:pt x="777931" y="1142046"/>
                    <a:pt x="865001" y="908378"/>
                    <a:pt x="829490" y="744367"/>
                  </a:cubicBezTo>
                  <a:cubicBezTo>
                    <a:pt x="821921" y="712908"/>
                    <a:pt x="808810" y="683042"/>
                    <a:pt x="790792" y="656158"/>
                  </a:cubicBezTo>
                  <a:close/>
                  <a:moveTo>
                    <a:pt x="540394" y="386297"/>
                  </a:moveTo>
                  <a:cubicBezTo>
                    <a:pt x="537434" y="364444"/>
                    <a:pt x="536865" y="296153"/>
                    <a:pt x="537434" y="229912"/>
                  </a:cubicBezTo>
                  <a:lnTo>
                    <a:pt x="733087" y="229912"/>
                  </a:lnTo>
                  <a:cubicBezTo>
                    <a:pt x="764842" y="254610"/>
                    <a:pt x="814808" y="430800"/>
                    <a:pt x="823117" y="484294"/>
                  </a:cubicBezTo>
                  <a:cubicBezTo>
                    <a:pt x="816401" y="501822"/>
                    <a:pt x="782256" y="550991"/>
                    <a:pt x="746631" y="597315"/>
                  </a:cubicBezTo>
                  <a:cubicBezTo>
                    <a:pt x="661382" y="499773"/>
                    <a:pt x="544832" y="422491"/>
                    <a:pt x="539938" y="386297"/>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503" name="Freeform: Shape 502">
              <a:extLst>
                <a:ext uri="{FF2B5EF4-FFF2-40B4-BE49-F238E27FC236}">
                  <a16:creationId xmlns="" xmlns:a16="http://schemas.microsoft.com/office/drawing/2014/main" id="{D3C0B3FC-5AF7-404C-B4F4-46F3D2BD0656}"/>
                </a:ext>
              </a:extLst>
            </p:cNvPr>
            <p:cNvSpPr/>
            <p:nvPr/>
          </p:nvSpPr>
          <p:spPr>
            <a:xfrm>
              <a:off x="11513170" y="4281760"/>
              <a:ext cx="897811" cy="1146857"/>
            </a:xfrm>
            <a:custGeom>
              <a:avLst/>
              <a:gdLst>
                <a:gd name="connsiteX0" fmla="*/ 794182 w 897811"/>
                <a:gd name="connsiteY0" fmla="*/ 658720 h 1146857"/>
                <a:gd name="connsiteX1" fmla="*/ 852229 w 897811"/>
                <a:gd name="connsiteY1" fmla="*/ 580300 h 1146857"/>
                <a:gd name="connsiteX2" fmla="*/ 878065 w 897811"/>
                <a:gd name="connsiteY2" fmla="*/ 539098 h 1146857"/>
                <a:gd name="connsiteX3" fmla="*/ 896504 w 897811"/>
                <a:gd name="connsiteY3" fmla="*/ 494482 h 1146857"/>
                <a:gd name="connsiteX4" fmla="*/ 894227 w 897811"/>
                <a:gd name="connsiteY4" fmla="*/ 470580 h 1146857"/>
                <a:gd name="connsiteX5" fmla="*/ 889219 w 897811"/>
                <a:gd name="connsiteY5" fmla="*/ 446792 h 1146857"/>
                <a:gd name="connsiteX6" fmla="*/ 877838 w 897811"/>
                <a:gd name="connsiteY6" fmla="*/ 399330 h 1146857"/>
                <a:gd name="connsiteX7" fmla="*/ 849611 w 897811"/>
                <a:gd name="connsiteY7" fmla="*/ 306114 h 1146857"/>
                <a:gd name="connsiteX8" fmla="*/ 808978 w 897811"/>
                <a:gd name="connsiteY8" fmla="*/ 218019 h 1146857"/>
                <a:gd name="connsiteX9" fmla="*/ 779044 w 897811"/>
                <a:gd name="connsiteY9" fmla="*/ 180573 h 1146857"/>
                <a:gd name="connsiteX10" fmla="*/ 736476 w 897811"/>
                <a:gd name="connsiteY10" fmla="*/ 163386 h 1146857"/>
                <a:gd name="connsiteX11" fmla="*/ 541393 w 897811"/>
                <a:gd name="connsiteY11" fmla="*/ 163386 h 1146857"/>
                <a:gd name="connsiteX12" fmla="*/ 538775 w 897811"/>
                <a:gd name="connsiteY12" fmla="*/ 163386 h 1146857"/>
                <a:gd name="connsiteX13" fmla="*/ 538775 w 897811"/>
                <a:gd name="connsiteY13" fmla="*/ 160768 h 1146857"/>
                <a:gd name="connsiteX14" fmla="*/ 540482 w 897811"/>
                <a:gd name="connsiteY14" fmla="*/ 113648 h 1146857"/>
                <a:gd name="connsiteX15" fmla="*/ 541279 w 897811"/>
                <a:gd name="connsiteY15" fmla="*/ 90202 h 1146857"/>
                <a:gd name="connsiteX16" fmla="*/ 545718 w 897811"/>
                <a:gd name="connsiteY16" fmla="*/ 66755 h 1146857"/>
                <a:gd name="connsiteX17" fmla="*/ 555848 w 897811"/>
                <a:gd name="connsiteY17" fmla="*/ 44788 h 1146857"/>
                <a:gd name="connsiteX18" fmla="*/ 574855 w 897811"/>
                <a:gd name="connsiteY18" fmla="*/ 28854 h 1146857"/>
                <a:gd name="connsiteX19" fmla="*/ 581115 w 897811"/>
                <a:gd name="connsiteY19" fmla="*/ 27488 h 1146857"/>
                <a:gd name="connsiteX20" fmla="*/ 586920 w 897811"/>
                <a:gd name="connsiteY20" fmla="*/ 27488 h 1146857"/>
                <a:gd name="connsiteX21" fmla="*/ 595570 w 897811"/>
                <a:gd name="connsiteY21" fmla="*/ 23504 h 1146857"/>
                <a:gd name="connsiteX22" fmla="*/ 594671 w 897811"/>
                <a:gd name="connsiteY22" fmla="*/ 9528 h 1146857"/>
                <a:gd name="connsiteX23" fmla="*/ 592838 w 897811"/>
                <a:gd name="connsiteY23" fmla="*/ 8253 h 1146857"/>
                <a:gd name="connsiteX24" fmla="*/ 571213 w 897811"/>
                <a:gd name="connsiteY24" fmla="*/ 6204 h 1146857"/>
                <a:gd name="connsiteX25" fmla="*/ 500987 w 897811"/>
                <a:gd name="connsiteY25" fmla="*/ 6204 h 1146857"/>
                <a:gd name="connsiteX26" fmla="*/ 407202 w 897811"/>
                <a:gd name="connsiteY26" fmla="*/ 6204 h 1146857"/>
                <a:gd name="connsiteX27" fmla="*/ 219630 w 897811"/>
                <a:gd name="connsiteY27" fmla="*/ 6204 h 1146857"/>
                <a:gd name="connsiteX28" fmla="*/ 172852 w 897811"/>
                <a:gd name="connsiteY28" fmla="*/ 6204 h 1146857"/>
                <a:gd name="connsiteX29" fmla="*/ 157259 w 897811"/>
                <a:gd name="connsiteY29" fmla="*/ 13830 h 1146857"/>
                <a:gd name="connsiteX30" fmla="*/ 164566 w 897811"/>
                <a:gd name="connsiteY30" fmla="*/ 25963 h 1146857"/>
                <a:gd name="connsiteX31" fmla="*/ 166250 w 897811"/>
                <a:gd name="connsiteY31" fmla="*/ 26236 h 1146857"/>
                <a:gd name="connsiteX32" fmla="*/ 177632 w 897811"/>
                <a:gd name="connsiteY32" fmla="*/ 27374 h 1146857"/>
                <a:gd name="connsiteX33" fmla="*/ 189013 w 897811"/>
                <a:gd name="connsiteY33" fmla="*/ 29878 h 1146857"/>
                <a:gd name="connsiteX34" fmla="*/ 211777 w 897811"/>
                <a:gd name="connsiteY34" fmla="*/ 36821 h 1146857"/>
                <a:gd name="connsiteX35" fmla="*/ 255597 w 897811"/>
                <a:gd name="connsiteY35" fmla="*/ 54463 h 1146857"/>
                <a:gd name="connsiteX36" fmla="*/ 276653 w 897811"/>
                <a:gd name="connsiteY36" fmla="*/ 65844 h 1146857"/>
                <a:gd name="connsiteX37" fmla="*/ 286783 w 897811"/>
                <a:gd name="connsiteY37" fmla="*/ 73129 h 1146857"/>
                <a:gd name="connsiteX38" fmla="*/ 291222 w 897811"/>
                <a:gd name="connsiteY38" fmla="*/ 78933 h 1146857"/>
                <a:gd name="connsiteX39" fmla="*/ 293157 w 897811"/>
                <a:gd name="connsiteY39" fmla="*/ 85194 h 1146857"/>
                <a:gd name="connsiteX40" fmla="*/ 298961 w 897811"/>
                <a:gd name="connsiteY40" fmla="*/ 132314 h 1146857"/>
                <a:gd name="connsiteX41" fmla="*/ 303286 w 897811"/>
                <a:gd name="connsiteY41" fmla="*/ 226100 h 1146857"/>
                <a:gd name="connsiteX42" fmla="*/ 304880 w 897811"/>
                <a:gd name="connsiteY42" fmla="*/ 319999 h 1146857"/>
                <a:gd name="connsiteX43" fmla="*/ 304880 w 897811"/>
                <a:gd name="connsiteY43" fmla="*/ 367006 h 1146857"/>
                <a:gd name="connsiteX44" fmla="*/ 303969 w 897811"/>
                <a:gd name="connsiteY44" fmla="*/ 390794 h 1146857"/>
                <a:gd name="connsiteX45" fmla="*/ 292588 w 897811"/>
                <a:gd name="connsiteY45" fmla="*/ 413557 h 1146857"/>
                <a:gd name="connsiteX46" fmla="*/ 225321 w 897811"/>
                <a:gd name="connsiteY46" fmla="*/ 479913 h 1146857"/>
                <a:gd name="connsiteX47" fmla="*/ 155779 w 897811"/>
                <a:gd name="connsiteY47" fmla="*/ 542626 h 1146857"/>
                <a:gd name="connsiteX48" fmla="*/ 37636 w 897811"/>
                <a:gd name="connsiteY48" fmla="*/ 685695 h 1146857"/>
                <a:gd name="connsiteX49" fmla="*/ 9523 w 897811"/>
                <a:gd name="connsiteY49" fmla="*/ 773107 h 1146857"/>
                <a:gd name="connsiteX50" fmla="*/ 10548 w 897811"/>
                <a:gd name="connsiteY50" fmla="*/ 865527 h 1146857"/>
                <a:gd name="connsiteX51" fmla="*/ 12141 w 897811"/>
                <a:gd name="connsiteY51" fmla="*/ 876909 h 1146857"/>
                <a:gd name="connsiteX52" fmla="*/ 14873 w 897811"/>
                <a:gd name="connsiteY52" fmla="*/ 888290 h 1146857"/>
                <a:gd name="connsiteX53" fmla="*/ 20450 w 897811"/>
                <a:gd name="connsiteY53" fmla="*/ 911054 h 1146857"/>
                <a:gd name="connsiteX54" fmla="*/ 28645 w 897811"/>
                <a:gd name="connsiteY54" fmla="*/ 932793 h 1146857"/>
                <a:gd name="connsiteX55" fmla="*/ 32742 w 897811"/>
                <a:gd name="connsiteY55" fmla="*/ 943606 h 1146857"/>
                <a:gd name="connsiteX56" fmla="*/ 37978 w 897811"/>
                <a:gd name="connsiteY56" fmla="*/ 953963 h 1146857"/>
                <a:gd name="connsiteX57" fmla="*/ 48677 w 897811"/>
                <a:gd name="connsiteY57" fmla="*/ 974564 h 1146857"/>
                <a:gd name="connsiteX58" fmla="*/ 61765 w 897811"/>
                <a:gd name="connsiteY58" fmla="*/ 993685 h 1146857"/>
                <a:gd name="connsiteX59" fmla="*/ 91244 w 897811"/>
                <a:gd name="connsiteY59" fmla="*/ 1029424 h 1146857"/>
                <a:gd name="connsiteX60" fmla="*/ 108203 w 897811"/>
                <a:gd name="connsiteY60" fmla="*/ 1045131 h 1146857"/>
                <a:gd name="connsiteX61" fmla="*/ 125845 w 897811"/>
                <a:gd name="connsiteY61" fmla="*/ 1060155 h 1146857"/>
                <a:gd name="connsiteX62" fmla="*/ 164884 w 897811"/>
                <a:gd name="connsiteY62" fmla="*/ 1085309 h 1146857"/>
                <a:gd name="connsiteX63" fmla="*/ 206883 w 897811"/>
                <a:gd name="connsiteY63" fmla="*/ 1105227 h 1146857"/>
                <a:gd name="connsiteX64" fmla="*/ 250930 w 897811"/>
                <a:gd name="connsiteY64" fmla="*/ 1120478 h 1146857"/>
                <a:gd name="connsiteX65" fmla="*/ 435656 w 897811"/>
                <a:gd name="connsiteY65" fmla="*/ 1141876 h 1146857"/>
                <a:gd name="connsiteX66" fmla="*/ 482322 w 897811"/>
                <a:gd name="connsiteY66" fmla="*/ 1140055 h 1146857"/>
                <a:gd name="connsiteX67" fmla="*/ 528645 w 897811"/>
                <a:gd name="connsiteY67" fmla="*/ 1134250 h 1146857"/>
                <a:gd name="connsiteX68" fmla="*/ 574172 w 897811"/>
                <a:gd name="connsiteY68" fmla="*/ 1125031 h 1146857"/>
                <a:gd name="connsiteX69" fmla="*/ 596936 w 897811"/>
                <a:gd name="connsiteY69" fmla="*/ 1119454 h 1146857"/>
                <a:gd name="connsiteX70" fmla="*/ 618903 w 897811"/>
                <a:gd name="connsiteY70" fmla="*/ 1111714 h 1146857"/>
                <a:gd name="connsiteX71" fmla="*/ 771532 w 897811"/>
                <a:gd name="connsiteY71" fmla="*/ 1009279 h 1146857"/>
                <a:gd name="connsiteX72" fmla="*/ 785076 w 897811"/>
                <a:gd name="connsiteY72" fmla="*/ 990385 h 1146857"/>
                <a:gd name="connsiteX73" fmla="*/ 797710 w 897811"/>
                <a:gd name="connsiteY73" fmla="*/ 970808 h 1146857"/>
                <a:gd name="connsiteX74" fmla="*/ 809092 w 897811"/>
                <a:gd name="connsiteY74" fmla="*/ 950207 h 1146857"/>
                <a:gd name="connsiteX75" fmla="*/ 818083 w 897811"/>
                <a:gd name="connsiteY75" fmla="*/ 928696 h 1146857"/>
                <a:gd name="connsiteX76" fmla="*/ 838115 w 897811"/>
                <a:gd name="connsiteY76" fmla="*/ 837641 h 1146857"/>
                <a:gd name="connsiteX77" fmla="*/ 831514 w 897811"/>
                <a:gd name="connsiteY77" fmla="*/ 744653 h 1146857"/>
                <a:gd name="connsiteX78" fmla="*/ 794182 w 897811"/>
                <a:gd name="connsiteY78" fmla="*/ 658720 h 1146857"/>
                <a:gd name="connsiteX79" fmla="*/ 794182 w 897811"/>
                <a:gd name="connsiteY79" fmla="*/ 658720 h 1146857"/>
                <a:gd name="connsiteX80" fmla="*/ 832538 w 897811"/>
                <a:gd name="connsiteY80" fmla="*/ 743856 h 1146857"/>
                <a:gd name="connsiteX81" fmla="*/ 840050 w 897811"/>
                <a:gd name="connsiteY81" fmla="*/ 837186 h 1146857"/>
                <a:gd name="connsiteX82" fmla="*/ 820587 w 897811"/>
                <a:gd name="connsiteY82" fmla="*/ 928809 h 1146857"/>
                <a:gd name="connsiteX83" fmla="*/ 811710 w 897811"/>
                <a:gd name="connsiteY83" fmla="*/ 950549 h 1146857"/>
                <a:gd name="connsiteX84" fmla="*/ 800328 w 897811"/>
                <a:gd name="connsiteY84" fmla="*/ 971491 h 1146857"/>
                <a:gd name="connsiteX85" fmla="*/ 787808 w 897811"/>
                <a:gd name="connsiteY85" fmla="*/ 991295 h 1146857"/>
                <a:gd name="connsiteX86" fmla="*/ 774150 w 897811"/>
                <a:gd name="connsiteY86" fmla="*/ 1010530 h 1146857"/>
                <a:gd name="connsiteX87" fmla="*/ 620610 w 897811"/>
                <a:gd name="connsiteY87" fmla="*/ 1115584 h 1146857"/>
                <a:gd name="connsiteX88" fmla="*/ 598415 w 897811"/>
                <a:gd name="connsiteY88" fmla="*/ 1123438 h 1146857"/>
                <a:gd name="connsiteX89" fmla="*/ 575652 w 897811"/>
                <a:gd name="connsiteY89" fmla="*/ 1129128 h 1146857"/>
                <a:gd name="connsiteX90" fmla="*/ 530125 w 897811"/>
                <a:gd name="connsiteY90" fmla="*/ 1138575 h 1146857"/>
                <a:gd name="connsiteX91" fmla="*/ 483460 w 897811"/>
                <a:gd name="connsiteY91" fmla="*/ 1144494 h 1146857"/>
                <a:gd name="connsiteX92" fmla="*/ 436453 w 897811"/>
                <a:gd name="connsiteY92" fmla="*/ 1146543 h 1146857"/>
                <a:gd name="connsiteX93" fmla="*/ 250020 w 897811"/>
                <a:gd name="connsiteY93" fmla="*/ 1125486 h 1146857"/>
                <a:gd name="connsiteX94" fmla="*/ 205403 w 897811"/>
                <a:gd name="connsiteY94" fmla="*/ 1110121 h 1146857"/>
                <a:gd name="connsiteX95" fmla="*/ 162722 w 897811"/>
                <a:gd name="connsiteY95" fmla="*/ 1089975 h 1146857"/>
                <a:gd name="connsiteX96" fmla="*/ 122885 w 897811"/>
                <a:gd name="connsiteY96" fmla="*/ 1064594 h 1146857"/>
                <a:gd name="connsiteX97" fmla="*/ 104902 w 897811"/>
                <a:gd name="connsiteY97" fmla="*/ 1049228 h 1146857"/>
                <a:gd name="connsiteX98" fmla="*/ 87488 w 897811"/>
                <a:gd name="connsiteY98" fmla="*/ 1033294 h 1146857"/>
                <a:gd name="connsiteX99" fmla="*/ 57213 w 897811"/>
                <a:gd name="connsiteY99" fmla="*/ 996872 h 1146857"/>
                <a:gd name="connsiteX100" fmla="*/ 43896 w 897811"/>
                <a:gd name="connsiteY100" fmla="*/ 977409 h 1146857"/>
                <a:gd name="connsiteX101" fmla="*/ 32514 w 897811"/>
                <a:gd name="connsiteY101" fmla="*/ 956353 h 1146857"/>
                <a:gd name="connsiteX102" fmla="*/ 27051 w 897811"/>
                <a:gd name="connsiteY102" fmla="*/ 945882 h 1146857"/>
                <a:gd name="connsiteX103" fmla="*/ 22840 w 897811"/>
                <a:gd name="connsiteY103" fmla="*/ 934500 h 1146857"/>
                <a:gd name="connsiteX104" fmla="*/ 14531 w 897811"/>
                <a:gd name="connsiteY104" fmla="*/ 912420 h 1146857"/>
                <a:gd name="connsiteX105" fmla="*/ 8613 w 897811"/>
                <a:gd name="connsiteY105" fmla="*/ 889656 h 1146857"/>
                <a:gd name="connsiteX106" fmla="*/ 5767 w 897811"/>
                <a:gd name="connsiteY106" fmla="*/ 878274 h 1146857"/>
                <a:gd name="connsiteX107" fmla="*/ 4174 w 897811"/>
                <a:gd name="connsiteY107" fmla="*/ 866893 h 1146857"/>
                <a:gd name="connsiteX108" fmla="*/ 2808 w 897811"/>
                <a:gd name="connsiteY108" fmla="*/ 772538 h 1146857"/>
                <a:gd name="connsiteX109" fmla="*/ 31490 w 897811"/>
                <a:gd name="connsiteY109" fmla="*/ 682508 h 1146857"/>
                <a:gd name="connsiteX110" fmla="*/ 85553 w 897811"/>
                <a:gd name="connsiteY110" fmla="*/ 605226 h 1146857"/>
                <a:gd name="connsiteX111" fmla="*/ 150657 w 897811"/>
                <a:gd name="connsiteY111" fmla="*/ 536936 h 1146857"/>
                <a:gd name="connsiteX112" fmla="*/ 220200 w 897811"/>
                <a:gd name="connsiteY112" fmla="*/ 473767 h 1146857"/>
                <a:gd name="connsiteX113" fmla="*/ 286100 w 897811"/>
                <a:gd name="connsiteY113" fmla="*/ 408549 h 1146857"/>
                <a:gd name="connsiteX114" fmla="*/ 295547 w 897811"/>
                <a:gd name="connsiteY114" fmla="*/ 389769 h 1146857"/>
                <a:gd name="connsiteX115" fmla="*/ 296457 w 897811"/>
                <a:gd name="connsiteY115" fmla="*/ 367006 h 1146857"/>
                <a:gd name="connsiteX116" fmla="*/ 296457 w 897811"/>
                <a:gd name="connsiteY116" fmla="*/ 320227 h 1146857"/>
                <a:gd name="connsiteX117" fmla="*/ 295205 w 897811"/>
                <a:gd name="connsiteY117" fmla="*/ 226555 h 1146857"/>
                <a:gd name="connsiteX118" fmla="*/ 291108 w 897811"/>
                <a:gd name="connsiteY118" fmla="*/ 133111 h 1146857"/>
                <a:gd name="connsiteX119" fmla="*/ 285758 w 897811"/>
                <a:gd name="connsiteY119" fmla="*/ 87584 h 1146857"/>
                <a:gd name="connsiteX120" fmla="*/ 284279 w 897811"/>
                <a:gd name="connsiteY120" fmla="*/ 82576 h 1146857"/>
                <a:gd name="connsiteX121" fmla="*/ 281547 w 897811"/>
                <a:gd name="connsiteY121" fmla="*/ 79275 h 1146857"/>
                <a:gd name="connsiteX122" fmla="*/ 272669 w 897811"/>
                <a:gd name="connsiteY122" fmla="*/ 72788 h 1146857"/>
                <a:gd name="connsiteX123" fmla="*/ 252296 w 897811"/>
                <a:gd name="connsiteY123" fmla="*/ 62089 h 1146857"/>
                <a:gd name="connsiteX124" fmla="*/ 209273 w 897811"/>
                <a:gd name="connsiteY124" fmla="*/ 44561 h 1146857"/>
                <a:gd name="connsiteX125" fmla="*/ 164315 w 897811"/>
                <a:gd name="connsiteY125" fmla="*/ 34089 h 1146857"/>
                <a:gd name="connsiteX126" fmla="*/ 152251 w 897811"/>
                <a:gd name="connsiteY126" fmla="*/ 26919 h 1146857"/>
                <a:gd name="connsiteX127" fmla="*/ 149747 w 897811"/>
                <a:gd name="connsiteY127" fmla="*/ 12692 h 1146857"/>
                <a:gd name="connsiteX128" fmla="*/ 159307 w 897811"/>
                <a:gd name="connsiteY128" fmla="*/ 2107 h 1146857"/>
                <a:gd name="connsiteX129" fmla="*/ 172169 w 897811"/>
                <a:gd name="connsiteY129" fmla="*/ 58 h 1146857"/>
                <a:gd name="connsiteX130" fmla="*/ 219061 w 897811"/>
                <a:gd name="connsiteY130" fmla="*/ 58 h 1146857"/>
                <a:gd name="connsiteX131" fmla="*/ 406633 w 897811"/>
                <a:gd name="connsiteY131" fmla="*/ 58 h 1146857"/>
                <a:gd name="connsiteX132" fmla="*/ 500419 w 897811"/>
                <a:gd name="connsiteY132" fmla="*/ 58 h 1146857"/>
                <a:gd name="connsiteX133" fmla="*/ 582367 w 897811"/>
                <a:gd name="connsiteY133" fmla="*/ 58 h 1146857"/>
                <a:gd name="connsiteX134" fmla="*/ 595115 w 897811"/>
                <a:gd name="connsiteY134" fmla="*/ 2789 h 1146857"/>
                <a:gd name="connsiteX135" fmla="*/ 603196 w 897811"/>
                <a:gd name="connsiteY135" fmla="*/ 14171 h 1146857"/>
                <a:gd name="connsiteX136" fmla="*/ 599098 w 897811"/>
                <a:gd name="connsiteY136" fmla="*/ 27374 h 1146857"/>
                <a:gd name="connsiteX137" fmla="*/ 587034 w 897811"/>
                <a:gd name="connsiteY137" fmla="*/ 33179 h 1146857"/>
                <a:gd name="connsiteX138" fmla="*/ 575652 w 897811"/>
                <a:gd name="connsiteY138" fmla="*/ 34772 h 1146857"/>
                <a:gd name="connsiteX139" fmla="*/ 559376 w 897811"/>
                <a:gd name="connsiteY139" fmla="*/ 48430 h 1146857"/>
                <a:gd name="connsiteX140" fmla="*/ 549929 w 897811"/>
                <a:gd name="connsiteY140" fmla="*/ 68917 h 1146857"/>
                <a:gd name="connsiteX141" fmla="*/ 544693 w 897811"/>
                <a:gd name="connsiteY141" fmla="*/ 114444 h 1146857"/>
                <a:gd name="connsiteX142" fmla="*/ 542986 w 897811"/>
                <a:gd name="connsiteY142" fmla="*/ 160996 h 1146857"/>
                <a:gd name="connsiteX143" fmla="*/ 540369 w 897811"/>
                <a:gd name="connsiteY143" fmla="*/ 158378 h 1146857"/>
                <a:gd name="connsiteX144" fmla="*/ 735452 w 897811"/>
                <a:gd name="connsiteY144" fmla="*/ 158378 h 1146857"/>
                <a:gd name="connsiteX145" fmla="*/ 780979 w 897811"/>
                <a:gd name="connsiteY145" fmla="*/ 176817 h 1146857"/>
                <a:gd name="connsiteX146" fmla="*/ 811596 w 897811"/>
                <a:gd name="connsiteY146" fmla="*/ 215401 h 1146857"/>
                <a:gd name="connsiteX147" fmla="*/ 851773 w 897811"/>
                <a:gd name="connsiteY147" fmla="*/ 304520 h 1146857"/>
                <a:gd name="connsiteX148" fmla="*/ 879317 w 897811"/>
                <a:gd name="connsiteY148" fmla="*/ 398306 h 1146857"/>
                <a:gd name="connsiteX149" fmla="*/ 890699 w 897811"/>
                <a:gd name="connsiteY149" fmla="*/ 445882 h 1146857"/>
                <a:gd name="connsiteX150" fmla="*/ 895479 w 897811"/>
                <a:gd name="connsiteY150" fmla="*/ 469783 h 1146857"/>
                <a:gd name="connsiteX151" fmla="*/ 897414 w 897811"/>
                <a:gd name="connsiteY151" fmla="*/ 494254 h 1146857"/>
                <a:gd name="connsiteX152" fmla="*/ 878521 w 897811"/>
                <a:gd name="connsiteY152" fmla="*/ 539212 h 1146857"/>
                <a:gd name="connsiteX153" fmla="*/ 852229 w 897811"/>
                <a:gd name="connsiteY153" fmla="*/ 580300 h 1146857"/>
                <a:gd name="connsiteX154" fmla="*/ 794182 w 897811"/>
                <a:gd name="connsiteY154" fmla="*/ 658720 h 114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897811" h="1146857">
                  <a:moveTo>
                    <a:pt x="794182" y="658720"/>
                  </a:moveTo>
                  <a:cubicBezTo>
                    <a:pt x="814214" y="633111"/>
                    <a:pt x="833904" y="607161"/>
                    <a:pt x="852229" y="580300"/>
                  </a:cubicBezTo>
                  <a:cubicBezTo>
                    <a:pt x="861334" y="566869"/>
                    <a:pt x="870212" y="553211"/>
                    <a:pt x="878065" y="539098"/>
                  </a:cubicBezTo>
                  <a:cubicBezTo>
                    <a:pt x="886545" y="525303"/>
                    <a:pt x="892770" y="510234"/>
                    <a:pt x="896504" y="494482"/>
                  </a:cubicBezTo>
                  <a:cubicBezTo>
                    <a:pt x="897221" y="486446"/>
                    <a:pt x="896447" y="478342"/>
                    <a:pt x="894227" y="470580"/>
                  </a:cubicBezTo>
                  <a:lnTo>
                    <a:pt x="889219" y="446792"/>
                  </a:lnTo>
                  <a:cubicBezTo>
                    <a:pt x="885805" y="430858"/>
                    <a:pt x="882015" y="415037"/>
                    <a:pt x="877838" y="399330"/>
                  </a:cubicBezTo>
                  <a:cubicBezTo>
                    <a:pt x="869756" y="367916"/>
                    <a:pt x="860424" y="336730"/>
                    <a:pt x="849611" y="306114"/>
                  </a:cubicBezTo>
                  <a:cubicBezTo>
                    <a:pt x="839037" y="275474"/>
                    <a:pt x="825425" y="245961"/>
                    <a:pt x="808978" y="218019"/>
                  </a:cubicBezTo>
                  <a:cubicBezTo>
                    <a:pt x="800851" y="204167"/>
                    <a:pt x="790767" y="191556"/>
                    <a:pt x="779044" y="180573"/>
                  </a:cubicBezTo>
                  <a:cubicBezTo>
                    <a:pt x="767708" y="169407"/>
                    <a:pt x="752388" y="163215"/>
                    <a:pt x="736476" y="163386"/>
                  </a:cubicBezTo>
                  <a:lnTo>
                    <a:pt x="541393" y="163386"/>
                  </a:lnTo>
                  <a:lnTo>
                    <a:pt x="538775" y="163386"/>
                  </a:lnTo>
                  <a:lnTo>
                    <a:pt x="538775" y="160768"/>
                  </a:lnTo>
                  <a:lnTo>
                    <a:pt x="540482" y="113648"/>
                  </a:lnTo>
                  <a:lnTo>
                    <a:pt x="541279" y="90202"/>
                  </a:lnTo>
                  <a:cubicBezTo>
                    <a:pt x="541802" y="82234"/>
                    <a:pt x="543294" y="74358"/>
                    <a:pt x="545718" y="66755"/>
                  </a:cubicBezTo>
                  <a:cubicBezTo>
                    <a:pt x="547983" y="58970"/>
                    <a:pt x="551397" y="51572"/>
                    <a:pt x="555848" y="44788"/>
                  </a:cubicBezTo>
                  <a:cubicBezTo>
                    <a:pt x="560321" y="37584"/>
                    <a:pt x="566979" y="31995"/>
                    <a:pt x="574855" y="28854"/>
                  </a:cubicBezTo>
                  <a:cubicBezTo>
                    <a:pt x="576870" y="28102"/>
                    <a:pt x="578976" y="27647"/>
                    <a:pt x="581115" y="27488"/>
                  </a:cubicBezTo>
                  <a:lnTo>
                    <a:pt x="586920" y="27488"/>
                  </a:lnTo>
                  <a:cubicBezTo>
                    <a:pt x="590175" y="27215"/>
                    <a:pt x="593237" y="25803"/>
                    <a:pt x="595570" y="23504"/>
                  </a:cubicBezTo>
                  <a:cubicBezTo>
                    <a:pt x="599178" y="19396"/>
                    <a:pt x="598780" y="13135"/>
                    <a:pt x="594671" y="9528"/>
                  </a:cubicBezTo>
                  <a:cubicBezTo>
                    <a:pt x="594113" y="9038"/>
                    <a:pt x="593499" y="8606"/>
                    <a:pt x="592838" y="8253"/>
                  </a:cubicBezTo>
                  <a:cubicBezTo>
                    <a:pt x="585850" y="6102"/>
                    <a:pt x="578486" y="5396"/>
                    <a:pt x="571213" y="6204"/>
                  </a:cubicBezTo>
                  <a:lnTo>
                    <a:pt x="500987" y="6204"/>
                  </a:lnTo>
                  <a:lnTo>
                    <a:pt x="407202" y="6204"/>
                  </a:lnTo>
                  <a:lnTo>
                    <a:pt x="219630" y="6204"/>
                  </a:lnTo>
                  <a:lnTo>
                    <a:pt x="172852" y="6204"/>
                  </a:lnTo>
                  <a:cubicBezTo>
                    <a:pt x="165340" y="6204"/>
                    <a:pt x="158966" y="8025"/>
                    <a:pt x="157259" y="13830"/>
                  </a:cubicBezTo>
                  <a:cubicBezTo>
                    <a:pt x="155927" y="19202"/>
                    <a:pt x="159193" y="24631"/>
                    <a:pt x="164566" y="25963"/>
                  </a:cubicBezTo>
                  <a:cubicBezTo>
                    <a:pt x="165112" y="26099"/>
                    <a:pt x="165681" y="26190"/>
                    <a:pt x="166250" y="26236"/>
                  </a:cubicBezTo>
                  <a:cubicBezTo>
                    <a:pt x="169095" y="26236"/>
                    <a:pt x="173990" y="26236"/>
                    <a:pt x="177632" y="27374"/>
                  </a:cubicBezTo>
                  <a:cubicBezTo>
                    <a:pt x="181274" y="28512"/>
                    <a:pt x="185485" y="28968"/>
                    <a:pt x="189013" y="29878"/>
                  </a:cubicBezTo>
                  <a:cubicBezTo>
                    <a:pt x="196753" y="31927"/>
                    <a:pt x="204265" y="34203"/>
                    <a:pt x="211777" y="36821"/>
                  </a:cubicBezTo>
                  <a:cubicBezTo>
                    <a:pt x="226687" y="41909"/>
                    <a:pt x="241313" y="47804"/>
                    <a:pt x="255597" y="54463"/>
                  </a:cubicBezTo>
                  <a:cubicBezTo>
                    <a:pt x="262813" y="57866"/>
                    <a:pt x="269847" y="61667"/>
                    <a:pt x="276653" y="65844"/>
                  </a:cubicBezTo>
                  <a:cubicBezTo>
                    <a:pt x="280204" y="68018"/>
                    <a:pt x="283596" y="70454"/>
                    <a:pt x="286783" y="73129"/>
                  </a:cubicBezTo>
                  <a:cubicBezTo>
                    <a:pt x="288638" y="74745"/>
                    <a:pt x="290152" y="76714"/>
                    <a:pt x="291222" y="78933"/>
                  </a:cubicBezTo>
                  <a:cubicBezTo>
                    <a:pt x="292098" y="80948"/>
                    <a:pt x="292747" y="83042"/>
                    <a:pt x="293157" y="85194"/>
                  </a:cubicBezTo>
                  <a:cubicBezTo>
                    <a:pt x="296082" y="100764"/>
                    <a:pt x="298028" y="116505"/>
                    <a:pt x="298961" y="132314"/>
                  </a:cubicBezTo>
                  <a:cubicBezTo>
                    <a:pt x="301238" y="163614"/>
                    <a:pt x="302376" y="194800"/>
                    <a:pt x="303286" y="226100"/>
                  </a:cubicBezTo>
                  <a:cubicBezTo>
                    <a:pt x="304197" y="257400"/>
                    <a:pt x="304766" y="288699"/>
                    <a:pt x="304880" y="319999"/>
                  </a:cubicBezTo>
                  <a:cubicBezTo>
                    <a:pt x="304880" y="335592"/>
                    <a:pt x="304880" y="351299"/>
                    <a:pt x="304880" y="367006"/>
                  </a:cubicBezTo>
                  <a:cubicBezTo>
                    <a:pt x="304880" y="374859"/>
                    <a:pt x="304880" y="382371"/>
                    <a:pt x="303969" y="390794"/>
                  </a:cubicBezTo>
                  <a:cubicBezTo>
                    <a:pt x="302194" y="399239"/>
                    <a:pt x="298278" y="407070"/>
                    <a:pt x="292588" y="413557"/>
                  </a:cubicBezTo>
                  <a:cubicBezTo>
                    <a:pt x="272078" y="437527"/>
                    <a:pt x="249576" y="459721"/>
                    <a:pt x="225321" y="479913"/>
                  </a:cubicBezTo>
                  <a:cubicBezTo>
                    <a:pt x="201875" y="500628"/>
                    <a:pt x="178428" y="521229"/>
                    <a:pt x="155779" y="542626"/>
                  </a:cubicBezTo>
                  <a:cubicBezTo>
                    <a:pt x="110821" y="585536"/>
                    <a:pt x="67229" y="631177"/>
                    <a:pt x="37636" y="685695"/>
                  </a:cubicBezTo>
                  <a:cubicBezTo>
                    <a:pt x="22601" y="712693"/>
                    <a:pt x="13052" y="742399"/>
                    <a:pt x="9523" y="773107"/>
                  </a:cubicBezTo>
                  <a:cubicBezTo>
                    <a:pt x="5369" y="803804"/>
                    <a:pt x="5722" y="834933"/>
                    <a:pt x="10548" y="865527"/>
                  </a:cubicBezTo>
                  <a:lnTo>
                    <a:pt x="12141" y="876909"/>
                  </a:lnTo>
                  <a:cubicBezTo>
                    <a:pt x="12938" y="880664"/>
                    <a:pt x="13962" y="884421"/>
                    <a:pt x="14873" y="888290"/>
                  </a:cubicBezTo>
                  <a:lnTo>
                    <a:pt x="20450" y="911054"/>
                  </a:lnTo>
                  <a:lnTo>
                    <a:pt x="28645" y="932793"/>
                  </a:lnTo>
                  <a:lnTo>
                    <a:pt x="32742" y="943606"/>
                  </a:lnTo>
                  <a:lnTo>
                    <a:pt x="37978" y="953963"/>
                  </a:lnTo>
                  <a:lnTo>
                    <a:pt x="48677" y="974564"/>
                  </a:lnTo>
                  <a:cubicBezTo>
                    <a:pt x="52774" y="981052"/>
                    <a:pt x="57440" y="987312"/>
                    <a:pt x="61765" y="993685"/>
                  </a:cubicBezTo>
                  <a:cubicBezTo>
                    <a:pt x="70541" y="1006433"/>
                    <a:pt x="80397" y="1018384"/>
                    <a:pt x="91244" y="1029424"/>
                  </a:cubicBezTo>
                  <a:cubicBezTo>
                    <a:pt x="96503" y="1035070"/>
                    <a:pt x="102171" y="1040317"/>
                    <a:pt x="108203" y="1045131"/>
                  </a:cubicBezTo>
                  <a:lnTo>
                    <a:pt x="125845" y="1060155"/>
                  </a:lnTo>
                  <a:cubicBezTo>
                    <a:pt x="138934" y="1068464"/>
                    <a:pt x="151454" y="1077683"/>
                    <a:pt x="164884" y="1085309"/>
                  </a:cubicBezTo>
                  <a:cubicBezTo>
                    <a:pt x="178315" y="1092934"/>
                    <a:pt x="192428" y="1099650"/>
                    <a:pt x="206883" y="1105227"/>
                  </a:cubicBezTo>
                  <a:cubicBezTo>
                    <a:pt x="221338" y="1110804"/>
                    <a:pt x="236020" y="1116608"/>
                    <a:pt x="250930" y="1120478"/>
                  </a:cubicBezTo>
                  <a:cubicBezTo>
                    <a:pt x="311151" y="1136458"/>
                    <a:pt x="373375" y="1143674"/>
                    <a:pt x="435656" y="1141876"/>
                  </a:cubicBezTo>
                  <a:lnTo>
                    <a:pt x="482322" y="1140055"/>
                  </a:lnTo>
                  <a:cubicBezTo>
                    <a:pt x="497801" y="1138575"/>
                    <a:pt x="513280" y="1136185"/>
                    <a:pt x="528645" y="1134250"/>
                  </a:cubicBezTo>
                  <a:cubicBezTo>
                    <a:pt x="543999" y="1132133"/>
                    <a:pt x="559205" y="1129060"/>
                    <a:pt x="574172" y="1125031"/>
                  </a:cubicBezTo>
                  <a:cubicBezTo>
                    <a:pt x="581684" y="1123210"/>
                    <a:pt x="589424" y="1121730"/>
                    <a:pt x="596936" y="1119454"/>
                  </a:cubicBezTo>
                  <a:lnTo>
                    <a:pt x="618903" y="1111714"/>
                  </a:lnTo>
                  <a:cubicBezTo>
                    <a:pt x="678111" y="1092012"/>
                    <a:pt x="730865" y="1056604"/>
                    <a:pt x="771532" y="1009279"/>
                  </a:cubicBezTo>
                  <a:cubicBezTo>
                    <a:pt x="776540" y="1003360"/>
                    <a:pt x="780523" y="996645"/>
                    <a:pt x="785076" y="990385"/>
                  </a:cubicBezTo>
                  <a:cubicBezTo>
                    <a:pt x="789834" y="984227"/>
                    <a:pt x="794068" y="977683"/>
                    <a:pt x="797710" y="970808"/>
                  </a:cubicBezTo>
                  <a:lnTo>
                    <a:pt x="809092" y="950207"/>
                  </a:lnTo>
                  <a:cubicBezTo>
                    <a:pt x="812552" y="943242"/>
                    <a:pt x="815557" y="936060"/>
                    <a:pt x="818083" y="928696"/>
                  </a:cubicBezTo>
                  <a:cubicBezTo>
                    <a:pt x="829420" y="899558"/>
                    <a:pt x="836180" y="868850"/>
                    <a:pt x="838115" y="837641"/>
                  </a:cubicBezTo>
                  <a:cubicBezTo>
                    <a:pt x="840198" y="806490"/>
                    <a:pt x="837979" y="775201"/>
                    <a:pt x="831514" y="744653"/>
                  </a:cubicBezTo>
                  <a:cubicBezTo>
                    <a:pt x="824093" y="714081"/>
                    <a:pt x="811471" y="685012"/>
                    <a:pt x="794182" y="658720"/>
                  </a:cubicBezTo>
                  <a:close/>
                  <a:moveTo>
                    <a:pt x="794182" y="658720"/>
                  </a:moveTo>
                  <a:cubicBezTo>
                    <a:pt x="811710" y="684716"/>
                    <a:pt x="824673" y="713512"/>
                    <a:pt x="832538" y="743856"/>
                  </a:cubicBezTo>
                  <a:cubicBezTo>
                    <a:pt x="839299" y="774473"/>
                    <a:pt x="841826" y="805875"/>
                    <a:pt x="840050" y="837186"/>
                  </a:cubicBezTo>
                  <a:cubicBezTo>
                    <a:pt x="838309" y="868543"/>
                    <a:pt x="831741" y="899444"/>
                    <a:pt x="820587" y="928809"/>
                  </a:cubicBezTo>
                  <a:cubicBezTo>
                    <a:pt x="818174" y="936264"/>
                    <a:pt x="815215" y="943538"/>
                    <a:pt x="811710" y="950549"/>
                  </a:cubicBezTo>
                  <a:lnTo>
                    <a:pt x="800328" y="971491"/>
                  </a:lnTo>
                  <a:cubicBezTo>
                    <a:pt x="796686" y="978411"/>
                    <a:pt x="792497" y="985035"/>
                    <a:pt x="787808" y="991295"/>
                  </a:cubicBezTo>
                  <a:cubicBezTo>
                    <a:pt x="783255" y="997669"/>
                    <a:pt x="779272" y="1004498"/>
                    <a:pt x="774150" y="1010530"/>
                  </a:cubicBezTo>
                  <a:cubicBezTo>
                    <a:pt x="733631" y="1059028"/>
                    <a:pt x="680489" y="1095382"/>
                    <a:pt x="620610" y="1115584"/>
                  </a:cubicBezTo>
                  <a:lnTo>
                    <a:pt x="598415" y="1123438"/>
                  </a:lnTo>
                  <a:cubicBezTo>
                    <a:pt x="590903" y="1125714"/>
                    <a:pt x="583164" y="1127193"/>
                    <a:pt x="575652" y="1129128"/>
                  </a:cubicBezTo>
                  <a:cubicBezTo>
                    <a:pt x="560674" y="1133158"/>
                    <a:pt x="545468" y="1136310"/>
                    <a:pt x="530125" y="1138575"/>
                  </a:cubicBezTo>
                  <a:cubicBezTo>
                    <a:pt x="514532" y="1140510"/>
                    <a:pt x="499053" y="1143014"/>
                    <a:pt x="483460" y="1144494"/>
                  </a:cubicBezTo>
                  <a:lnTo>
                    <a:pt x="436453" y="1146543"/>
                  </a:lnTo>
                  <a:cubicBezTo>
                    <a:pt x="373626" y="1148489"/>
                    <a:pt x="310832" y="1141398"/>
                    <a:pt x="250020" y="1125486"/>
                  </a:cubicBezTo>
                  <a:cubicBezTo>
                    <a:pt x="234996" y="1121047"/>
                    <a:pt x="220313" y="1115243"/>
                    <a:pt x="205403" y="1110121"/>
                  </a:cubicBezTo>
                  <a:cubicBezTo>
                    <a:pt x="190493" y="1104999"/>
                    <a:pt x="176949" y="1096690"/>
                    <a:pt x="162722" y="1089975"/>
                  </a:cubicBezTo>
                  <a:cubicBezTo>
                    <a:pt x="148494" y="1083260"/>
                    <a:pt x="136202" y="1073016"/>
                    <a:pt x="122885" y="1064594"/>
                  </a:cubicBezTo>
                  <a:lnTo>
                    <a:pt x="104902" y="1049228"/>
                  </a:lnTo>
                  <a:cubicBezTo>
                    <a:pt x="98699" y="1044368"/>
                    <a:pt x="92883" y="1039042"/>
                    <a:pt x="87488" y="1033294"/>
                  </a:cubicBezTo>
                  <a:cubicBezTo>
                    <a:pt x="76414" y="1022003"/>
                    <a:pt x="66296" y="1009825"/>
                    <a:pt x="57213" y="996872"/>
                  </a:cubicBezTo>
                  <a:cubicBezTo>
                    <a:pt x="52774" y="990385"/>
                    <a:pt x="48108" y="984011"/>
                    <a:pt x="43896" y="977409"/>
                  </a:cubicBezTo>
                  <a:lnTo>
                    <a:pt x="32514" y="956353"/>
                  </a:lnTo>
                  <a:lnTo>
                    <a:pt x="27051" y="945882"/>
                  </a:lnTo>
                  <a:lnTo>
                    <a:pt x="22840" y="934500"/>
                  </a:lnTo>
                  <a:lnTo>
                    <a:pt x="14531" y="912420"/>
                  </a:lnTo>
                  <a:lnTo>
                    <a:pt x="8613" y="889656"/>
                  </a:lnTo>
                  <a:cubicBezTo>
                    <a:pt x="7702" y="885786"/>
                    <a:pt x="6564" y="882030"/>
                    <a:pt x="5767" y="878274"/>
                  </a:cubicBezTo>
                  <a:lnTo>
                    <a:pt x="4174" y="866893"/>
                  </a:lnTo>
                  <a:cubicBezTo>
                    <a:pt x="-891" y="835672"/>
                    <a:pt x="-1346" y="803883"/>
                    <a:pt x="2808" y="772538"/>
                  </a:cubicBezTo>
                  <a:cubicBezTo>
                    <a:pt x="6416" y="740942"/>
                    <a:pt x="16159" y="710359"/>
                    <a:pt x="31490" y="682508"/>
                  </a:cubicBezTo>
                  <a:cubicBezTo>
                    <a:pt x="46616" y="654839"/>
                    <a:pt x="64747" y="628923"/>
                    <a:pt x="85553" y="605226"/>
                  </a:cubicBezTo>
                  <a:cubicBezTo>
                    <a:pt x="106006" y="581301"/>
                    <a:pt x="127745" y="558515"/>
                    <a:pt x="150657" y="536936"/>
                  </a:cubicBezTo>
                  <a:cubicBezTo>
                    <a:pt x="173420" y="515310"/>
                    <a:pt x="196867" y="494595"/>
                    <a:pt x="220200" y="473767"/>
                  </a:cubicBezTo>
                  <a:cubicBezTo>
                    <a:pt x="243942" y="453894"/>
                    <a:pt x="265977" y="432075"/>
                    <a:pt x="286100" y="408549"/>
                  </a:cubicBezTo>
                  <a:cubicBezTo>
                    <a:pt x="290675" y="403109"/>
                    <a:pt x="293908" y="396678"/>
                    <a:pt x="295547" y="389769"/>
                  </a:cubicBezTo>
                  <a:cubicBezTo>
                    <a:pt x="296230" y="382599"/>
                    <a:pt x="296230" y="374404"/>
                    <a:pt x="296457" y="367006"/>
                  </a:cubicBezTo>
                  <a:cubicBezTo>
                    <a:pt x="296457" y="351413"/>
                    <a:pt x="296457" y="335820"/>
                    <a:pt x="296457" y="320227"/>
                  </a:cubicBezTo>
                  <a:cubicBezTo>
                    <a:pt x="296457" y="289041"/>
                    <a:pt x="296457" y="257741"/>
                    <a:pt x="295205" y="226555"/>
                  </a:cubicBezTo>
                  <a:cubicBezTo>
                    <a:pt x="293953" y="195369"/>
                    <a:pt x="293270" y="164183"/>
                    <a:pt x="291108" y="133111"/>
                  </a:cubicBezTo>
                  <a:cubicBezTo>
                    <a:pt x="290254" y="117836"/>
                    <a:pt x="288467" y="102630"/>
                    <a:pt x="285758" y="87584"/>
                  </a:cubicBezTo>
                  <a:cubicBezTo>
                    <a:pt x="285758" y="85649"/>
                    <a:pt x="284734" y="84055"/>
                    <a:pt x="284279" y="82576"/>
                  </a:cubicBezTo>
                  <a:cubicBezTo>
                    <a:pt x="283562" y="81335"/>
                    <a:pt x="282640" y="80220"/>
                    <a:pt x="281547" y="79275"/>
                  </a:cubicBezTo>
                  <a:cubicBezTo>
                    <a:pt x="278747" y="76908"/>
                    <a:pt x="275777" y="74734"/>
                    <a:pt x="272669" y="72788"/>
                  </a:cubicBezTo>
                  <a:cubicBezTo>
                    <a:pt x="266091" y="68838"/>
                    <a:pt x="259285" y="65264"/>
                    <a:pt x="252296" y="62089"/>
                  </a:cubicBezTo>
                  <a:cubicBezTo>
                    <a:pt x="238274" y="55498"/>
                    <a:pt x="223910" y="49648"/>
                    <a:pt x="209273" y="44561"/>
                  </a:cubicBezTo>
                  <a:cubicBezTo>
                    <a:pt x="194852" y="38961"/>
                    <a:pt x="179726" y="35444"/>
                    <a:pt x="164315" y="34089"/>
                  </a:cubicBezTo>
                  <a:cubicBezTo>
                    <a:pt x="159501" y="33406"/>
                    <a:pt x="155153" y="30823"/>
                    <a:pt x="152251" y="26919"/>
                  </a:cubicBezTo>
                  <a:cubicBezTo>
                    <a:pt x="149189" y="22844"/>
                    <a:pt x="148255" y="17563"/>
                    <a:pt x="149747" y="12692"/>
                  </a:cubicBezTo>
                  <a:cubicBezTo>
                    <a:pt x="151260" y="7957"/>
                    <a:pt x="154743" y="4099"/>
                    <a:pt x="159307" y="2107"/>
                  </a:cubicBezTo>
                  <a:cubicBezTo>
                    <a:pt x="163393" y="479"/>
                    <a:pt x="167787" y="-215"/>
                    <a:pt x="172169" y="58"/>
                  </a:cubicBezTo>
                  <a:lnTo>
                    <a:pt x="219061" y="58"/>
                  </a:lnTo>
                  <a:lnTo>
                    <a:pt x="406633" y="58"/>
                  </a:lnTo>
                  <a:lnTo>
                    <a:pt x="500419" y="58"/>
                  </a:lnTo>
                  <a:lnTo>
                    <a:pt x="582367" y="58"/>
                  </a:lnTo>
                  <a:cubicBezTo>
                    <a:pt x="586783" y="-193"/>
                    <a:pt x="591188" y="752"/>
                    <a:pt x="595115" y="2789"/>
                  </a:cubicBezTo>
                  <a:cubicBezTo>
                    <a:pt x="599440" y="5111"/>
                    <a:pt x="602433" y="9323"/>
                    <a:pt x="603196" y="14171"/>
                  </a:cubicBezTo>
                  <a:cubicBezTo>
                    <a:pt x="603958" y="18974"/>
                    <a:pt x="602444" y="23857"/>
                    <a:pt x="599098" y="27374"/>
                  </a:cubicBezTo>
                  <a:cubicBezTo>
                    <a:pt x="595889" y="30675"/>
                    <a:pt x="591621" y="32735"/>
                    <a:pt x="587034" y="33179"/>
                  </a:cubicBezTo>
                  <a:cubicBezTo>
                    <a:pt x="583175" y="33122"/>
                    <a:pt x="579340" y="33657"/>
                    <a:pt x="575652" y="34772"/>
                  </a:cubicBezTo>
                  <a:cubicBezTo>
                    <a:pt x="568880" y="37424"/>
                    <a:pt x="563166" y="42216"/>
                    <a:pt x="559376" y="48430"/>
                  </a:cubicBezTo>
                  <a:cubicBezTo>
                    <a:pt x="555233" y="54759"/>
                    <a:pt x="552046" y="61656"/>
                    <a:pt x="549929" y="68917"/>
                  </a:cubicBezTo>
                  <a:cubicBezTo>
                    <a:pt x="546025" y="83771"/>
                    <a:pt x="544261" y="99102"/>
                    <a:pt x="544693" y="114444"/>
                  </a:cubicBezTo>
                  <a:lnTo>
                    <a:pt x="542986" y="160996"/>
                  </a:lnTo>
                  <a:lnTo>
                    <a:pt x="540369" y="158378"/>
                  </a:lnTo>
                  <a:lnTo>
                    <a:pt x="735452" y="158378"/>
                  </a:lnTo>
                  <a:cubicBezTo>
                    <a:pt x="752467" y="158287"/>
                    <a:pt x="768823" y="164911"/>
                    <a:pt x="780979" y="176817"/>
                  </a:cubicBezTo>
                  <a:cubicBezTo>
                    <a:pt x="793009" y="188119"/>
                    <a:pt x="803321" y="201117"/>
                    <a:pt x="811596" y="215401"/>
                  </a:cubicBezTo>
                  <a:cubicBezTo>
                    <a:pt x="827951" y="243684"/>
                    <a:pt x="841416" y="273539"/>
                    <a:pt x="851773" y="304520"/>
                  </a:cubicBezTo>
                  <a:cubicBezTo>
                    <a:pt x="862472" y="335364"/>
                    <a:pt x="871464" y="366664"/>
                    <a:pt x="879317" y="398306"/>
                  </a:cubicBezTo>
                  <a:cubicBezTo>
                    <a:pt x="883187" y="414012"/>
                    <a:pt x="886829" y="429947"/>
                    <a:pt x="890699" y="445882"/>
                  </a:cubicBezTo>
                  <a:lnTo>
                    <a:pt x="895479" y="469783"/>
                  </a:lnTo>
                  <a:cubicBezTo>
                    <a:pt x="897665" y="477739"/>
                    <a:pt x="898325" y="486048"/>
                    <a:pt x="897414" y="494254"/>
                  </a:cubicBezTo>
                  <a:cubicBezTo>
                    <a:pt x="893624" y="510177"/>
                    <a:pt x="887239" y="525360"/>
                    <a:pt x="878521" y="539212"/>
                  </a:cubicBezTo>
                  <a:cubicBezTo>
                    <a:pt x="870440" y="553439"/>
                    <a:pt x="861448" y="566983"/>
                    <a:pt x="852229" y="580300"/>
                  </a:cubicBezTo>
                  <a:cubicBezTo>
                    <a:pt x="834245" y="607502"/>
                    <a:pt x="814441" y="633225"/>
                    <a:pt x="794182" y="658720"/>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504" name="Freeform: Shape 503">
              <a:extLst>
                <a:ext uri="{FF2B5EF4-FFF2-40B4-BE49-F238E27FC236}">
                  <a16:creationId xmlns="" xmlns:a16="http://schemas.microsoft.com/office/drawing/2014/main" id="{8DAC3A68-D65B-448F-B4C8-08631AF504EE}"/>
                </a:ext>
              </a:extLst>
            </p:cNvPr>
            <p:cNvSpPr/>
            <p:nvPr/>
          </p:nvSpPr>
          <p:spPr>
            <a:xfrm>
              <a:off x="12053083" y="4511046"/>
              <a:ext cx="289893" cy="374573"/>
            </a:xfrm>
            <a:custGeom>
              <a:avLst/>
              <a:gdLst>
                <a:gd name="connsiteX0" fmla="*/ 3414 w 289893"/>
                <a:gd name="connsiteY0" fmla="*/ 159572 h 374573"/>
                <a:gd name="connsiteX1" fmla="*/ 910 w 289893"/>
                <a:gd name="connsiteY1" fmla="*/ 120533 h 374573"/>
                <a:gd name="connsiteX2" fmla="*/ 0 w 289893"/>
                <a:gd name="connsiteY2" fmla="*/ 81380 h 374573"/>
                <a:gd name="connsiteX3" fmla="*/ 0 w 289893"/>
                <a:gd name="connsiteY3" fmla="*/ 3187 h 374573"/>
                <a:gd name="connsiteX4" fmla="*/ 0 w 289893"/>
                <a:gd name="connsiteY4" fmla="*/ 2390 h 374573"/>
                <a:gd name="connsiteX5" fmla="*/ 797 w 289893"/>
                <a:gd name="connsiteY5" fmla="*/ 2390 h 374573"/>
                <a:gd name="connsiteX6" fmla="*/ 196449 w 289893"/>
                <a:gd name="connsiteY6" fmla="*/ 0 h 374573"/>
                <a:gd name="connsiteX7" fmla="*/ 197701 w 289893"/>
                <a:gd name="connsiteY7" fmla="*/ 0 h 374573"/>
                <a:gd name="connsiteX8" fmla="*/ 198384 w 289893"/>
                <a:gd name="connsiteY8" fmla="*/ 683 h 374573"/>
                <a:gd name="connsiteX9" fmla="*/ 204872 w 289893"/>
                <a:gd name="connsiteY9" fmla="*/ 7170 h 374573"/>
                <a:gd name="connsiteX10" fmla="*/ 209993 w 289893"/>
                <a:gd name="connsiteY10" fmla="*/ 14455 h 374573"/>
                <a:gd name="connsiteX11" fmla="*/ 218871 w 289893"/>
                <a:gd name="connsiteY11" fmla="*/ 29365 h 374573"/>
                <a:gd name="connsiteX12" fmla="*/ 233098 w 289893"/>
                <a:gd name="connsiteY12" fmla="*/ 60551 h 374573"/>
                <a:gd name="connsiteX13" fmla="*/ 255862 w 289893"/>
                <a:gd name="connsiteY13" fmla="*/ 124858 h 374573"/>
                <a:gd name="connsiteX14" fmla="*/ 275097 w 289893"/>
                <a:gd name="connsiteY14" fmla="*/ 190189 h 374573"/>
                <a:gd name="connsiteX15" fmla="*/ 289893 w 289893"/>
                <a:gd name="connsiteY15" fmla="*/ 257000 h 374573"/>
                <a:gd name="connsiteX16" fmla="*/ 289893 w 289893"/>
                <a:gd name="connsiteY16" fmla="*/ 258024 h 374573"/>
                <a:gd name="connsiteX17" fmla="*/ 289893 w 289893"/>
                <a:gd name="connsiteY17" fmla="*/ 258935 h 374573"/>
                <a:gd name="connsiteX18" fmla="*/ 272707 w 289893"/>
                <a:gd name="connsiteY18" fmla="*/ 289324 h 374573"/>
                <a:gd name="connsiteX19" fmla="*/ 253130 w 289893"/>
                <a:gd name="connsiteY19" fmla="*/ 317551 h 374573"/>
                <a:gd name="connsiteX20" fmla="*/ 211928 w 289893"/>
                <a:gd name="connsiteY20" fmla="*/ 372183 h 374573"/>
                <a:gd name="connsiteX21" fmla="*/ 209993 w 289893"/>
                <a:gd name="connsiteY21" fmla="*/ 374573 h 374573"/>
                <a:gd name="connsiteX22" fmla="*/ 207945 w 289893"/>
                <a:gd name="connsiteY22" fmla="*/ 372297 h 374573"/>
                <a:gd name="connsiteX23" fmla="*/ 103802 w 289893"/>
                <a:gd name="connsiteY23" fmla="*/ 267130 h 374573"/>
                <a:gd name="connsiteX24" fmla="*/ 48941 w 289893"/>
                <a:gd name="connsiteY24" fmla="*/ 217164 h 374573"/>
                <a:gd name="connsiteX25" fmla="*/ 22877 w 289893"/>
                <a:gd name="connsiteY25" fmla="*/ 190758 h 374573"/>
                <a:gd name="connsiteX26" fmla="*/ 3414 w 289893"/>
                <a:gd name="connsiteY26" fmla="*/ 159572 h 374573"/>
                <a:gd name="connsiteX27" fmla="*/ 3414 w 289893"/>
                <a:gd name="connsiteY27" fmla="*/ 159572 h 374573"/>
                <a:gd name="connsiteX28" fmla="*/ 22877 w 289893"/>
                <a:gd name="connsiteY28" fmla="*/ 190531 h 374573"/>
                <a:gd name="connsiteX29" fmla="*/ 49169 w 289893"/>
                <a:gd name="connsiteY29" fmla="*/ 216708 h 374573"/>
                <a:gd name="connsiteX30" fmla="*/ 104484 w 289893"/>
                <a:gd name="connsiteY30" fmla="*/ 265992 h 374573"/>
                <a:gd name="connsiteX31" fmla="*/ 211587 w 289893"/>
                <a:gd name="connsiteY31" fmla="*/ 368427 h 374573"/>
                <a:gd name="connsiteX32" fmla="*/ 207603 w 289893"/>
                <a:gd name="connsiteY32" fmla="*/ 368427 h 374573"/>
                <a:gd name="connsiteX33" fmla="*/ 247439 w 289893"/>
                <a:gd name="connsiteY33" fmla="*/ 313112 h 374573"/>
                <a:gd name="connsiteX34" fmla="*/ 266219 w 289893"/>
                <a:gd name="connsiteY34" fmla="*/ 284771 h 374573"/>
                <a:gd name="connsiteX35" fmla="*/ 282609 w 289893"/>
                <a:gd name="connsiteY35" fmla="*/ 255634 h 374573"/>
                <a:gd name="connsiteX36" fmla="*/ 282609 w 289893"/>
                <a:gd name="connsiteY36" fmla="*/ 257569 h 374573"/>
                <a:gd name="connsiteX37" fmla="*/ 267243 w 289893"/>
                <a:gd name="connsiteY37" fmla="*/ 191782 h 374573"/>
                <a:gd name="connsiteX38" fmla="*/ 248350 w 289893"/>
                <a:gd name="connsiteY38" fmla="*/ 126679 h 374573"/>
                <a:gd name="connsiteX39" fmla="*/ 225587 w 289893"/>
                <a:gd name="connsiteY39" fmla="*/ 62827 h 374573"/>
                <a:gd name="connsiteX40" fmla="*/ 212042 w 289893"/>
                <a:gd name="connsiteY40" fmla="*/ 31983 h 374573"/>
                <a:gd name="connsiteX41" fmla="*/ 194059 w 289893"/>
                <a:gd name="connsiteY41" fmla="*/ 5122 h 374573"/>
                <a:gd name="connsiteX42" fmla="*/ 195994 w 289893"/>
                <a:gd name="connsiteY42" fmla="*/ 5804 h 374573"/>
                <a:gd name="connsiteX43" fmla="*/ 341 w 289893"/>
                <a:gd name="connsiteY43" fmla="*/ 3414 h 374573"/>
                <a:gd name="connsiteX44" fmla="*/ 1138 w 289893"/>
                <a:gd name="connsiteY44" fmla="*/ 2618 h 374573"/>
                <a:gd name="connsiteX45" fmla="*/ 1138 w 289893"/>
                <a:gd name="connsiteY45" fmla="*/ 80810 h 374573"/>
                <a:gd name="connsiteX46" fmla="*/ 1138 w 289893"/>
                <a:gd name="connsiteY46" fmla="*/ 119963 h 374573"/>
                <a:gd name="connsiteX47" fmla="*/ 3414 w 289893"/>
                <a:gd name="connsiteY47" fmla="*/ 159572 h 37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9893" h="374573">
                  <a:moveTo>
                    <a:pt x="3414" y="159572"/>
                  </a:moveTo>
                  <a:cubicBezTo>
                    <a:pt x="1821" y="146597"/>
                    <a:pt x="1480" y="133622"/>
                    <a:pt x="910" y="120533"/>
                  </a:cubicBezTo>
                  <a:lnTo>
                    <a:pt x="0" y="81380"/>
                  </a:lnTo>
                  <a:lnTo>
                    <a:pt x="0" y="3187"/>
                  </a:lnTo>
                  <a:lnTo>
                    <a:pt x="0" y="2390"/>
                  </a:lnTo>
                  <a:lnTo>
                    <a:pt x="797" y="2390"/>
                  </a:lnTo>
                  <a:lnTo>
                    <a:pt x="196449" y="0"/>
                  </a:lnTo>
                  <a:lnTo>
                    <a:pt x="197701" y="0"/>
                  </a:lnTo>
                  <a:lnTo>
                    <a:pt x="198384" y="683"/>
                  </a:lnTo>
                  <a:lnTo>
                    <a:pt x="204872" y="7170"/>
                  </a:lnTo>
                  <a:cubicBezTo>
                    <a:pt x="206693" y="9561"/>
                    <a:pt x="208286" y="12065"/>
                    <a:pt x="209993" y="14455"/>
                  </a:cubicBezTo>
                  <a:cubicBezTo>
                    <a:pt x="213214" y="19269"/>
                    <a:pt x="216174" y="24243"/>
                    <a:pt x="218871" y="29365"/>
                  </a:cubicBezTo>
                  <a:cubicBezTo>
                    <a:pt x="224107" y="39608"/>
                    <a:pt x="228659" y="50080"/>
                    <a:pt x="233098" y="60551"/>
                  </a:cubicBezTo>
                  <a:cubicBezTo>
                    <a:pt x="241635" y="81721"/>
                    <a:pt x="249147" y="103232"/>
                    <a:pt x="255862" y="124858"/>
                  </a:cubicBezTo>
                  <a:cubicBezTo>
                    <a:pt x="262577" y="146483"/>
                    <a:pt x="269406" y="168222"/>
                    <a:pt x="275097" y="190189"/>
                  </a:cubicBezTo>
                  <a:cubicBezTo>
                    <a:pt x="280788" y="212156"/>
                    <a:pt x="286479" y="234350"/>
                    <a:pt x="289893" y="257000"/>
                  </a:cubicBezTo>
                  <a:lnTo>
                    <a:pt x="289893" y="258024"/>
                  </a:lnTo>
                  <a:lnTo>
                    <a:pt x="289893" y="258935"/>
                  </a:lnTo>
                  <a:cubicBezTo>
                    <a:pt x="285010" y="269520"/>
                    <a:pt x="279263" y="279684"/>
                    <a:pt x="272707" y="289324"/>
                  </a:cubicBezTo>
                  <a:cubicBezTo>
                    <a:pt x="266447" y="298885"/>
                    <a:pt x="259845" y="308218"/>
                    <a:pt x="253130" y="317551"/>
                  </a:cubicBezTo>
                  <a:cubicBezTo>
                    <a:pt x="239779" y="335989"/>
                    <a:pt x="226042" y="354200"/>
                    <a:pt x="211928" y="372183"/>
                  </a:cubicBezTo>
                  <a:lnTo>
                    <a:pt x="209993" y="374573"/>
                  </a:lnTo>
                  <a:lnTo>
                    <a:pt x="207945" y="372297"/>
                  </a:lnTo>
                  <a:cubicBezTo>
                    <a:pt x="175438" y="335125"/>
                    <a:pt x="140656" y="300000"/>
                    <a:pt x="103802" y="267130"/>
                  </a:cubicBezTo>
                  <a:cubicBezTo>
                    <a:pt x="85477" y="250512"/>
                    <a:pt x="66925" y="234123"/>
                    <a:pt x="48941" y="217164"/>
                  </a:cubicBezTo>
                  <a:cubicBezTo>
                    <a:pt x="39950" y="208627"/>
                    <a:pt x="31072" y="200091"/>
                    <a:pt x="22877" y="190758"/>
                  </a:cubicBezTo>
                  <a:cubicBezTo>
                    <a:pt x="13863" y="182176"/>
                    <a:pt x="7171" y="171443"/>
                    <a:pt x="3414" y="159572"/>
                  </a:cubicBezTo>
                  <a:close/>
                  <a:moveTo>
                    <a:pt x="3414" y="159572"/>
                  </a:moveTo>
                  <a:cubicBezTo>
                    <a:pt x="7205" y="171364"/>
                    <a:pt x="13897" y="182006"/>
                    <a:pt x="22877" y="190531"/>
                  </a:cubicBezTo>
                  <a:cubicBezTo>
                    <a:pt x="31186" y="199750"/>
                    <a:pt x="40178" y="208286"/>
                    <a:pt x="49169" y="216708"/>
                  </a:cubicBezTo>
                  <a:cubicBezTo>
                    <a:pt x="67380" y="233440"/>
                    <a:pt x="86046" y="249715"/>
                    <a:pt x="104484" y="265992"/>
                  </a:cubicBezTo>
                  <a:cubicBezTo>
                    <a:pt x="142204" y="297963"/>
                    <a:pt x="177965" y="332165"/>
                    <a:pt x="211587" y="368427"/>
                  </a:cubicBezTo>
                  <a:lnTo>
                    <a:pt x="207603" y="368427"/>
                  </a:lnTo>
                  <a:cubicBezTo>
                    <a:pt x="221261" y="350217"/>
                    <a:pt x="234544" y="331778"/>
                    <a:pt x="247439" y="313112"/>
                  </a:cubicBezTo>
                  <a:cubicBezTo>
                    <a:pt x="253813" y="303665"/>
                    <a:pt x="260187" y="294218"/>
                    <a:pt x="266219" y="284771"/>
                  </a:cubicBezTo>
                  <a:cubicBezTo>
                    <a:pt x="272456" y="275518"/>
                    <a:pt x="277942" y="265775"/>
                    <a:pt x="282609" y="255634"/>
                  </a:cubicBezTo>
                  <a:lnTo>
                    <a:pt x="282609" y="257569"/>
                  </a:lnTo>
                  <a:cubicBezTo>
                    <a:pt x="278739" y="235602"/>
                    <a:pt x="273162" y="213635"/>
                    <a:pt x="267243" y="191782"/>
                  </a:cubicBezTo>
                  <a:cubicBezTo>
                    <a:pt x="261325" y="169930"/>
                    <a:pt x="255065" y="148304"/>
                    <a:pt x="248350" y="126679"/>
                  </a:cubicBezTo>
                  <a:cubicBezTo>
                    <a:pt x="241635" y="105053"/>
                    <a:pt x="234236" y="83770"/>
                    <a:pt x="225587" y="62827"/>
                  </a:cubicBezTo>
                  <a:cubicBezTo>
                    <a:pt x="221489" y="52356"/>
                    <a:pt x="216936" y="42112"/>
                    <a:pt x="212042" y="31983"/>
                  </a:cubicBezTo>
                  <a:cubicBezTo>
                    <a:pt x="207569" y="22092"/>
                    <a:pt x="201491" y="13021"/>
                    <a:pt x="194059" y="5122"/>
                  </a:cubicBezTo>
                  <a:lnTo>
                    <a:pt x="195994" y="5804"/>
                  </a:lnTo>
                  <a:lnTo>
                    <a:pt x="341" y="3414"/>
                  </a:lnTo>
                  <a:lnTo>
                    <a:pt x="1138" y="2618"/>
                  </a:lnTo>
                  <a:cubicBezTo>
                    <a:pt x="683" y="28716"/>
                    <a:pt x="683" y="54780"/>
                    <a:pt x="1138" y="80810"/>
                  </a:cubicBezTo>
                  <a:lnTo>
                    <a:pt x="1138" y="119963"/>
                  </a:lnTo>
                  <a:cubicBezTo>
                    <a:pt x="1707" y="133508"/>
                    <a:pt x="1935" y="146597"/>
                    <a:pt x="3414" y="159572"/>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505" name="Freeform: Shape 504">
              <a:extLst>
                <a:ext uri="{FF2B5EF4-FFF2-40B4-BE49-F238E27FC236}">
                  <a16:creationId xmlns="" xmlns:a16="http://schemas.microsoft.com/office/drawing/2014/main" id="{99E2C158-C571-4441-A30E-EF64AE5F2AED}"/>
                </a:ext>
              </a:extLst>
            </p:cNvPr>
            <p:cNvSpPr/>
            <p:nvPr/>
          </p:nvSpPr>
          <p:spPr>
            <a:xfrm>
              <a:off x="11574228" y="4497844"/>
              <a:ext cx="704307" cy="873435"/>
            </a:xfrm>
            <a:custGeom>
              <a:avLst/>
              <a:gdLst>
                <a:gd name="connsiteX0" fmla="*/ 351834 w 704307"/>
                <a:gd name="connsiteY0" fmla="*/ 873436 h 873435"/>
                <a:gd name="connsiteX1" fmla="*/ 6170 w 704307"/>
                <a:gd name="connsiteY1" fmla="*/ 539268 h 873435"/>
                <a:gd name="connsiteX2" fmla="*/ 285364 w 704307"/>
                <a:gd name="connsiteY2" fmla="*/ 202481 h 873435"/>
                <a:gd name="connsiteX3" fmla="*/ 283429 w 704307"/>
                <a:gd name="connsiteY3" fmla="*/ 0 h 873435"/>
                <a:gd name="connsiteX4" fmla="*/ 434010 w 704307"/>
                <a:gd name="connsiteY4" fmla="*/ 0 h 873435"/>
                <a:gd name="connsiteX5" fmla="*/ 436173 w 704307"/>
                <a:gd name="connsiteY5" fmla="*/ 202481 h 873435"/>
                <a:gd name="connsiteX6" fmla="*/ 697953 w 704307"/>
                <a:gd name="connsiteY6" fmla="*/ 539268 h 873435"/>
                <a:gd name="connsiteX7" fmla="*/ 351834 w 704307"/>
                <a:gd name="connsiteY7" fmla="*/ 873436 h 87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307" h="873435">
                  <a:moveTo>
                    <a:pt x="351834" y="873436"/>
                  </a:moveTo>
                  <a:cubicBezTo>
                    <a:pt x="49534" y="873436"/>
                    <a:pt x="-23764" y="676987"/>
                    <a:pt x="6170" y="539268"/>
                  </a:cubicBezTo>
                  <a:cubicBezTo>
                    <a:pt x="36104" y="401548"/>
                    <a:pt x="290714" y="247212"/>
                    <a:pt x="285364" y="202481"/>
                  </a:cubicBezTo>
                  <a:cubicBezTo>
                    <a:pt x="284454" y="193717"/>
                    <a:pt x="283771" y="18324"/>
                    <a:pt x="283429" y="0"/>
                  </a:cubicBezTo>
                  <a:lnTo>
                    <a:pt x="434010" y="0"/>
                  </a:lnTo>
                  <a:cubicBezTo>
                    <a:pt x="434010" y="19121"/>
                    <a:pt x="435148" y="194628"/>
                    <a:pt x="436173" y="202481"/>
                  </a:cubicBezTo>
                  <a:cubicBezTo>
                    <a:pt x="442205" y="247098"/>
                    <a:pt x="667336" y="401207"/>
                    <a:pt x="697953" y="539268"/>
                  </a:cubicBezTo>
                  <a:cubicBezTo>
                    <a:pt x="728570" y="677328"/>
                    <a:pt x="654133" y="873436"/>
                    <a:pt x="351834" y="873436"/>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grpSp>
      <p:grpSp>
        <p:nvGrpSpPr>
          <p:cNvPr id="506" name="Graphic 166">
            <a:extLst>
              <a:ext uri="{FF2B5EF4-FFF2-40B4-BE49-F238E27FC236}">
                <a16:creationId xmlns="" xmlns:a16="http://schemas.microsoft.com/office/drawing/2014/main" id="{A30DC83D-20C4-43E4-B860-504815673B22}"/>
              </a:ext>
            </a:extLst>
          </p:cNvPr>
          <p:cNvGrpSpPr/>
          <p:nvPr/>
        </p:nvGrpSpPr>
        <p:grpSpPr>
          <a:xfrm>
            <a:off x="3401791" y="-571225"/>
            <a:ext cx="566868" cy="517107"/>
            <a:chOff x="10859591" y="988386"/>
            <a:chExt cx="755824" cy="689476"/>
          </a:xfrm>
        </p:grpSpPr>
        <p:sp>
          <p:nvSpPr>
            <p:cNvPr id="507" name="Freeform: Shape 506">
              <a:extLst>
                <a:ext uri="{FF2B5EF4-FFF2-40B4-BE49-F238E27FC236}">
                  <a16:creationId xmlns="" xmlns:a16="http://schemas.microsoft.com/office/drawing/2014/main" id="{A849714C-9176-454E-8093-D7BEC6F633D5}"/>
                </a:ext>
              </a:extLst>
            </p:cNvPr>
            <p:cNvSpPr/>
            <p:nvPr/>
          </p:nvSpPr>
          <p:spPr>
            <a:xfrm>
              <a:off x="10871201" y="995523"/>
              <a:ext cx="744138" cy="680906"/>
            </a:xfrm>
            <a:custGeom>
              <a:avLst/>
              <a:gdLst>
                <a:gd name="connsiteX0" fmla="*/ 742318 w 744138"/>
                <a:gd name="connsiteY0" fmla="*/ 373817 h 680906"/>
                <a:gd name="connsiteX1" fmla="*/ 368211 w 744138"/>
                <a:gd name="connsiteY1" fmla="*/ 679144 h 680906"/>
                <a:gd name="connsiteX2" fmla="*/ 170726 w 744138"/>
                <a:gd name="connsiteY2" fmla="*/ 590070 h 680906"/>
                <a:gd name="connsiteX3" fmla="*/ 0 w 744138"/>
                <a:gd name="connsiteY3" fmla="*/ 615224 h 680906"/>
                <a:gd name="connsiteX4" fmla="*/ 85591 w 744138"/>
                <a:gd name="connsiteY4" fmla="*/ 467261 h 680906"/>
                <a:gd name="connsiteX5" fmla="*/ 62144 w 744138"/>
                <a:gd name="connsiteY5" fmla="*/ 302567 h 680906"/>
                <a:gd name="connsiteX6" fmla="*/ 441578 w 744138"/>
                <a:gd name="connsiteY6" fmla="*/ 2332 h 680906"/>
                <a:gd name="connsiteX7" fmla="*/ 742660 w 744138"/>
                <a:gd name="connsiteY7" fmla="*/ 373703 h 68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138" h="680906">
                  <a:moveTo>
                    <a:pt x="742318" y="373817"/>
                  </a:moveTo>
                  <a:cubicBezTo>
                    <a:pt x="723322" y="561434"/>
                    <a:pt x="555828" y="698140"/>
                    <a:pt x="368211" y="679144"/>
                  </a:cubicBezTo>
                  <a:cubicBezTo>
                    <a:pt x="294458" y="671677"/>
                    <a:pt x="225142" y="640412"/>
                    <a:pt x="170726" y="590070"/>
                  </a:cubicBezTo>
                  <a:lnTo>
                    <a:pt x="0" y="615224"/>
                  </a:lnTo>
                  <a:lnTo>
                    <a:pt x="85591" y="467261"/>
                  </a:lnTo>
                  <a:cubicBezTo>
                    <a:pt x="64159" y="415178"/>
                    <a:pt x="56101" y="358562"/>
                    <a:pt x="62144" y="302567"/>
                  </a:cubicBezTo>
                  <a:cubicBezTo>
                    <a:pt x="84020" y="114881"/>
                    <a:pt x="253893" y="-19539"/>
                    <a:pt x="441578" y="2332"/>
                  </a:cubicBezTo>
                  <a:cubicBezTo>
                    <a:pt x="626133" y="23838"/>
                    <a:pt x="759789" y="188697"/>
                    <a:pt x="742660" y="373703"/>
                  </a:cubicBezTo>
                  <a:close/>
                </a:path>
              </a:pathLst>
            </a:custGeom>
            <a:solidFill>
              <a:srgbClr val="FFFFFF"/>
            </a:solidFill>
            <a:ln w="11373" cap="flat">
              <a:noFill/>
              <a:prstDash val="solid"/>
              <a:miter/>
            </a:ln>
          </p:spPr>
          <p:txBody>
            <a:bodyPr rtlCol="0" anchor="ctr"/>
            <a:lstStyle/>
            <a:p>
              <a:endParaRPr lang="en-US">
                <a:solidFill>
                  <a:prstClr val="black"/>
                </a:solidFill>
              </a:endParaRPr>
            </a:p>
          </p:txBody>
        </p:sp>
        <p:sp>
          <p:nvSpPr>
            <p:cNvPr id="508" name="Freeform: Shape 507">
              <a:extLst>
                <a:ext uri="{FF2B5EF4-FFF2-40B4-BE49-F238E27FC236}">
                  <a16:creationId xmlns="" xmlns:a16="http://schemas.microsoft.com/office/drawing/2014/main" id="{CCD37F97-A49B-41AE-A5E4-CDACC1779169}"/>
                </a:ext>
              </a:extLst>
            </p:cNvPr>
            <p:cNvSpPr/>
            <p:nvPr/>
          </p:nvSpPr>
          <p:spPr>
            <a:xfrm>
              <a:off x="10859591" y="988386"/>
              <a:ext cx="755824" cy="689476"/>
            </a:xfrm>
            <a:custGeom>
              <a:avLst/>
              <a:gdLst>
                <a:gd name="connsiteX0" fmla="*/ 753928 w 755824"/>
                <a:gd name="connsiteY0" fmla="*/ 380954 h 689476"/>
                <a:gd name="connsiteX1" fmla="*/ 684954 w 755824"/>
                <a:gd name="connsiteY1" fmla="*/ 554412 h 689476"/>
                <a:gd name="connsiteX2" fmla="*/ 653882 w 755824"/>
                <a:gd name="connsiteY2" fmla="*/ 590151 h 689476"/>
                <a:gd name="connsiteX3" fmla="*/ 617802 w 755824"/>
                <a:gd name="connsiteY3" fmla="*/ 620654 h 689476"/>
                <a:gd name="connsiteX4" fmla="*/ 535284 w 755824"/>
                <a:gd name="connsiteY4" fmla="*/ 666181 h 689476"/>
                <a:gd name="connsiteX5" fmla="*/ 443206 w 755824"/>
                <a:gd name="connsiteY5" fmla="*/ 688148 h 689476"/>
                <a:gd name="connsiteX6" fmla="*/ 395630 w 755824"/>
                <a:gd name="connsiteY6" fmla="*/ 689058 h 689476"/>
                <a:gd name="connsiteX7" fmla="*/ 348282 w 755824"/>
                <a:gd name="connsiteY7" fmla="*/ 684164 h 689476"/>
                <a:gd name="connsiteX8" fmla="*/ 179035 w 755824"/>
                <a:gd name="connsiteY8" fmla="*/ 600508 h 689476"/>
                <a:gd name="connsiteX9" fmla="*/ 183132 w 755824"/>
                <a:gd name="connsiteY9" fmla="*/ 601760 h 689476"/>
                <a:gd name="connsiteX10" fmla="*/ 12406 w 755824"/>
                <a:gd name="connsiteY10" fmla="*/ 628052 h 689476"/>
                <a:gd name="connsiteX11" fmla="*/ 0 w 755824"/>
                <a:gd name="connsiteY11" fmla="*/ 629987 h 689476"/>
                <a:gd name="connsiteX12" fmla="*/ 6260 w 755824"/>
                <a:gd name="connsiteY12" fmla="*/ 618605 h 689476"/>
                <a:gd name="connsiteX13" fmla="*/ 91396 w 755824"/>
                <a:gd name="connsiteY13" fmla="*/ 470642 h 689476"/>
                <a:gd name="connsiteX14" fmla="*/ 91396 w 755824"/>
                <a:gd name="connsiteY14" fmla="*/ 476447 h 689476"/>
                <a:gd name="connsiteX15" fmla="*/ 111769 w 755824"/>
                <a:gd name="connsiteY15" fmla="*/ 171643 h 689476"/>
                <a:gd name="connsiteX16" fmla="*/ 218871 w 755824"/>
                <a:gd name="connsiteY16" fmla="*/ 57826 h 689476"/>
                <a:gd name="connsiteX17" fmla="*/ 519578 w 755824"/>
                <a:gd name="connsiteY17" fmla="*/ 17307 h 689476"/>
                <a:gd name="connsiteX18" fmla="*/ 651606 w 755824"/>
                <a:gd name="connsiteY18" fmla="*/ 98231 h 689476"/>
                <a:gd name="connsiteX19" fmla="*/ 753928 w 755824"/>
                <a:gd name="connsiteY19" fmla="*/ 380954 h 689476"/>
                <a:gd name="connsiteX20" fmla="*/ 753928 w 755824"/>
                <a:gd name="connsiteY20" fmla="*/ 380954 h 689476"/>
                <a:gd name="connsiteX21" fmla="*/ 452721 w 755824"/>
                <a:gd name="connsiteY21" fmla="*/ 8688 h 689476"/>
                <a:gd name="connsiteX22" fmla="*/ 366037 w 755824"/>
                <a:gd name="connsiteY22" fmla="*/ 10705 h 689476"/>
                <a:gd name="connsiteX23" fmla="*/ 224676 w 755824"/>
                <a:gd name="connsiteY23" fmla="*/ 66590 h 689476"/>
                <a:gd name="connsiteX24" fmla="*/ 122240 w 755824"/>
                <a:gd name="connsiteY24" fmla="*/ 178245 h 689476"/>
                <a:gd name="connsiteX25" fmla="*/ 78762 w 755824"/>
                <a:gd name="connsiteY25" fmla="*/ 323021 h 689476"/>
                <a:gd name="connsiteX26" fmla="*/ 102891 w 755824"/>
                <a:gd name="connsiteY26" fmla="*/ 472008 h 689476"/>
                <a:gd name="connsiteX27" fmla="*/ 104143 w 755824"/>
                <a:gd name="connsiteY27" fmla="*/ 475081 h 689476"/>
                <a:gd name="connsiteX28" fmla="*/ 102436 w 755824"/>
                <a:gd name="connsiteY28" fmla="*/ 477813 h 689476"/>
                <a:gd name="connsiteX29" fmla="*/ 16390 w 755824"/>
                <a:gd name="connsiteY29" fmla="*/ 625776 h 689476"/>
                <a:gd name="connsiteX30" fmla="*/ 10244 w 755824"/>
                <a:gd name="connsiteY30" fmla="*/ 616784 h 689476"/>
                <a:gd name="connsiteX31" fmla="*/ 181653 w 755824"/>
                <a:gd name="connsiteY31" fmla="*/ 592768 h 689476"/>
                <a:gd name="connsiteX32" fmla="*/ 184043 w 755824"/>
                <a:gd name="connsiteY32" fmla="*/ 592768 h 689476"/>
                <a:gd name="connsiteX33" fmla="*/ 185750 w 755824"/>
                <a:gd name="connsiteY33" fmla="*/ 594362 h 689476"/>
                <a:gd name="connsiteX34" fmla="*/ 349534 w 755824"/>
                <a:gd name="connsiteY34" fmla="*/ 678701 h 689476"/>
                <a:gd name="connsiteX35" fmla="*/ 395971 w 755824"/>
                <a:gd name="connsiteY35" fmla="*/ 684392 h 689476"/>
                <a:gd name="connsiteX36" fmla="*/ 534146 w 755824"/>
                <a:gd name="connsiteY36" fmla="*/ 664132 h 689476"/>
                <a:gd name="connsiteX37" fmla="*/ 616664 w 755824"/>
                <a:gd name="connsiteY37" fmla="*/ 619743 h 689476"/>
                <a:gd name="connsiteX38" fmla="*/ 683930 w 755824"/>
                <a:gd name="connsiteY38" fmla="*/ 554184 h 689476"/>
                <a:gd name="connsiteX39" fmla="*/ 753928 w 755824"/>
                <a:gd name="connsiteY39" fmla="*/ 380954 h 68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5824" h="689476">
                  <a:moveTo>
                    <a:pt x="753928" y="380954"/>
                  </a:moveTo>
                  <a:cubicBezTo>
                    <a:pt x="747315" y="444015"/>
                    <a:pt x="723459" y="504033"/>
                    <a:pt x="684954" y="554412"/>
                  </a:cubicBezTo>
                  <a:cubicBezTo>
                    <a:pt x="675314" y="566920"/>
                    <a:pt x="664934" y="578860"/>
                    <a:pt x="653882" y="590151"/>
                  </a:cubicBezTo>
                  <a:cubicBezTo>
                    <a:pt x="642489" y="601054"/>
                    <a:pt x="630447" y="611241"/>
                    <a:pt x="617802" y="620654"/>
                  </a:cubicBezTo>
                  <a:cubicBezTo>
                    <a:pt x="592569" y="639616"/>
                    <a:pt x="564786" y="654947"/>
                    <a:pt x="535284" y="666181"/>
                  </a:cubicBezTo>
                  <a:cubicBezTo>
                    <a:pt x="505760" y="677745"/>
                    <a:pt x="474767" y="685131"/>
                    <a:pt x="443206" y="688148"/>
                  </a:cubicBezTo>
                  <a:cubicBezTo>
                    <a:pt x="427385" y="689536"/>
                    <a:pt x="411496" y="689832"/>
                    <a:pt x="395630" y="689058"/>
                  </a:cubicBezTo>
                  <a:cubicBezTo>
                    <a:pt x="379741" y="688683"/>
                    <a:pt x="363909" y="687044"/>
                    <a:pt x="348282" y="684164"/>
                  </a:cubicBezTo>
                  <a:cubicBezTo>
                    <a:pt x="285193" y="672520"/>
                    <a:pt x="226599" y="643554"/>
                    <a:pt x="179035" y="600508"/>
                  </a:cubicBezTo>
                  <a:lnTo>
                    <a:pt x="183132" y="601760"/>
                  </a:lnTo>
                  <a:lnTo>
                    <a:pt x="12406" y="628052"/>
                  </a:lnTo>
                  <a:lnTo>
                    <a:pt x="0" y="629987"/>
                  </a:lnTo>
                  <a:lnTo>
                    <a:pt x="6260" y="618605"/>
                  </a:lnTo>
                  <a:lnTo>
                    <a:pt x="91396" y="470642"/>
                  </a:lnTo>
                  <a:lnTo>
                    <a:pt x="91396" y="476447"/>
                  </a:lnTo>
                  <a:cubicBezTo>
                    <a:pt x="50581" y="377180"/>
                    <a:pt x="58104" y="264595"/>
                    <a:pt x="111769" y="171643"/>
                  </a:cubicBezTo>
                  <a:cubicBezTo>
                    <a:pt x="138448" y="126123"/>
                    <a:pt x="175052" y="87216"/>
                    <a:pt x="218871" y="57826"/>
                  </a:cubicBezTo>
                  <a:cubicBezTo>
                    <a:pt x="307660" y="-896"/>
                    <a:pt x="418416" y="-15820"/>
                    <a:pt x="519578" y="17307"/>
                  </a:cubicBezTo>
                  <a:cubicBezTo>
                    <a:pt x="569054" y="34134"/>
                    <a:pt x="614160" y="61779"/>
                    <a:pt x="651606" y="98231"/>
                  </a:cubicBezTo>
                  <a:cubicBezTo>
                    <a:pt x="727249" y="171804"/>
                    <a:pt x="764968" y="276011"/>
                    <a:pt x="753928" y="380954"/>
                  </a:cubicBezTo>
                  <a:close/>
                  <a:moveTo>
                    <a:pt x="753928" y="380954"/>
                  </a:moveTo>
                  <a:cubicBezTo>
                    <a:pt x="773550" y="194978"/>
                    <a:pt x="638688" y="28310"/>
                    <a:pt x="452721" y="8688"/>
                  </a:cubicBezTo>
                  <a:cubicBezTo>
                    <a:pt x="423857" y="5644"/>
                    <a:pt x="394720" y="6321"/>
                    <a:pt x="366037" y="10705"/>
                  </a:cubicBezTo>
                  <a:cubicBezTo>
                    <a:pt x="315286" y="18360"/>
                    <a:pt x="266948" y="37472"/>
                    <a:pt x="224676" y="66590"/>
                  </a:cubicBezTo>
                  <a:cubicBezTo>
                    <a:pt x="182825" y="95923"/>
                    <a:pt x="147872" y="134026"/>
                    <a:pt x="122240" y="178245"/>
                  </a:cubicBezTo>
                  <a:cubicBezTo>
                    <a:pt x="96995" y="222601"/>
                    <a:pt x="82131" y="272098"/>
                    <a:pt x="78762" y="323021"/>
                  </a:cubicBezTo>
                  <a:cubicBezTo>
                    <a:pt x="75587" y="373861"/>
                    <a:pt x="83838" y="424767"/>
                    <a:pt x="102891" y="472008"/>
                  </a:cubicBezTo>
                  <a:lnTo>
                    <a:pt x="104143" y="475081"/>
                  </a:lnTo>
                  <a:lnTo>
                    <a:pt x="102436" y="477813"/>
                  </a:lnTo>
                  <a:lnTo>
                    <a:pt x="16390" y="625776"/>
                  </a:lnTo>
                  <a:lnTo>
                    <a:pt x="10244" y="616784"/>
                  </a:lnTo>
                  <a:lnTo>
                    <a:pt x="181653" y="592768"/>
                  </a:lnTo>
                  <a:lnTo>
                    <a:pt x="184043" y="592768"/>
                  </a:lnTo>
                  <a:lnTo>
                    <a:pt x="185750" y="594362"/>
                  </a:lnTo>
                  <a:cubicBezTo>
                    <a:pt x="231437" y="637157"/>
                    <a:pt x="288164" y="666363"/>
                    <a:pt x="349534" y="678701"/>
                  </a:cubicBezTo>
                  <a:cubicBezTo>
                    <a:pt x="364843" y="681797"/>
                    <a:pt x="380367" y="683697"/>
                    <a:pt x="395971" y="684392"/>
                  </a:cubicBezTo>
                  <a:cubicBezTo>
                    <a:pt x="442955" y="687635"/>
                    <a:pt x="490076" y="680727"/>
                    <a:pt x="534146" y="664132"/>
                  </a:cubicBezTo>
                  <a:cubicBezTo>
                    <a:pt x="563693" y="653502"/>
                    <a:pt x="591510" y="638535"/>
                    <a:pt x="616664" y="619743"/>
                  </a:cubicBezTo>
                  <a:cubicBezTo>
                    <a:pt x="642295" y="601441"/>
                    <a:pt x="664968" y="579327"/>
                    <a:pt x="683930" y="554184"/>
                  </a:cubicBezTo>
                  <a:cubicBezTo>
                    <a:pt x="722844" y="504033"/>
                    <a:pt x="747076" y="444064"/>
                    <a:pt x="753928" y="380954"/>
                  </a:cubicBezTo>
                  <a:close/>
                </a:path>
              </a:pathLst>
            </a:custGeom>
            <a:solidFill>
              <a:srgbClr val="263238"/>
            </a:solidFill>
            <a:ln w="11373" cap="flat">
              <a:noFill/>
              <a:prstDash val="solid"/>
              <a:miter/>
            </a:ln>
          </p:spPr>
          <p:txBody>
            <a:bodyPr rtlCol="0" anchor="ctr"/>
            <a:lstStyle/>
            <a:p>
              <a:endParaRPr lang="en-US">
                <a:solidFill>
                  <a:prstClr val="black"/>
                </a:solidFill>
              </a:endParaRPr>
            </a:p>
          </p:txBody>
        </p:sp>
        <p:sp>
          <p:nvSpPr>
            <p:cNvPr id="509" name="Freeform: Shape 508">
              <a:extLst>
                <a:ext uri="{FF2B5EF4-FFF2-40B4-BE49-F238E27FC236}">
                  <a16:creationId xmlns="" xmlns:a16="http://schemas.microsoft.com/office/drawing/2014/main" id="{45CC9FD8-59CA-40B1-AB43-003D7A0B6273}"/>
                </a:ext>
              </a:extLst>
            </p:cNvPr>
            <p:cNvSpPr/>
            <p:nvPr/>
          </p:nvSpPr>
          <p:spPr>
            <a:xfrm>
              <a:off x="11096452" y="1200236"/>
              <a:ext cx="356182" cy="323212"/>
            </a:xfrm>
            <a:custGeom>
              <a:avLst/>
              <a:gdLst>
                <a:gd name="connsiteX0" fmla="*/ 321870 w 356182"/>
                <a:gd name="connsiteY0" fmla="*/ 198013 h 323212"/>
                <a:gd name="connsiteX1" fmla="*/ 178119 w 356182"/>
                <a:gd name="connsiteY1" fmla="*/ 323212 h 323212"/>
                <a:gd name="connsiteX2" fmla="*/ 34481 w 356182"/>
                <a:gd name="connsiteY2" fmla="*/ 198013 h 323212"/>
                <a:gd name="connsiteX3" fmla="*/ 58724 w 356182"/>
                <a:gd name="connsiteY3" fmla="*/ 3613 h 323212"/>
                <a:gd name="connsiteX4" fmla="*/ 178119 w 356182"/>
                <a:gd name="connsiteY4" fmla="*/ 98992 h 323212"/>
                <a:gd name="connsiteX5" fmla="*/ 297627 w 356182"/>
                <a:gd name="connsiteY5" fmla="*/ 3613 h 323212"/>
                <a:gd name="connsiteX6" fmla="*/ 321870 w 356182"/>
                <a:gd name="connsiteY6" fmla="*/ 198013 h 32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182" h="323212">
                  <a:moveTo>
                    <a:pt x="321870" y="198013"/>
                  </a:moveTo>
                  <a:cubicBezTo>
                    <a:pt x="283525" y="249610"/>
                    <a:pt x="234493" y="292317"/>
                    <a:pt x="178119" y="323212"/>
                  </a:cubicBezTo>
                  <a:cubicBezTo>
                    <a:pt x="121790" y="292295"/>
                    <a:pt x="72803" y="249591"/>
                    <a:pt x="34481" y="198013"/>
                  </a:cubicBezTo>
                  <a:cubicBezTo>
                    <a:pt x="-16054" y="131088"/>
                    <a:pt x="-13550" y="26262"/>
                    <a:pt x="58724" y="3613"/>
                  </a:cubicBezTo>
                  <a:cubicBezTo>
                    <a:pt x="138396" y="-21427"/>
                    <a:pt x="178119" y="98992"/>
                    <a:pt x="178119" y="98992"/>
                  </a:cubicBezTo>
                  <a:cubicBezTo>
                    <a:pt x="178119" y="98992"/>
                    <a:pt x="218068" y="-22224"/>
                    <a:pt x="297627" y="3613"/>
                  </a:cubicBezTo>
                  <a:cubicBezTo>
                    <a:pt x="369674" y="27059"/>
                    <a:pt x="372178" y="131088"/>
                    <a:pt x="321870" y="198013"/>
                  </a:cubicBezTo>
                  <a:close/>
                </a:path>
              </a:pathLst>
            </a:custGeom>
            <a:solidFill>
              <a:srgbClr val="BA68C8"/>
            </a:solidFill>
            <a:ln w="11373" cap="flat">
              <a:noFill/>
              <a:prstDash val="solid"/>
              <a:miter/>
            </a:ln>
          </p:spPr>
          <p:txBody>
            <a:bodyPr rtlCol="0" anchor="ctr"/>
            <a:lstStyle/>
            <a:p>
              <a:endParaRPr lang="en-US">
                <a:solidFill>
                  <a:prstClr val="black"/>
                </a:solidFill>
              </a:endParaRPr>
            </a:p>
          </p:txBody>
        </p:sp>
      </p:grpSp>
      <p:grpSp>
        <p:nvGrpSpPr>
          <p:cNvPr id="4" name="Group 3">
            <a:extLst>
              <a:ext uri="{FF2B5EF4-FFF2-40B4-BE49-F238E27FC236}">
                <a16:creationId xmlns="" xmlns:a16="http://schemas.microsoft.com/office/drawing/2014/main" id="{EF36BBD7-2FBB-4875-911C-997CFD8F3801}"/>
              </a:ext>
            </a:extLst>
          </p:cNvPr>
          <p:cNvGrpSpPr/>
          <p:nvPr/>
        </p:nvGrpSpPr>
        <p:grpSpPr>
          <a:xfrm>
            <a:off x="-171450" y="2026303"/>
            <a:ext cx="5143500" cy="3460103"/>
            <a:chOff x="-228600" y="2701728"/>
            <a:chExt cx="6858000" cy="4613471"/>
          </a:xfrm>
        </p:grpSpPr>
        <p:sp>
          <p:nvSpPr>
            <p:cNvPr id="19" name="Freeform: Shape 18">
              <a:extLst>
                <a:ext uri="{FF2B5EF4-FFF2-40B4-BE49-F238E27FC236}">
                  <a16:creationId xmlns="" xmlns:a16="http://schemas.microsoft.com/office/drawing/2014/main" id="{FA67A318-18F6-4F54-8F37-ADAB62A31F62}"/>
                </a:ext>
              </a:extLst>
            </p:cNvPr>
            <p:cNvSpPr/>
            <p:nvPr/>
          </p:nvSpPr>
          <p:spPr>
            <a:xfrm flipH="1">
              <a:off x="6061214" y="5529580"/>
              <a:ext cx="273567" cy="1489740"/>
            </a:xfrm>
            <a:custGeom>
              <a:avLst/>
              <a:gdLst>
                <a:gd name="connsiteX0" fmla="*/ 0 w 245782"/>
                <a:gd name="connsiteY0" fmla="*/ 0 h 1338434"/>
                <a:gd name="connsiteX1" fmla="*/ 29387 w 245782"/>
                <a:gd name="connsiteY1" fmla="*/ 1318408 h 1338434"/>
                <a:gd name="connsiteX2" fmla="*/ 245782 w 245782"/>
                <a:gd name="connsiteY2" fmla="*/ 1327758 h 1338434"/>
                <a:gd name="connsiteX3" fmla="*/ 212388 w 245782"/>
                <a:gd name="connsiteY3" fmla="*/ 225746 h 1338434"/>
                <a:gd name="connsiteX4" fmla="*/ 0 w 245782"/>
                <a:gd name="connsiteY4" fmla="*/ 0 h 1338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82" h="1338434">
                  <a:moveTo>
                    <a:pt x="0" y="0"/>
                  </a:moveTo>
                  <a:cubicBezTo>
                    <a:pt x="9350" y="221738"/>
                    <a:pt x="24044" y="1279671"/>
                    <a:pt x="29387" y="1318408"/>
                  </a:cubicBezTo>
                  <a:cubicBezTo>
                    <a:pt x="34730" y="1357145"/>
                    <a:pt x="245782" y="1327758"/>
                    <a:pt x="245782" y="1327758"/>
                  </a:cubicBezTo>
                  <a:lnTo>
                    <a:pt x="212388" y="225746"/>
                  </a:lnTo>
                  <a:lnTo>
                    <a:pt x="0" y="0"/>
                  </a:lnTo>
                  <a:close/>
                </a:path>
              </a:pathLst>
            </a:custGeom>
            <a:solidFill>
              <a:srgbClr val="BA9066"/>
            </a:solidFill>
            <a:ln w="13347" cap="flat">
              <a:noFill/>
              <a:prstDash val="solid"/>
              <a:miter/>
            </a:ln>
          </p:spPr>
          <p:txBody>
            <a:bodyPr rtlCol="0" anchor="ctr"/>
            <a:lstStyle/>
            <a:p>
              <a:endParaRPr lang="en-US">
                <a:solidFill>
                  <a:prstClr val="black"/>
                </a:solidFill>
              </a:endParaRPr>
            </a:p>
          </p:txBody>
        </p:sp>
        <p:grpSp>
          <p:nvGrpSpPr>
            <p:cNvPr id="20" name="Graphic 16">
              <a:extLst>
                <a:ext uri="{FF2B5EF4-FFF2-40B4-BE49-F238E27FC236}">
                  <a16:creationId xmlns="" xmlns:a16="http://schemas.microsoft.com/office/drawing/2014/main" id="{CE29639C-A9D9-4F09-8BE1-80A60A189222}"/>
                </a:ext>
              </a:extLst>
            </p:cNvPr>
            <p:cNvGrpSpPr/>
            <p:nvPr/>
          </p:nvGrpSpPr>
          <p:grpSpPr>
            <a:xfrm flipH="1">
              <a:off x="-228600" y="2701728"/>
              <a:ext cx="6858000" cy="4613471"/>
              <a:chOff x="2133387" y="1268724"/>
              <a:chExt cx="6161465" cy="4144902"/>
            </a:xfrm>
          </p:grpSpPr>
          <p:sp>
            <p:nvSpPr>
              <p:cNvPr id="21" name="Freeform: Shape 20">
                <a:extLst>
                  <a:ext uri="{FF2B5EF4-FFF2-40B4-BE49-F238E27FC236}">
                    <a16:creationId xmlns="" xmlns:a16="http://schemas.microsoft.com/office/drawing/2014/main" id="{C674227F-4238-4F01-9B8C-30134A52F6A0}"/>
                  </a:ext>
                </a:extLst>
              </p:cNvPr>
              <p:cNvSpPr/>
              <p:nvPr/>
            </p:nvSpPr>
            <p:spPr>
              <a:xfrm>
                <a:off x="2140935" y="1278030"/>
                <a:ext cx="6149765" cy="4129608"/>
              </a:xfrm>
              <a:custGeom>
                <a:avLst/>
                <a:gdLst>
                  <a:gd name="connsiteX0" fmla="*/ 970451 w 6149765"/>
                  <a:gd name="connsiteY0" fmla="*/ 1313109 h 4129608"/>
                  <a:gd name="connsiteX1" fmla="*/ 84834 w 6149765"/>
                  <a:gd name="connsiteY1" fmla="*/ 1727199 h 4129608"/>
                  <a:gd name="connsiteX2" fmla="*/ 60790 w 6149765"/>
                  <a:gd name="connsiteY2" fmla="*/ 2300245 h 4129608"/>
                  <a:gd name="connsiteX3" fmla="*/ 898319 w 6149765"/>
                  <a:gd name="connsiteY3" fmla="*/ 3440995 h 4129608"/>
                  <a:gd name="connsiteX4" fmla="*/ 1331110 w 6149765"/>
                  <a:gd name="connsiteY4" fmla="*/ 4004691 h 4129608"/>
                  <a:gd name="connsiteX5" fmla="*/ 2101850 w 6149765"/>
                  <a:gd name="connsiteY5" fmla="*/ 4004691 h 4129608"/>
                  <a:gd name="connsiteX6" fmla="*/ 6034365 w 6149765"/>
                  <a:gd name="connsiteY6" fmla="*/ 1993018 h 4129608"/>
                  <a:gd name="connsiteX7" fmla="*/ 5991621 w 6149765"/>
                  <a:gd name="connsiteY7" fmla="*/ 1458708 h 4129608"/>
                  <a:gd name="connsiteX8" fmla="*/ 4917660 w 6149765"/>
                  <a:gd name="connsiteY8" fmla="*/ 125607 h 4129608"/>
                  <a:gd name="connsiteX9" fmla="*/ 4263131 w 6149765"/>
                  <a:gd name="connsiteY9" fmla="*/ 86870 h 4129608"/>
                  <a:gd name="connsiteX10" fmla="*/ 970451 w 6149765"/>
                  <a:gd name="connsiteY10" fmla="*/ 1313109 h 412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9765" h="4129608">
                    <a:moveTo>
                      <a:pt x="970451" y="1313109"/>
                    </a:moveTo>
                    <a:cubicBezTo>
                      <a:pt x="616471" y="1441343"/>
                      <a:pt x="186352" y="1640374"/>
                      <a:pt x="84834" y="1727199"/>
                    </a:cubicBezTo>
                    <a:cubicBezTo>
                      <a:pt x="-16685" y="1814024"/>
                      <a:pt x="-30043" y="2135945"/>
                      <a:pt x="60790" y="2300245"/>
                    </a:cubicBezTo>
                    <a:cubicBezTo>
                      <a:pt x="151622" y="2464545"/>
                      <a:pt x="763406" y="3276695"/>
                      <a:pt x="898319" y="3440995"/>
                    </a:cubicBezTo>
                    <a:cubicBezTo>
                      <a:pt x="1033232" y="3603960"/>
                      <a:pt x="1279015" y="3945917"/>
                      <a:pt x="1331110" y="4004691"/>
                    </a:cubicBezTo>
                    <a:cubicBezTo>
                      <a:pt x="1384540" y="4062129"/>
                      <a:pt x="1643680" y="4254481"/>
                      <a:pt x="2101850" y="4004691"/>
                    </a:cubicBezTo>
                    <a:cubicBezTo>
                      <a:pt x="2560020" y="3754902"/>
                      <a:pt x="5759196" y="2204070"/>
                      <a:pt x="6034365" y="1993018"/>
                    </a:cubicBezTo>
                    <a:cubicBezTo>
                      <a:pt x="6178629" y="1867455"/>
                      <a:pt x="6212023" y="1737885"/>
                      <a:pt x="5991621" y="1458708"/>
                    </a:cubicBezTo>
                    <a:cubicBezTo>
                      <a:pt x="5769882" y="1179532"/>
                      <a:pt x="5081959" y="269871"/>
                      <a:pt x="4917660" y="125607"/>
                    </a:cubicBezTo>
                    <a:cubicBezTo>
                      <a:pt x="4754695" y="-18656"/>
                      <a:pt x="4571694" y="-48043"/>
                      <a:pt x="4263131" y="86870"/>
                    </a:cubicBezTo>
                    <a:cubicBezTo>
                      <a:pt x="3954567" y="220447"/>
                      <a:pt x="1634330" y="1072670"/>
                      <a:pt x="970451" y="1313109"/>
                    </a:cubicBezTo>
                    <a:close/>
                  </a:path>
                </a:pathLst>
              </a:custGeom>
              <a:solidFill>
                <a:srgbClr val="FFFFFF"/>
              </a:solidFill>
              <a:ln w="13347" cap="flat">
                <a:noFill/>
                <a:prstDash val="solid"/>
                <a:miter/>
              </a:ln>
            </p:spPr>
            <p:txBody>
              <a:bodyPr rtlCol="0" anchor="ctr"/>
              <a:lstStyle/>
              <a:p>
                <a:endParaRPr lang="en-US">
                  <a:solidFill>
                    <a:prstClr val="black"/>
                  </a:solidFill>
                </a:endParaRPr>
              </a:p>
            </p:txBody>
          </p:sp>
          <p:sp>
            <p:nvSpPr>
              <p:cNvPr id="22" name="Freeform: Shape 21">
                <a:extLst>
                  <a:ext uri="{FF2B5EF4-FFF2-40B4-BE49-F238E27FC236}">
                    <a16:creationId xmlns="" xmlns:a16="http://schemas.microsoft.com/office/drawing/2014/main" id="{C92B458C-1B62-462F-98ED-D489D44618E7}"/>
                  </a:ext>
                </a:extLst>
              </p:cNvPr>
              <p:cNvSpPr/>
              <p:nvPr/>
            </p:nvSpPr>
            <p:spPr>
              <a:xfrm>
                <a:off x="2133387" y="1268724"/>
                <a:ext cx="6161465" cy="4144902"/>
              </a:xfrm>
              <a:custGeom>
                <a:avLst/>
                <a:gdLst>
                  <a:gd name="connsiteX0" fmla="*/ 1679280 w 6161465"/>
                  <a:gd name="connsiteY0" fmla="*/ 4144903 h 4144902"/>
                  <a:gd name="connsiteX1" fmla="*/ 1679280 w 6161465"/>
                  <a:gd name="connsiteY1" fmla="*/ 4144903 h 4144902"/>
                  <a:gd name="connsiteX2" fmla="*/ 1333315 w 6161465"/>
                  <a:gd name="connsiteY2" fmla="*/ 4018004 h 4144902"/>
                  <a:gd name="connsiteX3" fmla="*/ 1161000 w 6161465"/>
                  <a:gd name="connsiteY3" fmla="*/ 3794930 h 4144902"/>
                  <a:gd name="connsiteX4" fmla="*/ 899189 w 6161465"/>
                  <a:gd name="connsiteY4" fmla="*/ 3454308 h 4144902"/>
                  <a:gd name="connsiteX5" fmla="*/ 61659 w 6161465"/>
                  <a:gd name="connsiteY5" fmla="*/ 2312223 h 4144902"/>
                  <a:gd name="connsiteX6" fmla="*/ 87039 w 6161465"/>
                  <a:gd name="connsiteY6" fmla="*/ 1731161 h 4144902"/>
                  <a:gd name="connsiteX7" fmla="*/ 975328 w 6161465"/>
                  <a:gd name="connsiteY7" fmla="*/ 1315736 h 4144902"/>
                  <a:gd name="connsiteX8" fmla="*/ 4266672 w 6161465"/>
                  <a:gd name="connsiteY8" fmla="*/ 88161 h 4144902"/>
                  <a:gd name="connsiteX9" fmla="*/ 4612637 w 6161465"/>
                  <a:gd name="connsiteY9" fmla="*/ 0 h 4144902"/>
                  <a:gd name="connsiteX10" fmla="*/ 4927879 w 6161465"/>
                  <a:gd name="connsiteY10" fmla="*/ 126898 h 4144902"/>
                  <a:gd name="connsiteX11" fmla="*/ 5776095 w 6161465"/>
                  <a:gd name="connsiteY11" fmla="*/ 1170137 h 4144902"/>
                  <a:gd name="connsiteX12" fmla="*/ 6001840 w 6161465"/>
                  <a:gd name="connsiteY12" fmla="*/ 1461335 h 4144902"/>
                  <a:gd name="connsiteX13" fmla="*/ 6044585 w 6161465"/>
                  <a:gd name="connsiteY13" fmla="*/ 2004995 h 4144902"/>
                  <a:gd name="connsiteX14" fmla="*/ 3385062 w 6161465"/>
                  <a:gd name="connsiteY14" fmla="*/ 3376833 h 4144902"/>
                  <a:gd name="connsiteX15" fmla="*/ 2112071 w 6161465"/>
                  <a:gd name="connsiteY15" fmla="*/ 4018004 h 4144902"/>
                  <a:gd name="connsiteX16" fmla="*/ 1679280 w 6161465"/>
                  <a:gd name="connsiteY16" fmla="*/ 4144903 h 4144902"/>
                  <a:gd name="connsiteX17" fmla="*/ 4612637 w 6161465"/>
                  <a:gd name="connsiteY17" fmla="*/ 14693 h 4144902"/>
                  <a:gd name="connsiteX18" fmla="*/ 4272015 w 6161465"/>
                  <a:gd name="connsiteY18" fmla="*/ 101519 h 4144902"/>
                  <a:gd name="connsiteX19" fmla="*/ 979335 w 6161465"/>
                  <a:gd name="connsiteY19" fmla="*/ 1329094 h 4144902"/>
                  <a:gd name="connsiteX20" fmla="*/ 96389 w 6161465"/>
                  <a:gd name="connsiteY20" fmla="*/ 1741848 h 4144902"/>
                  <a:gd name="connsiteX21" fmla="*/ 73681 w 6161465"/>
                  <a:gd name="connsiteY21" fmla="*/ 2306879 h 4144902"/>
                  <a:gd name="connsiteX22" fmla="*/ 909875 w 6161465"/>
                  <a:gd name="connsiteY22" fmla="*/ 3446294 h 4144902"/>
                  <a:gd name="connsiteX23" fmla="*/ 1171686 w 6161465"/>
                  <a:gd name="connsiteY23" fmla="*/ 3786916 h 4144902"/>
                  <a:gd name="connsiteX24" fmla="*/ 1342665 w 6161465"/>
                  <a:gd name="connsiteY24" fmla="*/ 4008654 h 4144902"/>
                  <a:gd name="connsiteX25" fmla="*/ 1677944 w 6161465"/>
                  <a:gd name="connsiteY25" fmla="*/ 4131545 h 4144902"/>
                  <a:gd name="connsiteX26" fmla="*/ 2104056 w 6161465"/>
                  <a:gd name="connsiteY26" fmla="*/ 4007318 h 4144902"/>
                  <a:gd name="connsiteX27" fmla="*/ 3378383 w 6161465"/>
                  <a:gd name="connsiteY27" fmla="*/ 3366147 h 4144902"/>
                  <a:gd name="connsiteX28" fmla="*/ 6036571 w 6161465"/>
                  <a:gd name="connsiteY28" fmla="*/ 1996980 h 4144902"/>
                  <a:gd name="connsiteX29" fmla="*/ 5992490 w 6161465"/>
                  <a:gd name="connsiteY29" fmla="*/ 1472022 h 4144902"/>
                  <a:gd name="connsiteX30" fmla="*/ 5765409 w 6161465"/>
                  <a:gd name="connsiteY30" fmla="*/ 1180823 h 4144902"/>
                  <a:gd name="connsiteX31" fmla="*/ 4919865 w 6161465"/>
                  <a:gd name="connsiteY31" fmla="*/ 138920 h 4144902"/>
                  <a:gd name="connsiteX32" fmla="*/ 4612637 w 6161465"/>
                  <a:gd name="connsiteY32" fmla="*/ 14693 h 414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61465" h="4144902">
                    <a:moveTo>
                      <a:pt x="1679280" y="4144903"/>
                    </a:moveTo>
                    <a:cubicBezTo>
                      <a:pt x="1679280" y="4144903"/>
                      <a:pt x="1679280" y="4144903"/>
                      <a:pt x="1679280" y="4144903"/>
                    </a:cubicBezTo>
                    <a:cubicBezTo>
                      <a:pt x="1456206" y="4144903"/>
                      <a:pt x="1345337" y="4030026"/>
                      <a:pt x="1333315" y="4018004"/>
                    </a:cubicBezTo>
                    <a:cubicBezTo>
                      <a:pt x="1307935" y="3989953"/>
                      <a:pt x="1239811" y="3899121"/>
                      <a:pt x="1161000" y="3794930"/>
                    </a:cubicBezTo>
                    <a:cubicBezTo>
                      <a:pt x="1071503" y="3676046"/>
                      <a:pt x="971320" y="3541134"/>
                      <a:pt x="899189" y="3454308"/>
                    </a:cubicBezTo>
                    <a:cubicBezTo>
                      <a:pt x="769619" y="3296687"/>
                      <a:pt x="153828" y="2477859"/>
                      <a:pt x="61659" y="2312223"/>
                    </a:cubicBezTo>
                    <a:cubicBezTo>
                      <a:pt x="-30509" y="2146587"/>
                      <a:pt x="-17151" y="1820658"/>
                      <a:pt x="87039" y="1731161"/>
                    </a:cubicBezTo>
                    <a:cubicBezTo>
                      <a:pt x="185886" y="1647008"/>
                      <a:pt x="609326" y="1447978"/>
                      <a:pt x="975328" y="1315736"/>
                    </a:cubicBezTo>
                    <a:cubicBezTo>
                      <a:pt x="1703324" y="1052589"/>
                      <a:pt x="3966123" y="220402"/>
                      <a:pt x="4266672" y="88161"/>
                    </a:cubicBezTo>
                    <a:cubicBezTo>
                      <a:pt x="4401585" y="29387"/>
                      <a:pt x="4513790" y="0"/>
                      <a:pt x="4612637" y="0"/>
                    </a:cubicBezTo>
                    <a:cubicBezTo>
                      <a:pt x="4730185" y="0"/>
                      <a:pt x="4830368" y="40073"/>
                      <a:pt x="4927879" y="126898"/>
                    </a:cubicBezTo>
                    <a:cubicBezTo>
                      <a:pt x="5052106" y="236432"/>
                      <a:pt x="5487568" y="798792"/>
                      <a:pt x="5776095" y="1170137"/>
                    </a:cubicBezTo>
                    <a:cubicBezTo>
                      <a:pt x="5869599" y="1290356"/>
                      <a:pt x="5949745" y="1393211"/>
                      <a:pt x="6001840" y="1461335"/>
                    </a:cubicBezTo>
                    <a:cubicBezTo>
                      <a:pt x="6228922" y="1747191"/>
                      <a:pt x="6186177" y="1882104"/>
                      <a:pt x="6044585" y="2004995"/>
                    </a:cubicBezTo>
                    <a:cubicBezTo>
                      <a:pt x="5866928" y="2142579"/>
                      <a:pt x="4491082" y="2826495"/>
                      <a:pt x="3385062" y="3376833"/>
                    </a:cubicBezTo>
                    <a:cubicBezTo>
                      <a:pt x="2789307" y="3673375"/>
                      <a:pt x="2273699" y="3928508"/>
                      <a:pt x="2112071" y="4018004"/>
                    </a:cubicBezTo>
                    <a:cubicBezTo>
                      <a:pt x="1958457" y="4102158"/>
                      <a:pt x="1812857" y="4144903"/>
                      <a:pt x="1679280" y="4144903"/>
                    </a:cubicBezTo>
                    <a:close/>
                    <a:moveTo>
                      <a:pt x="4612637" y="14693"/>
                    </a:moveTo>
                    <a:cubicBezTo>
                      <a:pt x="4516461" y="14693"/>
                      <a:pt x="4405592" y="42745"/>
                      <a:pt x="4272015" y="101519"/>
                    </a:cubicBezTo>
                    <a:cubicBezTo>
                      <a:pt x="3970130" y="233760"/>
                      <a:pt x="1707331" y="1064611"/>
                      <a:pt x="979335" y="1329094"/>
                    </a:cubicBezTo>
                    <a:cubicBezTo>
                      <a:pt x="614669" y="1461335"/>
                      <a:pt x="193901" y="1657694"/>
                      <a:pt x="96389" y="1741848"/>
                    </a:cubicBezTo>
                    <a:cubicBezTo>
                      <a:pt x="-2458" y="1826001"/>
                      <a:pt x="-14480" y="2147923"/>
                      <a:pt x="73681" y="2306879"/>
                    </a:cubicBezTo>
                    <a:cubicBezTo>
                      <a:pt x="165850" y="2471180"/>
                      <a:pt x="781641" y="3290008"/>
                      <a:pt x="909875" y="3446294"/>
                    </a:cubicBezTo>
                    <a:cubicBezTo>
                      <a:pt x="980671" y="3533119"/>
                      <a:pt x="1082190" y="3668032"/>
                      <a:pt x="1171686" y="3786916"/>
                    </a:cubicBezTo>
                    <a:cubicBezTo>
                      <a:pt x="1250497" y="3891106"/>
                      <a:pt x="1318621" y="3981939"/>
                      <a:pt x="1342665" y="4008654"/>
                    </a:cubicBezTo>
                    <a:cubicBezTo>
                      <a:pt x="1354687" y="4020676"/>
                      <a:pt x="1461549" y="4131545"/>
                      <a:pt x="1677944" y="4131545"/>
                    </a:cubicBezTo>
                    <a:cubicBezTo>
                      <a:pt x="1810186" y="4131545"/>
                      <a:pt x="1953113" y="4090136"/>
                      <a:pt x="2104056" y="4007318"/>
                    </a:cubicBezTo>
                    <a:cubicBezTo>
                      <a:pt x="2267020" y="3917821"/>
                      <a:pt x="2781293" y="3662689"/>
                      <a:pt x="3378383" y="3366147"/>
                    </a:cubicBezTo>
                    <a:cubicBezTo>
                      <a:pt x="4484403" y="2817145"/>
                      <a:pt x="5860249" y="2131893"/>
                      <a:pt x="6036571" y="1996980"/>
                    </a:cubicBezTo>
                    <a:cubicBezTo>
                      <a:pt x="6175491" y="1876761"/>
                      <a:pt x="6212893" y="1751198"/>
                      <a:pt x="5992490" y="1472022"/>
                    </a:cubicBezTo>
                    <a:cubicBezTo>
                      <a:pt x="5939059" y="1405233"/>
                      <a:pt x="5858913" y="1301043"/>
                      <a:pt x="5765409" y="1180823"/>
                    </a:cubicBezTo>
                    <a:cubicBezTo>
                      <a:pt x="5478218" y="809478"/>
                      <a:pt x="5042756" y="248454"/>
                      <a:pt x="4919865" y="138920"/>
                    </a:cubicBezTo>
                    <a:cubicBezTo>
                      <a:pt x="4823689" y="54767"/>
                      <a:pt x="4726178" y="14693"/>
                      <a:pt x="4612637" y="1469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sp>
          <p:nvSpPr>
            <p:cNvPr id="95" name="Freeform: Shape 94">
              <a:extLst>
                <a:ext uri="{FF2B5EF4-FFF2-40B4-BE49-F238E27FC236}">
                  <a16:creationId xmlns="" xmlns:a16="http://schemas.microsoft.com/office/drawing/2014/main" id="{2A531277-64B7-4512-80D8-0E2C7947DECA}"/>
                </a:ext>
              </a:extLst>
            </p:cNvPr>
            <p:cNvSpPr/>
            <p:nvPr/>
          </p:nvSpPr>
          <p:spPr>
            <a:xfrm flipH="1">
              <a:off x="3290294" y="4701761"/>
              <a:ext cx="3304291" cy="2295579"/>
            </a:xfrm>
            <a:custGeom>
              <a:avLst/>
              <a:gdLst>
                <a:gd name="connsiteX0" fmla="*/ 6336 w 2968690"/>
                <a:gd name="connsiteY0" fmla="*/ 5058 h 2062428"/>
                <a:gd name="connsiteX1" fmla="*/ 21030 w 2968690"/>
                <a:gd name="connsiteY1" fmla="*/ 169358 h 2062428"/>
                <a:gd name="connsiteX2" fmla="*/ 129227 w 2968690"/>
                <a:gd name="connsiteY2" fmla="*/ 397775 h 2062428"/>
                <a:gd name="connsiteX3" fmla="*/ 471185 w 2968690"/>
                <a:gd name="connsiteY3" fmla="*/ 874646 h 2062428"/>
                <a:gd name="connsiteX4" fmla="*/ 773070 w 2968690"/>
                <a:gd name="connsiteY4" fmla="*/ 1270035 h 2062428"/>
                <a:gd name="connsiteX5" fmla="*/ 1005494 w 2968690"/>
                <a:gd name="connsiteY5" fmla="*/ 1534518 h 2062428"/>
                <a:gd name="connsiteX6" fmla="*/ 1286007 w 2968690"/>
                <a:gd name="connsiteY6" fmla="*/ 1835067 h 2062428"/>
                <a:gd name="connsiteX7" fmla="*/ 1473015 w 2968690"/>
                <a:gd name="connsiteY7" fmla="*/ 2006046 h 2062428"/>
                <a:gd name="connsiteX8" fmla="*/ 2202347 w 2968690"/>
                <a:gd name="connsiteY8" fmla="*/ 1881819 h 2062428"/>
                <a:gd name="connsiteX9" fmla="*/ 2965073 w 2968690"/>
                <a:gd name="connsiteY9" fmla="*/ 1517153 h 2062428"/>
                <a:gd name="connsiteX10" fmla="*/ 2958394 w 2968690"/>
                <a:gd name="connsiteY10" fmla="*/ 1505131 h 2062428"/>
                <a:gd name="connsiteX11" fmla="*/ 2424085 w 2968690"/>
                <a:gd name="connsiteY11" fmla="*/ 1761599 h 2062428"/>
                <a:gd name="connsiteX12" fmla="*/ 2032704 w 2968690"/>
                <a:gd name="connsiteY12" fmla="*/ 1945936 h 2062428"/>
                <a:gd name="connsiteX13" fmla="*/ 1585220 w 2968690"/>
                <a:gd name="connsiteY13" fmla="*/ 2038105 h 2062428"/>
                <a:gd name="connsiteX14" fmla="*/ 1374168 w 2968690"/>
                <a:gd name="connsiteY14" fmla="*/ 1905863 h 2062428"/>
                <a:gd name="connsiteX15" fmla="*/ 1119035 w 2968690"/>
                <a:gd name="connsiteY15" fmla="*/ 1638708 h 2062428"/>
                <a:gd name="connsiteX16" fmla="*/ 849209 w 2968690"/>
                <a:gd name="connsiteY16" fmla="*/ 1339495 h 2062428"/>
                <a:gd name="connsiteX17" fmla="*/ 587397 w 2968690"/>
                <a:gd name="connsiteY17" fmla="*/ 1009560 h 2062428"/>
                <a:gd name="connsiteX18" fmla="*/ 213381 w 2968690"/>
                <a:gd name="connsiteY18" fmla="*/ 503301 h 2062428"/>
                <a:gd name="connsiteX19" fmla="*/ 58431 w 2968690"/>
                <a:gd name="connsiteY19" fmla="*/ 232140 h 2062428"/>
                <a:gd name="connsiteX20" fmla="*/ 17023 w 2968690"/>
                <a:gd name="connsiteY20" fmla="*/ 5058 h 2062428"/>
                <a:gd name="connsiteX21" fmla="*/ 6336 w 2968690"/>
                <a:gd name="connsiteY21" fmla="*/ 5058 h 2062428"/>
                <a:gd name="connsiteX22" fmla="*/ 6336 w 2968690"/>
                <a:gd name="connsiteY22" fmla="*/ 5058 h 20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68690" h="2062428">
                  <a:moveTo>
                    <a:pt x="6336" y="5058"/>
                  </a:moveTo>
                  <a:cubicBezTo>
                    <a:pt x="-8357" y="59825"/>
                    <a:pt x="5001" y="117263"/>
                    <a:pt x="21030" y="169358"/>
                  </a:cubicBezTo>
                  <a:cubicBezTo>
                    <a:pt x="46410" y="249505"/>
                    <a:pt x="86483" y="325644"/>
                    <a:pt x="129227" y="397775"/>
                  </a:cubicBezTo>
                  <a:cubicBezTo>
                    <a:pt x="228075" y="566083"/>
                    <a:pt x="354973" y="718361"/>
                    <a:pt x="471185" y="874646"/>
                  </a:cubicBezTo>
                  <a:cubicBezTo>
                    <a:pt x="570032" y="1008224"/>
                    <a:pt x="668880" y="1141801"/>
                    <a:pt x="773070" y="1270035"/>
                  </a:cubicBezTo>
                  <a:cubicBezTo>
                    <a:pt x="847873" y="1360868"/>
                    <a:pt x="926684" y="1447693"/>
                    <a:pt x="1005494" y="1534518"/>
                  </a:cubicBezTo>
                  <a:cubicBezTo>
                    <a:pt x="1097663" y="1636037"/>
                    <a:pt x="1191167" y="1736220"/>
                    <a:pt x="1286007" y="1835067"/>
                  </a:cubicBezTo>
                  <a:cubicBezTo>
                    <a:pt x="1344781" y="1895177"/>
                    <a:pt x="1402219" y="1960629"/>
                    <a:pt x="1473015" y="2006046"/>
                  </a:cubicBezTo>
                  <a:cubicBezTo>
                    <a:pt x="1702768" y="2151645"/>
                    <a:pt x="1989959" y="1980666"/>
                    <a:pt x="2202347" y="1881819"/>
                  </a:cubicBezTo>
                  <a:cubicBezTo>
                    <a:pt x="2457479" y="1761599"/>
                    <a:pt x="2711276" y="1640044"/>
                    <a:pt x="2965073" y="1517153"/>
                  </a:cubicBezTo>
                  <a:cubicBezTo>
                    <a:pt x="2973088" y="1513146"/>
                    <a:pt x="2966409" y="1502460"/>
                    <a:pt x="2958394" y="1505131"/>
                  </a:cubicBezTo>
                  <a:cubicBezTo>
                    <a:pt x="2780736" y="1590621"/>
                    <a:pt x="2603079" y="1676110"/>
                    <a:pt x="2424085" y="1761599"/>
                  </a:cubicBezTo>
                  <a:cubicBezTo>
                    <a:pt x="2293179" y="1823045"/>
                    <a:pt x="2163609" y="1885826"/>
                    <a:pt x="2032704" y="1945936"/>
                  </a:cubicBezTo>
                  <a:cubicBezTo>
                    <a:pt x="1896455" y="2008717"/>
                    <a:pt x="1738834" y="2071499"/>
                    <a:pt x="1585220" y="2038105"/>
                  </a:cubicBezTo>
                  <a:cubicBezTo>
                    <a:pt x="1499730" y="2019403"/>
                    <a:pt x="1435613" y="1964637"/>
                    <a:pt x="1374168" y="1905863"/>
                  </a:cubicBezTo>
                  <a:cubicBezTo>
                    <a:pt x="1286007" y="1820373"/>
                    <a:pt x="1201853" y="1729541"/>
                    <a:pt x="1119035" y="1638708"/>
                  </a:cubicBezTo>
                  <a:cubicBezTo>
                    <a:pt x="1028203" y="1539861"/>
                    <a:pt x="937370" y="1441014"/>
                    <a:pt x="849209" y="1339495"/>
                  </a:cubicBezTo>
                  <a:cubicBezTo>
                    <a:pt x="757041" y="1233969"/>
                    <a:pt x="671551" y="1121764"/>
                    <a:pt x="587397" y="1009560"/>
                  </a:cubicBezTo>
                  <a:cubicBezTo>
                    <a:pt x="461835" y="842588"/>
                    <a:pt x="332265" y="675616"/>
                    <a:pt x="213381" y="503301"/>
                  </a:cubicBezTo>
                  <a:cubicBezTo>
                    <a:pt x="153271" y="417812"/>
                    <a:pt x="99840" y="326980"/>
                    <a:pt x="58431" y="232140"/>
                  </a:cubicBezTo>
                  <a:cubicBezTo>
                    <a:pt x="29044" y="165351"/>
                    <a:pt x="-1678" y="79862"/>
                    <a:pt x="17023" y="5058"/>
                  </a:cubicBezTo>
                  <a:cubicBezTo>
                    <a:pt x="21030" y="-285"/>
                    <a:pt x="7672" y="-2956"/>
                    <a:pt x="6336" y="5058"/>
                  </a:cubicBezTo>
                  <a:lnTo>
                    <a:pt x="6336" y="5058"/>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96" name="Freeform: Shape 95">
              <a:extLst>
                <a:ext uri="{FF2B5EF4-FFF2-40B4-BE49-F238E27FC236}">
                  <a16:creationId xmlns="" xmlns:a16="http://schemas.microsoft.com/office/drawing/2014/main" id="{D831B919-EA43-4BA5-86AA-9800C122DB79}"/>
                </a:ext>
              </a:extLst>
            </p:cNvPr>
            <p:cNvSpPr/>
            <p:nvPr/>
          </p:nvSpPr>
          <p:spPr>
            <a:xfrm flipH="1">
              <a:off x="-111994" y="4642481"/>
              <a:ext cx="1059435" cy="512477"/>
            </a:xfrm>
            <a:custGeom>
              <a:avLst/>
              <a:gdLst>
                <a:gd name="connsiteX0" fmla="*/ 6011 w 951833"/>
                <a:gd name="connsiteY0" fmla="*/ 460385 h 460427"/>
                <a:gd name="connsiteX1" fmla="*/ 206377 w 951833"/>
                <a:gd name="connsiteY1" fmla="*/ 405618 h 460427"/>
                <a:gd name="connsiteX2" fmla="*/ 494904 w 951833"/>
                <a:gd name="connsiteY2" fmla="*/ 272041 h 460427"/>
                <a:gd name="connsiteX3" fmla="*/ 949067 w 951833"/>
                <a:gd name="connsiteY3" fmla="*/ 12901 h 460427"/>
                <a:gd name="connsiteX4" fmla="*/ 942388 w 951833"/>
                <a:gd name="connsiteY4" fmla="*/ 879 h 460427"/>
                <a:gd name="connsiteX5" fmla="*/ 501583 w 951833"/>
                <a:gd name="connsiteY5" fmla="*/ 253340 h 460427"/>
                <a:gd name="connsiteX6" fmla="*/ 214392 w 951833"/>
                <a:gd name="connsiteY6" fmla="*/ 388254 h 460427"/>
                <a:gd name="connsiteX7" fmla="*/ 6011 w 951833"/>
                <a:gd name="connsiteY7" fmla="*/ 447027 h 460427"/>
                <a:gd name="connsiteX8" fmla="*/ 6011 w 951833"/>
                <a:gd name="connsiteY8" fmla="*/ 460385 h 460427"/>
                <a:gd name="connsiteX9" fmla="*/ 6011 w 951833"/>
                <a:gd name="connsiteY9" fmla="*/ 460385 h 46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833" h="460427">
                  <a:moveTo>
                    <a:pt x="6011" y="460385"/>
                  </a:moveTo>
                  <a:cubicBezTo>
                    <a:pt x="74136" y="461721"/>
                    <a:pt x="143595" y="430998"/>
                    <a:pt x="206377" y="405618"/>
                  </a:cubicBezTo>
                  <a:cubicBezTo>
                    <a:pt x="305224" y="366881"/>
                    <a:pt x="400064" y="320129"/>
                    <a:pt x="494904" y="272041"/>
                  </a:cubicBezTo>
                  <a:cubicBezTo>
                    <a:pt x="648518" y="193231"/>
                    <a:pt x="807475" y="113084"/>
                    <a:pt x="949067" y="12901"/>
                  </a:cubicBezTo>
                  <a:cubicBezTo>
                    <a:pt x="955746" y="7558"/>
                    <a:pt x="949067" y="-3128"/>
                    <a:pt x="942388" y="879"/>
                  </a:cubicBezTo>
                  <a:cubicBezTo>
                    <a:pt x="804803" y="97055"/>
                    <a:pt x="651189" y="175866"/>
                    <a:pt x="501583" y="253340"/>
                  </a:cubicBezTo>
                  <a:cubicBezTo>
                    <a:pt x="408079" y="301428"/>
                    <a:pt x="311903" y="348180"/>
                    <a:pt x="214392" y="388254"/>
                  </a:cubicBezTo>
                  <a:cubicBezTo>
                    <a:pt x="150274" y="414969"/>
                    <a:pt x="76807" y="448363"/>
                    <a:pt x="6011" y="447027"/>
                  </a:cubicBezTo>
                  <a:cubicBezTo>
                    <a:pt x="-2004" y="447027"/>
                    <a:pt x="-2004" y="460385"/>
                    <a:pt x="6011" y="460385"/>
                  </a:cubicBezTo>
                  <a:lnTo>
                    <a:pt x="6011" y="460385"/>
                  </a:ln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grpSp>
        <p:nvGrpSpPr>
          <p:cNvPr id="23" name="Graphic 16">
            <a:extLst>
              <a:ext uri="{FF2B5EF4-FFF2-40B4-BE49-F238E27FC236}">
                <a16:creationId xmlns="" xmlns:a16="http://schemas.microsoft.com/office/drawing/2014/main" id="{3512D8E6-663E-40A5-9BB0-07CA42AE48A6}"/>
              </a:ext>
            </a:extLst>
          </p:cNvPr>
          <p:cNvGrpSpPr/>
          <p:nvPr/>
        </p:nvGrpSpPr>
        <p:grpSpPr>
          <a:xfrm flipH="1">
            <a:off x="3168400" y="3891943"/>
            <a:ext cx="1200401" cy="952973"/>
            <a:chOff x="2856032" y="3503597"/>
            <a:chExt cx="1437976" cy="1141579"/>
          </a:xfrm>
        </p:grpSpPr>
        <p:sp>
          <p:nvSpPr>
            <p:cNvPr id="24" name="Freeform: Shape 23">
              <a:extLst>
                <a:ext uri="{FF2B5EF4-FFF2-40B4-BE49-F238E27FC236}">
                  <a16:creationId xmlns="" xmlns:a16="http://schemas.microsoft.com/office/drawing/2014/main" id="{7FCA93A9-3AB1-426C-AE24-3081E450478C}"/>
                </a:ext>
              </a:extLst>
            </p:cNvPr>
            <p:cNvSpPr/>
            <p:nvPr/>
          </p:nvSpPr>
          <p:spPr>
            <a:xfrm>
              <a:off x="2856032" y="3503597"/>
              <a:ext cx="1306606" cy="1141579"/>
            </a:xfrm>
            <a:custGeom>
              <a:avLst/>
              <a:gdLst>
                <a:gd name="connsiteX0" fmla="*/ 669443 w 1306606"/>
                <a:gd name="connsiteY0" fmla="*/ 68000 h 1141579"/>
                <a:gd name="connsiteX1" fmla="*/ 433012 w 1306606"/>
                <a:gd name="connsiteY1" fmla="*/ 11897 h 1141579"/>
                <a:gd name="connsiteX2" fmla="*/ 96397 w 1306606"/>
                <a:gd name="connsiteY2" fmla="*/ 424651 h 1141579"/>
                <a:gd name="connsiteX3" fmla="*/ 14915 w 1306606"/>
                <a:gd name="connsiteY3" fmla="*/ 637039 h 1141579"/>
                <a:gd name="connsiteX4" fmla="*/ 569260 w 1306606"/>
                <a:gd name="connsiteY4" fmla="*/ 950946 h 1141579"/>
                <a:gd name="connsiteX5" fmla="*/ 1003387 w 1306606"/>
                <a:gd name="connsiteY5" fmla="*/ 1132611 h 1141579"/>
                <a:gd name="connsiteX6" fmla="*/ 1148986 w 1306606"/>
                <a:gd name="connsiteY6" fmla="*/ 1009719 h 1141579"/>
                <a:gd name="connsiteX7" fmla="*/ 1306607 w 1306606"/>
                <a:gd name="connsiteY7" fmla="*/ 658411 h 1141579"/>
                <a:gd name="connsiteX8" fmla="*/ 669443 w 1306606"/>
                <a:gd name="connsiteY8" fmla="*/ 68000 h 114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606" h="1141579">
                  <a:moveTo>
                    <a:pt x="669443" y="68000"/>
                  </a:moveTo>
                  <a:cubicBezTo>
                    <a:pt x="541209" y="21248"/>
                    <a:pt x="469077" y="-21497"/>
                    <a:pt x="433012" y="11897"/>
                  </a:cubicBezTo>
                  <a:cubicBezTo>
                    <a:pt x="396946" y="45291"/>
                    <a:pt x="176543" y="313782"/>
                    <a:pt x="96397" y="424651"/>
                  </a:cubicBezTo>
                  <a:cubicBezTo>
                    <a:pt x="16251" y="535520"/>
                    <a:pt x="-23823" y="596966"/>
                    <a:pt x="14915" y="637039"/>
                  </a:cubicBezTo>
                  <a:cubicBezTo>
                    <a:pt x="53652" y="677112"/>
                    <a:pt x="419654" y="872135"/>
                    <a:pt x="569260" y="950946"/>
                  </a:cubicBezTo>
                  <a:cubicBezTo>
                    <a:pt x="718867" y="1029756"/>
                    <a:pt x="947284" y="1117917"/>
                    <a:pt x="1003387" y="1132611"/>
                  </a:cubicBezTo>
                  <a:cubicBezTo>
                    <a:pt x="1058153" y="1147304"/>
                    <a:pt x="1072847" y="1163333"/>
                    <a:pt x="1148986" y="1009719"/>
                  </a:cubicBezTo>
                  <a:cubicBezTo>
                    <a:pt x="1225125" y="856106"/>
                    <a:pt x="1306607" y="658411"/>
                    <a:pt x="1306607" y="658411"/>
                  </a:cubicBezTo>
                  <a:lnTo>
                    <a:pt x="669443" y="68000"/>
                  </a:lnTo>
                  <a:close/>
                </a:path>
              </a:pathLst>
            </a:custGeom>
            <a:solidFill>
              <a:srgbClr val="FFA66B"/>
            </a:solidFill>
            <a:ln w="13347" cap="flat">
              <a:noFill/>
              <a:prstDash val="solid"/>
              <a:miter/>
            </a:ln>
          </p:spPr>
          <p:txBody>
            <a:bodyPr rtlCol="0" anchor="ctr"/>
            <a:lstStyle/>
            <a:p>
              <a:endParaRPr lang="en-US">
                <a:solidFill>
                  <a:prstClr val="black"/>
                </a:solidFill>
              </a:endParaRPr>
            </a:p>
          </p:txBody>
        </p:sp>
        <p:sp>
          <p:nvSpPr>
            <p:cNvPr id="25" name="Freeform: Shape 24">
              <a:extLst>
                <a:ext uri="{FF2B5EF4-FFF2-40B4-BE49-F238E27FC236}">
                  <a16:creationId xmlns="" xmlns:a16="http://schemas.microsoft.com/office/drawing/2014/main" id="{30952B72-209F-4D55-96EF-C662F68C91BC}"/>
                </a:ext>
              </a:extLst>
            </p:cNvPr>
            <p:cNvSpPr/>
            <p:nvPr/>
          </p:nvSpPr>
          <p:spPr>
            <a:xfrm>
              <a:off x="3187257" y="3540124"/>
              <a:ext cx="1106751" cy="1051778"/>
            </a:xfrm>
            <a:custGeom>
              <a:avLst/>
              <a:gdLst>
                <a:gd name="connsiteX0" fmla="*/ 434394 w 1106751"/>
                <a:gd name="connsiteY0" fmla="*/ 749 h 1051778"/>
                <a:gd name="connsiteX1" fmla="*/ 88429 w 1106751"/>
                <a:gd name="connsiteY1" fmla="*/ 114290 h 1051778"/>
                <a:gd name="connsiteX2" fmla="*/ 268 w 1106751"/>
                <a:gd name="connsiteY2" fmla="*/ 281261 h 1051778"/>
                <a:gd name="connsiteX3" fmla="*/ 148539 w 1106751"/>
                <a:gd name="connsiteY3" fmla="*/ 975863 h 1051778"/>
                <a:gd name="connsiteX4" fmla="*/ 298145 w 1106751"/>
                <a:gd name="connsiteY4" fmla="*/ 1043987 h 1051778"/>
                <a:gd name="connsiteX5" fmla="*/ 1084915 w 1106751"/>
                <a:gd name="connsiteY5" fmla="*/ 814235 h 1051778"/>
                <a:gd name="connsiteX6" fmla="*/ 1047514 w 1106751"/>
                <a:gd name="connsiteY6" fmla="*/ 501664 h 1051778"/>
                <a:gd name="connsiteX7" fmla="*/ 434394 w 1106751"/>
                <a:gd name="connsiteY7" fmla="*/ 749 h 105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6751" h="1051778">
                  <a:moveTo>
                    <a:pt x="434394" y="749"/>
                  </a:moveTo>
                  <a:cubicBezTo>
                    <a:pt x="330204" y="30136"/>
                    <a:pt x="105794" y="107611"/>
                    <a:pt x="88429" y="114290"/>
                  </a:cubicBezTo>
                  <a:cubicBezTo>
                    <a:pt x="71064" y="120969"/>
                    <a:pt x="-5075" y="250538"/>
                    <a:pt x="268" y="281261"/>
                  </a:cubicBezTo>
                  <a:cubicBezTo>
                    <a:pt x="4275" y="313320"/>
                    <a:pt x="131174" y="927775"/>
                    <a:pt x="148539" y="975863"/>
                  </a:cubicBezTo>
                  <a:cubicBezTo>
                    <a:pt x="164568" y="1023951"/>
                    <a:pt x="219335" y="1070703"/>
                    <a:pt x="298145" y="1043987"/>
                  </a:cubicBezTo>
                  <a:cubicBezTo>
                    <a:pt x="375620" y="1017272"/>
                    <a:pt x="1035492" y="836943"/>
                    <a:pt x="1084915" y="814235"/>
                  </a:cubicBezTo>
                  <a:cubicBezTo>
                    <a:pt x="1134339" y="791526"/>
                    <a:pt x="1090258" y="636577"/>
                    <a:pt x="1047514" y="501664"/>
                  </a:cubicBezTo>
                  <a:cubicBezTo>
                    <a:pt x="1003433" y="368087"/>
                    <a:pt x="614723" y="-19287"/>
                    <a:pt x="434394" y="749"/>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26" name="Freeform: Shape 25">
              <a:extLst>
                <a:ext uri="{FF2B5EF4-FFF2-40B4-BE49-F238E27FC236}">
                  <a16:creationId xmlns="" xmlns:a16="http://schemas.microsoft.com/office/drawing/2014/main" id="{35723133-1E03-4292-9FD8-FD9D84F39FF1}"/>
                </a:ext>
              </a:extLst>
            </p:cNvPr>
            <p:cNvSpPr/>
            <p:nvPr/>
          </p:nvSpPr>
          <p:spPr>
            <a:xfrm>
              <a:off x="3180485" y="3648333"/>
              <a:ext cx="160654" cy="179825"/>
            </a:xfrm>
            <a:custGeom>
              <a:avLst/>
              <a:gdLst>
                <a:gd name="connsiteX0" fmla="*/ 8376 w 160654"/>
                <a:gd name="connsiteY0" fmla="*/ 179732 h 179825"/>
                <a:gd name="connsiteX1" fmla="*/ 160654 w 160654"/>
                <a:gd name="connsiteY1" fmla="*/ 120958 h 179825"/>
                <a:gd name="connsiteX2" fmla="*/ 101880 w 160654"/>
                <a:gd name="connsiteY2" fmla="*/ 4746 h 179825"/>
                <a:gd name="connsiteX3" fmla="*/ 88522 w 160654"/>
                <a:gd name="connsiteY3" fmla="*/ 8753 h 179825"/>
                <a:gd name="connsiteX4" fmla="*/ 137946 w 160654"/>
                <a:gd name="connsiteY4" fmla="*/ 92907 h 179825"/>
                <a:gd name="connsiteX5" fmla="*/ 145961 w 160654"/>
                <a:gd name="connsiteY5" fmla="*/ 123629 h 179825"/>
                <a:gd name="connsiteX6" fmla="*/ 103216 w 160654"/>
                <a:gd name="connsiteY6" fmla="*/ 147673 h 179825"/>
                <a:gd name="connsiteX7" fmla="*/ 4369 w 160654"/>
                <a:gd name="connsiteY7" fmla="*/ 167710 h 179825"/>
                <a:gd name="connsiteX8" fmla="*/ 8376 w 160654"/>
                <a:gd name="connsiteY8" fmla="*/ 179732 h 179825"/>
                <a:gd name="connsiteX9" fmla="*/ 8376 w 160654"/>
                <a:gd name="connsiteY9" fmla="*/ 179732 h 17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654" h="179825">
                  <a:moveTo>
                    <a:pt x="8376" y="179732"/>
                  </a:moveTo>
                  <a:cubicBezTo>
                    <a:pt x="36427" y="174389"/>
                    <a:pt x="160654" y="169046"/>
                    <a:pt x="160654" y="120958"/>
                  </a:cubicBezTo>
                  <a:cubicBezTo>
                    <a:pt x="160654" y="74206"/>
                    <a:pt x="111230" y="46155"/>
                    <a:pt x="101880" y="4746"/>
                  </a:cubicBezTo>
                  <a:cubicBezTo>
                    <a:pt x="100544" y="-3269"/>
                    <a:pt x="87187" y="-597"/>
                    <a:pt x="88522" y="8753"/>
                  </a:cubicBezTo>
                  <a:cubicBezTo>
                    <a:pt x="95201" y="39476"/>
                    <a:pt x="124588" y="66191"/>
                    <a:pt x="137946" y="92907"/>
                  </a:cubicBezTo>
                  <a:cubicBezTo>
                    <a:pt x="143289" y="102257"/>
                    <a:pt x="147296" y="112943"/>
                    <a:pt x="145961" y="123629"/>
                  </a:cubicBezTo>
                  <a:cubicBezTo>
                    <a:pt x="143289" y="136987"/>
                    <a:pt x="112566" y="145002"/>
                    <a:pt x="103216" y="147673"/>
                  </a:cubicBezTo>
                  <a:cubicBezTo>
                    <a:pt x="71157" y="157024"/>
                    <a:pt x="36427" y="161031"/>
                    <a:pt x="4369" y="167710"/>
                  </a:cubicBezTo>
                  <a:cubicBezTo>
                    <a:pt x="-3646" y="167710"/>
                    <a:pt x="361" y="181067"/>
                    <a:pt x="8376" y="179732"/>
                  </a:cubicBezTo>
                  <a:lnTo>
                    <a:pt x="8376" y="17973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27" name="Freeform: Shape 26">
              <a:extLst>
                <a:ext uri="{FF2B5EF4-FFF2-40B4-BE49-F238E27FC236}">
                  <a16:creationId xmlns="" xmlns:a16="http://schemas.microsoft.com/office/drawing/2014/main" id="{55DFF271-2624-4487-A824-A88241213DCE}"/>
                </a:ext>
              </a:extLst>
            </p:cNvPr>
            <p:cNvSpPr/>
            <p:nvPr/>
          </p:nvSpPr>
          <p:spPr>
            <a:xfrm>
              <a:off x="3376504" y="3774540"/>
              <a:ext cx="314009" cy="105713"/>
            </a:xfrm>
            <a:custGeom>
              <a:avLst/>
              <a:gdLst>
                <a:gd name="connsiteX0" fmla="*/ 8715 w 314009"/>
                <a:gd name="connsiteY0" fmla="*/ 105620 h 105713"/>
                <a:gd name="connsiteX1" fmla="*/ 71496 w 314009"/>
                <a:gd name="connsiteY1" fmla="*/ 85583 h 105713"/>
                <a:gd name="connsiteX2" fmla="*/ 148971 w 314009"/>
                <a:gd name="connsiteY2" fmla="*/ 62875 h 105713"/>
                <a:gd name="connsiteX3" fmla="*/ 309264 w 314009"/>
                <a:gd name="connsiteY3" fmla="*/ 13451 h 105713"/>
                <a:gd name="connsiteX4" fmla="*/ 305257 w 314009"/>
                <a:gd name="connsiteY4" fmla="*/ 94 h 105713"/>
                <a:gd name="connsiteX5" fmla="*/ 155650 w 314009"/>
                <a:gd name="connsiteY5" fmla="*/ 45510 h 105713"/>
                <a:gd name="connsiteX6" fmla="*/ 3372 w 314009"/>
                <a:gd name="connsiteY6" fmla="*/ 92262 h 105713"/>
                <a:gd name="connsiteX7" fmla="*/ 8715 w 314009"/>
                <a:gd name="connsiteY7" fmla="*/ 105620 h 105713"/>
                <a:gd name="connsiteX8" fmla="*/ 8715 w 314009"/>
                <a:gd name="connsiteY8" fmla="*/ 105620 h 10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009" h="105713">
                  <a:moveTo>
                    <a:pt x="8715" y="105620"/>
                  </a:moveTo>
                  <a:cubicBezTo>
                    <a:pt x="30087" y="101612"/>
                    <a:pt x="51460" y="93598"/>
                    <a:pt x="71496" y="85583"/>
                  </a:cubicBezTo>
                  <a:cubicBezTo>
                    <a:pt x="96876" y="77568"/>
                    <a:pt x="123592" y="70890"/>
                    <a:pt x="148971" y="62875"/>
                  </a:cubicBezTo>
                  <a:cubicBezTo>
                    <a:pt x="202402" y="45510"/>
                    <a:pt x="254497" y="24138"/>
                    <a:pt x="309264" y="13451"/>
                  </a:cubicBezTo>
                  <a:cubicBezTo>
                    <a:pt x="317279" y="12116"/>
                    <a:pt x="314607" y="-1242"/>
                    <a:pt x="305257" y="94"/>
                  </a:cubicBezTo>
                  <a:cubicBezTo>
                    <a:pt x="254497" y="10780"/>
                    <a:pt x="205074" y="30816"/>
                    <a:pt x="155650" y="45510"/>
                  </a:cubicBezTo>
                  <a:cubicBezTo>
                    <a:pt x="106226" y="60204"/>
                    <a:pt x="54131" y="82911"/>
                    <a:pt x="3372" y="92262"/>
                  </a:cubicBezTo>
                  <a:cubicBezTo>
                    <a:pt x="-3307" y="93598"/>
                    <a:pt x="700" y="106956"/>
                    <a:pt x="8715" y="105620"/>
                  </a:cubicBezTo>
                  <a:lnTo>
                    <a:pt x="8715" y="105620"/>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28" name="Freeform: Shape 27">
              <a:extLst>
                <a:ext uri="{FF2B5EF4-FFF2-40B4-BE49-F238E27FC236}">
                  <a16:creationId xmlns="" xmlns:a16="http://schemas.microsoft.com/office/drawing/2014/main" id="{150AA291-2E13-4EC5-BBB8-036B4ED04A61}"/>
                </a:ext>
              </a:extLst>
            </p:cNvPr>
            <p:cNvSpPr/>
            <p:nvPr/>
          </p:nvSpPr>
          <p:spPr>
            <a:xfrm>
              <a:off x="3323679" y="3826635"/>
              <a:ext cx="495069" cy="147907"/>
            </a:xfrm>
            <a:custGeom>
              <a:avLst/>
              <a:gdLst>
                <a:gd name="connsiteX0" fmla="*/ 9445 w 495069"/>
                <a:gd name="connsiteY0" fmla="*/ 147029 h 147907"/>
                <a:gd name="connsiteX1" fmla="*/ 109628 w 495069"/>
                <a:gd name="connsiteY1" fmla="*/ 124320 h 147907"/>
                <a:gd name="connsiteX2" fmla="*/ 235191 w 495069"/>
                <a:gd name="connsiteY2" fmla="*/ 81576 h 147907"/>
                <a:gd name="connsiteX3" fmla="*/ 362089 w 495069"/>
                <a:gd name="connsiteY3" fmla="*/ 38831 h 147907"/>
                <a:gd name="connsiteX4" fmla="*/ 490324 w 495069"/>
                <a:gd name="connsiteY4" fmla="*/ 13451 h 147907"/>
                <a:gd name="connsiteX5" fmla="*/ 486316 w 495069"/>
                <a:gd name="connsiteY5" fmla="*/ 94 h 147907"/>
                <a:gd name="connsiteX6" fmla="*/ 358082 w 495069"/>
                <a:gd name="connsiteY6" fmla="*/ 25473 h 147907"/>
                <a:gd name="connsiteX7" fmla="*/ 220497 w 495069"/>
                <a:gd name="connsiteY7" fmla="*/ 72225 h 147907"/>
                <a:gd name="connsiteX8" fmla="*/ 88256 w 495069"/>
                <a:gd name="connsiteY8" fmla="*/ 113634 h 147907"/>
                <a:gd name="connsiteX9" fmla="*/ 2766 w 495069"/>
                <a:gd name="connsiteY9" fmla="*/ 135007 h 147907"/>
                <a:gd name="connsiteX10" fmla="*/ 9445 w 495069"/>
                <a:gd name="connsiteY10" fmla="*/ 147029 h 147907"/>
                <a:gd name="connsiteX11" fmla="*/ 9445 w 495069"/>
                <a:gd name="connsiteY11" fmla="*/ 147029 h 14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069" h="147907">
                  <a:moveTo>
                    <a:pt x="9445" y="147029"/>
                  </a:moveTo>
                  <a:cubicBezTo>
                    <a:pt x="40168" y="125656"/>
                    <a:pt x="76234" y="130999"/>
                    <a:pt x="109628" y="124320"/>
                  </a:cubicBezTo>
                  <a:cubicBezTo>
                    <a:pt x="152373" y="116306"/>
                    <a:pt x="193782" y="96269"/>
                    <a:pt x="235191" y="81576"/>
                  </a:cubicBezTo>
                  <a:cubicBezTo>
                    <a:pt x="276600" y="65547"/>
                    <a:pt x="318009" y="50853"/>
                    <a:pt x="362089" y="38831"/>
                  </a:cubicBezTo>
                  <a:cubicBezTo>
                    <a:pt x="403498" y="26809"/>
                    <a:pt x="447579" y="22802"/>
                    <a:pt x="490324" y="13451"/>
                  </a:cubicBezTo>
                  <a:cubicBezTo>
                    <a:pt x="498338" y="12116"/>
                    <a:pt x="495667" y="-1242"/>
                    <a:pt x="486316" y="94"/>
                  </a:cubicBezTo>
                  <a:cubicBezTo>
                    <a:pt x="443571" y="9444"/>
                    <a:pt x="400827" y="13451"/>
                    <a:pt x="358082" y="25473"/>
                  </a:cubicBezTo>
                  <a:cubicBezTo>
                    <a:pt x="311330" y="37495"/>
                    <a:pt x="265914" y="56196"/>
                    <a:pt x="220497" y="72225"/>
                  </a:cubicBezTo>
                  <a:cubicBezTo>
                    <a:pt x="179088" y="88255"/>
                    <a:pt x="133672" y="110963"/>
                    <a:pt x="88256" y="113634"/>
                  </a:cubicBezTo>
                  <a:cubicBezTo>
                    <a:pt x="58869" y="114970"/>
                    <a:pt x="26810" y="117642"/>
                    <a:pt x="2766" y="135007"/>
                  </a:cubicBezTo>
                  <a:cubicBezTo>
                    <a:pt x="-3912" y="140350"/>
                    <a:pt x="2766" y="151036"/>
                    <a:pt x="9445" y="147029"/>
                  </a:cubicBezTo>
                  <a:lnTo>
                    <a:pt x="9445" y="147029"/>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29" name="Freeform: Shape 28">
              <a:extLst>
                <a:ext uri="{FF2B5EF4-FFF2-40B4-BE49-F238E27FC236}">
                  <a16:creationId xmlns="" xmlns:a16="http://schemas.microsoft.com/office/drawing/2014/main" id="{870EE5EC-278E-4E1D-940F-0451656DC763}"/>
                </a:ext>
              </a:extLst>
            </p:cNvPr>
            <p:cNvSpPr/>
            <p:nvPr/>
          </p:nvSpPr>
          <p:spPr>
            <a:xfrm>
              <a:off x="3405645" y="4044989"/>
              <a:ext cx="282405" cy="97861"/>
            </a:xfrm>
            <a:custGeom>
              <a:avLst/>
              <a:gdLst>
                <a:gd name="connsiteX0" fmla="*/ 10297 w 282405"/>
                <a:gd name="connsiteY0" fmla="*/ 96982 h 97861"/>
                <a:gd name="connsiteX1" fmla="*/ 153224 w 282405"/>
                <a:gd name="connsiteY1" fmla="*/ 52902 h 97861"/>
                <a:gd name="connsiteX2" fmla="*/ 229364 w 282405"/>
                <a:gd name="connsiteY2" fmla="*/ 27522 h 97861"/>
                <a:gd name="connsiteX3" fmla="*/ 278787 w 282405"/>
                <a:gd name="connsiteY3" fmla="*/ 12828 h 97861"/>
                <a:gd name="connsiteX4" fmla="*/ 272108 w 282405"/>
                <a:gd name="connsiteY4" fmla="*/ 806 h 97861"/>
                <a:gd name="connsiteX5" fmla="*/ 203984 w 282405"/>
                <a:gd name="connsiteY5" fmla="*/ 22179 h 97861"/>
                <a:gd name="connsiteX6" fmla="*/ 130516 w 282405"/>
                <a:gd name="connsiteY6" fmla="*/ 44887 h 97861"/>
                <a:gd name="connsiteX7" fmla="*/ 3618 w 282405"/>
                <a:gd name="connsiteY7" fmla="*/ 84960 h 97861"/>
                <a:gd name="connsiteX8" fmla="*/ 10297 w 282405"/>
                <a:gd name="connsiteY8" fmla="*/ 96982 h 97861"/>
                <a:gd name="connsiteX9" fmla="*/ 10297 w 282405"/>
                <a:gd name="connsiteY9" fmla="*/ 96982 h 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405" h="97861">
                  <a:moveTo>
                    <a:pt x="10297" y="96982"/>
                  </a:moveTo>
                  <a:cubicBezTo>
                    <a:pt x="53041" y="68931"/>
                    <a:pt x="105137" y="66259"/>
                    <a:pt x="153224" y="52902"/>
                  </a:cubicBezTo>
                  <a:cubicBezTo>
                    <a:pt x="178604" y="46223"/>
                    <a:pt x="203984" y="35537"/>
                    <a:pt x="229364" y="27522"/>
                  </a:cubicBezTo>
                  <a:cubicBezTo>
                    <a:pt x="246729" y="22179"/>
                    <a:pt x="262758" y="22179"/>
                    <a:pt x="278787" y="12828"/>
                  </a:cubicBezTo>
                  <a:cubicBezTo>
                    <a:pt x="286802" y="8821"/>
                    <a:pt x="280123" y="-3201"/>
                    <a:pt x="272108" y="806"/>
                  </a:cubicBezTo>
                  <a:cubicBezTo>
                    <a:pt x="252072" y="11492"/>
                    <a:pt x="225356" y="14164"/>
                    <a:pt x="203984" y="22179"/>
                  </a:cubicBezTo>
                  <a:cubicBezTo>
                    <a:pt x="179940" y="31529"/>
                    <a:pt x="155896" y="39544"/>
                    <a:pt x="130516" y="44887"/>
                  </a:cubicBezTo>
                  <a:cubicBezTo>
                    <a:pt x="86436" y="55573"/>
                    <a:pt x="42355" y="59580"/>
                    <a:pt x="3618" y="84960"/>
                  </a:cubicBezTo>
                  <a:cubicBezTo>
                    <a:pt x="-4397" y="90303"/>
                    <a:pt x="2282" y="100989"/>
                    <a:pt x="10297" y="96982"/>
                  </a:cubicBezTo>
                  <a:lnTo>
                    <a:pt x="10297" y="9698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30" name="Freeform: Shape 29">
              <a:extLst>
                <a:ext uri="{FF2B5EF4-FFF2-40B4-BE49-F238E27FC236}">
                  <a16:creationId xmlns="" xmlns:a16="http://schemas.microsoft.com/office/drawing/2014/main" id="{B0A344D9-5ACE-4E9B-AB71-EA9A74A6E271}"/>
                </a:ext>
              </a:extLst>
            </p:cNvPr>
            <p:cNvSpPr/>
            <p:nvPr/>
          </p:nvSpPr>
          <p:spPr>
            <a:xfrm>
              <a:off x="3406081" y="4048996"/>
              <a:ext cx="538437" cy="163864"/>
            </a:xfrm>
            <a:custGeom>
              <a:avLst/>
              <a:gdLst>
                <a:gd name="connsiteX0" fmla="*/ 5854 w 538437"/>
                <a:gd name="connsiteY0" fmla="*/ 163771 h 163864"/>
                <a:gd name="connsiteX1" fmla="*/ 270337 w 538437"/>
                <a:gd name="connsiteY1" fmla="*/ 98318 h 163864"/>
                <a:gd name="connsiteX2" fmla="*/ 417272 w 538437"/>
                <a:gd name="connsiteY2" fmla="*/ 52902 h 163864"/>
                <a:gd name="connsiteX3" fmla="*/ 534820 w 538437"/>
                <a:gd name="connsiteY3" fmla="*/ 12829 h 163864"/>
                <a:gd name="connsiteX4" fmla="*/ 528141 w 538437"/>
                <a:gd name="connsiteY4" fmla="*/ 806 h 163864"/>
                <a:gd name="connsiteX5" fmla="*/ 414600 w 538437"/>
                <a:gd name="connsiteY5" fmla="*/ 39544 h 163864"/>
                <a:gd name="connsiteX6" fmla="*/ 279687 w 538437"/>
                <a:gd name="connsiteY6" fmla="*/ 80953 h 163864"/>
                <a:gd name="connsiteX7" fmla="*/ 7189 w 538437"/>
                <a:gd name="connsiteY7" fmla="*/ 149077 h 163864"/>
                <a:gd name="connsiteX8" fmla="*/ 5854 w 538437"/>
                <a:gd name="connsiteY8" fmla="*/ 163771 h 163864"/>
                <a:gd name="connsiteX9" fmla="*/ 5854 w 538437"/>
                <a:gd name="connsiteY9" fmla="*/ 163771 h 16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437" h="163864">
                  <a:moveTo>
                    <a:pt x="5854" y="163771"/>
                  </a:moveTo>
                  <a:cubicBezTo>
                    <a:pt x="96686" y="158428"/>
                    <a:pt x="183511" y="123698"/>
                    <a:pt x="270337" y="98318"/>
                  </a:cubicBezTo>
                  <a:cubicBezTo>
                    <a:pt x="319760" y="83625"/>
                    <a:pt x="369184" y="68931"/>
                    <a:pt x="417272" y="52902"/>
                  </a:cubicBezTo>
                  <a:cubicBezTo>
                    <a:pt x="456009" y="39544"/>
                    <a:pt x="497418" y="32865"/>
                    <a:pt x="534820" y="12829"/>
                  </a:cubicBezTo>
                  <a:cubicBezTo>
                    <a:pt x="542834" y="8821"/>
                    <a:pt x="536155" y="-3201"/>
                    <a:pt x="528141" y="806"/>
                  </a:cubicBezTo>
                  <a:cubicBezTo>
                    <a:pt x="492075" y="19508"/>
                    <a:pt x="452002" y="26186"/>
                    <a:pt x="414600" y="39544"/>
                  </a:cubicBezTo>
                  <a:cubicBezTo>
                    <a:pt x="370520" y="54237"/>
                    <a:pt x="325103" y="67595"/>
                    <a:pt x="279687" y="80953"/>
                  </a:cubicBezTo>
                  <a:cubicBezTo>
                    <a:pt x="190190" y="107668"/>
                    <a:pt x="100694" y="143734"/>
                    <a:pt x="7189" y="149077"/>
                  </a:cubicBezTo>
                  <a:cubicBezTo>
                    <a:pt x="-2161" y="151749"/>
                    <a:pt x="-2161" y="165107"/>
                    <a:pt x="5854" y="163771"/>
                  </a:cubicBezTo>
                  <a:lnTo>
                    <a:pt x="5854" y="163771"/>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31" name="Freeform: Shape 30">
              <a:extLst>
                <a:ext uri="{FF2B5EF4-FFF2-40B4-BE49-F238E27FC236}">
                  <a16:creationId xmlns="" xmlns:a16="http://schemas.microsoft.com/office/drawing/2014/main" id="{982F6C37-AC5D-423E-9FF7-F0F7F88FCCF7}"/>
                </a:ext>
              </a:extLst>
            </p:cNvPr>
            <p:cNvSpPr/>
            <p:nvPr/>
          </p:nvSpPr>
          <p:spPr>
            <a:xfrm>
              <a:off x="3450894" y="4255509"/>
              <a:ext cx="192224" cy="69566"/>
            </a:xfrm>
            <a:custGeom>
              <a:avLst/>
              <a:gdLst>
                <a:gd name="connsiteX0" fmla="*/ 7793 w 192224"/>
                <a:gd name="connsiteY0" fmla="*/ 69463 h 69566"/>
                <a:gd name="connsiteX1" fmla="*/ 122669 w 192224"/>
                <a:gd name="connsiteY1" fmla="*/ 38740 h 69566"/>
                <a:gd name="connsiteX2" fmla="*/ 189458 w 192224"/>
                <a:gd name="connsiteY2" fmla="*/ 13361 h 69566"/>
                <a:gd name="connsiteX3" fmla="*/ 182779 w 192224"/>
                <a:gd name="connsiteY3" fmla="*/ 1339 h 69566"/>
                <a:gd name="connsiteX4" fmla="*/ 110647 w 192224"/>
                <a:gd name="connsiteY4" fmla="*/ 28054 h 69566"/>
                <a:gd name="connsiteX5" fmla="*/ 3785 w 192224"/>
                <a:gd name="connsiteY5" fmla="*/ 56105 h 69566"/>
                <a:gd name="connsiteX6" fmla="*/ 7793 w 192224"/>
                <a:gd name="connsiteY6" fmla="*/ 69463 h 69566"/>
                <a:gd name="connsiteX7" fmla="*/ 7793 w 192224"/>
                <a:gd name="connsiteY7" fmla="*/ 69463 h 6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224" h="69566">
                  <a:moveTo>
                    <a:pt x="7793" y="69463"/>
                  </a:moveTo>
                  <a:cubicBezTo>
                    <a:pt x="46530" y="60113"/>
                    <a:pt x="83932" y="50762"/>
                    <a:pt x="122669" y="38740"/>
                  </a:cubicBezTo>
                  <a:cubicBezTo>
                    <a:pt x="145377" y="32062"/>
                    <a:pt x="170757" y="28054"/>
                    <a:pt x="189458" y="13361"/>
                  </a:cubicBezTo>
                  <a:cubicBezTo>
                    <a:pt x="196137" y="8017"/>
                    <a:pt x="189458" y="-4004"/>
                    <a:pt x="182779" y="1339"/>
                  </a:cubicBezTo>
                  <a:cubicBezTo>
                    <a:pt x="162742" y="16032"/>
                    <a:pt x="134691" y="20040"/>
                    <a:pt x="110647" y="28054"/>
                  </a:cubicBezTo>
                  <a:cubicBezTo>
                    <a:pt x="75917" y="38740"/>
                    <a:pt x="39851" y="48091"/>
                    <a:pt x="3785" y="56105"/>
                  </a:cubicBezTo>
                  <a:cubicBezTo>
                    <a:pt x="-2893" y="58777"/>
                    <a:pt x="-222" y="70799"/>
                    <a:pt x="7793" y="69463"/>
                  </a:cubicBezTo>
                  <a:lnTo>
                    <a:pt x="7793" y="69463"/>
                  </a:ln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grpSp>
        <p:nvGrpSpPr>
          <p:cNvPr id="32" name="Graphic 16">
            <a:extLst>
              <a:ext uri="{FF2B5EF4-FFF2-40B4-BE49-F238E27FC236}">
                <a16:creationId xmlns="" xmlns:a16="http://schemas.microsoft.com/office/drawing/2014/main" id="{90D17FEC-7C82-4FD7-A37C-730B33D2C1A6}"/>
              </a:ext>
            </a:extLst>
          </p:cNvPr>
          <p:cNvGrpSpPr/>
          <p:nvPr/>
        </p:nvGrpSpPr>
        <p:grpSpPr>
          <a:xfrm flipH="1">
            <a:off x="1942971" y="1499503"/>
            <a:ext cx="2651127" cy="2733809"/>
            <a:chOff x="2586150" y="637665"/>
            <a:chExt cx="3175819" cy="3274865"/>
          </a:xfrm>
        </p:grpSpPr>
        <p:sp>
          <p:nvSpPr>
            <p:cNvPr id="33" name="Freeform: Shape 32">
              <a:extLst>
                <a:ext uri="{FF2B5EF4-FFF2-40B4-BE49-F238E27FC236}">
                  <a16:creationId xmlns="" xmlns:a16="http://schemas.microsoft.com/office/drawing/2014/main" id="{8D2AB76F-D8D2-4667-848A-DA2C3691DC5D}"/>
                </a:ext>
              </a:extLst>
            </p:cNvPr>
            <p:cNvSpPr/>
            <p:nvPr/>
          </p:nvSpPr>
          <p:spPr>
            <a:xfrm>
              <a:off x="2586150" y="637665"/>
              <a:ext cx="3175819" cy="3274865"/>
            </a:xfrm>
            <a:custGeom>
              <a:avLst/>
              <a:gdLst>
                <a:gd name="connsiteX0" fmla="*/ 168585 w 3175819"/>
                <a:gd name="connsiteY0" fmla="*/ 517519 h 3274865"/>
                <a:gd name="connsiteX1" fmla="*/ 2949 w 3175819"/>
                <a:gd name="connsiteY1" fmla="*/ 752615 h 3274865"/>
                <a:gd name="connsiteX2" fmla="*/ 312848 w 3175819"/>
                <a:gd name="connsiteY2" fmla="*/ 1944124 h 3274865"/>
                <a:gd name="connsiteX3" fmla="*/ 529243 w 3175819"/>
                <a:gd name="connsiteY3" fmla="*/ 2416988 h 3274865"/>
                <a:gd name="connsiteX4" fmla="*/ 1129005 w 3175819"/>
                <a:gd name="connsiteY4" fmla="*/ 3178378 h 3274865"/>
                <a:gd name="connsiteX5" fmla="*/ 1511036 w 3175819"/>
                <a:gd name="connsiteY5" fmla="*/ 3225130 h 3274865"/>
                <a:gd name="connsiteX6" fmla="*/ 2882875 w 3175819"/>
                <a:gd name="connsiteY6" fmla="*/ 2578616 h 3274865"/>
                <a:gd name="connsiteX7" fmla="*/ 3164723 w 3175819"/>
                <a:gd name="connsiteY7" fmla="*/ 2304783 h 3274865"/>
                <a:gd name="connsiteX8" fmla="*/ 2857495 w 3175819"/>
                <a:gd name="connsiteY8" fmla="*/ 1922752 h 3274865"/>
                <a:gd name="connsiteX9" fmla="*/ 2363259 w 3175819"/>
                <a:gd name="connsiteY9" fmla="*/ 1428516 h 3274865"/>
                <a:gd name="connsiteX10" fmla="*/ 2218996 w 3175819"/>
                <a:gd name="connsiteY10" fmla="*/ 688498 h 3274865"/>
                <a:gd name="connsiteX11" fmla="*/ 2106791 w 3175819"/>
                <a:gd name="connsiteY11" fmla="*/ 122130 h 3274865"/>
                <a:gd name="connsiteX12" fmla="*/ 1814257 w 3175819"/>
                <a:gd name="connsiteY12" fmla="*/ 24619 h 3274865"/>
                <a:gd name="connsiteX13" fmla="*/ 168585 w 3175819"/>
                <a:gd name="connsiteY13" fmla="*/ 517519 h 327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75819" h="3274865">
                  <a:moveTo>
                    <a:pt x="168585" y="517519"/>
                  </a:moveTo>
                  <a:cubicBezTo>
                    <a:pt x="93781" y="544234"/>
                    <a:pt x="-19759" y="619038"/>
                    <a:pt x="2949" y="752615"/>
                  </a:cubicBezTo>
                  <a:cubicBezTo>
                    <a:pt x="24321" y="886192"/>
                    <a:pt x="223351" y="1658269"/>
                    <a:pt x="312848" y="1944124"/>
                  </a:cubicBezTo>
                  <a:cubicBezTo>
                    <a:pt x="403681" y="2228644"/>
                    <a:pt x="399673" y="2266045"/>
                    <a:pt x="529243" y="2416988"/>
                  </a:cubicBezTo>
                  <a:cubicBezTo>
                    <a:pt x="658813" y="2569266"/>
                    <a:pt x="976727" y="3063502"/>
                    <a:pt x="1129005" y="3178378"/>
                  </a:cubicBezTo>
                  <a:cubicBezTo>
                    <a:pt x="1279948" y="3293254"/>
                    <a:pt x="1283955" y="3301269"/>
                    <a:pt x="1511036" y="3225130"/>
                  </a:cubicBezTo>
                  <a:cubicBezTo>
                    <a:pt x="1738118" y="3148991"/>
                    <a:pt x="2694531" y="2665441"/>
                    <a:pt x="2882875" y="2578616"/>
                  </a:cubicBezTo>
                  <a:cubicBezTo>
                    <a:pt x="3071219" y="2491791"/>
                    <a:pt x="3218154" y="2423667"/>
                    <a:pt x="3164723" y="2304783"/>
                  </a:cubicBezTo>
                  <a:cubicBezTo>
                    <a:pt x="3109956" y="2185899"/>
                    <a:pt x="3016452" y="2084380"/>
                    <a:pt x="2857495" y="1922752"/>
                  </a:cubicBezTo>
                  <a:cubicBezTo>
                    <a:pt x="2698538" y="1759788"/>
                    <a:pt x="2388639" y="1460574"/>
                    <a:pt x="2363259" y="1428516"/>
                  </a:cubicBezTo>
                  <a:cubicBezTo>
                    <a:pt x="2333872" y="1208113"/>
                    <a:pt x="2240368" y="832761"/>
                    <a:pt x="2218996" y="688498"/>
                  </a:cubicBezTo>
                  <a:cubicBezTo>
                    <a:pt x="2197623" y="544234"/>
                    <a:pt x="2132171" y="219642"/>
                    <a:pt x="2106791" y="122130"/>
                  </a:cubicBezTo>
                  <a:cubicBezTo>
                    <a:pt x="2081411" y="24619"/>
                    <a:pt x="2023973" y="-36827"/>
                    <a:pt x="1814257" y="24619"/>
                  </a:cubicBezTo>
                  <a:cubicBezTo>
                    <a:pt x="1604540" y="84728"/>
                    <a:pt x="380973" y="441380"/>
                    <a:pt x="168585" y="517519"/>
                  </a:cubicBezTo>
                  <a:close/>
                </a:path>
              </a:pathLst>
            </a:custGeom>
            <a:solidFill>
              <a:srgbClr val="D5F0FD"/>
            </a:solidFill>
            <a:ln w="13347" cap="flat">
              <a:noFill/>
              <a:prstDash val="solid"/>
              <a:miter/>
            </a:ln>
          </p:spPr>
          <p:txBody>
            <a:bodyPr rtlCol="0" anchor="ctr"/>
            <a:lstStyle/>
            <a:p>
              <a:endParaRPr lang="en-US">
                <a:solidFill>
                  <a:prstClr val="black"/>
                </a:solidFill>
              </a:endParaRPr>
            </a:p>
          </p:txBody>
        </p:sp>
        <p:sp>
          <p:nvSpPr>
            <p:cNvPr id="34" name="Freeform: Shape 33">
              <a:extLst>
                <a:ext uri="{FF2B5EF4-FFF2-40B4-BE49-F238E27FC236}">
                  <a16:creationId xmlns="" xmlns:a16="http://schemas.microsoft.com/office/drawing/2014/main" id="{02AF0791-9663-43F5-B2AB-ED078925B54C}"/>
                </a:ext>
              </a:extLst>
            </p:cNvPr>
            <p:cNvSpPr/>
            <p:nvPr/>
          </p:nvSpPr>
          <p:spPr>
            <a:xfrm>
              <a:off x="2677938" y="1166946"/>
              <a:ext cx="3039592" cy="2603711"/>
            </a:xfrm>
            <a:custGeom>
              <a:avLst/>
              <a:gdLst>
                <a:gd name="connsiteX0" fmla="*/ 46074 w 3039592"/>
                <a:gd name="connsiteY0" fmla="*/ 1595 h 2603711"/>
                <a:gd name="connsiteX1" fmla="*/ 12680 w 3039592"/>
                <a:gd name="connsiteY1" fmla="*/ 212648 h 2603711"/>
                <a:gd name="connsiteX2" fmla="*/ 87483 w 3039592"/>
                <a:gd name="connsiteY2" fmla="*/ 534569 h 2603711"/>
                <a:gd name="connsiteX3" fmla="*/ 283842 w 3039592"/>
                <a:gd name="connsiteY3" fmla="*/ 1266572 h 2603711"/>
                <a:gd name="connsiteX4" fmla="*/ 347959 w 3039592"/>
                <a:gd name="connsiteY4" fmla="*/ 1507011 h 2603711"/>
                <a:gd name="connsiteX5" fmla="*/ 433448 w 3039592"/>
                <a:gd name="connsiteY5" fmla="*/ 1698027 h 2603711"/>
                <a:gd name="connsiteX6" fmla="*/ 826165 w 3039592"/>
                <a:gd name="connsiteY6" fmla="*/ 2218978 h 2603711"/>
                <a:gd name="connsiteX7" fmla="*/ 1101335 w 3039592"/>
                <a:gd name="connsiteY7" fmla="*/ 2528877 h 2603711"/>
                <a:gd name="connsiteX8" fmla="*/ 1180145 w 3039592"/>
                <a:gd name="connsiteY8" fmla="*/ 2594330 h 2603711"/>
                <a:gd name="connsiteX9" fmla="*/ 1277656 w 3039592"/>
                <a:gd name="connsiteY9" fmla="*/ 2597002 h 2603711"/>
                <a:gd name="connsiteX10" fmla="*/ 1591563 w 3039592"/>
                <a:gd name="connsiteY10" fmla="*/ 2471439 h 2603711"/>
                <a:gd name="connsiteX11" fmla="*/ 1929514 w 3039592"/>
                <a:gd name="connsiteY11" fmla="*/ 2313818 h 2603711"/>
                <a:gd name="connsiteX12" fmla="*/ 2542633 w 3039592"/>
                <a:gd name="connsiteY12" fmla="*/ 2021284 h 2603711"/>
                <a:gd name="connsiteX13" fmla="*/ 2823146 w 3039592"/>
                <a:gd name="connsiteY13" fmla="*/ 1885035 h 2603711"/>
                <a:gd name="connsiteX14" fmla="*/ 3004811 w 3039592"/>
                <a:gd name="connsiteY14" fmla="*/ 1779509 h 2603711"/>
                <a:gd name="connsiteX15" fmla="*/ 3032862 w 3039592"/>
                <a:gd name="connsiteY15" fmla="*/ 1692684 h 2603711"/>
                <a:gd name="connsiteX16" fmla="*/ 3020840 w 3039592"/>
                <a:gd name="connsiteY16" fmla="*/ 1699362 h 2603711"/>
                <a:gd name="connsiteX17" fmla="*/ 2888598 w 3039592"/>
                <a:gd name="connsiteY17" fmla="*/ 1836947 h 2603711"/>
                <a:gd name="connsiteX18" fmla="*/ 2649495 w 3039592"/>
                <a:gd name="connsiteY18" fmla="*/ 1954495 h 2603711"/>
                <a:gd name="connsiteX19" fmla="*/ 2383676 w 3039592"/>
                <a:gd name="connsiteY19" fmla="*/ 2084065 h 2603711"/>
                <a:gd name="connsiteX20" fmla="*/ 1657016 w 3039592"/>
                <a:gd name="connsiteY20" fmla="*/ 2427359 h 2603711"/>
                <a:gd name="connsiteX21" fmla="*/ 1349788 w 3039592"/>
                <a:gd name="connsiteY21" fmla="*/ 2560936 h 2603711"/>
                <a:gd name="connsiteX22" fmla="*/ 1201517 w 3039592"/>
                <a:gd name="connsiteY22" fmla="*/ 2587652 h 2603711"/>
                <a:gd name="connsiteX23" fmla="*/ 1122707 w 3039592"/>
                <a:gd name="connsiteY23" fmla="*/ 2527542 h 2603711"/>
                <a:gd name="connsiteX24" fmla="*/ 613777 w 3039592"/>
                <a:gd name="connsiteY24" fmla="*/ 1913086 h 2603711"/>
                <a:gd name="connsiteX25" fmla="*/ 446806 w 3039592"/>
                <a:gd name="connsiteY25" fmla="*/ 1690012 h 2603711"/>
                <a:gd name="connsiteX26" fmla="*/ 361316 w 3039592"/>
                <a:gd name="connsiteY26" fmla="*/ 1496325 h 2603711"/>
                <a:gd name="connsiteX27" fmla="*/ 194345 w 3039592"/>
                <a:gd name="connsiteY27" fmla="*/ 880534 h 2603711"/>
                <a:gd name="connsiteX28" fmla="*/ 68782 w 3039592"/>
                <a:gd name="connsiteY28" fmla="*/ 403663 h 2603711"/>
                <a:gd name="connsiteX29" fmla="*/ 16687 w 3039592"/>
                <a:gd name="connsiteY29" fmla="*/ 148530 h 2603711"/>
                <a:gd name="connsiteX30" fmla="*/ 56760 w 3039592"/>
                <a:gd name="connsiteY30" fmla="*/ 10946 h 2603711"/>
                <a:gd name="connsiteX31" fmla="*/ 46074 w 3039592"/>
                <a:gd name="connsiteY31" fmla="*/ 1595 h 2603711"/>
                <a:gd name="connsiteX32" fmla="*/ 46074 w 3039592"/>
                <a:gd name="connsiteY32" fmla="*/ 1595 h 260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9592" h="2603711">
                  <a:moveTo>
                    <a:pt x="46074" y="1595"/>
                  </a:moveTo>
                  <a:cubicBezTo>
                    <a:pt x="-18043" y="57698"/>
                    <a:pt x="-678" y="137844"/>
                    <a:pt x="12680" y="212648"/>
                  </a:cubicBezTo>
                  <a:cubicBezTo>
                    <a:pt x="31381" y="320845"/>
                    <a:pt x="59432" y="427707"/>
                    <a:pt x="87483" y="534569"/>
                  </a:cubicBezTo>
                  <a:cubicBezTo>
                    <a:pt x="150264" y="780351"/>
                    <a:pt x="217053" y="1023462"/>
                    <a:pt x="283842" y="1266572"/>
                  </a:cubicBezTo>
                  <a:cubicBezTo>
                    <a:pt x="305214" y="1346719"/>
                    <a:pt x="327922" y="1426865"/>
                    <a:pt x="347959" y="1507011"/>
                  </a:cubicBezTo>
                  <a:cubicBezTo>
                    <a:pt x="366660" y="1576471"/>
                    <a:pt x="392039" y="1643260"/>
                    <a:pt x="433448" y="1698027"/>
                  </a:cubicBezTo>
                  <a:cubicBezTo>
                    <a:pt x="563018" y="1873013"/>
                    <a:pt x="693924" y="2046663"/>
                    <a:pt x="826165" y="2218978"/>
                  </a:cubicBezTo>
                  <a:cubicBezTo>
                    <a:pt x="910319" y="2328511"/>
                    <a:pt x="999816" y="2434038"/>
                    <a:pt x="1101335" y="2528877"/>
                  </a:cubicBezTo>
                  <a:cubicBezTo>
                    <a:pt x="1125378" y="2551586"/>
                    <a:pt x="1149422" y="2579637"/>
                    <a:pt x="1180145" y="2594330"/>
                  </a:cubicBezTo>
                  <a:cubicBezTo>
                    <a:pt x="1210868" y="2609024"/>
                    <a:pt x="1245598" y="2603681"/>
                    <a:pt x="1277656" y="2597002"/>
                  </a:cubicBezTo>
                  <a:cubicBezTo>
                    <a:pt x="1385854" y="2572958"/>
                    <a:pt x="1490044" y="2518191"/>
                    <a:pt x="1591563" y="2471439"/>
                  </a:cubicBezTo>
                  <a:cubicBezTo>
                    <a:pt x="1703768" y="2419344"/>
                    <a:pt x="1817309" y="2367249"/>
                    <a:pt x="1929514" y="2313818"/>
                  </a:cubicBezTo>
                  <a:cubicBezTo>
                    <a:pt x="2133887" y="2217642"/>
                    <a:pt x="2338260" y="2120131"/>
                    <a:pt x="2542633" y="2021284"/>
                  </a:cubicBezTo>
                  <a:cubicBezTo>
                    <a:pt x="2636137" y="1975867"/>
                    <a:pt x="2729642" y="1930451"/>
                    <a:pt x="2823146" y="1885035"/>
                  </a:cubicBezTo>
                  <a:cubicBezTo>
                    <a:pt x="2885927" y="1854312"/>
                    <a:pt x="2951380" y="1824925"/>
                    <a:pt x="3004811" y="1779509"/>
                  </a:cubicBezTo>
                  <a:cubicBezTo>
                    <a:pt x="3031526" y="1756801"/>
                    <a:pt x="3050227" y="1726078"/>
                    <a:pt x="3032862" y="1692684"/>
                  </a:cubicBezTo>
                  <a:cubicBezTo>
                    <a:pt x="3028855" y="1684669"/>
                    <a:pt x="3016833" y="1691348"/>
                    <a:pt x="3020840" y="1699362"/>
                  </a:cubicBezTo>
                  <a:cubicBezTo>
                    <a:pt x="3054234" y="1762144"/>
                    <a:pt x="2928672" y="1816911"/>
                    <a:pt x="2888598" y="1836947"/>
                  </a:cubicBezTo>
                  <a:cubicBezTo>
                    <a:pt x="2809788" y="1878356"/>
                    <a:pt x="2728306" y="1914422"/>
                    <a:pt x="2649495" y="1954495"/>
                  </a:cubicBezTo>
                  <a:cubicBezTo>
                    <a:pt x="2561334" y="1998576"/>
                    <a:pt x="2471837" y="2041320"/>
                    <a:pt x="2383676" y="2084065"/>
                  </a:cubicBezTo>
                  <a:cubicBezTo>
                    <a:pt x="2141902" y="2200277"/>
                    <a:pt x="1900127" y="2315154"/>
                    <a:pt x="1657016" y="2427359"/>
                  </a:cubicBezTo>
                  <a:cubicBezTo>
                    <a:pt x="1555497" y="2474111"/>
                    <a:pt x="1455314" y="2523534"/>
                    <a:pt x="1349788" y="2560936"/>
                  </a:cubicBezTo>
                  <a:cubicBezTo>
                    <a:pt x="1305708" y="2576965"/>
                    <a:pt x="1249605" y="2598338"/>
                    <a:pt x="1201517" y="2587652"/>
                  </a:cubicBezTo>
                  <a:cubicBezTo>
                    <a:pt x="1169459" y="2579637"/>
                    <a:pt x="1145415" y="2548914"/>
                    <a:pt x="1122707" y="2527542"/>
                  </a:cubicBezTo>
                  <a:cubicBezTo>
                    <a:pt x="927684" y="2345877"/>
                    <a:pt x="772734" y="2125474"/>
                    <a:pt x="613777" y="1913086"/>
                  </a:cubicBezTo>
                  <a:cubicBezTo>
                    <a:pt x="557675" y="1839619"/>
                    <a:pt x="502908" y="1764815"/>
                    <a:pt x="446806" y="1690012"/>
                  </a:cubicBezTo>
                  <a:cubicBezTo>
                    <a:pt x="402725" y="1631238"/>
                    <a:pt x="380017" y="1567121"/>
                    <a:pt x="361316" y="1496325"/>
                  </a:cubicBezTo>
                  <a:cubicBezTo>
                    <a:pt x="307886" y="1290616"/>
                    <a:pt x="249112" y="1084907"/>
                    <a:pt x="194345" y="880534"/>
                  </a:cubicBezTo>
                  <a:cubicBezTo>
                    <a:pt x="151600" y="721577"/>
                    <a:pt x="108855" y="562620"/>
                    <a:pt x="68782" y="403663"/>
                  </a:cubicBezTo>
                  <a:cubicBezTo>
                    <a:pt x="48746" y="319509"/>
                    <a:pt x="27373" y="234020"/>
                    <a:pt x="16687" y="148530"/>
                  </a:cubicBezTo>
                  <a:cubicBezTo>
                    <a:pt x="10008" y="93764"/>
                    <a:pt x="12680" y="48347"/>
                    <a:pt x="56760" y="10946"/>
                  </a:cubicBezTo>
                  <a:cubicBezTo>
                    <a:pt x="62103" y="5603"/>
                    <a:pt x="52753" y="-3748"/>
                    <a:pt x="46074" y="1595"/>
                  </a:cubicBezTo>
                  <a:lnTo>
                    <a:pt x="46074" y="1595"/>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35" name="Freeform: Shape 34">
              <a:extLst>
                <a:ext uri="{FF2B5EF4-FFF2-40B4-BE49-F238E27FC236}">
                  <a16:creationId xmlns="" xmlns:a16="http://schemas.microsoft.com/office/drawing/2014/main" id="{2A388B35-C365-49C9-B17D-ABCDC5744185}"/>
                </a:ext>
              </a:extLst>
            </p:cNvPr>
            <p:cNvSpPr/>
            <p:nvPr/>
          </p:nvSpPr>
          <p:spPr>
            <a:xfrm>
              <a:off x="3895485" y="3783650"/>
              <a:ext cx="13357" cy="114542"/>
            </a:xfrm>
            <a:custGeom>
              <a:avLst/>
              <a:gdLst>
                <a:gd name="connsiteX0" fmla="*/ 0 w 13357"/>
                <a:gd name="connsiteY0" fmla="*/ 7013 h 114542"/>
                <a:gd name="connsiteX1" fmla="*/ 0 w 13357"/>
                <a:gd name="connsiteY1" fmla="*/ 108531 h 114542"/>
                <a:gd name="connsiteX2" fmla="*/ 13358 w 13357"/>
                <a:gd name="connsiteY2" fmla="*/ 108531 h 114542"/>
                <a:gd name="connsiteX3" fmla="*/ 13358 w 13357"/>
                <a:gd name="connsiteY3" fmla="*/ 7013 h 114542"/>
                <a:gd name="connsiteX4" fmla="*/ 0 w 13357"/>
                <a:gd name="connsiteY4" fmla="*/ 7013 h 114542"/>
                <a:gd name="connsiteX5" fmla="*/ 0 w 13357"/>
                <a:gd name="connsiteY5" fmla="*/ 7013 h 11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57" h="114542">
                  <a:moveTo>
                    <a:pt x="0" y="7013"/>
                  </a:moveTo>
                  <a:cubicBezTo>
                    <a:pt x="0" y="40407"/>
                    <a:pt x="0" y="73801"/>
                    <a:pt x="0" y="108531"/>
                  </a:cubicBezTo>
                  <a:cubicBezTo>
                    <a:pt x="0" y="116546"/>
                    <a:pt x="13358" y="116546"/>
                    <a:pt x="13358" y="108531"/>
                  </a:cubicBezTo>
                  <a:cubicBezTo>
                    <a:pt x="13358" y="75137"/>
                    <a:pt x="13358" y="41743"/>
                    <a:pt x="13358" y="7013"/>
                  </a:cubicBezTo>
                  <a:cubicBezTo>
                    <a:pt x="13358" y="-2338"/>
                    <a:pt x="0" y="-2338"/>
                    <a:pt x="0" y="7013"/>
                  </a:cubicBezTo>
                  <a:lnTo>
                    <a:pt x="0" y="7013"/>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36" name="Freeform: Shape 35">
              <a:extLst>
                <a:ext uri="{FF2B5EF4-FFF2-40B4-BE49-F238E27FC236}">
                  <a16:creationId xmlns="" xmlns:a16="http://schemas.microsoft.com/office/drawing/2014/main" id="{226E3A23-AA37-4213-96D8-ED953DF21DB9}"/>
                </a:ext>
              </a:extLst>
            </p:cNvPr>
            <p:cNvSpPr/>
            <p:nvPr/>
          </p:nvSpPr>
          <p:spPr>
            <a:xfrm>
              <a:off x="3048475" y="2058071"/>
              <a:ext cx="1893799" cy="862316"/>
            </a:xfrm>
            <a:custGeom>
              <a:avLst/>
              <a:gdLst>
                <a:gd name="connsiteX0" fmla="*/ 10816 w 1893799"/>
                <a:gd name="connsiteY0" fmla="*/ 858997 h 862316"/>
                <a:gd name="connsiteX1" fmla="*/ 44210 w 1893799"/>
                <a:gd name="connsiteY1" fmla="*/ 808237 h 862316"/>
                <a:gd name="connsiteX2" fmla="*/ 89627 w 1893799"/>
                <a:gd name="connsiteY2" fmla="*/ 785529 h 862316"/>
                <a:gd name="connsiteX3" fmla="*/ 216525 w 1893799"/>
                <a:gd name="connsiteY3" fmla="*/ 730763 h 862316"/>
                <a:gd name="connsiteX4" fmla="*/ 489023 w 1893799"/>
                <a:gd name="connsiteY4" fmla="*/ 627908 h 862316"/>
                <a:gd name="connsiteX5" fmla="*/ 1084777 w 1893799"/>
                <a:gd name="connsiteY5" fmla="*/ 367432 h 862316"/>
                <a:gd name="connsiteX6" fmla="*/ 1733963 w 1893799"/>
                <a:gd name="connsiteY6" fmla="*/ 92263 h 862316"/>
                <a:gd name="connsiteX7" fmla="*/ 1846168 w 1893799"/>
                <a:gd name="connsiteY7" fmla="*/ 38833 h 862316"/>
                <a:gd name="connsiteX8" fmla="*/ 1892920 w 1893799"/>
                <a:gd name="connsiteY8" fmla="*/ 9445 h 862316"/>
                <a:gd name="connsiteX9" fmla="*/ 1880898 w 1893799"/>
                <a:gd name="connsiteY9" fmla="*/ 2766 h 862316"/>
                <a:gd name="connsiteX10" fmla="*/ 1819452 w 1893799"/>
                <a:gd name="connsiteY10" fmla="*/ 36161 h 862316"/>
                <a:gd name="connsiteX11" fmla="*/ 1684539 w 1893799"/>
                <a:gd name="connsiteY11" fmla="*/ 98942 h 862316"/>
                <a:gd name="connsiteX12" fmla="*/ 1351932 w 1893799"/>
                <a:gd name="connsiteY12" fmla="*/ 244541 h 862316"/>
                <a:gd name="connsiteX13" fmla="*/ 987266 w 1893799"/>
                <a:gd name="connsiteY13" fmla="*/ 392812 h 862316"/>
                <a:gd name="connsiteX14" fmla="*/ 394183 w 1893799"/>
                <a:gd name="connsiteY14" fmla="*/ 651952 h 862316"/>
                <a:gd name="connsiteX15" fmla="*/ 164430 w 1893799"/>
                <a:gd name="connsiteY15" fmla="*/ 738777 h 862316"/>
                <a:gd name="connsiteX16" fmla="*/ 106992 w 1893799"/>
                <a:gd name="connsiteY16" fmla="*/ 764157 h 862316"/>
                <a:gd name="connsiteX17" fmla="*/ 48218 w 1893799"/>
                <a:gd name="connsiteY17" fmla="*/ 778851 h 862316"/>
                <a:gd name="connsiteX18" fmla="*/ 34860 w 1893799"/>
                <a:gd name="connsiteY18" fmla="*/ 800223 h 862316"/>
                <a:gd name="connsiteX19" fmla="*/ 1466 w 1893799"/>
                <a:gd name="connsiteY19" fmla="*/ 850982 h 862316"/>
                <a:gd name="connsiteX20" fmla="*/ 10816 w 1893799"/>
                <a:gd name="connsiteY20" fmla="*/ 858997 h 862316"/>
                <a:gd name="connsiteX21" fmla="*/ 10816 w 1893799"/>
                <a:gd name="connsiteY21" fmla="*/ 858997 h 86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3799" h="862316">
                  <a:moveTo>
                    <a:pt x="10816" y="858997"/>
                  </a:moveTo>
                  <a:cubicBezTo>
                    <a:pt x="20167" y="840296"/>
                    <a:pt x="32188" y="825603"/>
                    <a:pt x="44210" y="808237"/>
                  </a:cubicBezTo>
                  <a:cubicBezTo>
                    <a:pt x="57568" y="789537"/>
                    <a:pt x="68254" y="792208"/>
                    <a:pt x="89627" y="785529"/>
                  </a:cubicBezTo>
                  <a:cubicBezTo>
                    <a:pt x="133707" y="773507"/>
                    <a:pt x="173780" y="748128"/>
                    <a:pt x="216525" y="730763"/>
                  </a:cubicBezTo>
                  <a:cubicBezTo>
                    <a:pt x="306022" y="693361"/>
                    <a:pt x="399526" y="666646"/>
                    <a:pt x="489023" y="627908"/>
                  </a:cubicBezTo>
                  <a:cubicBezTo>
                    <a:pt x="688053" y="542419"/>
                    <a:pt x="884411" y="450250"/>
                    <a:pt x="1084777" y="367432"/>
                  </a:cubicBezTo>
                  <a:cubicBezTo>
                    <a:pt x="1302508" y="277936"/>
                    <a:pt x="1520239" y="189775"/>
                    <a:pt x="1733963" y="92263"/>
                  </a:cubicBezTo>
                  <a:cubicBezTo>
                    <a:pt x="1771365" y="74898"/>
                    <a:pt x="1808766" y="57533"/>
                    <a:pt x="1846168" y="38833"/>
                  </a:cubicBezTo>
                  <a:cubicBezTo>
                    <a:pt x="1859526" y="32154"/>
                    <a:pt x="1884905" y="24139"/>
                    <a:pt x="1892920" y="9445"/>
                  </a:cubicBezTo>
                  <a:cubicBezTo>
                    <a:pt x="1896927" y="2766"/>
                    <a:pt x="1886241" y="-3912"/>
                    <a:pt x="1880898" y="2766"/>
                  </a:cubicBezTo>
                  <a:cubicBezTo>
                    <a:pt x="1871548" y="17460"/>
                    <a:pt x="1834146" y="29482"/>
                    <a:pt x="1819452" y="36161"/>
                  </a:cubicBezTo>
                  <a:cubicBezTo>
                    <a:pt x="1775372" y="57533"/>
                    <a:pt x="1729956" y="78906"/>
                    <a:pt x="1684539" y="98942"/>
                  </a:cubicBezTo>
                  <a:cubicBezTo>
                    <a:pt x="1573670" y="148366"/>
                    <a:pt x="1462801" y="197789"/>
                    <a:pt x="1351932" y="244541"/>
                  </a:cubicBezTo>
                  <a:cubicBezTo>
                    <a:pt x="1230377" y="296636"/>
                    <a:pt x="1107485" y="342053"/>
                    <a:pt x="987266" y="392812"/>
                  </a:cubicBezTo>
                  <a:cubicBezTo>
                    <a:pt x="788236" y="476966"/>
                    <a:pt x="594549" y="573142"/>
                    <a:pt x="394183" y="651952"/>
                  </a:cubicBezTo>
                  <a:cubicBezTo>
                    <a:pt x="318044" y="681339"/>
                    <a:pt x="239233" y="702712"/>
                    <a:pt x="164430" y="738777"/>
                  </a:cubicBezTo>
                  <a:cubicBezTo>
                    <a:pt x="145729" y="748128"/>
                    <a:pt x="127028" y="756142"/>
                    <a:pt x="106992" y="764157"/>
                  </a:cubicBezTo>
                  <a:cubicBezTo>
                    <a:pt x="86955" y="772172"/>
                    <a:pt x="68254" y="772172"/>
                    <a:pt x="48218" y="778851"/>
                  </a:cubicBezTo>
                  <a:cubicBezTo>
                    <a:pt x="41539" y="780186"/>
                    <a:pt x="37532" y="794880"/>
                    <a:pt x="34860" y="800223"/>
                  </a:cubicBezTo>
                  <a:cubicBezTo>
                    <a:pt x="24174" y="817588"/>
                    <a:pt x="10816" y="832281"/>
                    <a:pt x="1466" y="850982"/>
                  </a:cubicBezTo>
                  <a:cubicBezTo>
                    <a:pt x="-3877" y="858997"/>
                    <a:pt x="6809" y="867012"/>
                    <a:pt x="10816" y="858997"/>
                  </a:cubicBezTo>
                  <a:lnTo>
                    <a:pt x="10816" y="858997"/>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37" name="Freeform: Shape 36">
              <a:extLst>
                <a:ext uri="{FF2B5EF4-FFF2-40B4-BE49-F238E27FC236}">
                  <a16:creationId xmlns="" xmlns:a16="http://schemas.microsoft.com/office/drawing/2014/main" id="{8B5F6BF4-4A03-494F-BA15-6214CDC55763}"/>
                </a:ext>
              </a:extLst>
            </p:cNvPr>
            <p:cNvSpPr/>
            <p:nvPr/>
          </p:nvSpPr>
          <p:spPr>
            <a:xfrm>
              <a:off x="3314522" y="2220743"/>
              <a:ext cx="2218728" cy="1417671"/>
            </a:xfrm>
            <a:custGeom>
              <a:avLst/>
              <a:gdLst>
                <a:gd name="connsiteX0" fmla="*/ 38639 w 2218728"/>
                <a:gd name="connsiteY0" fmla="*/ 641558 h 1417671"/>
                <a:gd name="connsiteX1" fmla="*/ 1475930 w 2218728"/>
                <a:gd name="connsiteY1" fmla="*/ 45803 h 1417671"/>
                <a:gd name="connsiteX2" fmla="*/ 1717705 w 2218728"/>
                <a:gd name="connsiteY2" fmla="*/ 49811 h 1417671"/>
                <a:gd name="connsiteX3" fmla="*/ 2125116 w 2218728"/>
                <a:gd name="connsiteY3" fmla="*/ 482601 h 1417671"/>
                <a:gd name="connsiteX4" fmla="*/ 2129123 w 2218728"/>
                <a:gd name="connsiteY4" fmla="*/ 724376 h 1417671"/>
                <a:gd name="connsiteX5" fmla="*/ 833424 w 2218728"/>
                <a:gd name="connsiteY5" fmla="*/ 1337496 h 1417671"/>
                <a:gd name="connsiteX6" fmla="*/ 508831 w 2218728"/>
                <a:gd name="connsiteY6" fmla="*/ 1356196 h 1417671"/>
                <a:gd name="connsiteX7" fmla="*/ 50661 w 2218728"/>
                <a:gd name="connsiteY7" fmla="*/ 760442 h 1417671"/>
                <a:gd name="connsiteX8" fmla="*/ 38639 w 2218728"/>
                <a:gd name="connsiteY8" fmla="*/ 641558 h 141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8728" h="1417671">
                  <a:moveTo>
                    <a:pt x="38639" y="641558"/>
                  </a:moveTo>
                  <a:cubicBezTo>
                    <a:pt x="168209" y="577441"/>
                    <a:pt x="1353039" y="96563"/>
                    <a:pt x="1475930" y="45803"/>
                  </a:cubicBezTo>
                  <a:cubicBezTo>
                    <a:pt x="1598821" y="-4956"/>
                    <a:pt x="1641566" y="-26328"/>
                    <a:pt x="1717705" y="49811"/>
                  </a:cubicBezTo>
                  <a:cubicBezTo>
                    <a:pt x="1793844" y="125950"/>
                    <a:pt x="2075692" y="421155"/>
                    <a:pt x="2125116" y="482601"/>
                  </a:cubicBezTo>
                  <a:cubicBezTo>
                    <a:pt x="2175875" y="544047"/>
                    <a:pt x="2305445" y="612171"/>
                    <a:pt x="2129123" y="724376"/>
                  </a:cubicBezTo>
                  <a:cubicBezTo>
                    <a:pt x="1952801" y="836581"/>
                    <a:pt x="958986" y="1280058"/>
                    <a:pt x="833424" y="1337496"/>
                  </a:cubicBezTo>
                  <a:cubicBezTo>
                    <a:pt x="706525" y="1394934"/>
                    <a:pt x="617029" y="1475080"/>
                    <a:pt x="508831" y="1356196"/>
                  </a:cubicBezTo>
                  <a:cubicBezTo>
                    <a:pt x="400633" y="1237313"/>
                    <a:pt x="126800" y="851274"/>
                    <a:pt x="50661" y="760442"/>
                  </a:cubicBezTo>
                  <a:cubicBezTo>
                    <a:pt x="-25478" y="670945"/>
                    <a:pt x="-4106" y="664266"/>
                    <a:pt x="38639" y="641558"/>
                  </a:cubicBezTo>
                  <a:close/>
                </a:path>
              </a:pathLst>
            </a:custGeom>
            <a:solidFill>
              <a:srgbClr val="AFD1DF"/>
            </a:solidFill>
            <a:ln w="13347" cap="flat">
              <a:noFill/>
              <a:prstDash val="solid"/>
              <a:miter/>
            </a:ln>
          </p:spPr>
          <p:txBody>
            <a:bodyPr rtlCol="0" anchor="ctr"/>
            <a:lstStyle/>
            <a:p>
              <a:endParaRPr lang="en-US">
                <a:solidFill>
                  <a:prstClr val="black"/>
                </a:solidFill>
              </a:endParaRPr>
            </a:p>
          </p:txBody>
        </p:sp>
        <p:sp>
          <p:nvSpPr>
            <p:cNvPr id="38" name="Freeform: Shape 37">
              <a:extLst>
                <a:ext uri="{FF2B5EF4-FFF2-40B4-BE49-F238E27FC236}">
                  <a16:creationId xmlns="" xmlns:a16="http://schemas.microsoft.com/office/drawing/2014/main" id="{6F10E0F3-AFEA-4975-B013-FCF6926F9F97}"/>
                </a:ext>
              </a:extLst>
            </p:cNvPr>
            <p:cNvSpPr/>
            <p:nvPr/>
          </p:nvSpPr>
          <p:spPr>
            <a:xfrm>
              <a:off x="4032867" y="2935516"/>
              <a:ext cx="880476" cy="459758"/>
            </a:xfrm>
            <a:custGeom>
              <a:avLst/>
              <a:gdLst>
                <a:gd name="connsiteX0" fmla="*/ 120422 w 880476"/>
                <a:gd name="connsiteY0" fmla="*/ 459758 h 459758"/>
                <a:gd name="connsiteX1" fmla="*/ 76341 w 880476"/>
                <a:gd name="connsiteY1" fmla="*/ 443729 h 459758"/>
                <a:gd name="connsiteX2" fmla="*/ 57641 w 880476"/>
                <a:gd name="connsiteY2" fmla="*/ 426364 h 459758"/>
                <a:gd name="connsiteX3" fmla="*/ 202 w 880476"/>
                <a:gd name="connsiteY3" fmla="*/ 350225 h 459758"/>
                <a:gd name="connsiteX4" fmla="*/ 16231 w 880476"/>
                <a:gd name="connsiteY4" fmla="*/ 331525 h 459758"/>
                <a:gd name="connsiteX5" fmla="*/ 300751 w 880476"/>
                <a:gd name="connsiteY5" fmla="*/ 203290 h 459758"/>
                <a:gd name="connsiteX6" fmla="*/ 549205 w 880476"/>
                <a:gd name="connsiteY6" fmla="*/ 91085 h 459758"/>
                <a:gd name="connsiteX7" fmla="*/ 796323 w 880476"/>
                <a:gd name="connsiteY7" fmla="*/ 6932 h 459758"/>
                <a:gd name="connsiteX8" fmla="*/ 797659 w 880476"/>
                <a:gd name="connsiteY8" fmla="*/ 8267 h 459758"/>
                <a:gd name="connsiteX9" fmla="*/ 880477 w 880476"/>
                <a:gd name="connsiteY9" fmla="*/ 87078 h 459758"/>
                <a:gd name="connsiteX10" fmla="*/ 844411 w 880476"/>
                <a:gd name="connsiteY10" fmla="*/ 127151 h 459758"/>
                <a:gd name="connsiteX11" fmla="*/ 451693 w 880476"/>
                <a:gd name="connsiteY11" fmla="*/ 314159 h 459758"/>
                <a:gd name="connsiteX12" fmla="*/ 398263 w 880476"/>
                <a:gd name="connsiteY12" fmla="*/ 338203 h 459758"/>
                <a:gd name="connsiteX13" fmla="*/ 300751 w 880476"/>
                <a:gd name="connsiteY13" fmla="*/ 387627 h 459758"/>
                <a:gd name="connsiteX14" fmla="*/ 120422 w 880476"/>
                <a:gd name="connsiteY14" fmla="*/ 459758 h 459758"/>
                <a:gd name="connsiteX15" fmla="*/ 769607 w 880476"/>
                <a:gd name="connsiteY15" fmla="*/ 13610 h 459758"/>
                <a:gd name="connsiteX16" fmla="*/ 553212 w 880476"/>
                <a:gd name="connsiteY16" fmla="*/ 103107 h 459758"/>
                <a:gd name="connsiteX17" fmla="*/ 304758 w 880476"/>
                <a:gd name="connsiteY17" fmla="*/ 215312 h 459758"/>
                <a:gd name="connsiteX18" fmla="*/ 21575 w 880476"/>
                <a:gd name="connsiteY18" fmla="*/ 343546 h 459758"/>
                <a:gd name="connsiteX19" fmla="*/ 13560 w 880476"/>
                <a:gd name="connsiteY19" fmla="*/ 351561 h 459758"/>
                <a:gd name="connsiteX20" fmla="*/ 66991 w 880476"/>
                <a:gd name="connsiteY20" fmla="*/ 415678 h 459758"/>
                <a:gd name="connsiteX21" fmla="*/ 85692 w 880476"/>
                <a:gd name="connsiteY21" fmla="*/ 434379 h 459758"/>
                <a:gd name="connsiteX22" fmla="*/ 120422 w 880476"/>
                <a:gd name="connsiteY22" fmla="*/ 446401 h 459758"/>
                <a:gd name="connsiteX23" fmla="*/ 292737 w 880476"/>
                <a:gd name="connsiteY23" fmla="*/ 376941 h 459758"/>
                <a:gd name="connsiteX24" fmla="*/ 391584 w 880476"/>
                <a:gd name="connsiteY24" fmla="*/ 326181 h 459758"/>
                <a:gd name="connsiteX25" fmla="*/ 445015 w 880476"/>
                <a:gd name="connsiteY25" fmla="*/ 302137 h 459758"/>
                <a:gd name="connsiteX26" fmla="*/ 836396 w 880476"/>
                <a:gd name="connsiteY26" fmla="*/ 115129 h 459758"/>
                <a:gd name="connsiteX27" fmla="*/ 865783 w 880476"/>
                <a:gd name="connsiteY27" fmla="*/ 85742 h 459758"/>
                <a:gd name="connsiteX28" fmla="*/ 789644 w 880476"/>
                <a:gd name="connsiteY28" fmla="*/ 18954 h 459758"/>
                <a:gd name="connsiteX29" fmla="*/ 788308 w 880476"/>
                <a:gd name="connsiteY29" fmla="*/ 17618 h 459758"/>
                <a:gd name="connsiteX30" fmla="*/ 769607 w 880476"/>
                <a:gd name="connsiteY30" fmla="*/ 13610 h 45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0476" h="459758">
                  <a:moveTo>
                    <a:pt x="120422" y="459758"/>
                  </a:moveTo>
                  <a:cubicBezTo>
                    <a:pt x="101721" y="459758"/>
                    <a:pt x="87027" y="454415"/>
                    <a:pt x="76341" y="443729"/>
                  </a:cubicBezTo>
                  <a:cubicBezTo>
                    <a:pt x="69662" y="437051"/>
                    <a:pt x="62984" y="431707"/>
                    <a:pt x="57641" y="426364"/>
                  </a:cubicBezTo>
                  <a:cubicBezTo>
                    <a:pt x="21575" y="392970"/>
                    <a:pt x="-2469" y="370262"/>
                    <a:pt x="202" y="350225"/>
                  </a:cubicBezTo>
                  <a:cubicBezTo>
                    <a:pt x="1538" y="342211"/>
                    <a:pt x="6881" y="336868"/>
                    <a:pt x="16231" y="331525"/>
                  </a:cubicBezTo>
                  <a:cubicBezTo>
                    <a:pt x="66991" y="306145"/>
                    <a:pt x="185875" y="254049"/>
                    <a:pt x="300751" y="203290"/>
                  </a:cubicBezTo>
                  <a:cubicBezTo>
                    <a:pt x="406277" y="156538"/>
                    <a:pt x="505124" y="112458"/>
                    <a:pt x="549205" y="91085"/>
                  </a:cubicBezTo>
                  <a:cubicBezTo>
                    <a:pt x="706826" y="13610"/>
                    <a:pt x="764264" y="-14441"/>
                    <a:pt x="796323" y="6932"/>
                  </a:cubicBezTo>
                  <a:lnTo>
                    <a:pt x="797659" y="8267"/>
                  </a:lnTo>
                  <a:cubicBezTo>
                    <a:pt x="849754" y="41662"/>
                    <a:pt x="880477" y="63034"/>
                    <a:pt x="880477" y="87078"/>
                  </a:cubicBezTo>
                  <a:cubicBezTo>
                    <a:pt x="880477" y="100436"/>
                    <a:pt x="868455" y="113793"/>
                    <a:pt x="844411" y="127151"/>
                  </a:cubicBezTo>
                  <a:cubicBezTo>
                    <a:pt x="790980" y="157874"/>
                    <a:pt x="586607" y="252714"/>
                    <a:pt x="451693" y="314159"/>
                  </a:cubicBezTo>
                  <a:lnTo>
                    <a:pt x="398263" y="338203"/>
                  </a:lnTo>
                  <a:cubicBezTo>
                    <a:pt x="364868" y="352897"/>
                    <a:pt x="332810" y="371598"/>
                    <a:pt x="300751" y="387627"/>
                  </a:cubicBezTo>
                  <a:cubicBezTo>
                    <a:pt x="231291" y="425029"/>
                    <a:pt x="167174" y="459758"/>
                    <a:pt x="120422" y="459758"/>
                  </a:cubicBezTo>
                  <a:close/>
                  <a:moveTo>
                    <a:pt x="769607" y="13610"/>
                  </a:moveTo>
                  <a:cubicBezTo>
                    <a:pt x="736213" y="13610"/>
                    <a:pt x="672096" y="44333"/>
                    <a:pt x="553212" y="103107"/>
                  </a:cubicBezTo>
                  <a:cubicBezTo>
                    <a:pt x="509132" y="124480"/>
                    <a:pt x="410284" y="168560"/>
                    <a:pt x="304758" y="215312"/>
                  </a:cubicBezTo>
                  <a:cubicBezTo>
                    <a:pt x="189882" y="266072"/>
                    <a:pt x="72334" y="318167"/>
                    <a:pt x="21575" y="343546"/>
                  </a:cubicBezTo>
                  <a:cubicBezTo>
                    <a:pt x="13560" y="347554"/>
                    <a:pt x="13560" y="350225"/>
                    <a:pt x="13560" y="351561"/>
                  </a:cubicBezTo>
                  <a:cubicBezTo>
                    <a:pt x="12224" y="363583"/>
                    <a:pt x="38940" y="388963"/>
                    <a:pt x="66991" y="415678"/>
                  </a:cubicBezTo>
                  <a:cubicBezTo>
                    <a:pt x="73670" y="421021"/>
                    <a:pt x="79013" y="427700"/>
                    <a:pt x="85692" y="434379"/>
                  </a:cubicBezTo>
                  <a:cubicBezTo>
                    <a:pt x="95042" y="442394"/>
                    <a:pt x="105728" y="446401"/>
                    <a:pt x="120422" y="446401"/>
                  </a:cubicBezTo>
                  <a:cubicBezTo>
                    <a:pt x="163166" y="446401"/>
                    <a:pt x="225948" y="413006"/>
                    <a:pt x="292737" y="376941"/>
                  </a:cubicBezTo>
                  <a:cubicBezTo>
                    <a:pt x="324795" y="359575"/>
                    <a:pt x="358189" y="342211"/>
                    <a:pt x="391584" y="326181"/>
                  </a:cubicBezTo>
                  <a:lnTo>
                    <a:pt x="445015" y="302137"/>
                  </a:lnTo>
                  <a:cubicBezTo>
                    <a:pt x="579928" y="239356"/>
                    <a:pt x="782965" y="145852"/>
                    <a:pt x="836396" y="115129"/>
                  </a:cubicBezTo>
                  <a:cubicBezTo>
                    <a:pt x="856433" y="104443"/>
                    <a:pt x="865783" y="93757"/>
                    <a:pt x="865783" y="85742"/>
                  </a:cubicBezTo>
                  <a:cubicBezTo>
                    <a:pt x="865783" y="69713"/>
                    <a:pt x="833725" y="48341"/>
                    <a:pt x="789644" y="18954"/>
                  </a:cubicBezTo>
                  <a:lnTo>
                    <a:pt x="788308" y="17618"/>
                  </a:lnTo>
                  <a:cubicBezTo>
                    <a:pt x="782965" y="14946"/>
                    <a:pt x="777622" y="13610"/>
                    <a:pt x="769607" y="13610"/>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39" name="Freeform: Shape 38">
              <a:extLst>
                <a:ext uri="{FF2B5EF4-FFF2-40B4-BE49-F238E27FC236}">
                  <a16:creationId xmlns="" xmlns:a16="http://schemas.microsoft.com/office/drawing/2014/main" id="{F6AD49AB-3411-4116-9D43-1E9566139063}"/>
                </a:ext>
              </a:extLst>
            </p:cNvPr>
            <p:cNvSpPr/>
            <p:nvPr/>
          </p:nvSpPr>
          <p:spPr>
            <a:xfrm>
              <a:off x="3833037" y="3304442"/>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0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5915 w 223460"/>
                <a:gd name="connsiteY12" fmla="*/ 13358 h 173650"/>
                <a:gd name="connsiteX13" fmla="*/ 125229 w 223460"/>
                <a:gd name="connsiteY13" fmla="*/ 14694 h 173650"/>
                <a:gd name="connsiteX14" fmla="*/ 27717 w 223460"/>
                <a:gd name="connsiteY14" fmla="*/ 56103 h 173650"/>
                <a:gd name="connsiteX15" fmla="*/ 14360 w 223460"/>
                <a:gd name="connsiteY15" fmla="*/ 72132 h 173650"/>
                <a:gd name="connsiteX16" fmla="*/ 35732 w 223460"/>
                <a:gd name="connsiteY16" fmla="*/ 124227 h 173650"/>
                <a:gd name="connsiteX17" fmla="*/ 87827 w 223460"/>
                <a:gd name="connsiteY17" fmla="*/ 161629 h 173650"/>
                <a:gd name="connsiteX18" fmla="*/ 157287 w 223460"/>
                <a:gd name="connsiteY18" fmla="*/ 140256 h 173650"/>
                <a:gd name="connsiteX19" fmla="*/ 209382 w 223460"/>
                <a:gd name="connsiteY19" fmla="*/ 98847 h 173650"/>
                <a:gd name="connsiteX20" fmla="*/ 188010 w 223460"/>
                <a:gd name="connsiteY20" fmla="*/ 58774 h 173650"/>
                <a:gd name="connsiteX21" fmla="*/ 186674 w 223460"/>
                <a:gd name="connsiteY21" fmla="*/ 57438 h 173650"/>
                <a:gd name="connsiteX22" fmla="*/ 175988 w 223460"/>
                <a:gd name="connsiteY22" fmla="*/ 44080 h 173650"/>
                <a:gd name="connsiteX23" fmla="*/ 135915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0"/>
                  </a:cubicBezTo>
                  <a:cubicBezTo>
                    <a:pt x="31725" y="38737"/>
                    <a:pt x="82484" y="13358"/>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3390"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5842" y="22708"/>
                    <a:pt x="54433" y="42745"/>
                    <a:pt x="27717" y="56103"/>
                  </a:cubicBezTo>
                  <a:cubicBezTo>
                    <a:pt x="19703" y="60110"/>
                    <a:pt x="15695" y="65453"/>
                    <a:pt x="14360" y="72132"/>
                  </a:cubicBezTo>
                  <a:cubicBezTo>
                    <a:pt x="11688" y="84154"/>
                    <a:pt x="18367" y="102855"/>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0"/>
                  </a:cubicBezTo>
                  <a:cubicBezTo>
                    <a:pt x="161295" y="25380"/>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0" name="Freeform: Shape 39">
              <a:extLst>
                <a:ext uri="{FF2B5EF4-FFF2-40B4-BE49-F238E27FC236}">
                  <a16:creationId xmlns="" xmlns:a16="http://schemas.microsoft.com/office/drawing/2014/main" id="{8A933A55-FDDF-4A82-9A33-134C9BA04475}"/>
                </a:ext>
              </a:extLst>
            </p:cNvPr>
            <p:cNvSpPr/>
            <p:nvPr/>
          </p:nvSpPr>
          <p:spPr>
            <a:xfrm>
              <a:off x="3724840" y="3162850"/>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3 h 173650"/>
                <a:gd name="connsiteX11" fmla="*/ 87827 w 223411"/>
                <a:gd name="connsiteY11" fmla="*/ 173650 h 173650"/>
                <a:gd name="connsiteX12" fmla="*/ 135915 w 223411"/>
                <a:gd name="connsiteY12" fmla="*/ 13358 h 173650"/>
                <a:gd name="connsiteX13" fmla="*/ 125229 w 223411"/>
                <a:gd name="connsiteY13" fmla="*/ 14694 h 173650"/>
                <a:gd name="connsiteX14" fmla="*/ 27717 w 223411"/>
                <a:gd name="connsiteY14" fmla="*/ 56103 h 173650"/>
                <a:gd name="connsiteX15" fmla="*/ 14360 w 223411"/>
                <a:gd name="connsiteY15" fmla="*/ 72132 h 173650"/>
                <a:gd name="connsiteX16" fmla="*/ 35732 w 223411"/>
                <a:gd name="connsiteY16" fmla="*/ 124227 h 173650"/>
                <a:gd name="connsiteX17" fmla="*/ 87827 w 223411"/>
                <a:gd name="connsiteY17" fmla="*/ 161629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5" y="84154"/>
                    <a:pt x="1002" y="68124"/>
                  </a:cubicBezTo>
                  <a:cubicBezTo>
                    <a:pt x="3673" y="57438"/>
                    <a:pt x="10352" y="49424"/>
                    <a:pt x="21038" y="44081"/>
                  </a:cubicBezTo>
                  <a:cubicBezTo>
                    <a:pt x="50425" y="29387"/>
                    <a:pt x="91834" y="10686"/>
                    <a:pt x="121221" y="2672"/>
                  </a:cubicBezTo>
                  <a:cubicBezTo>
                    <a:pt x="126565" y="1336"/>
                    <a:pt x="130572" y="0"/>
                    <a:pt x="135915" y="0"/>
                  </a:cubicBezTo>
                  <a:cubicBezTo>
                    <a:pt x="157287" y="0"/>
                    <a:pt x="170645" y="16029"/>
                    <a:pt x="186674" y="34730"/>
                  </a:cubicBezTo>
                  <a:cubicBezTo>
                    <a:pt x="190681" y="38738"/>
                    <a:pt x="193353" y="42745"/>
                    <a:pt x="197360" y="46752"/>
                  </a:cubicBezTo>
                  <a:lnTo>
                    <a:pt x="198696" y="48088"/>
                  </a:lnTo>
                  <a:cubicBezTo>
                    <a:pt x="212054" y="64117"/>
                    <a:pt x="226748" y="80146"/>
                    <a:pt x="222740" y="100183"/>
                  </a:cubicBezTo>
                  <a:cubicBezTo>
                    <a:pt x="218733" y="117548"/>
                    <a:pt x="200032" y="134913"/>
                    <a:pt x="162630" y="150943"/>
                  </a:cubicBezTo>
                  <a:cubicBezTo>
                    <a:pt x="129236" y="166972"/>
                    <a:pt x="106528" y="173650"/>
                    <a:pt x="87827" y="173650"/>
                  </a:cubicBezTo>
                  <a:close/>
                  <a:moveTo>
                    <a:pt x="135915" y="13358"/>
                  </a:moveTo>
                  <a:cubicBezTo>
                    <a:pt x="133243" y="13358"/>
                    <a:pt x="129236" y="13358"/>
                    <a:pt x="125229" y="14694"/>
                  </a:cubicBezTo>
                  <a:cubicBezTo>
                    <a:pt x="95842" y="22708"/>
                    <a:pt x="54433" y="42745"/>
                    <a:pt x="27717" y="56103"/>
                  </a:cubicBezTo>
                  <a:cubicBezTo>
                    <a:pt x="19703" y="60110"/>
                    <a:pt x="15695" y="65453"/>
                    <a:pt x="14360" y="72132"/>
                  </a:cubicBezTo>
                  <a:cubicBezTo>
                    <a:pt x="11688" y="84154"/>
                    <a:pt x="18367" y="102855"/>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60" y="48088"/>
                    <a:pt x="175988" y="44081"/>
                  </a:cubicBezTo>
                  <a:cubicBezTo>
                    <a:pt x="161295" y="25380"/>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1" name="Freeform: Shape 40">
              <a:extLst>
                <a:ext uri="{FF2B5EF4-FFF2-40B4-BE49-F238E27FC236}">
                  <a16:creationId xmlns="" xmlns:a16="http://schemas.microsoft.com/office/drawing/2014/main" id="{9C0E980B-08C5-4CDC-AE3F-5FB5DD1F1AA2}"/>
                </a:ext>
              </a:extLst>
            </p:cNvPr>
            <p:cNvSpPr/>
            <p:nvPr/>
          </p:nvSpPr>
          <p:spPr>
            <a:xfrm>
              <a:off x="3616642" y="3021258"/>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2022 h 173650"/>
                <a:gd name="connsiteX13" fmla="*/ 125229 w 223411"/>
                <a:gd name="connsiteY13" fmla="*/ 13358 h 173650"/>
                <a:gd name="connsiteX14" fmla="*/ 27717 w 223411"/>
                <a:gd name="connsiteY14" fmla="*/ 54767 h 173650"/>
                <a:gd name="connsiteX15" fmla="*/ 14360 w 223411"/>
                <a:gd name="connsiteY15" fmla="*/ 70796 h 173650"/>
                <a:gd name="connsiteX16" fmla="*/ 35732 w 223411"/>
                <a:gd name="connsiteY16" fmla="*/ 122891 h 173650"/>
                <a:gd name="connsiteX17" fmla="*/ 87827 w 223411"/>
                <a:gd name="connsiteY17" fmla="*/ 160293 h 173650"/>
                <a:gd name="connsiteX18" fmla="*/ 157287 w 223411"/>
                <a:gd name="connsiteY18" fmla="*/ 138920 h 173650"/>
                <a:gd name="connsiteX19" fmla="*/ 209382 w 223411"/>
                <a:gd name="connsiteY19" fmla="*/ 97511 h 173650"/>
                <a:gd name="connsiteX20" fmla="*/ 188010 w 223411"/>
                <a:gd name="connsiteY20" fmla="*/ 57438 h 173650"/>
                <a:gd name="connsiteX21" fmla="*/ 186674 w 223411"/>
                <a:gd name="connsiteY21" fmla="*/ 56102 h 173650"/>
                <a:gd name="connsiteX22" fmla="*/ 175988 w 223411"/>
                <a:gd name="connsiteY22" fmla="*/ 42745 h 173650"/>
                <a:gd name="connsiteX23" fmla="*/ 135915 w 223411"/>
                <a:gd name="connsiteY23" fmla="*/ 12022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5"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6528" y="173650"/>
                    <a:pt x="87827" y="173650"/>
                  </a:cubicBezTo>
                  <a:close/>
                  <a:moveTo>
                    <a:pt x="135915" y="12022"/>
                  </a:moveTo>
                  <a:cubicBezTo>
                    <a:pt x="133243" y="12022"/>
                    <a:pt x="129236" y="12022"/>
                    <a:pt x="125229" y="13358"/>
                  </a:cubicBezTo>
                  <a:cubicBezTo>
                    <a:pt x="95842" y="21372"/>
                    <a:pt x="54433" y="41409"/>
                    <a:pt x="27717" y="54767"/>
                  </a:cubicBezTo>
                  <a:cubicBezTo>
                    <a:pt x="19703" y="58774"/>
                    <a:pt x="15695" y="64117"/>
                    <a:pt x="14360" y="70796"/>
                  </a:cubicBezTo>
                  <a:cubicBezTo>
                    <a:pt x="11688" y="82818"/>
                    <a:pt x="18367" y="101519"/>
                    <a:pt x="35732" y="122891"/>
                  </a:cubicBezTo>
                  <a:cubicBezTo>
                    <a:pt x="54433" y="146935"/>
                    <a:pt x="65119" y="160293"/>
                    <a:pt x="87827" y="160293"/>
                  </a:cubicBezTo>
                  <a:cubicBezTo>
                    <a:pt x="103856" y="160293"/>
                    <a:pt x="125229" y="153614"/>
                    <a:pt x="157287" y="138920"/>
                  </a:cubicBezTo>
                  <a:cubicBezTo>
                    <a:pt x="189346" y="124227"/>
                    <a:pt x="206711" y="110869"/>
                    <a:pt x="209382" y="97511"/>
                  </a:cubicBezTo>
                  <a:cubicBezTo>
                    <a:pt x="212054" y="84154"/>
                    <a:pt x="200032" y="70796"/>
                    <a:pt x="188010" y="57438"/>
                  </a:cubicBezTo>
                  <a:lnTo>
                    <a:pt x="186674" y="56102"/>
                  </a:lnTo>
                  <a:cubicBezTo>
                    <a:pt x="182667" y="52095"/>
                    <a:pt x="178660" y="46752"/>
                    <a:pt x="175988" y="42745"/>
                  </a:cubicBezTo>
                  <a:cubicBezTo>
                    <a:pt x="161295" y="25380"/>
                    <a:pt x="150608" y="12022"/>
                    <a:pt x="135915" y="12022"/>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2" name="Freeform: Shape 41">
              <a:extLst>
                <a:ext uri="{FF2B5EF4-FFF2-40B4-BE49-F238E27FC236}">
                  <a16:creationId xmlns="" xmlns:a16="http://schemas.microsoft.com/office/drawing/2014/main" id="{159D9847-1273-4A32-AB20-715CDF8566C4}"/>
                </a:ext>
              </a:extLst>
            </p:cNvPr>
            <p:cNvSpPr/>
            <p:nvPr/>
          </p:nvSpPr>
          <p:spPr>
            <a:xfrm>
              <a:off x="3508445" y="2878330"/>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0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3 h 173650"/>
                <a:gd name="connsiteX14" fmla="*/ 27717 w 223411"/>
                <a:gd name="connsiteY14" fmla="*/ 56102 h 173650"/>
                <a:gd name="connsiteX15" fmla="*/ 14360 w 223411"/>
                <a:gd name="connsiteY15" fmla="*/ 72132 h 173650"/>
                <a:gd name="connsiteX16" fmla="*/ 35732 w 223411"/>
                <a:gd name="connsiteY16" fmla="*/ 124227 h 173650"/>
                <a:gd name="connsiteX17" fmla="*/ 87827 w 223411"/>
                <a:gd name="connsiteY17" fmla="*/ 161628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0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0"/>
                  </a:cubicBezTo>
                  <a:cubicBezTo>
                    <a:pt x="31725" y="38737"/>
                    <a:pt x="82484" y="13358"/>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3"/>
                  </a:cubicBezTo>
                  <a:cubicBezTo>
                    <a:pt x="95842" y="22708"/>
                    <a:pt x="54433" y="42745"/>
                    <a:pt x="27717" y="56102"/>
                  </a:cubicBezTo>
                  <a:cubicBezTo>
                    <a:pt x="19703" y="60110"/>
                    <a:pt x="15695" y="65453"/>
                    <a:pt x="14360" y="72132"/>
                  </a:cubicBezTo>
                  <a:cubicBezTo>
                    <a:pt x="11688" y="84154"/>
                    <a:pt x="18367" y="102854"/>
                    <a:pt x="35732" y="124227"/>
                  </a:cubicBezTo>
                  <a:cubicBezTo>
                    <a:pt x="54433" y="148271"/>
                    <a:pt x="65119" y="161628"/>
                    <a:pt x="87827" y="161628"/>
                  </a:cubicBezTo>
                  <a:cubicBezTo>
                    <a:pt x="103856" y="161628"/>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0"/>
                  </a:cubicBezTo>
                  <a:cubicBezTo>
                    <a:pt x="161295" y="26715"/>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3" name="Freeform: Shape 42">
              <a:extLst>
                <a:ext uri="{FF2B5EF4-FFF2-40B4-BE49-F238E27FC236}">
                  <a16:creationId xmlns="" xmlns:a16="http://schemas.microsoft.com/office/drawing/2014/main" id="{54E7431F-CBFF-4BEF-9812-3DE7B0833A72}"/>
                </a:ext>
              </a:extLst>
            </p:cNvPr>
            <p:cNvSpPr/>
            <p:nvPr/>
          </p:nvSpPr>
          <p:spPr>
            <a:xfrm>
              <a:off x="3938563" y="3068010"/>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7251 w 223460"/>
                <a:gd name="connsiteY12" fmla="*/ 13358 h 173650"/>
                <a:gd name="connsiteX13" fmla="*/ 126565 w 223460"/>
                <a:gd name="connsiteY13" fmla="*/ 14693 h 173650"/>
                <a:gd name="connsiteX14" fmla="*/ 29053 w 223460"/>
                <a:gd name="connsiteY14" fmla="*/ 56102 h 173650"/>
                <a:gd name="connsiteX15" fmla="*/ 15695 w 223460"/>
                <a:gd name="connsiteY15" fmla="*/ 72132 h 173650"/>
                <a:gd name="connsiteX16" fmla="*/ 37068 w 223460"/>
                <a:gd name="connsiteY16" fmla="*/ 124227 h 173650"/>
                <a:gd name="connsiteX17" fmla="*/ 89163 w 223460"/>
                <a:gd name="connsiteY17" fmla="*/ 161628 h 173650"/>
                <a:gd name="connsiteX18" fmla="*/ 158623 w 223460"/>
                <a:gd name="connsiteY18" fmla="*/ 140256 h 173650"/>
                <a:gd name="connsiteX19" fmla="*/ 210718 w 223460"/>
                <a:gd name="connsiteY19" fmla="*/ 98847 h 173650"/>
                <a:gd name="connsiteX20" fmla="*/ 189346 w 223460"/>
                <a:gd name="connsiteY20" fmla="*/ 58774 h 173650"/>
                <a:gd name="connsiteX21" fmla="*/ 188010 w 223460"/>
                <a:gd name="connsiteY21" fmla="*/ 57438 h 173650"/>
                <a:gd name="connsiteX22" fmla="*/ 177324 w 223460"/>
                <a:gd name="connsiteY22" fmla="*/ 44081 h 173650"/>
                <a:gd name="connsiteX23" fmla="*/ 137251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5" y="1336"/>
                    <a:pt x="130572" y="0"/>
                    <a:pt x="135915" y="0"/>
                  </a:cubicBezTo>
                  <a:cubicBezTo>
                    <a:pt x="157287" y="0"/>
                    <a:pt x="170645" y="16029"/>
                    <a:pt x="186674" y="34730"/>
                  </a:cubicBezTo>
                  <a:cubicBezTo>
                    <a:pt x="190682" y="38737"/>
                    <a:pt x="193353" y="42745"/>
                    <a:pt x="197360" y="46752"/>
                  </a:cubicBezTo>
                  <a:lnTo>
                    <a:pt x="198696" y="48088"/>
                  </a:lnTo>
                  <a:cubicBezTo>
                    <a:pt x="213390" y="64117"/>
                    <a:pt x="226748" y="80146"/>
                    <a:pt x="222740" y="100183"/>
                  </a:cubicBezTo>
                  <a:cubicBezTo>
                    <a:pt x="218733" y="117548"/>
                    <a:pt x="200032" y="134913"/>
                    <a:pt x="162630" y="150942"/>
                  </a:cubicBezTo>
                  <a:cubicBezTo>
                    <a:pt x="129236" y="166972"/>
                    <a:pt x="106528" y="173650"/>
                    <a:pt x="87827" y="173650"/>
                  </a:cubicBezTo>
                  <a:close/>
                  <a:moveTo>
                    <a:pt x="137251" y="13358"/>
                  </a:moveTo>
                  <a:cubicBezTo>
                    <a:pt x="134579" y="13358"/>
                    <a:pt x="130572" y="13358"/>
                    <a:pt x="126565" y="14693"/>
                  </a:cubicBezTo>
                  <a:cubicBezTo>
                    <a:pt x="97177" y="22708"/>
                    <a:pt x="55769" y="42745"/>
                    <a:pt x="29053" y="56102"/>
                  </a:cubicBezTo>
                  <a:cubicBezTo>
                    <a:pt x="21038" y="60110"/>
                    <a:pt x="17031" y="65453"/>
                    <a:pt x="15695" y="72132"/>
                  </a:cubicBezTo>
                  <a:cubicBezTo>
                    <a:pt x="13024" y="84154"/>
                    <a:pt x="19703" y="102854"/>
                    <a:pt x="37068" y="124227"/>
                  </a:cubicBezTo>
                  <a:cubicBezTo>
                    <a:pt x="55769" y="148271"/>
                    <a:pt x="66455" y="161628"/>
                    <a:pt x="89163" y="161628"/>
                  </a:cubicBezTo>
                  <a:cubicBezTo>
                    <a:pt x="105192" y="161628"/>
                    <a:pt x="126565" y="154950"/>
                    <a:pt x="158623" y="140256"/>
                  </a:cubicBezTo>
                  <a:cubicBezTo>
                    <a:pt x="190682" y="125563"/>
                    <a:pt x="208047" y="112205"/>
                    <a:pt x="210718" y="98847"/>
                  </a:cubicBezTo>
                  <a:cubicBezTo>
                    <a:pt x="213390" y="85489"/>
                    <a:pt x="201368" y="72132"/>
                    <a:pt x="189346" y="58774"/>
                  </a:cubicBezTo>
                  <a:lnTo>
                    <a:pt x="188010" y="57438"/>
                  </a:lnTo>
                  <a:cubicBezTo>
                    <a:pt x="184003" y="53431"/>
                    <a:pt x="179996" y="48088"/>
                    <a:pt x="177324" y="44081"/>
                  </a:cubicBezTo>
                  <a:cubicBezTo>
                    <a:pt x="162630" y="25380"/>
                    <a:pt x="151944" y="13358"/>
                    <a:pt x="137251"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4" name="Freeform: Shape 43">
              <a:extLst>
                <a:ext uri="{FF2B5EF4-FFF2-40B4-BE49-F238E27FC236}">
                  <a16:creationId xmlns="" xmlns:a16="http://schemas.microsoft.com/office/drawing/2014/main" id="{15B1AFB5-A392-44DB-9BAC-F5D63912D0AF}"/>
                </a:ext>
              </a:extLst>
            </p:cNvPr>
            <p:cNvSpPr/>
            <p:nvPr/>
          </p:nvSpPr>
          <p:spPr>
            <a:xfrm>
              <a:off x="3830366" y="2926418"/>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7251 w 223411"/>
                <a:gd name="connsiteY12" fmla="*/ 12022 h 173650"/>
                <a:gd name="connsiteX13" fmla="*/ 126564 w 223411"/>
                <a:gd name="connsiteY13" fmla="*/ 13358 h 173650"/>
                <a:gd name="connsiteX14" fmla="*/ 29053 w 223411"/>
                <a:gd name="connsiteY14" fmla="*/ 54767 h 173650"/>
                <a:gd name="connsiteX15" fmla="*/ 15695 w 223411"/>
                <a:gd name="connsiteY15" fmla="*/ 70796 h 173650"/>
                <a:gd name="connsiteX16" fmla="*/ 37068 w 223411"/>
                <a:gd name="connsiteY16" fmla="*/ 122891 h 173650"/>
                <a:gd name="connsiteX17" fmla="*/ 89163 w 223411"/>
                <a:gd name="connsiteY17" fmla="*/ 160293 h 173650"/>
                <a:gd name="connsiteX18" fmla="*/ 158623 w 223411"/>
                <a:gd name="connsiteY18" fmla="*/ 138920 h 173650"/>
                <a:gd name="connsiteX19" fmla="*/ 210718 w 223411"/>
                <a:gd name="connsiteY19" fmla="*/ 97511 h 173650"/>
                <a:gd name="connsiteX20" fmla="*/ 189346 w 223411"/>
                <a:gd name="connsiteY20" fmla="*/ 57438 h 173650"/>
                <a:gd name="connsiteX21" fmla="*/ 188010 w 223411"/>
                <a:gd name="connsiteY21" fmla="*/ 56102 h 173650"/>
                <a:gd name="connsiteX22" fmla="*/ 177324 w 223411"/>
                <a:gd name="connsiteY22" fmla="*/ 42745 h 173650"/>
                <a:gd name="connsiteX23" fmla="*/ 137251 w 223411"/>
                <a:gd name="connsiteY23" fmla="*/ 12022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5"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8"/>
                    <a:pt x="193353" y="42745"/>
                    <a:pt x="197360" y="46752"/>
                  </a:cubicBezTo>
                  <a:lnTo>
                    <a:pt x="198696" y="48088"/>
                  </a:lnTo>
                  <a:cubicBezTo>
                    <a:pt x="212054" y="64117"/>
                    <a:pt x="226747" y="80146"/>
                    <a:pt x="222740" y="100183"/>
                  </a:cubicBezTo>
                  <a:cubicBezTo>
                    <a:pt x="218733" y="117548"/>
                    <a:pt x="200032" y="134913"/>
                    <a:pt x="162630" y="150942"/>
                  </a:cubicBezTo>
                  <a:cubicBezTo>
                    <a:pt x="129236" y="165636"/>
                    <a:pt x="106528" y="173650"/>
                    <a:pt x="87827" y="173650"/>
                  </a:cubicBezTo>
                  <a:close/>
                  <a:moveTo>
                    <a:pt x="137251" y="12022"/>
                  </a:moveTo>
                  <a:cubicBezTo>
                    <a:pt x="134579" y="12022"/>
                    <a:pt x="130572" y="12022"/>
                    <a:pt x="126564" y="13358"/>
                  </a:cubicBezTo>
                  <a:cubicBezTo>
                    <a:pt x="98513" y="21372"/>
                    <a:pt x="55768" y="41409"/>
                    <a:pt x="29053" y="54767"/>
                  </a:cubicBezTo>
                  <a:cubicBezTo>
                    <a:pt x="21038" y="58774"/>
                    <a:pt x="17031" y="64117"/>
                    <a:pt x="15695" y="70796"/>
                  </a:cubicBezTo>
                  <a:cubicBezTo>
                    <a:pt x="13024" y="82818"/>
                    <a:pt x="19703" y="101519"/>
                    <a:pt x="37068" y="122891"/>
                  </a:cubicBezTo>
                  <a:cubicBezTo>
                    <a:pt x="55768" y="146935"/>
                    <a:pt x="66455" y="160293"/>
                    <a:pt x="89163" y="160293"/>
                  </a:cubicBezTo>
                  <a:cubicBezTo>
                    <a:pt x="105192" y="160293"/>
                    <a:pt x="126564" y="153614"/>
                    <a:pt x="158623" y="138920"/>
                  </a:cubicBezTo>
                  <a:cubicBezTo>
                    <a:pt x="190682" y="124227"/>
                    <a:pt x="208047" y="110869"/>
                    <a:pt x="210718" y="97511"/>
                  </a:cubicBezTo>
                  <a:cubicBezTo>
                    <a:pt x="213390" y="84154"/>
                    <a:pt x="201368" y="70796"/>
                    <a:pt x="189346" y="57438"/>
                  </a:cubicBezTo>
                  <a:lnTo>
                    <a:pt x="188010" y="56102"/>
                  </a:lnTo>
                  <a:cubicBezTo>
                    <a:pt x="184003" y="52095"/>
                    <a:pt x="179995" y="46752"/>
                    <a:pt x="177324" y="42745"/>
                  </a:cubicBezTo>
                  <a:cubicBezTo>
                    <a:pt x="162630" y="25380"/>
                    <a:pt x="151944" y="12022"/>
                    <a:pt x="137251" y="12022"/>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5" name="Freeform: Shape 44">
              <a:extLst>
                <a:ext uri="{FF2B5EF4-FFF2-40B4-BE49-F238E27FC236}">
                  <a16:creationId xmlns="" xmlns:a16="http://schemas.microsoft.com/office/drawing/2014/main" id="{A7FAFE14-8787-46BA-990A-2C0EA08FC322}"/>
                </a:ext>
              </a:extLst>
            </p:cNvPr>
            <p:cNvSpPr/>
            <p:nvPr/>
          </p:nvSpPr>
          <p:spPr>
            <a:xfrm>
              <a:off x="3722168" y="2783490"/>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4 h 173650"/>
                <a:gd name="connsiteX14" fmla="*/ 27717 w 223411"/>
                <a:gd name="connsiteY14" fmla="*/ 56102 h 173650"/>
                <a:gd name="connsiteX15" fmla="*/ 14360 w 223411"/>
                <a:gd name="connsiteY15" fmla="*/ 72132 h 173650"/>
                <a:gd name="connsiteX16" fmla="*/ 35732 w 223411"/>
                <a:gd name="connsiteY16" fmla="*/ 124227 h 173650"/>
                <a:gd name="connsiteX17" fmla="*/ 87827 w 223411"/>
                <a:gd name="connsiteY17" fmla="*/ 161629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7177" y="22708"/>
                    <a:pt x="54433" y="42745"/>
                    <a:pt x="27717" y="56102"/>
                  </a:cubicBezTo>
                  <a:cubicBezTo>
                    <a:pt x="19703" y="60110"/>
                    <a:pt x="15695" y="65453"/>
                    <a:pt x="14360" y="72132"/>
                  </a:cubicBezTo>
                  <a:cubicBezTo>
                    <a:pt x="11688" y="84154"/>
                    <a:pt x="18367" y="102854"/>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1"/>
                  </a:cubicBezTo>
                  <a:cubicBezTo>
                    <a:pt x="162630" y="25380"/>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6" name="Freeform: Shape 45">
              <a:extLst>
                <a:ext uri="{FF2B5EF4-FFF2-40B4-BE49-F238E27FC236}">
                  <a16:creationId xmlns="" xmlns:a16="http://schemas.microsoft.com/office/drawing/2014/main" id="{33FFFF2A-268E-4336-8647-58F9F657E277}"/>
                </a:ext>
              </a:extLst>
            </p:cNvPr>
            <p:cNvSpPr/>
            <p:nvPr/>
          </p:nvSpPr>
          <p:spPr>
            <a:xfrm>
              <a:off x="4153623" y="2973170"/>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2022 h 173650"/>
                <a:gd name="connsiteX13" fmla="*/ 125229 w 223411"/>
                <a:gd name="connsiteY13" fmla="*/ 13358 h 173650"/>
                <a:gd name="connsiteX14" fmla="*/ 27717 w 223411"/>
                <a:gd name="connsiteY14" fmla="*/ 54767 h 173650"/>
                <a:gd name="connsiteX15" fmla="*/ 14360 w 223411"/>
                <a:gd name="connsiteY15" fmla="*/ 70796 h 173650"/>
                <a:gd name="connsiteX16" fmla="*/ 35732 w 223411"/>
                <a:gd name="connsiteY16" fmla="*/ 122891 h 173650"/>
                <a:gd name="connsiteX17" fmla="*/ 87827 w 223411"/>
                <a:gd name="connsiteY17" fmla="*/ 160293 h 173650"/>
                <a:gd name="connsiteX18" fmla="*/ 157287 w 223411"/>
                <a:gd name="connsiteY18" fmla="*/ 138920 h 173650"/>
                <a:gd name="connsiteX19" fmla="*/ 209382 w 223411"/>
                <a:gd name="connsiteY19" fmla="*/ 97511 h 173650"/>
                <a:gd name="connsiteX20" fmla="*/ 188010 w 223411"/>
                <a:gd name="connsiteY20" fmla="*/ 57438 h 173650"/>
                <a:gd name="connsiteX21" fmla="*/ 186674 w 223411"/>
                <a:gd name="connsiteY21" fmla="*/ 56102 h 173650"/>
                <a:gd name="connsiteX22" fmla="*/ 175988 w 223411"/>
                <a:gd name="connsiteY22" fmla="*/ 42745 h 173650"/>
                <a:gd name="connsiteX23" fmla="*/ 135915 w 223411"/>
                <a:gd name="connsiteY23" fmla="*/ 12022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8"/>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5192" y="173650"/>
                    <a:pt x="87827" y="173650"/>
                  </a:cubicBezTo>
                  <a:close/>
                  <a:moveTo>
                    <a:pt x="135915" y="12022"/>
                  </a:moveTo>
                  <a:cubicBezTo>
                    <a:pt x="133243" y="12022"/>
                    <a:pt x="129236" y="12022"/>
                    <a:pt x="125229" y="13358"/>
                  </a:cubicBezTo>
                  <a:cubicBezTo>
                    <a:pt x="97177" y="21372"/>
                    <a:pt x="55768" y="40073"/>
                    <a:pt x="27717" y="54767"/>
                  </a:cubicBezTo>
                  <a:cubicBezTo>
                    <a:pt x="19703" y="58774"/>
                    <a:pt x="15695" y="64117"/>
                    <a:pt x="14360" y="70796"/>
                  </a:cubicBezTo>
                  <a:cubicBezTo>
                    <a:pt x="11688" y="82818"/>
                    <a:pt x="18367" y="101519"/>
                    <a:pt x="35732" y="122891"/>
                  </a:cubicBezTo>
                  <a:cubicBezTo>
                    <a:pt x="54433" y="146935"/>
                    <a:pt x="65119" y="160293"/>
                    <a:pt x="87827" y="160293"/>
                  </a:cubicBezTo>
                  <a:cubicBezTo>
                    <a:pt x="103856" y="160293"/>
                    <a:pt x="125229" y="153614"/>
                    <a:pt x="157287" y="138920"/>
                  </a:cubicBezTo>
                  <a:cubicBezTo>
                    <a:pt x="189346" y="124227"/>
                    <a:pt x="206711" y="110869"/>
                    <a:pt x="209382" y="97511"/>
                  </a:cubicBezTo>
                  <a:cubicBezTo>
                    <a:pt x="212054" y="84154"/>
                    <a:pt x="200032" y="70796"/>
                    <a:pt x="188010" y="57438"/>
                  </a:cubicBezTo>
                  <a:lnTo>
                    <a:pt x="186674" y="56102"/>
                  </a:lnTo>
                  <a:cubicBezTo>
                    <a:pt x="182667" y="52095"/>
                    <a:pt x="178660" y="46752"/>
                    <a:pt x="175988" y="42745"/>
                  </a:cubicBezTo>
                  <a:cubicBezTo>
                    <a:pt x="161295" y="25380"/>
                    <a:pt x="150608" y="12022"/>
                    <a:pt x="135915" y="12022"/>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7" name="Freeform: Shape 46">
              <a:extLst>
                <a:ext uri="{FF2B5EF4-FFF2-40B4-BE49-F238E27FC236}">
                  <a16:creationId xmlns="" xmlns:a16="http://schemas.microsoft.com/office/drawing/2014/main" id="{7CCC5FCB-530A-4D4F-8C21-8999703BE1C3}"/>
                </a:ext>
              </a:extLst>
            </p:cNvPr>
            <p:cNvSpPr/>
            <p:nvPr/>
          </p:nvSpPr>
          <p:spPr>
            <a:xfrm>
              <a:off x="4045425" y="2830242"/>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4 h 173650"/>
                <a:gd name="connsiteX14" fmla="*/ 27717 w 223411"/>
                <a:gd name="connsiteY14" fmla="*/ 56102 h 173650"/>
                <a:gd name="connsiteX15" fmla="*/ 14360 w 223411"/>
                <a:gd name="connsiteY15" fmla="*/ 72132 h 173650"/>
                <a:gd name="connsiteX16" fmla="*/ 35732 w 223411"/>
                <a:gd name="connsiteY16" fmla="*/ 124227 h 173650"/>
                <a:gd name="connsiteX17" fmla="*/ 87827 w 223411"/>
                <a:gd name="connsiteY17" fmla="*/ 161629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5" y="1336"/>
                    <a:pt x="130572" y="0"/>
                    <a:pt x="135915" y="0"/>
                  </a:cubicBezTo>
                  <a:cubicBezTo>
                    <a:pt x="157287" y="0"/>
                    <a:pt x="170645" y="16029"/>
                    <a:pt x="186674" y="34730"/>
                  </a:cubicBezTo>
                  <a:cubicBezTo>
                    <a:pt x="190682" y="38737"/>
                    <a:pt x="193353" y="42745"/>
                    <a:pt x="197360" y="46752"/>
                  </a:cubicBezTo>
                  <a:lnTo>
                    <a:pt x="198696" y="48088"/>
                  </a:lnTo>
                  <a:cubicBezTo>
                    <a:pt x="212054" y="64117"/>
                    <a:pt x="226748" y="80146"/>
                    <a:pt x="222740" y="100183"/>
                  </a:cubicBezTo>
                  <a:cubicBezTo>
                    <a:pt x="218733" y="117548"/>
                    <a:pt x="200032" y="134913"/>
                    <a:pt x="162630" y="150942"/>
                  </a:cubicBezTo>
                  <a:cubicBezTo>
                    <a:pt x="129236" y="166972"/>
                    <a:pt x="105192" y="173650"/>
                    <a:pt x="87827" y="173650"/>
                  </a:cubicBezTo>
                  <a:close/>
                  <a:moveTo>
                    <a:pt x="135915" y="13358"/>
                  </a:moveTo>
                  <a:cubicBezTo>
                    <a:pt x="133243" y="13358"/>
                    <a:pt x="129236" y="13358"/>
                    <a:pt x="125229" y="14694"/>
                  </a:cubicBezTo>
                  <a:cubicBezTo>
                    <a:pt x="97177" y="22708"/>
                    <a:pt x="55769" y="41409"/>
                    <a:pt x="27717" y="56102"/>
                  </a:cubicBezTo>
                  <a:cubicBezTo>
                    <a:pt x="19703" y="60110"/>
                    <a:pt x="15695" y="65453"/>
                    <a:pt x="14360" y="72132"/>
                  </a:cubicBezTo>
                  <a:cubicBezTo>
                    <a:pt x="11688" y="84154"/>
                    <a:pt x="18367" y="102854"/>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1"/>
                  </a:cubicBezTo>
                  <a:cubicBezTo>
                    <a:pt x="161295" y="26715"/>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8" name="Freeform: Shape 47">
              <a:extLst>
                <a:ext uri="{FF2B5EF4-FFF2-40B4-BE49-F238E27FC236}">
                  <a16:creationId xmlns="" xmlns:a16="http://schemas.microsoft.com/office/drawing/2014/main" id="{24BDC979-99D9-4EE0-95B9-22C27B13E1E0}"/>
                </a:ext>
              </a:extLst>
            </p:cNvPr>
            <p:cNvSpPr/>
            <p:nvPr/>
          </p:nvSpPr>
          <p:spPr>
            <a:xfrm>
              <a:off x="3937228" y="2688650"/>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5915 w 223460"/>
                <a:gd name="connsiteY12" fmla="*/ 13358 h 173650"/>
                <a:gd name="connsiteX13" fmla="*/ 125229 w 223460"/>
                <a:gd name="connsiteY13" fmla="*/ 14694 h 173650"/>
                <a:gd name="connsiteX14" fmla="*/ 27717 w 223460"/>
                <a:gd name="connsiteY14" fmla="*/ 56103 h 173650"/>
                <a:gd name="connsiteX15" fmla="*/ 14360 w 223460"/>
                <a:gd name="connsiteY15" fmla="*/ 72132 h 173650"/>
                <a:gd name="connsiteX16" fmla="*/ 35732 w 223460"/>
                <a:gd name="connsiteY16" fmla="*/ 124227 h 173650"/>
                <a:gd name="connsiteX17" fmla="*/ 87827 w 223460"/>
                <a:gd name="connsiteY17" fmla="*/ 161629 h 173650"/>
                <a:gd name="connsiteX18" fmla="*/ 157287 w 223460"/>
                <a:gd name="connsiteY18" fmla="*/ 140256 h 173650"/>
                <a:gd name="connsiteX19" fmla="*/ 209382 w 223460"/>
                <a:gd name="connsiteY19" fmla="*/ 98847 h 173650"/>
                <a:gd name="connsiteX20" fmla="*/ 188010 w 223460"/>
                <a:gd name="connsiteY20" fmla="*/ 58774 h 173650"/>
                <a:gd name="connsiteX21" fmla="*/ 186674 w 223460"/>
                <a:gd name="connsiteY21" fmla="*/ 57438 h 173650"/>
                <a:gd name="connsiteX22" fmla="*/ 175988 w 223460"/>
                <a:gd name="connsiteY22" fmla="*/ 44081 h 173650"/>
                <a:gd name="connsiteX23" fmla="*/ 135915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8"/>
                    <a:pt x="193353" y="42745"/>
                    <a:pt x="197360" y="46752"/>
                  </a:cubicBezTo>
                  <a:lnTo>
                    <a:pt x="198696" y="48088"/>
                  </a:lnTo>
                  <a:cubicBezTo>
                    <a:pt x="213390" y="64117"/>
                    <a:pt x="226747" y="80146"/>
                    <a:pt x="222740" y="100183"/>
                  </a:cubicBezTo>
                  <a:cubicBezTo>
                    <a:pt x="218733" y="117548"/>
                    <a:pt x="200032" y="134913"/>
                    <a:pt x="162630" y="150942"/>
                  </a:cubicBezTo>
                  <a:cubicBezTo>
                    <a:pt x="127900" y="166972"/>
                    <a:pt x="105192" y="173650"/>
                    <a:pt x="87827" y="173650"/>
                  </a:cubicBezTo>
                  <a:close/>
                  <a:moveTo>
                    <a:pt x="135915" y="13358"/>
                  </a:moveTo>
                  <a:cubicBezTo>
                    <a:pt x="133243" y="13358"/>
                    <a:pt x="129236" y="13358"/>
                    <a:pt x="125229" y="14694"/>
                  </a:cubicBezTo>
                  <a:cubicBezTo>
                    <a:pt x="95842" y="22708"/>
                    <a:pt x="54433" y="42745"/>
                    <a:pt x="27717" y="56103"/>
                  </a:cubicBezTo>
                  <a:cubicBezTo>
                    <a:pt x="19703" y="60110"/>
                    <a:pt x="15695" y="65453"/>
                    <a:pt x="14360" y="72132"/>
                  </a:cubicBezTo>
                  <a:cubicBezTo>
                    <a:pt x="11688" y="84154"/>
                    <a:pt x="18367" y="102855"/>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59" y="48088"/>
                    <a:pt x="175988" y="44081"/>
                  </a:cubicBezTo>
                  <a:cubicBezTo>
                    <a:pt x="161295" y="25380"/>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49" name="Freeform: Shape 48">
              <a:extLst>
                <a:ext uri="{FF2B5EF4-FFF2-40B4-BE49-F238E27FC236}">
                  <a16:creationId xmlns="" xmlns:a16="http://schemas.microsoft.com/office/drawing/2014/main" id="{85023CF9-C1B9-4A69-9CC6-40C4246A6EF9}"/>
                </a:ext>
              </a:extLst>
            </p:cNvPr>
            <p:cNvSpPr/>
            <p:nvPr/>
          </p:nvSpPr>
          <p:spPr>
            <a:xfrm>
              <a:off x="4367346" y="2876994"/>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5915 w 223460"/>
                <a:gd name="connsiteY12" fmla="*/ 13358 h 173650"/>
                <a:gd name="connsiteX13" fmla="*/ 125229 w 223460"/>
                <a:gd name="connsiteY13" fmla="*/ 14694 h 173650"/>
                <a:gd name="connsiteX14" fmla="*/ 27717 w 223460"/>
                <a:gd name="connsiteY14" fmla="*/ 56102 h 173650"/>
                <a:gd name="connsiteX15" fmla="*/ 14360 w 223460"/>
                <a:gd name="connsiteY15" fmla="*/ 72132 h 173650"/>
                <a:gd name="connsiteX16" fmla="*/ 35732 w 223460"/>
                <a:gd name="connsiteY16" fmla="*/ 124227 h 173650"/>
                <a:gd name="connsiteX17" fmla="*/ 87827 w 223460"/>
                <a:gd name="connsiteY17" fmla="*/ 161629 h 173650"/>
                <a:gd name="connsiteX18" fmla="*/ 157287 w 223460"/>
                <a:gd name="connsiteY18" fmla="*/ 140256 h 173650"/>
                <a:gd name="connsiteX19" fmla="*/ 209382 w 223460"/>
                <a:gd name="connsiteY19" fmla="*/ 98847 h 173650"/>
                <a:gd name="connsiteX20" fmla="*/ 188010 w 223460"/>
                <a:gd name="connsiteY20" fmla="*/ 58774 h 173650"/>
                <a:gd name="connsiteX21" fmla="*/ 186674 w 223460"/>
                <a:gd name="connsiteY21" fmla="*/ 57438 h 173650"/>
                <a:gd name="connsiteX22" fmla="*/ 175988 w 223460"/>
                <a:gd name="connsiteY22" fmla="*/ 44081 h 173650"/>
                <a:gd name="connsiteX23" fmla="*/ 135915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89346" y="38737"/>
                    <a:pt x="193353" y="42745"/>
                    <a:pt x="197360" y="46752"/>
                  </a:cubicBezTo>
                  <a:lnTo>
                    <a:pt x="198696" y="48088"/>
                  </a:lnTo>
                  <a:cubicBezTo>
                    <a:pt x="213390"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5842" y="22708"/>
                    <a:pt x="54433" y="42745"/>
                    <a:pt x="27717" y="56102"/>
                  </a:cubicBezTo>
                  <a:cubicBezTo>
                    <a:pt x="19703" y="60110"/>
                    <a:pt x="15695" y="65453"/>
                    <a:pt x="14360" y="72132"/>
                  </a:cubicBezTo>
                  <a:cubicBezTo>
                    <a:pt x="11688" y="84154"/>
                    <a:pt x="18367" y="102854"/>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1"/>
                  </a:cubicBezTo>
                  <a:cubicBezTo>
                    <a:pt x="161295" y="26715"/>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0" name="Freeform: Shape 49">
              <a:extLst>
                <a:ext uri="{FF2B5EF4-FFF2-40B4-BE49-F238E27FC236}">
                  <a16:creationId xmlns="" xmlns:a16="http://schemas.microsoft.com/office/drawing/2014/main" id="{E268996F-0BC0-49EB-915B-F4C313A32401}"/>
                </a:ext>
              </a:extLst>
            </p:cNvPr>
            <p:cNvSpPr/>
            <p:nvPr/>
          </p:nvSpPr>
          <p:spPr>
            <a:xfrm>
              <a:off x="4259149" y="2735402"/>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5915 w 223460"/>
                <a:gd name="connsiteY12" fmla="*/ 13358 h 173650"/>
                <a:gd name="connsiteX13" fmla="*/ 125229 w 223460"/>
                <a:gd name="connsiteY13" fmla="*/ 14694 h 173650"/>
                <a:gd name="connsiteX14" fmla="*/ 27717 w 223460"/>
                <a:gd name="connsiteY14" fmla="*/ 56103 h 173650"/>
                <a:gd name="connsiteX15" fmla="*/ 14360 w 223460"/>
                <a:gd name="connsiteY15" fmla="*/ 72132 h 173650"/>
                <a:gd name="connsiteX16" fmla="*/ 35732 w 223460"/>
                <a:gd name="connsiteY16" fmla="*/ 124227 h 173650"/>
                <a:gd name="connsiteX17" fmla="*/ 87827 w 223460"/>
                <a:gd name="connsiteY17" fmla="*/ 161629 h 173650"/>
                <a:gd name="connsiteX18" fmla="*/ 157287 w 223460"/>
                <a:gd name="connsiteY18" fmla="*/ 140256 h 173650"/>
                <a:gd name="connsiteX19" fmla="*/ 209382 w 223460"/>
                <a:gd name="connsiteY19" fmla="*/ 98847 h 173650"/>
                <a:gd name="connsiteX20" fmla="*/ 188010 w 223460"/>
                <a:gd name="connsiteY20" fmla="*/ 58774 h 173650"/>
                <a:gd name="connsiteX21" fmla="*/ 186674 w 223460"/>
                <a:gd name="connsiteY21" fmla="*/ 57438 h 173650"/>
                <a:gd name="connsiteX22" fmla="*/ 175988 w 223460"/>
                <a:gd name="connsiteY22" fmla="*/ 44081 h 173650"/>
                <a:gd name="connsiteX23" fmla="*/ 135915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5" y="1336"/>
                    <a:pt x="130572" y="0"/>
                    <a:pt x="135915" y="0"/>
                  </a:cubicBezTo>
                  <a:cubicBezTo>
                    <a:pt x="157287" y="0"/>
                    <a:pt x="170645" y="16029"/>
                    <a:pt x="186674" y="34730"/>
                  </a:cubicBezTo>
                  <a:cubicBezTo>
                    <a:pt x="190682" y="38738"/>
                    <a:pt x="193353" y="42745"/>
                    <a:pt x="197360" y="46752"/>
                  </a:cubicBezTo>
                  <a:lnTo>
                    <a:pt x="198696" y="48088"/>
                  </a:lnTo>
                  <a:cubicBezTo>
                    <a:pt x="213390" y="64117"/>
                    <a:pt x="226748"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7177" y="22708"/>
                    <a:pt x="55769" y="41409"/>
                    <a:pt x="27717" y="56103"/>
                  </a:cubicBezTo>
                  <a:cubicBezTo>
                    <a:pt x="19703" y="60110"/>
                    <a:pt x="15695" y="65453"/>
                    <a:pt x="14360" y="72132"/>
                  </a:cubicBezTo>
                  <a:cubicBezTo>
                    <a:pt x="11688" y="84154"/>
                    <a:pt x="18367" y="102855"/>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60" y="48088"/>
                    <a:pt x="175988" y="44081"/>
                  </a:cubicBezTo>
                  <a:cubicBezTo>
                    <a:pt x="161295" y="25380"/>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1" name="Freeform: Shape 50">
              <a:extLst>
                <a:ext uri="{FF2B5EF4-FFF2-40B4-BE49-F238E27FC236}">
                  <a16:creationId xmlns="" xmlns:a16="http://schemas.microsoft.com/office/drawing/2014/main" id="{8040CE87-F4E6-458E-A533-2AED4711C4D1}"/>
                </a:ext>
              </a:extLst>
            </p:cNvPr>
            <p:cNvSpPr/>
            <p:nvPr/>
          </p:nvSpPr>
          <p:spPr>
            <a:xfrm>
              <a:off x="4150951" y="2593811"/>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3 h 173650"/>
                <a:gd name="connsiteX14" fmla="*/ 27717 w 223411"/>
                <a:gd name="connsiteY14" fmla="*/ 56102 h 173650"/>
                <a:gd name="connsiteX15" fmla="*/ 14360 w 223411"/>
                <a:gd name="connsiteY15" fmla="*/ 72132 h 173650"/>
                <a:gd name="connsiteX16" fmla="*/ 35732 w 223411"/>
                <a:gd name="connsiteY16" fmla="*/ 124227 h 173650"/>
                <a:gd name="connsiteX17" fmla="*/ 87827 w 223411"/>
                <a:gd name="connsiteY17" fmla="*/ 161628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6102 h 173650"/>
                <a:gd name="connsiteX22" fmla="*/ 175988 w 223411"/>
                <a:gd name="connsiteY22" fmla="*/ 42745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3"/>
                  </a:cubicBezTo>
                  <a:cubicBezTo>
                    <a:pt x="95842" y="22708"/>
                    <a:pt x="54433" y="42745"/>
                    <a:pt x="27717" y="56102"/>
                  </a:cubicBezTo>
                  <a:cubicBezTo>
                    <a:pt x="19703" y="60110"/>
                    <a:pt x="15695" y="65453"/>
                    <a:pt x="14360" y="72132"/>
                  </a:cubicBezTo>
                  <a:cubicBezTo>
                    <a:pt x="11688" y="84154"/>
                    <a:pt x="18367" y="102854"/>
                    <a:pt x="35732" y="124227"/>
                  </a:cubicBezTo>
                  <a:cubicBezTo>
                    <a:pt x="54433" y="148271"/>
                    <a:pt x="65119" y="161628"/>
                    <a:pt x="87827" y="161628"/>
                  </a:cubicBezTo>
                  <a:cubicBezTo>
                    <a:pt x="103856" y="161628"/>
                    <a:pt x="125229" y="154950"/>
                    <a:pt x="157287" y="140256"/>
                  </a:cubicBezTo>
                  <a:cubicBezTo>
                    <a:pt x="189346" y="125563"/>
                    <a:pt x="206711" y="112205"/>
                    <a:pt x="209382" y="98847"/>
                  </a:cubicBezTo>
                  <a:cubicBezTo>
                    <a:pt x="212054" y="85489"/>
                    <a:pt x="200032" y="72132"/>
                    <a:pt x="188010" y="58774"/>
                  </a:cubicBezTo>
                  <a:lnTo>
                    <a:pt x="186674" y="56102"/>
                  </a:lnTo>
                  <a:cubicBezTo>
                    <a:pt x="182667" y="52095"/>
                    <a:pt x="178659" y="46752"/>
                    <a:pt x="175988" y="42745"/>
                  </a:cubicBezTo>
                  <a:cubicBezTo>
                    <a:pt x="161295" y="25380"/>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2" name="Freeform: Shape 51">
              <a:extLst>
                <a:ext uri="{FF2B5EF4-FFF2-40B4-BE49-F238E27FC236}">
                  <a16:creationId xmlns="" xmlns:a16="http://schemas.microsoft.com/office/drawing/2014/main" id="{18551BCC-6BAE-4EB1-9167-AC79A4DF6618}"/>
                </a:ext>
              </a:extLst>
            </p:cNvPr>
            <p:cNvSpPr/>
            <p:nvPr/>
          </p:nvSpPr>
          <p:spPr>
            <a:xfrm>
              <a:off x="4581070" y="2782155"/>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7251 w 223460"/>
                <a:gd name="connsiteY12" fmla="*/ 13358 h 173650"/>
                <a:gd name="connsiteX13" fmla="*/ 126564 w 223460"/>
                <a:gd name="connsiteY13" fmla="*/ 14694 h 173650"/>
                <a:gd name="connsiteX14" fmla="*/ 29053 w 223460"/>
                <a:gd name="connsiteY14" fmla="*/ 56103 h 173650"/>
                <a:gd name="connsiteX15" fmla="*/ 15695 w 223460"/>
                <a:gd name="connsiteY15" fmla="*/ 72132 h 173650"/>
                <a:gd name="connsiteX16" fmla="*/ 37068 w 223460"/>
                <a:gd name="connsiteY16" fmla="*/ 124227 h 173650"/>
                <a:gd name="connsiteX17" fmla="*/ 89163 w 223460"/>
                <a:gd name="connsiteY17" fmla="*/ 161629 h 173650"/>
                <a:gd name="connsiteX18" fmla="*/ 158623 w 223460"/>
                <a:gd name="connsiteY18" fmla="*/ 140256 h 173650"/>
                <a:gd name="connsiteX19" fmla="*/ 210718 w 223460"/>
                <a:gd name="connsiteY19" fmla="*/ 98847 h 173650"/>
                <a:gd name="connsiteX20" fmla="*/ 189346 w 223460"/>
                <a:gd name="connsiteY20" fmla="*/ 58774 h 173650"/>
                <a:gd name="connsiteX21" fmla="*/ 188010 w 223460"/>
                <a:gd name="connsiteY21" fmla="*/ 57438 h 173650"/>
                <a:gd name="connsiteX22" fmla="*/ 177324 w 223460"/>
                <a:gd name="connsiteY22" fmla="*/ 44081 h 173650"/>
                <a:gd name="connsiteX23" fmla="*/ 137251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8"/>
                    <a:pt x="193353" y="42745"/>
                    <a:pt x="197360" y="46752"/>
                  </a:cubicBezTo>
                  <a:lnTo>
                    <a:pt x="198696" y="48088"/>
                  </a:lnTo>
                  <a:cubicBezTo>
                    <a:pt x="213390" y="64117"/>
                    <a:pt x="226747" y="80146"/>
                    <a:pt x="222740" y="100183"/>
                  </a:cubicBezTo>
                  <a:cubicBezTo>
                    <a:pt x="218733" y="117548"/>
                    <a:pt x="200032" y="134913"/>
                    <a:pt x="162630" y="150942"/>
                  </a:cubicBezTo>
                  <a:cubicBezTo>
                    <a:pt x="129236" y="166972"/>
                    <a:pt x="106528" y="173650"/>
                    <a:pt x="87827" y="173650"/>
                  </a:cubicBezTo>
                  <a:close/>
                  <a:moveTo>
                    <a:pt x="137251" y="13358"/>
                  </a:moveTo>
                  <a:cubicBezTo>
                    <a:pt x="134579" y="13358"/>
                    <a:pt x="130572" y="13358"/>
                    <a:pt x="126564" y="14694"/>
                  </a:cubicBezTo>
                  <a:cubicBezTo>
                    <a:pt x="97177" y="22708"/>
                    <a:pt x="55768" y="42745"/>
                    <a:pt x="29053" y="56103"/>
                  </a:cubicBezTo>
                  <a:cubicBezTo>
                    <a:pt x="21038" y="60110"/>
                    <a:pt x="17031" y="65453"/>
                    <a:pt x="15695" y="72132"/>
                  </a:cubicBezTo>
                  <a:cubicBezTo>
                    <a:pt x="13024" y="84154"/>
                    <a:pt x="19703" y="102855"/>
                    <a:pt x="37068" y="124227"/>
                  </a:cubicBezTo>
                  <a:cubicBezTo>
                    <a:pt x="55768" y="148271"/>
                    <a:pt x="66455" y="161629"/>
                    <a:pt x="89163" y="161629"/>
                  </a:cubicBezTo>
                  <a:cubicBezTo>
                    <a:pt x="105192" y="161629"/>
                    <a:pt x="126564" y="154950"/>
                    <a:pt x="158623" y="140256"/>
                  </a:cubicBezTo>
                  <a:cubicBezTo>
                    <a:pt x="190682" y="125563"/>
                    <a:pt x="208047" y="112205"/>
                    <a:pt x="210718" y="98847"/>
                  </a:cubicBezTo>
                  <a:cubicBezTo>
                    <a:pt x="213390" y="85490"/>
                    <a:pt x="201368" y="72132"/>
                    <a:pt x="189346" y="58774"/>
                  </a:cubicBezTo>
                  <a:lnTo>
                    <a:pt x="188010" y="57438"/>
                  </a:lnTo>
                  <a:cubicBezTo>
                    <a:pt x="184003" y="53431"/>
                    <a:pt x="179995" y="48088"/>
                    <a:pt x="177324" y="44081"/>
                  </a:cubicBezTo>
                  <a:cubicBezTo>
                    <a:pt x="162630" y="26715"/>
                    <a:pt x="151944" y="13358"/>
                    <a:pt x="137251"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3" name="Freeform: Shape 52">
              <a:extLst>
                <a:ext uri="{FF2B5EF4-FFF2-40B4-BE49-F238E27FC236}">
                  <a16:creationId xmlns="" xmlns:a16="http://schemas.microsoft.com/office/drawing/2014/main" id="{99C57691-D1E6-4415-B95B-F1DE523255B1}"/>
                </a:ext>
              </a:extLst>
            </p:cNvPr>
            <p:cNvSpPr/>
            <p:nvPr/>
          </p:nvSpPr>
          <p:spPr>
            <a:xfrm>
              <a:off x="4472872" y="2640563"/>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7251 w 223460"/>
                <a:gd name="connsiteY12" fmla="*/ 13358 h 173650"/>
                <a:gd name="connsiteX13" fmla="*/ 126565 w 223460"/>
                <a:gd name="connsiteY13" fmla="*/ 14693 h 173650"/>
                <a:gd name="connsiteX14" fmla="*/ 29053 w 223460"/>
                <a:gd name="connsiteY14" fmla="*/ 56102 h 173650"/>
                <a:gd name="connsiteX15" fmla="*/ 15695 w 223460"/>
                <a:gd name="connsiteY15" fmla="*/ 72132 h 173650"/>
                <a:gd name="connsiteX16" fmla="*/ 37068 w 223460"/>
                <a:gd name="connsiteY16" fmla="*/ 124227 h 173650"/>
                <a:gd name="connsiteX17" fmla="*/ 89163 w 223460"/>
                <a:gd name="connsiteY17" fmla="*/ 161628 h 173650"/>
                <a:gd name="connsiteX18" fmla="*/ 158623 w 223460"/>
                <a:gd name="connsiteY18" fmla="*/ 140256 h 173650"/>
                <a:gd name="connsiteX19" fmla="*/ 210718 w 223460"/>
                <a:gd name="connsiteY19" fmla="*/ 98847 h 173650"/>
                <a:gd name="connsiteX20" fmla="*/ 189346 w 223460"/>
                <a:gd name="connsiteY20" fmla="*/ 58774 h 173650"/>
                <a:gd name="connsiteX21" fmla="*/ 188010 w 223460"/>
                <a:gd name="connsiteY21" fmla="*/ 57438 h 173650"/>
                <a:gd name="connsiteX22" fmla="*/ 177324 w 223460"/>
                <a:gd name="connsiteY22" fmla="*/ 44081 h 173650"/>
                <a:gd name="connsiteX23" fmla="*/ 137251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5" y="1336"/>
                    <a:pt x="130572" y="0"/>
                    <a:pt x="135915" y="0"/>
                  </a:cubicBezTo>
                  <a:cubicBezTo>
                    <a:pt x="157287" y="0"/>
                    <a:pt x="170645" y="16029"/>
                    <a:pt x="186674" y="34730"/>
                  </a:cubicBezTo>
                  <a:cubicBezTo>
                    <a:pt x="190682" y="38737"/>
                    <a:pt x="193353" y="42745"/>
                    <a:pt x="197360" y="46752"/>
                  </a:cubicBezTo>
                  <a:lnTo>
                    <a:pt x="198696" y="48088"/>
                  </a:lnTo>
                  <a:cubicBezTo>
                    <a:pt x="213390" y="64117"/>
                    <a:pt x="226748" y="80146"/>
                    <a:pt x="222740" y="100183"/>
                  </a:cubicBezTo>
                  <a:cubicBezTo>
                    <a:pt x="218733" y="117548"/>
                    <a:pt x="200032" y="134913"/>
                    <a:pt x="162630" y="150942"/>
                  </a:cubicBezTo>
                  <a:cubicBezTo>
                    <a:pt x="129236" y="166972"/>
                    <a:pt x="106528" y="173650"/>
                    <a:pt x="87827" y="173650"/>
                  </a:cubicBezTo>
                  <a:close/>
                  <a:moveTo>
                    <a:pt x="137251" y="13358"/>
                  </a:moveTo>
                  <a:cubicBezTo>
                    <a:pt x="134579" y="13358"/>
                    <a:pt x="130572" y="13358"/>
                    <a:pt x="126565" y="14693"/>
                  </a:cubicBezTo>
                  <a:cubicBezTo>
                    <a:pt x="97177" y="22708"/>
                    <a:pt x="55769" y="42745"/>
                    <a:pt x="29053" y="56102"/>
                  </a:cubicBezTo>
                  <a:cubicBezTo>
                    <a:pt x="21038" y="60110"/>
                    <a:pt x="17031" y="65453"/>
                    <a:pt x="15695" y="72132"/>
                  </a:cubicBezTo>
                  <a:cubicBezTo>
                    <a:pt x="13024" y="84154"/>
                    <a:pt x="19703" y="102854"/>
                    <a:pt x="37068" y="124227"/>
                  </a:cubicBezTo>
                  <a:cubicBezTo>
                    <a:pt x="55769" y="148271"/>
                    <a:pt x="66455" y="161628"/>
                    <a:pt x="89163" y="161628"/>
                  </a:cubicBezTo>
                  <a:cubicBezTo>
                    <a:pt x="105192" y="161628"/>
                    <a:pt x="126565" y="154950"/>
                    <a:pt x="158623" y="140256"/>
                  </a:cubicBezTo>
                  <a:cubicBezTo>
                    <a:pt x="190682" y="125563"/>
                    <a:pt x="208047" y="112205"/>
                    <a:pt x="210718" y="98847"/>
                  </a:cubicBezTo>
                  <a:cubicBezTo>
                    <a:pt x="213390" y="85489"/>
                    <a:pt x="201368" y="72132"/>
                    <a:pt x="189346" y="58774"/>
                  </a:cubicBezTo>
                  <a:lnTo>
                    <a:pt x="188010" y="57438"/>
                  </a:lnTo>
                  <a:cubicBezTo>
                    <a:pt x="184003" y="53431"/>
                    <a:pt x="179996" y="48088"/>
                    <a:pt x="177324" y="44081"/>
                  </a:cubicBezTo>
                  <a:cubicBezTo>
                    <a:pt x="162630" y="25380"/>
                    <a:pt x="151944" y="13358"/>
                    <a:pt x="137251"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4" name="Freeform: Shape 53">
              <a:extLst>
                <a:ext uri="{FF2B5EF4-FFF2-40B4-BE49-F238E27FC236}">
                  <a16:creationId xmlns="" xmlns:a16="http://schemas.microsoft.com/office/drawing/2014/main" id="{884DB537-5428-4F7A-AF80-CC42AEA84BF3}"/>
                </a:ext>
              </a:extLst>
            </p:cNvPr>
            <p:cNvSpPr/>
            <p:nvPr/>
          </p:nvSpPr>
          <p:spPr>
            <a:xfrm>
              <a:off x="4364675" y="2498971"/>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1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5915 w 223460"/>
                <a:gd name="connsiteY12" fmla="*/ 13358 h 173650"/>
                <a:gd name="connsiteX13" fmla="*/ 125229 w 223460"/>
                <a:gd name="connsiteY13" fmla="*/ 14694 h 173650"/>
                <a:gd name="connsiteX14" fmla="*/ 27717 w 223460"/>
                <a:gd name="connsiteY14" fmla="*/ 56102 h 173650"/>
                <a:gd name="connsiteX15" fmla="*/ 14360 w 223460"/>
                <a:gd name="connsiteY15" fmla="*/ 72132 h 173650"/>
                <a:gd name="connsiteX16" fmla="*/ 35732 w 223460"/>
                <a:gd name="connsiteY16" fmla="*/ 124227 h 173650"/>
                <a:gd name="connsiteX17" fmla="*/ 87827 w 223460"/>
                <a:gd name="connsiteY17" fmla="*/ 161629 h 173650"/>
                <a:gd name="connsiteX18" fmla="*/ 157287 w 223460"/>
                <a:gd name="connsiteY18" fmla="*/ 140256 h 173650"/>
                <a:gd name="connsiteX19" fmla="*/ 209382 w 223460"/>
                <a:gd name="connsiteY19" fmla="*/ 98847 h 173650"/>
                <a:gd name="connsiteX20" fmla="*/ 188010 w 223460"/>
                <a:gd name="connsiteY20" fmla="*/ 58774 h 173650"/>
                <a:gd name="connsiteX21" fmla="*/ 186674 w 223460"/>
                <a:gd name="connsiteY21" fmla="*/ 57438 h 173650"/>
                <a:gd name="connsiteX22" fmla="*/ 175988 w 223460"/>
                <a:gd name="connsiteY22" fmla="*/ 44081 h 173650"/>
                <a:gd name="connsiteX23" fmla="*/ 135915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8"/>
                    <a:pt x="193353" y="42745"/>
                    <a:pt x="197360" y="46752"/>
                  </a:cubicBezTo>
                  <a:lnTo>
                    <a:pt x="198696" y="48088"/>
                  </a:lnTo>
                  <a:cubicBezTo>
                    <a:pt x="213390"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7177" y="22708"/>
                    <a:pt x="54433" y="42745"/>
                    <a:pt x="27717" y="56102"/>
                  </a:cubicBezTo>
                  <a:cubicBezTo>
                    <a:pt x="19703" y="60110"/>
                    <a:pt x="15695" y="65453"/>
                    <a:pt x="14360" y="72132"/>
                  </a:cubicBezTo>
                  <a:cubicBezTo>
                    <a:pt x="11688" y="84154"/>
                    <a:pt x="18367" y="102854"/>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59" y="48088"/>
                    <a:pt x="175988" y="44081"/>
                  </a:cubicBezTo>
                  <a:cubicBezTo>
                    <a:pt x="162630" y="25380"/>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5" name="Freeform: Shape 54">
              <a:extLst>
                <a:ext uri="{FF2B5EF4-FFF2-40B4-BE49-F238E27FC236}">
                  <a16:creationId xmlns="" xmlns:a16="http://schemas.microsoft.com/office/drawing/2014/main" id="{F3374001-176F-4911-8E38-797C9E592FA8}"/>
                </a:ext>
              </a:extLst>
            </p:cNvPr>
            <p:cNvSpPr/>
            <p:nvPr/>
          </p:nvSpPr>
          <p:spPr>
            <a:xfrm>
              <a:off x="4796129" y="2687315"/>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1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3 h 173650"/>
                <a:gd name="connsiteX14" fmla="*/ 27717 w 223411"/>
                <a:gd name="connsiteY14" fmla="*/ 56102 h 173650"/>
                <a:gd name="connsiteX15" fmla="*/ 14359 w 223411"/>
                <a:gd name="connsiteY15" fmla="*/ 72132 h 173650"/>
                <a:gd name="connsiteX16" fmla="*/ 35732 w 223411"/>
                <a:gd name="connsiteY16" fmla="*/ 124227 h 173650"/>
                <a:gd name="connsiteX17" fmla="*/ 87827 w 223411"/>
                <a:gd name="connsiteY17" fmla="*/ 161628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5" y="84154"/>
                    <a:pt x="1002" y="68124"/>
                  </a:cubicBezTo>
                  <a:cubicBezTo>
                    <a:pt x="3673" y="57438"/>
                    <a:pt x="10352" y="49424"/>
                    <a:pt x="21038" y="44081"/>
                  </a:cubicBezTo>
                  <a:cubicBezTo>
                    <a:pt x="50426" y="29387"/>
                    <a:pt x="91834" y="10686"/>
                    <a:pt x="121221" y="2672"/>
                  </a:cubicBezTo>
                  <a:cubicBezTo>
                    <a:pt x="126565" y="1336"/>
                    <a:pt x="130572" y="0"/>
                    <a:pt x="135915" y="0"/>
                  </a:cubicBezTo>
                  <a:cubicBezTo>
                    <a:pt x="157287" y="0"/>
                    <a:pt x="170645" y="16029"/>
                    <a:pt x="186674" y="34730"/>
                  </a:cubicBezTo>
                  <a:cubicBezTo>
                    <a:pt x="190682" y="38737"/>
                    <a:pt x="193353" y="42745"/>
                    <a:pt x="197361" y="46752"/>
                  </a:cubicBezTo>
                  <a:lnTo>
                    <a:pt x="198696" y="48088"/>
                  </a:lnTo>
                  <a:cubicBezTo>
                    <a:pt x="212054" y="64117"/>
                    <a:pt x="226747" y="80146"/>
                    <a:pt x="222740" y="100183"/>
                  </a:cubicBezTo>
                  <a:cubicBezTo>
                    <a:pt x="218733" y="117548"/>
                    <a:pt x="200032" y="134913"/>
                    <a:pt x="162630" y="150942"/>
                  </a:cubicBezTo>
                  <a:cubicBezTo>
                    <a:pt x="129236" y="166972"/>
                    <a:pt x="105192" y="173650"/>
                    <a:pt x="87827" y="173650"/>
                  </a:cubicBezTo>
                  <a:close/>
                  <a:moveTo>
                    <a:pt x="135915" y="13358"/>
                  </a:moveTo>
                  <a:cubicBezTo>
                    <a:pt x="133243" y="13358"/>
                    <a:pt x="129236" y="13358"/>
                    <a:pt x="125229" y="14693"/>
                  </a:cubicBezTo>
                  <a:cubicBezTo>
                    <a:pt x="97178" y="22708"/>
                    <a:pt x="54433" y="42745"/>
                    <a:pt x="27717" y="56102"/>
                  </a:cubicBezTo>
                  <a:cubicBezTo>
                    <a:pt x="19703" y="60110"/>
                    <a:pt x="15695" y="65453"/>
                    <a:pt x="14359" y="72132"/>
                  </a:cubicBezTo>
                  <a:cubicBezTo>
                    <a:pt x="11688" y="84154"/>
                    <a:pt x="18367" y="102854"/>
                    <a:pt x="35732" y="124227"/>
                  </a:cubicBezTo>
                  <a:cubicBezTo>
                    <a:pt x="54433" y="148271"/>
                    <a:pt x="65119" y="161628"/>
                    <a:pt x="87827" y="161628"/>
                  </a:cubicBezTo>
                  <a:cubicBezTo>
                    <a:pt x="103856" y="161628"/>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1"/>
                  </a:cubicBezTo>
                  <a:cubicBezTo>
                    <a:pt x="161294" y="25380"/>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6" name="Freeform: Shape 55">
              <a:extLst>
                <a:ext uri="{FF2B5EF4-FFF2-40B4-BE49-F238E27FC236}">
                  <a16:creationId xmlns="" xmlns:a16="http://schemas.microsoft.com/office/drawing/2014/main" id="{1A51367C-1F04-4DA6-B3B7-BABD22D9544E}"/>
                </a:ext>
              </a:extLst>
            </p:cNvPr>
            <p:cNvSpPr/>
            <p:nvPr/>
          </p:nvSpPr>
          <p:spPr>
            <a:xfrm>
              <a:off x="4886962" y="2831578"/>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0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5915 w 223460"/>
                <a:gd name="connsiteY12" fmla="*/ 13358 h 173650"/>
                <a:gd name="connsiteX13" fmla="*/ 125229 w 223460"/>
                <a:gd name="connsiteY13" fmla="*/ 14693 h 173650"/>
                <a:gd name="connsiteX14" fmla="*/ 27717 w 223460"/>
                <a:gd name="connsiteY14" fmla="*/ 56102 h 173650"/>
                <a:gd name="connsiteX15" fmla="*/ 14360 w 223460"/>
                <a:gd name="connsiteY15" fmla="*/ 72132 h 173650"/>
                <a:gd name="connsiteX16" fmla="*/ 35732 w 223460"/>
                <a:gd name="connsiteY16" fmla="*/ 124227 h 173650"/>
                <a:gd name="connsiteX17" fmla="*/ 87827 w 223460"/>
                <a:gd name="connsiteY17" fmla="*/ 161628 h 173650"/>
                <a:gd name="connsiteX18" fmla="*/ 157287 w 223460"/>
                <a:gd name="connsiteY18" fmla="*/ 140256 h 173650"/>
                <a:gd name="connsiteX19" fmla="*/ 209382 w 223460"/>
                <a:gd name="connsiteY19" fmla="*/ 98847 h 173650"/>
                <a:gd name="connsiteX20" fmla="*/ 188010 w 223460"/>
                <a:gd name="connsiteY20" fmla="*/ 58774 h 173650"/>
                <a:gd name="connsiteX21" fmla="*/ 186674 w 223460"/>
                <a:gd name="connsiteY21" fmla="*/ 57438 h 173650"/>
                <a:gd name="connsiteX22" fmla="*/ 175988 w 223460"/>
                <a:gd name="connsiteY22" fmla="*/ 44080 h 173650"/>
                <a:gd name="connsiteX23" fmla="*/ 135915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0"/>
                  </a:cubicBezTo>
                  <a:cubicBezTo>
                    <a:pt x="50425" y="29387"/>
                    <a:pt x="91834" y="10686"/>
                    <a:pt x="121221" y="2672"/>
                  </a:cubicBezTo>
                  <a:cubicBezTo>
                    <a:pt x="126565" y="1336"/>
                    <a:pt x="130572" y="0"/>
                    <a:pt x="135915" y="0"/>
                  </a:cubicBezTo>
                  <a:cubicBezTo>
                    <a:pt x="157287" y="0"/>
                    <a:pt x="170645" y="16029"/>
                    <a:pt x="186674" y="34730"/>
                  </a:cubicBezTo>
                  <a:cubicBezTo>
                    <a:pt x="190682" y="38737"/>
                    <a:pt x="193353" y="42745"/>
                    <a:pt x="197360" y="46752"/>
                  </a:cubicBezTo>
                  <a:lnTo>
                    <a:pt x="198696" y="48088"/>
                  </a:lnTo>
                  <a:cubicBezTo>
                    <a:pt x="213390" y="64117"/>
                    <a:pt x="226748"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3"/>
                  </a:cubicBezTo>
                  <a:cubicBezTo>
                    <a:pt x="97177" y="22708"/>
                    <a:pt x="55769" y="41409"/>
                    <a:pt x="27717" y="56102"/>
                  </a:cubicBezTo>
                  <a:cubicBezTo>
                    <a:pt x="19703" y="60110"/>
                    <a:pt x="15695" y="65453"/>
                    <a:pt x="14360" y="72132"/>
                  </a:cubicBezTo>
                  <a:cubicBezTo>
                    <a:pt x="11688" y="84154"/>
                    <a:pt x="18367" y="102854"/>
                    <a:pt x="35732" y="124227"/>
                  </a:cubicBezTo>
                  <a:cubicBezTo>
                    <a:pt x="54433" y="148271"/>
                    <a:pt x="65119" y="161628"/>
                    <a:pt x="87827" y="161628"/>
                  </a:cubicBezTo>
                  <a:cubicBezTo>
                    <a:pt x="103856" y="161628"/>
                    <a:pt x="125229" y="154950"/>
                    <a:pt x="157287" y="140256"/>
                  </a:cubicBezTo>
                  <a:cubicBezTo>
                    <a:pt x="189346" y="125563"/>
                    <a:pt x="206711" y="112205"/>
                    <a:pt x="209382" y="98847"/>
                  </a:cubicBezTo>
                  <a:cubicBezTo>
                    <a:pt x="212054" y="85489"/>
                    <a:pt x="200032" y="72132"/>
                    <a:pt x="188010" y="58774"/>
                  </a:cubicBezTo>
                  <a:lnTo>
                    <a:pt x="186674" y="57438"/>
                  </a:lnTo>
                  <a:cubicBezTo>
                    <a:pt x="182667" y="53431"/>
                    <a:pt x="178660" y="48088"/>
                    <a:pt x="175988" y="44080"/>
                  </a:cubicBezTo>
                  <a:cubicBezTo>
                    <a:pt x="162630" y="25380"/>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7" name="Freeform: Shape 56">
              <a:extLst>
                <a:ext uri="{FF2B5EF4-FFF2-40B4-BE49-F238E27FC236}">
                  <a16:creationId xmlns="" xmlns:a16="http://schemas.microsoft.com/office/drawing/2014/main" id="{2F955C0D-C46D-4E27-85A6-47E0D095A4EA}"/>
                </a:ext>
              </a:extLst>
            </p:cNvPr>
            <p:cNvSpPr/>
            <p:nvPr/>
          </p:nvSpPr>
          <p:spPr>
            <a:xfrm>
              <a:off x="5115379" y="2738074"/>
              <a:ext cx="223460" cy="173650"/>
            </a:xfrm>
            <a:custGeom>
              <a:avLst/>
              <a:gdLst>
                <a:gd name="connsiteX0" fmla="*/ 87827 w 223460"/>
                <a:gd name="connsiteY0" fmla="*/ 173650 h 173650"/>
                <a:gd name="connsiteX1" fmla="*/ 25046 w 223460"/>
                <a:gd name="connsiteY1" fmla="*/ 130906 h 173650"/>
                <a:gd name="connsiteX2" fmla="*/ 1002 w 223460"/>
                <a:gd name="connsiteY2" fmla="*/ 68124 h 173650"/>
                <a:gd name="connsiteX3" fmla="*/ 21038 w 223460"/>
                <a:gd name="connsiteY3" fmla="*/ 44080 h 173650"/>
                <a:gd name="connsiteX4" fmla="*/ 121221 w 223460"/>
                <a:gd name="connsiteY4" fmla="*/ 2672 h 173650"/>
                <a:gd name="connsiteX5" fmla="*/ 135915 w 223460"/>
                <a:gd name="connsiteY5" fmla="*/ 0 h 173650"/>
                <a:gd name="connsiteX6" fmla="*/ 186674 w 223460"/>
                <a:gd name="connsiteY6" fmla="*/ 34730 h 173650"/>
                <a:gd name="connsiteX7" fmla="*/ 197360 w 223460"/>
                <a:gd name="connsiteY7" fmla="*/ 46752 h 173650"/>
                <a:gd name="connsiteX8" fmla="*/ 198696 w 223460"/>
                <a:gd name="connsiteY8" fmla="*/ 48088 h 173650"/>
                <a:gd name="connsiteX9" fmla="*/ 222740 w 223460"/>
                <a:gd name="connsiteY9" fmla="*/ 100183 h 173650"/>
                <a:gd name="connsiteX10" fmla="*/ 162630 w 223460"/>
                <a:gd name="connsiteY10" fmla="*/ 150942 h 173650"/>
                <a:gd name="connsiteX11" fmla="*/ 87827 w 223460"/>
                <a:gd name="connsiteY11" fmla="*/ 173650 h 173650"/>
                <a:gd name="connsiteX12" fmla="*/ 137251 w 223460"/>
                <a:gd name="connsiteY12" fmla="*/ 13358 h 173650"/>
                <a:gd name="connsiteX13" fmla="*/ 126564 w 223460"/>
                <a:gd name="connsiteY13" fmla="*/ 14693 h 173650"/>
                <a:gd name="connsiteX14" fmla="*/ 29053 w 223460"/>
                <a:gd name="connsiteY14" fmla="*/ 56102 h 173650"/>
                <a:gd name="connsiteX15" fmla="*/ 15695 w 223460"/>
                <a:gd name="connsiteY15" fmla="*/ 72132 h 173650"/>
                <a:gd name="connsiteX16" fmla="*/ 37068 w 223460"/>
                <a:gd name="connsiteY16" fmla="*/ 124227 h 173650"/>
                <a:gd name="connsiteX17" fmla="*/ 89163 w 223460"/>
                <a:gd name="connsiteY17" fmla="*/ 161628 h 173650"/>
                <a:gd name="connsiteX18" fmla="*/ 158623 w 223460"/>
                <a:gd name="connsiteY18" fmla="*/ 140256 h 173650"/>
                <a:gd name="connsiteX19" fmla="*/ 210718 w 223460"/>
                <a:gd name="connsiteY19" fmla="*/ 98847 h 173650"/>
                <a:gd name="connsiteX20" fmla="*/ 189346 w 223460"/>
                <a:gd name="connsiteY20" fmla="*/ 58774 h 173650"/>
                <a:gd name="connsiteX21" fmla="*/ 188010 w 223460"/>
                <a:gd name="connsiteY21" fmla="*/ 57438 h 173650"/>
                <a:gd name="connsiteX22" fmla="*/ 177324 w 223460"/>
                <a:gd name="connsiteY22" fmla="*/ 44080 h 173650"/>
                <a:gd name="connsiteX23" fmla="*/ 137251 w 223460"/>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60" h="173650">
                  <a:moveTo>
                    <a:pt x="87827" y="173650"/>
                  </a:moveTo>
                  <a:cubicBezTo>
                    <a:pt x="57104" y="173650"/>
                    <a:pt x="41075" y="153614"/>
                    <a:pt x="25046" y="130906"/>
                  </a:cubicBezTo>
                  <a:cubicBezTo>
                    <a:pt x="5009" y="105526"/>
                    <a:pt x="-3006" y="84154"/>
                    <a:pt x="1002" y="68124"/>
                  </a:cubicBezTo>
                  <a:cubicBezTo>
                    <a:pt x="3673" y="57438"/>
                    <a:pt x="10352" y="49424"/>
                    <a:pt x="21038" y="44080"/>
                  </a:cubicBezTo>
                  <a:cubicBezTo>
                    <a:pt x="50425" y="29387"/>
                    <a:pt x="91834" y="10686"/>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3390" y="64117"/>
                    <a:pt x="226747" y="80146"/>
                    <a:pt x="222740" y="100183"/>
                  </a:cubicBezTo>
                  <a:cubicBezTo>
                    <a:pt x="218733" y="117548"/>
                    <a:pt x="200032" y="134913"/>
                    <a:pt x="162630" y="150942"/>
                  </a:cubicBezTo>
                  <a:cubicBezTo>
                    <a:pt x="129236" y="166972"/>
                    <a:pt x="106528" y="173650"/>
                    <a:pt x="87827" y="173650"/>
                  </a:cubicBezTo>
                  <a:close/>
                  <a:moveTo>
                    <a:pt x="137251" y="13358"/>
                  </a:moveTo>
                  <a:cubicBezTo>
                    <a:pt x="134579" y="13358"/>
                    <a:pt x="130572" y="13358"/>
                    <a:pt x="126564" y="14693"/>
                  </a:cubicBezTo>
                  <a:cubicBezTo>
                    <a:pt x="98513" y="22708"/>
                    <a:pt x="57104" y="41409"/>
                    <a:pt x="29053" y="56102"/>
                  </a:cubicBezTo>
                  <a:cubicBezTo>
                    <a:pt x="21038" y="60110"/>
                    <a:pt x="17031" y="65453"/>
                    <a:pt x="15695" y="72132"/>
                  </a:cubicBezTo>
                  <a:cubicBezTo>
                    <a:pt x="13024" y="84154"/>
                    <a:pt x="19703" y="102854"/>
                    <a:pt x="37068" y="124227"/>
                  </a:cubicBezTo>
                  <a:cubicBezTo>
                    <a:pt x="55768" y="148271"/>
                    <a:pt x="66455" y="161628"/>
                    <a:pt x="89163" y="161628"/>
                  </a:cubicBezTo>
                  <a:cubicBezTo>
                    <a:pt x="105192" y="161628"/>
                    <a:pt x="126564" y="154950"/>
                    <a:pt x="158623" y="140256"/>
                  </a:cubicBezTo>
                  <a:cubicBezTo>
                    <a:pt x="190682" y="125563"/>
                    <a:pt x="208047" y="112205"/>
                    <a:pt x="210718" y="98847"/>
                  </a:cubicBezTo>
                  <a:cubicBezTo>
                    <a:pt x="213390" y="85489"/>
                    <a:pt x="201368" y="72132"/>
                    <a:pt x="189346" y="58774"/>
                  </a:cubicBezTo>
                  <a:lnTo>
                    <a:pt x="188010" y="57438"/>
                  </a:lnTo>
                  <a:cubicBezTo>
                    <a:pt x="184003" y="53431"/>
                    <a:pt x="179995" y="48088"/>
                    <a:pt x="177324" y="44080"/>
                  </a:cubicBezTo>
                  <a:cubicBezTo>
                    <a:pt x="162630" y="25380"/>
                    <a:pt x="151944" y="13358"/>
                    <a:pt x="137251"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8" name="Freeform: Shape 57">
              <a:extLst>
                <a:ext uri="{FF2B5EF4-FFF2-40B4-BE49-F238E27FC236}">
                  <a16:creationId xmlns="" xmlns:a16="http://schemas.microsoft.com/office/drawing/2014/main" id="{D5B65CC2-9E28-4C22-91C6-546C911F6142}"/>
                </a:ext>
              </a:extLst>
            </p:cNvPr>
            <p:cNvSpPr/>
            <p:nvPr/>
          </p:nvSpPr>
          <p:spPr>
            <a:xfrm>
              <a:off x="4687932" y="2545723"/>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4 h 173650"/>
                <a:gd name="connsiteX14" fmla="*/ 27717 w 223411"/>
                <a:gd name="connsiteY14" fmla="*/ 56102 h 173650"/>
                <a:gd name="connsiteX15" fmla="*/ 14360 w 223411"/>
                <a:gd name="connsiteY15" fmla="*/ 72132 h 173650"/>
                <a:gd name="connsiteX16" fmla="*/ 35732 w 223411"/>
                <a:gd name="connsiteY16" fmla="*/ 124227 h 173650"/>
                <a:gd name="connsiteX17" fmla="*/ 87827 w 223411"/>
                <a:gd name="connsiteY17" fmla="*/ 161629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4" y="1336"/>
                    <a:pt x="130572" y="0"/>
                    <a:pt x="135915" y="0"/>
                  </a:cubicBezTo>
                  <a:cubicBezTo>
                    <a:pt x="157287" y="0"/>
                    <a:pt x="170645" y="16029"/>
                    <a:pt x="186674" y="34730"/>
                  </a:cubicBezTo>
                  <a:cubicBezTo>
                    <a:pt x="190682" y="38738"/>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5192" y="173650"/>
                    <a:pt x="87827" y="173650"/>
                  </a:cubicBezTo>
                  <a:close/>
                  <a:moveTo>
                    <a:pt x="135915" y="13358"/>
                  </a:moveTo>
                  <a:cubicBezTo>
                    <a:pt x="133243" y="13358"/>
                    <a:pt x="129236" y="13358"/>
                    <a:pt x="125229" y="14694"/>
                  </a:cubicBezTo>
                  <a:cubicBezTo>
                    <a:pt x="97177" y="22708"/>
                    <a:pt x="55768" y="41409"/>
                    <a:pt x="27717" y="56102"/>
                  </a:cubicBezTo>
                  <a:cubicBezTo>
                    <a:pt x="19703" y="60110"/>
                    <a:pt x="15695" y="65453"/>
                    <a:pt x="14360" y="72132"/>
                  </a:cubicBezTo>
                  <a:cubicBezTo>
                    <a:pt x="11688" y="84154"/>
                    <a:pt x="18367" y="102854"/>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60" y="48088"/>
                    <a:pt x="175988" y="44081"/>
                  </a:cubicBezTo>
                  <a:cubicBezTo>
                    <a:pt x="161295" y="25380"/>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59" name="Freeform: Shape 58">
              <a:extLst>
                <a:ext uri="{FF2B5EF4-FFF2-40B4-BE49-F238E27FC236}">
                  <a16:creationId xmlns="" xmlns:a16="http://schemas.microsoft.com/office/drawing/2014/main" id="{633F6275-4B5E-4467-9F7A-46B825285BA5}"/>
                </a:ext>
              </a:extLst>
            </p:cNvPr>
            <p:cNvSpPr/>
            <p:nvPr/>
          </p:nvSpPr>
          <p:spPr>
            <a:xfrm>
              <a:off x="4579734" y="2404131"/>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0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2022 h 173650"/>
                <a:gd name="connsiteX13" fmla="*/ 125229 w 223411"/>
                <a:gd name="connsiteY13" fmla="*/ 13358 h 173650"/>
                <a:gd name="connsiteX14" fmla="*/ 27717 w 223411"/>
                <a:gd name="connsiteY14" fmla="*/ 54767 h 173650"/>
                <a:gd name="connsiteX15" fmla="*/ 14360 w 223411"/>
                <a:gd name="connsiteY15" fmla="*/ 70796 h 173650"/>
                <a:gd name="connsiteX16" fmla="*/ 35732 w 223411"/>
                <a:gd name="connsiteY16" fmla="*/ 122891 h 173650"/>
                <a:gd name="connsiteX17" fmla="*/ 87827 w 223411"/>
                <a:gd name="connsiteY17" fmla="*/ 160293 h 173650"/>
                <a:gd name="connsiteX18" fmla="*/ 157287 w 223411"/>
                <a:gd name="connsiteY18" fmla="*/ 138920 h 173650"/>
                <a:gd name="connsiteX19" fmla="*/ 209382 w 223411"/>
                <a:gd name="connsiteY19" fmla="*/ 97511 h 173650"/>
                <a:gd name="connsiteX20" fmla="*/ 188010 w 223411"/>
                <a:gd name="connsiteY20" fmla="*/ 57438 h 173650"/>
                <a:gd name="connsiteX21" fmla="*/ 186674 w 223411"/>
                <a:gd name="connsiteY21" fmla="*/ 56102 h 173650"/>
                <a:gd name="connsiteX22" fmla="*/ 175988 w 223411"/>
                <a:gd name="connsiteY22" fmla="*/ 42745 h 173650"/>
                <a:gd name="connsiteX23" fmla="*/ 135915 w 223411"/>
                <a:gd name="connsiteY23" fmla="*/ 12022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0"/>
                  </a:cubicBezTo>
                  <a:cubicBezTo>
                    <a:pt x="50425" y="29387"/>
                    <a:pt x="91834" y="10686"/>
                    <a:pt x="121221" y="2672"/>
                  </a:cubicBezTo>
                  <a:cubicBezTo>
                    <a:pt x="126565" y="1336"/>
                    <a:pt x="130572" y="0"/>
                    <a:pt x="135915" y="0"/>
                  </a:cubicBezTo>
                  <a:cubicBezTo>
                    <a:pt x="157287" y="0"/>
                    <a:pt x="170645" y="16029"/>
                    <a:pt x="186674" y="34730"/>
                  </a:cubicBezTo>
                  <a:cubicBezTo>
                    <a:pt x="190682" y="38737"/>
                    <a:pt x="193353" y="42745"/>
                    <a:pt x="197360" y="46752"/>
                  </a:cubicBezTo>
                  <a:lnTo>
                    <a:pt x="198696" y="48088"/>
                  </a:lnTo>
                  <a:cubicBezTo>
                    <a:pt x="212054" y="64117"/>
                    <a:pt x="226748" y="80146"/>
                    <a:pt x="222740" y="100183"/>
                  </a:cubicBezTo>
                  <a:cubicBezTo>
                    <a:pt x="218733" y="117548"/>
                    <a:pt x="200032" y="134913"/>
                    <a:pt x="162630" y="150942"/>
                  </a:cubicBezTo>
                  <a:cubicBezTo>
                    <a:pt x="127900" y="165636"/>
                    <a:pt x="105192" y="173650"/>
                    <a:pt x="87827" y="173650"/>
                  </a:cubicBezTo>
                  <a:close/>
                  <a:moveTo>
                    <a:pt x="135915" y="12022"/>
                  </a:moveTo>
                  <a:cubicBezTo>
                    <a:pt x="133243" y="12022"/>
                    <a:pt x="129236" y="12022"/>
                    <a:pt x="125229" y="13358"/>
                  </a:cubicBezTo>
                  <a:cubicBezTo>
                    <a:pt x="97177" y="21372"/>
                    <a:pt x="55769" y="40073"/>
                    <a:pt x="27717" y="54767"/>
                  </a:cubicBezTo>
                  <a:cubicBezTo>
                    <a:pt x="19703" y="58774"/>
                    <a:pt x="15695" y="64117"/>
                    <a:pt x="14360" y="70796"/>
                  </a:cubicBezTo>
                  <a:cubicBezTo>
                    <a:pt x="11688" y="82818"/>
                    <a:pt x="18367" y="101519"/>
                    <a:pt x="35732" y="122891"/>
                  </a:cubicBezTo>
                  <a:cubicBezTo>
                    <a:pt x="54433" y="146935"/>
                    <a:pt x="65119" y="160293"/>
                    <a:pt x="87827" y="160293"/>
                  </a:cubicBezTo>
                  <a:cubicBezTo>
                    <a:pt x="103856" y="160293"/>
                    <a:pt x="125229" y="153614"/>
                    <a:pt x="157287" y="138920"/>
                  </a:cubicBezTo>
                  <a:cubicBezTo>
                    <a:pt x="189346" y="124227"/>
                    <a:pt x="206711" y="110869"/>
                    <a:pt x="209382" y="97511"/>
                  </a:cubicBezTo>
                  <a:cubicBezTo>
                    <a:pt x="212054" y="84154"/>
                    <a:pt x="200032" y="70796"/>
                    <a:pt x="188010" y="57438"/>
                  </a:cubicBezTo>
                  <a:lnTo>
                    <a:pt x="186674" y="56102"/>
                  </a:lnTo>
                  <a:cubicBezTo>
                    <a:pt x="182667" y="52095"/>
                    <a:pt x="178660" y="46752"/>
                    <a:pt x="175988" y="42745"/>
                  </a:cubicBezTo>
                  <a:cubicBezTo>
                    <a:pt x="161295" y="25380"/>
                    <a:pt x="150608" y="12022"/>
                    <a:pt x="135915" y="12022"/>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60" name="Freeform: Shape 59">
              <a:extLst>
                <a:ext uri="{FF2B5EF4-FFF2-40B4-BE49-F238E27FC236}">
                  <a16:creationId xmlns="" xmlns:a16="http://schemas.microsoft.com/office/drawing/2014/main" id="{C0C6F8BB-6C3E-4008-8326-BC7EB38198EE}"/>
                </a:ext>
              </a:extLst>
            </p:cNvPr>
            <p:cNvSpPr/>
            <p:nvPr/>
          </p:nvSpPr>
          <p:spPr>
            <a:xfrm>
              <a:off x="5009853" y="2592475"/>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1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4 h 173650"/>
                <a:gd name="connsiteX14" fmla="*/ 27717 w 223411"/>
                <a:gd name="connsiteY14" fmla="*/ 56102 h 173650"/>
                <a:gd name="connsiteX15" fmla="*/ 14359 w 223411"/>
                <a:gd name="connsiteY15" fmla="*/ 72132 h 173650"/>
                <a:gd name="connsiteX16" fmla="*/ 35732 w 223411"/>
                <a:gd name="connsiteY16" fmla="*/ 124227 h 173650"/>
                <a:gd name="connsiteX17" fmla="*/ 87827 w 223411"/>
                <a:gd name="connsiteY17" fmla="*/ 161629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5" y="84154"/>
                    <a:pt x="1002" y="68124"/>
                  </a:cubicBezTo>
                  <a:cubicBezTo>
                    <a:pt x="3673" y="57438"/>
                    <a:pt x="10352" y="49424"/>
                    <a:pt x="21038" y="44081"/>
                  </a:cubicBezTo>
                  <a:cubicBezTo>
                    <a:pt x="50426" y="29387"/>
                    <a:pt x="91834" y="10686"/>
                    <a:pt x="121221" y="2672"/>
                  </a:cubicBezTo>
                  <a:cubicBezTo>
                    <a:pt x="126565" y="1336"/>
                    <a:pt x="130572" y="0"/>
                    <a:pt x="135915" y="0"/>
                  </a:cubicBezTo>
                  <a:cubicBezTo>
                    <a:pt x="157287" y="0"/>
                    <a:pt x="170645" y="16029"/>
                    <a:pt x="186674" y="34730"/>
                  </a:cubicBezTo>
                  <a:cubicBezTo>
                    <a:pt x="190682" y="38738"/>
                    <a:pt x="193353" y="42745"/>
                    <a:pt x="197361" y="46752"/>
                  </a:cubicBezTo>
                  <a:lnTo>
                    <a:pt x="198696" y="48088"/>
                  </a:lnTo>
                  <a:cubicBezTo>
                    <a:pt x="212054" y="64117"/>
                    <a:pt x="226747"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7178" y="22708"/>
                    <a:pt x="54433" y="42745"/>
                    <a:pt x="27717" y="56102"/>
                  </a:cubicBezTo>
                  <a:cubicBezTo>
                    <a:pt x="19703" y="60110"/>
                    <a:pt x="15695" y="65453"/>
                    <a:pt x="14359" y="72132"/>
                  </a:cubicBezTo>
                  <a:cubicBezTo>
                    <a:pt x="11688" y="84154"/>
                    <a:pt x="18367" y="102854"/>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60" y="48088"/>
                    <a:pt x="175988" y="44081"/>
                  </a:cubicBezTo>
                  <a:cubicBezTo>
                    <a:pt x="161294" y="25380"/>
                    <a:pt x="151944"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61" name="Freeform: Shape 60">
              <a:extLst>
                <a:ext uri="{FF2B5EF4-FFF2-40B4-BE49-F238E27FC236}">
                  <a16:creationId xmlns="" xmlns:a16="http://schemas.microsoft.com/office/drawing/2014/main" id="{42E9F729-DEF7-4BEC-9575-AF1FF0892779}"/>
                </a:ext>
              </a:extLst>
            </p:cNvPr>
            <p:cNvSpPr/>
            <p:nvPr/>
          </p:nvSpPr>
          <p:spPr>
            <a:xfrm>
              <a:off x="4901655" y="2450883"/>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0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2022 h 173650"/>
                <a:gd name="connsiteX13" fmla="*/ 125229 w 223411"/>
                <a:gd name="connsiteY13" fmla="*/ 13358 h 173650"/>
                <a:gd name="connsiteX14" fmla="*/ 27717 w 223411"/>
                <a:gd name="connsiteY14" fmla="*/ 54767 h 173650"/>
                <a:gd name="connsiteX15" fmla="*/ 14360 w 223411"/>
                <a:gd name="connsiteY15" fmla="*/ 70796 h 173650"/>
                <a:gd name="connsiteX16" fmla="*/ 35732 w 223411"/>
                <a:gd name="connsiteY16" fmla="*/ 122891 h 173650"/>
                <a:gd name="connsiteX17" fmla="*/ 87827 w 223411"/>
                <a:gd name="connsiteY17" fmla="*/ 160293 h 173650"/>
                <a:gd name="connsiteX18" fmla="*/ 157287 w 223411"/>
                <a:gd name="connsiteY18" fmla="*/ 138920 h 173650"/>
                <a:gd name="connsiteX19" fmla="*/ 209382 w 223411"/>
                <a:gd name="connsiteY19" fmla="*/ 97511 h 173650"/>
                <a:gd name="connsiteX20" fmla="*/ 188010 w 223411"/>
                <a:gd name="connsiteY20" fmla="*/ 57438 h 173650"/>
                <a:gd name="connsiteX21" fmla="*/ 186674 w 223411"/>
                <a:gd name="connsiteY21" fmla="*/ 56102 h 173650"/>
                <a:gd name="connsiteX22" fmla="*/ 175988 w 223411"/>
                <a:gd name="connsiteY22" fmla="*/ 42745 h 173650"/>
                <a:gd name="connsiteX23" fmla="*/ 135915 w 223411"/>
                <a:gd name="connsiteY23" fmla="*/ 12022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0"/>
                  </a:cubicBezTo>
                  <a:cubicBezTo>
                    <a:pt x="50425" y="29387"/>
                    <a:pt x="91834" y="10686"/>
                    <a:pt x="121221" y="2672"/>
                  </a:cubicBezTo>
                  <a:cubicBezTo>
                    <a:pt x="126564" y="1336"/>
                    <a:pt x="130572" y="0"/>
                    <a:pt x="135915" y="0"/>
                  </a:cubicBezTo>
                  <a:cubicBezTo>
                    <a:pt x="157287" y="0"/>
                    <a:pt x="170645" y="16029"/>
                    <a:pt x="186674" y="34730"/>
                  </a:cubicBezTo>
                  <a:cubicBezTo>
                    <a:pt x="190682" y="38737"/>
                    <a:pt x="193353" y="42745"/>
                    <a:pt x="197360" y="46752"/>
                  </a:cubicBezTo>
                  <a:lnTo>
                    <a:pt x="198696" y="48088"/>
                  </a:lnTo>
                  <a:cubicBezTo>
                    <a:pt x="212054" y="64117"/>
                    <a:pt x="226747" y="80146"/>
                    <a:pt x="222740" y="100183"/>
                  </a:cubicBezTo>
                  <a:cubicBezTo>
                    <a:pt x="218733" y="117548"/>
                    <a:pt x="200032" y="134913"/>
                    <a:pt x="162630" y="150942"/>
                  </a:cubicBezTo>
                  <a:cubicBezTo>
                    <a:pt x="129236" y="166972"/>
                    <a:pt x="106528" y="173650"/>
                    <a:pt x="87827" y="173650"/>
                  </a:cubicBezTo>
                  <a:close/>
                  <a:moveTo>
                    <a:pt x="135915" y="12022"/>
                  </a:moveTo>
                  <a:cubicBezTo>
                    <a:pt x="133243" y="12022"/>
                    <a:pt x="129236" y="12022"/>
                    <a:pt x="125229" y="13358"/>
                  </a:cubicBezTo>
                  <a:cubicBezTo>
                    <a:pt x="97177" y="21372"/>
                    <a:pt x="55768" y="40073"/>
                    <a:pt x="27717" y="54767"/>
                  </a:cubicBezTo>
                  <a:cubicBezTo>
                    <a:pt x="19703" y="58774"/>
                    <a:pt x="15695" y="64117"/>
                    <a:pt x="14360" y="70796"/>
                  </a:cubicBezTo>
                  <a:cubicBezTo>
                    <a:pt x="11688" y="82818"/>
                    <a:pt x="18367" y="101519"/>
                    <a:pt x="35732" y="122891"/>
                  </a:cubicBezTo>
                  <a:cubicBezTo>
                    <a:pt x="54433" y="146935"/>
                    <a:pt x="65119" y="160293"/>
                    <a:pt x="87827" y="160293"/>
                  </a:cubicBezTo>
                  <a:cubicBezTo>
                    <a:pt x="103856" y="160293"/>
                    <a:pt x="125229" y="153614"/>
                    <a:pt x="157287" y="138920"/>
                  </a:cubicBezTo>
                  <a:cubicBezTo>
                    <a:pt x="189346" y="124227"/>
                    <a:pt x="206711" y="110869"/>
                    <a:pt x="209382" y="97511"/>
                  </a:cubicBezTo>
                  <a:cubicBezTo>
                    <a:pt x="212054" y="84154"/>
                    <a:pt x="200032" y="70796"/>
                    <a:pt x="188010" y="57438"/>
                  </a:cubicBezTo>
                  <a:lnTo>
                    <a:pt x="186674" y="56102"/>
                  </a:lnTo>
                  <a:cubicBezTo>
                    <a:pt x="182667" y="52095"/>
                    <a:pt x="178660" y="46752"/>
                    <a:pt x="175988" y="42745"/>
                  </a:cubicBezTo>
                  <a:cubicBezTo>
                    <a:pt x="161295" y="25380"/>
                    <a:pt x="150608" y="12022"/>
                    <a:pt x="135915" y="12022"/>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62" name="Freeform: Shape 61">
              <a:extLst>
                <a:ext uri="{FF2B5EF4-FFF2-40B4-BE49-F238E27FC236}">
                  <a16:creationId xmlns="" xmlns:a16="http://schemas.microsoft.com/office/drawing/2014/main" id="{0304BF46-6D6C-4BAA-99CA-6D3C5085E19B}"/>
                </a:ext>
              </a:extLst>
            </p:cNvPr>
            <p:cNvSpPr/>
            <p:nvPr/>
          </p:nvSpPr>
          <p:spPr>
            <a:xfrm>
              <a:off x="4793458" y="2307955"/>
              <a:ext cx="223411" cy="173650"/>
            </a:xfrm>
            <a:custGeom>
              <a:avLst/>
              <a:gdLst>
                <a:gd name="connsiteX0" fmla="*/ 87827 w 223411"/>
                <a:gd name="connsiteY0" fmla="*/ 173650 h 173650"/>
                <a:gd name="connsiteX1" fmla="*/ 25046 w 223411"/>
                <a:gd name="connsiteY1" fmla="*/ 130906 h 173650"/>
                <a:gd name="connsiteX2" fmla="*/ 1002 w 223411"/>
                <a:gd name="connsiteY2" fmla="*/ 68124 h 173650"/>
                <a:gd name="connsiteX3" fmla="*/ 21038 w 223411"/>
                <a:gd name="connsiteY3" fmla="*/ 44081 h 173650"/>
                <a:gd name="connsiteX4" fmla="*/ 121221 w 223411"/>
                <a:gd name="connsiteY4" fmla="*/ 2672 h 173650"/>
                <a:gd name="connsiteX5" fmla="*/ 135915 w 223411"/>
                <a:gd name="connsiteY5" fmla="*/ 0 h 173650"/>
                <a:gd name="connsiteX6" fmla="*/ 186674 w 223411"/>
                <a:gd name="connsiteY6" fmla="*/ 34730 h 173650"/>
                <a:gd name="connsiteX7" fmla="*/ 197360 w 223411"/>
                <a:gd name="connsiteY7" fmla="*/ 46752 h 173650"/>
                <a:gd name="connsiteX8" fmla="*/ 198696 w 223411"/>
                <a:gd name="connsiteY8" fmla="*/ 48088 h 173650"/>
                <a:gd name="connsiteX9" fmla="*/ 222740 w 223411"/>
                <a:gd name="connsiteY9" fmla="*/ 100183 h 173650"/>
                <a:gd name="connsiteX10" fmla="*/ 162630 w 223411"/>
                <a:gd name="connsiteY10" fmla="*/ 150942 h 173650"/>
                <a:gd name="connsiteX11" fmla="*/ 87827 w 223411"/>
                <a:gd name="connsiteY11" fmla="*/ 173650 h 173650"/>
                <a:gd name="connsiteX12" fmla="*/ 135915 w 223411"/>
                <a:gd name="connsiteY12" fmla="*/ 13358 h 173650"/>
                <a:gd name="connsiteX13" fmla="*/ 125229 w 223411"/>
                <a:gd name="connsiteY13" fmla="*/ 14694 h 173650"/>
                <a:gd name="connsiteX14" fmla="*/ 27717 w 223411"/>
                <a:gd name="connsiteY14" fmla="*/ 56103 h 173650"/>
                <a:gd name="connsiteX15" fmla="*/ 14360 w 223411"/>
                <a:gd name="connsiteY15" fmla="*/ 72132 h 173650"/>
                <a:gd name="connsiteX16" fmla="*/ 35732 w 223411"/>
                <a:gd name="connsiteY16" fmla="*/ 124227 h 173650"/>
                <a:gd name="connsiteX17" fmla="*/ 87827 w 223411"/>
                <a:gd name="connsiteY17" fmla="*/ 161629 h 173650"/>
                <a:gd name="connsiteX18" fmla="*/ 157287 w 223411"/>
                <a:gd name="connsiteY18" fmla="*/ 140256 h 173650"/>
                <a:gd name="connsiteX19" fmla="*/ 209382 w 223411"/>
                <a:gd name="connsiteY19" fmla="*/ 98847 h 173650"/>
                <a:gd name="connsiteX20" fmla="*/ 188010 w 223411"/>
                <a:gd name="connsiteY20" fmla="*/ 58774 h 173650"/>
                <a:gd name="connsiteX21" fmla="*/ 186674 w 223411"/>
                <a:gd name="connsiteY21" fmla="*/ 57438 h 173650"/>
                <a:gd name="connsiteX22" fmla="*/ 175988 w 223411"/>
                <a:gd name="connsiteY22" fmla="*/ 44081 h 173650"/>
                <a:gd name="connsiteX23" fmla="*/ 135915 w 223411"/>
                <a:gd name="connsiteY23" fmla="*/ 13358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3411" h="173650">
                  <a:moveTo>
                    <a:pt x="87827" y="173650"/>
                  </a:moveTo>
                  <a:cubicBezTo>
                    <a:pt x="57104" y="173650"/>
                    <a:pt x="41075" y="153614"/>
                    <a:pt x="25046" y="130906"/>
                  </a:cubicBezTo>
                  <a:cubicBezTo>
                    <a:pt x="5009" y="105526"/>
                    <a:pt x="-3006" y="84154"/>
                    <a:pt x="1002" y="68124"/>
                  </a:cubicBezTo>
                  <a:cubicBezTo>
                    <a:pt x="3673" y="57438"/>
                    <a:pt x="10352" y="49424"/>
                    <a:pt x="21038" y="44081"/>
                  </a:cubicBezTo>
                  <a:cubicBezTo>
                    <a:pt x="50425" y="29387"/>
                    <a:pt x="91834" y="10686"/>
                    <a:pt x="121221" y="2672"/>
                  </a:cubicBezTo>
                  <a:cubicBezTo>
                    <a:pt x="126565" y="1336"/>
                    <a:pt x="130572" y="0"/>
                    <a:pt x="135915" y="0"/>
                  </a:cubicBezTo>
                  <a:cubicBezTo>
                    <a:pt x="157287" y="0"/>
                    <a:pt x="170645" y="16029"/>
                    <a:pt x="186674" y="34730"/>
                  </a:cubicBezTo>
                  <a:cubicBezTo>
                    <a:pt x="190682" y="38738"/>
                    <a:pt x="193353" y="42745"/>
                    <a:pt x="197360" y="46752"/>
                  </a:cubicBezTo>
                  <a:lnTo>
                    <a:pt x="198696" y="48088"/>
                  </a:lnTo>
                  <a:cubicBezTo>
                    <a:pt x="212054" y="64117"/>
                    <a:pt x="226748" y="80146"/>
                    <a:pt x="222740" y="100183"/>
                  </a:cubicBezTo>
                  <a:cubicBezTo>
                    <a:pt x="218733" y="117548"/>
                    <a:pt x="200032" y="134913"/>
                    <a:pt x="162630" y="150942"/>
                  </a:cubicBezTo>
                  <a:cubicBezTo>
                    <a:pt x="129236" y="166972"/>
                    <a:pt x="106528" y="173650"/>
                    <a:pt x="87827" y="173650"/>
                  </a:cubicBezTo>
                  <a:close/>
                  <a:moveTo>
                    <a:pt x="135915" y="13358"/>
                  </a:moveTo>
                  <a:cubicBezTo>
                    <a:pt x="133243" y="13358"/>
                    <a:pt x="129236" y="13358"/>
                    <a:pt x="125229" y="14694"/>
                  </a:cubicBezTo>
                  <a:cubicBezTo>
                    <a:pt x="95842" y="22708"/>
                    <a:pt x="54433" y="42745"/>
                    <a:pt x="27717" y="56103"/>
                  </a:cubicBezTo>
                  <a:cubicBezTo>
                    <a:pt x="19703" y="60110"/>
                    <a:pt x="15695" y="65453"/>
                    <a:pt x="14360" y="72132"/>
                  </a:cubicBezTo>
                  <a:cubicBezTo>
                    <a:pt x="11688" y="84154"/>
                    <a:pt x="18367" y="102855"/>
                    <a:pt x="35732" y="124227"/>
                  </a:cubicBezTo>
                  <a:cubicBezTo>
                    <a:pt x="54433" y="148271"/>
                    <a:pt x="65119" y="161629"/>
                    <a:pt x="87827" y="161629"/>
                  </a:cubicBezTo>
                  <a:cubicBezTo>
                    <a:pt x="103856" y="161629"/>
                    <a:pt x="125229" y="154950"/>
                    <a:pt x="157287" y="140256"/>
                  </a:cubicBezTo>
                  <a:cubicBezTo>
                    <a:pt x="189346" y="125563"/>
                    <a:pt x="206711" y="112205"/>
                    <a:pt x="209382" y="98847"/>
                  </a:cubicBezTo>
                  <a:cubicBezTo>
                    <a:pt x="212054" y="85490"/>
                    <a:pt x="200032" y="72132"/>
                    <a:pt x="188010" y="58774"/>
                  </a:cubicBezTo>
                  <a:lnTo>
                    <a:pt x="186674" y="57438"/>
                  </a:lnTo>
                  <a:cubicBezTo>
                    <a:pt x="182667" y="53431"/>
                    <a:pt x="178660" y="48088"/>
                    <a:pt x="175988" y="44081"/>
                  </a:cubicBezTo>
                  <a:cubicBezTo>
                    <a:pt x="161295" y="26715"/>
                    <a:pt x="150608" y="13358"/>
                    <a:pt x="135915" y="133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63" name="Freeform: Shape 62">
              <a:extLst>
                <a:ext uri="{FF2B5EF4-FFF2-40B4-BE49-F238E27FC236}">
                  <a16:creationId xmlns="" xmlns:a16="http://schemas.microsoft.com/office/drawing/2014/main" id="{0F159EEF-4166-40D7-A430-B9B39440DC54}"/>
                </a:ext>
              </a:extLst>
            </p:cNvPr>
            <p:cNvSpPr/>
            <p:nvPr/>
          </p:nvSpPr>
          <p:spPr>
            <a:xfrm>
              <a:off x="2818030" y="767455"/>
              <a:ext cx="2007923" cy="1939711"/>
            </a:xfrm>
            <a:custGeom>
              <a:avLst/>
              <a:gdLst>
                <a:gd name="connsiteX0" fmla="*/ 153100 w 2007923"/>
                <a:gd name="connsiteY0" fmla="*/ 465203 h 1939711"/>
                <a:gd name="connsiteX1" fmla="*/ 2158 w 2007923"/>
                <a:gd name="connsiteY1" fmla="*/ 618817 h 1939711"/>
                <a:gd name="connsiteX2" fmla="*/ 163786 w 2007923"/>
                <a:gd name="connsiteY2" fmla="*/ 1282696 h 1939711"/>
                <a:gd name="connsiteX3" fmla="*/ 310721 w 2007923"/>
                <a:gd name="connsiteY3" fmla="*/ 1826356 h 1939711"/>
                <a:gd name="connsiteX4" fmla="*/ 428269 w 2007923"/>
                <a:gd name="connsiteY4" fmla="*/ 1929210 h 1939711"/>
                <a:gd name="connsiteX5" fmla="*/ 1881590 w 2007923"/>
                <a:gd name="connsiteY5" fmla="*/ 1298726 h 1939711"/>
                <a:gd name="connsiteX6" fmla="*/ 2001810 w 2007923"/>
                <a:gd name="connsiteY6" fmla="*/ 1149119 h 1939711"/>
                <a:gd name="connsiteX7" fmla="*/ 1821480 w 2007923"/>
                <a:gd name="connsiteY7" fmla="*/ 188698 h 1939711"/>
                <a:gd name="connsiteX8" fmla="*/ 1619778 w 2007923"/>
                <a:gd name="connsiteY8" fmla="*/ 15048 h 1939711"/>
                <a:gd name="connsiteX9" fmla="*/ 153100 w 2007923"/>
                <a:gd name="connsiteY9" fmla="*/ 465203 h 193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7923" h="1939711">
                  <a:moveTo>
                    <a:pt x="153100" y="465203"/>
                  </a:moveTo>
                  <a:cubicBezTo>
                    <a:pt x="75625" y="494590"/>
                    <a:pt x="-15207" y="530656"/>
                    <a:pt x="2158" y="618817"/>
                  </a:cubicBezTo>
                  <a:cubicBezTo>
                    <a:pt x="24866" y="737701"/>
                    <a:pt x="113027" y="1072980"/>
                    <a:pt x="163786" y="1282696"/>
                  </a:cubicBezTo>
                  <a:cubicBezTo>
                    <a:pt x="214546" y="1492413"/>
                    <a:pt x="293356" y="1760903"/>
                    <a:pt x="310721" y="1826356"/>
                  </a:cubicBezTo>
                  <a:cubicBezTo>
                    <a:pt x="328086" y="1891809"/>
                    <a:pt x="337437" y="1967948"/>
                    <a:pt x="428269" y="1929210"/>
                  </a:cubicBezTo>
                  <a:cubicBezTo>
                    <a:pt x="519102" y="1890473"/>
                    <a:pt x="1773392" y="1353492"/>
                    <a:pt x="1881590" y="1298726"/>
                  </a:cubicBezTo>
                  <a:cubicBezTo>
                    <a:pt x="1989787" y="1243959"/>
                    <a:pt x="2023182" y="1235944"/>
                    <a:pt x="2001810" y="1149119"/>
                  </a:cubicBezTo>
                  <a:cubicBezTo>
                    <a:pt x="1980437" y="1062294"/>
                    <a:pt x="1857546" y="359677"/>
                    <a:pt x="1821480" y="188698"/>
                  </a:cubicBezTo>
                  <a:cubicBezTo>
                    <a:pt x="1785414" y="17720"/>
                    <a:pt x="1766713" y="-27697"/>
                    <a:pt x="1619778" y="15048"/>
                  </a:cubicBezTo>
                  <a:cubicBezTo>
                    <a:pt x="1471508" y="60464"/>
                    <a:pt x="309385" y="405094"/>
                    <a:pt x="153100" y="465203"/>
                  </a:cubicBezTo>
                  <a:close/>
                </a:path>
              </a:pathLst>
            </a:custGeom>
            <a:solidFill>
              <a:srgbClr val="AFD1DF"/>
            </a:solidFill>
            <a:ln w="13347" cap="flat">
              <a:noFill/>
              <a:prstDash val="solid"/>
              <a:miter/>
            </a:ln>
          </p:spPr>
          <p:txBody>
            <a:bodyPr rtlCol="0" anchor="ctr"/>
            <a:lstStyle/>
            <a:p>
              <a:endParaRPr lang="en-US">
                <a:solidFill>
                  <a:prstClr val="black"/>
                </a:solidFill>
              </a:endParaRPr>
            </a:p>
          </p:txBody>
        </p:sp>
        <p:sp>
          <p:nvSpPr>
            <p:cNvPr id="64" name="Freeform: Shape 63">
              <a:extLst>
                <a:ext uri="{FF2B5EF4-FFF2-40B4-BE49-F238E27FC236}">
                  <a16:creationId xmlns="" xmlns:a16="http://schemas.microsoft.com/office/drawing/2014/main" id="{5D72860F-BA09-4C30-8690-63952E8C054F}"/>
                </a:ext>
              </a:extLst>
            </p:cNvPr>
            <p:cNvSpPr/>
            <p:nvPr/>
          </p:nvSpPr>
          <p:spPr>
            <a:xfrm>
              <a:off x="2999966" y="1103112"/>
              <a:ext cx="1323163" cy="1343733"/>
            </a:xfrm>
            <a:custGeom>
              <a:avLst/>
              <a:gdLst>
                <a:gd name="connsiteX0" fmla="*/ 1260185 w 1323163"/>
                <a:gd name="connsiteY0" fmla="*/ 964404 h 1343733"/>
                <a:gd name="connsiteX1" fmla="*/ 1058483 w 1323163"/>
                <a:gd name="connsiteY1" fmla="*/ 1057908 h 1343733"/>
                <a:gd name="connsiteX2" fmla="*/ 1014403 w 1323163"/>
                <a:gd name="connsiteY2" fmla="*/ 1077945 h 1343733"/>
                <a:gd name="connsiteX3" fmla="*/ 836745 w 1323163"/>
                <a:gd name="connsiteY3" fmla="*/ 1156756 h 1343733"/>
                <a:gd name="connsiteX4" fmla="*/ 568255 w 1323163"/>
                <a:gd name="connsiteY4" fmla="*/ 1271632 h 1343733"/>
                <a:gd name="connsiteX5" fmla="*/ 429334 w 1323163"/>
                <a:gd name="connsiteY5" fmla="*/ 1326399 h 1343733"/>
                <a:gd name="connsiteX6" fmla="*/ 224961 w 1323163"/>
                <a:gd name="connsiteY6" fmla="*/ 1215530 h 1343733"/>
                <a:gd name="connsiteX7" fmla="*/ 5894 w 1323163"/>
                <a:gd name="connsiteY7" fmla="*/ 444789 h 1343733"/>
                <a:gd name="connsiteX8" fmla="*/ 135464 w 1323163"/>
                <a:gd name="connsiteY8" fmla="*/ 276481 h 1343733"/>
                <a:gd name="connsiteX9" fmla="*/ 930249 w 1323163"/>
                <a:gd name="connsiteY9" fmla="*/ 18677 h 1343733"/>
                <a:gd name="connsiteX10" fmla="*/ 1119929 w 1323163"/>
                <a:gd name="connsiteY10" fmla="*/ 112181 h 1343733"/>
                <a:gd name="connsiteX11" fmla="*/ 1130615 w 1323163"/>
                <a:gd name="connsiteY11" fmla="*/ 148247 h 1343733"/>
                <a:gd name="connsiteX12" fmla="*/ 1270871 w 1323163"/>
                <a:gd name="connsiteY12" fmla="*/ 666527 h 1343733"/>
                <a:gd name="connsiteX13" fmla="*/ 1280221 w 1323163"/>
                <a:gd name="connsiteY13" fmla="*/ 699921 h 1343733"/>
                <a:gd name="connsiteX14" fmla="*/ 1284229 w 1323163"/>
                <a:gd name="connsiteY14" fmla="*/ 715951 h 1343733"/>
                <a:gd name="connsiteX15" fmla="*/ 1285565 w 1323163"/>
                <a:gd name="connsiteY15" fmla="*/ 718622 h 1343733"/>
                <a:gd name="connsiteX16" fmla="*/ 1292243 w 1323163"/>
                <a:gd name="connsiteY16" fmla="*/ 745338 h 1343733"/>
                <a:gd name="connsiteX17" fmla="*/ 1308273 w 1323163"/>
                <a:gd name="connsiteY17" fmla="*/ 802776 h 1343733"/>
                <a:gd name="connsiteX18" fmla="*/ 1260185 w 1323163"/>
                <a:gd name="connsiteY18" fmla="*/ 964404 h 134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163" h="1343733">
                  <a:moveTo>
                    <a:pt x="1260185" y="964404"/>
                  </a:moveTo>
                  <a:cubicBezTo>
                    <a:pt x="1241484" y="975090"/>
                    <a:pt x="1162673" y="1012492"/>
                    <a:pt x="1058483" y="1057908"/>
                  </a:cubicBezTo>
                  <a:cubicBezTo>
                    <a:pt x="1043790" y="1064587"/>
                    <a:pt x="1029096" y="1071266"/>
                    <a:pt x="1014403" y="1077945"/>
                  </a:cubicBezTo>
                  <a:cubicBezTo>
                    <a:pt x="958300" y="1103325"/>
                    <a:pt x="896855" y="1130040"/>
                    <a:pt x="836745" y="1156756"/>
                  </a:cubicBezTo>
                  <a:cubicBezTo>
                    <a:pt x="740569" y="1198164"/>
                    <a:pt x="644394" y="1239573"/>
                    <a:pt x="568255" y="1271632"/>
                  </a:cubicBezTo>
                  <a:cubicBezTo>
                    <a:pt x="505473" y="1298347"/>
                    <a:pt x="456050" y="1317048"/>
                    <a:pt x="429334" y="1326399"/>
                  </a:cubicBezTo>
                  <a:cubicBezTo>
                    <a:pt x="303771" y="1369143"/>
                    <a:pt x="261027" y="1333078"/>
                    <a:pt x="224961" y="1215530"/>
                  </a:cubicBezTo>
                  <a:cubicBezTo>
                    <a:pt x="188895" y="1097982"/>
                    <a:pt x="29938" y="542300"/>
                    <a:pt x="5894" y="444789"/>
                  </a:cubicBezTo>
                  <a:cubicBezTo>
                    <a:pt x="-18150" y="348613"/>
                    <a:pt x="32610" y="315219"/>
                    <a:pt x="135464" y="276481"/>
                  </a:cubicBezTo>
                  <a:cubicBezTo>
                    <a:pt x="224961" y="243087"/>
                    <a:pt x="760606" y="74780"/>
                    <a:pt x="930249" y="18677"/>
                  </a:cubicBezTo>
                  <a:cubicBezTo>
                    <a:pt x="1098556" y="-36089"/>
                    <a:pt x="1098556" y="40050"/>
                    <a:pt x="1119929" y="112181"/>
                  </a:cubicBezTo>
                  <a:cubicBezTo>
                    <a:pt x="1122600" y="120196"/>
                    <a:pt x="1125272" y="132218"/>
                    <a:pt x="1130615" y="148247"/>
                  </a:cubicBezTo>
                  <a:cubicBezTo>
                    <a:pt x="1158666" y="249766"/>
                    <a:pt x="1225455" y="500891"/>
                    <a:pt x="1270871" y="666527"/>
                  </a:cubicBezTo>
                  <a:cubicBezTo>
                    <a:pt x="1273542" y="678549"/>
                    <a:pt x="1277550" y="689235"/>
                    <a:pt x="1280221" y="699921"/>
                  </a:cubicBezTo>
                  <a:cubicBezTo>
                    <a:pt x="1281557" y="705264"/>
                    <a:pt x="1282893" y="710607"/>
                    <a:pt x="1284229" y="715951"/>
                  </a:cubicBezTo>
                  <a:cubicBezTo>
                    <a:pt x="1284229" y="717286"/>
                    <a:pt x="1284229" y="718622"/>
                    <a:pt x="1285565" y="718622"/>
                  </a:cubicBezTo>
                  <a:cubicBezTo>
                    <a:pt x="1288236" y="727972"/>
                    <a:pt x="1290908" y="737323"/>
                    <a:pt x="1292243" y="745338"/>
                  </a:cubicBezTo>
                  <a:cubicBezTo>
                    <a:pt x="1298922" y="769382"/>
                    <a:pt x="1304265" y="789418"/>
                    <a:pt x="1308273" y="802776"/>
                  </a:cubicBezTo>
                  <a:cubicBezTo>
                    <a:pt x="1340331" y="913645"/>
                    <a:pt x="1318959" y="931010"/>
                    <a:pt x="1260185" y="964404"/>
                  </a:cubicBezTo>
                  <a:close/>
                </a:path>
              </a:pathLst>
            </a:custGeom>
            <a:solidFill>
              <a:srgbClr val="FFFFFF"/>
            </a:solidFill>
            <a:ln w="13347" cap="flat">
              <a:noFill/>
              <a:prstDash val="solid"/>
              <a:miter/>
            </a:ln>
          </p:spPr>
          <p:txBody>
            <a:bodyPr rtlCol="0" anchor="ctr"/>
            <a:lstStyle/>
            <a:p>
              <a:endParaRPr lang="en-US">
                <a:solidFill>
                  <a:prstClr val="black"/>
                </a:solidFill>
              </a:endParaRPr>
            </a:p>
          </p:txBody>
        </p:sp>
        <p:sp>
          <p:nvSpPr>
            <p:cNvPr id="65" name="Freeform: Shape 64">
              <a:extLst>
                <a:ext uri="{FF2B5EF4-FFF2-40B4-BE49-F238E27FC236}">
                  <a16:creationId xmlns="" xmlns:a16="http://schemas.microsoft.com/office/drawing/2014/main" id="{D89865E4-A9CE-424E-A7FE-B6C04FD18470}"/>
                </a:ext>
              </a:extLst>
            </p:cNvPr>
            <p:cNvSpPr/>
            <p:nvPr/>
          </p:nvSpPr>
          <p:spPr>
            <a:xfrm>
              <a:off x="3922200" y="1925924"/>
              <a:ext cx="137584" cy="255132"/>
            </a:xfrm>
            <a:custGeom>
              <a:avLst/>
              <a:gdLst>
                <a:gd name="connsiteX0" fmla="*/ 137585 w 137584"/>
                <a:gd name="connsiteY0" fmla="*/ 235096 h 255132"/>
                <a:gd name="connsiteX1" fmla="*/ 93504 w 137584"/>
                <a:gd name="connsiteY1" fmla="*/ 255132 h 255132"/>
                <a:gd name="connsiteX2" fmla="*/ 5343 w 137584"/>
                <a:gd name="connsiteY2" fmla="*/ 38737 h 255132"/>
                <a:gd name="connsiteX3" fmla="*/ 0 w 137584"/>
                <a:gd name="connsiteY3" fmla="*/ 26715 h 255132"/>
                <a:gd name="connsiteX4" fmla="*/ 37402 w 137584"/>
                <a:gd name="connsiteY4" fmla="*/ 0 h 255132"/>
                <a:gd name="connsiteX5" fmla="*/ 48088 w 137584"/>
                <a:gd name="connsiteY5" fmla="*/ 25380 h 255132"/>
                <a:gd name="connsiteX6" fmla="*/ 137585 w 137584"/>
                <a:gd name="connsiteY6" fmla="*/ 235096 h 25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584" h="255132">
                  <a:moveTo>
                    <a:pt x="137585" y="235096"/>
                  </a:moveTo>
                  <a:cubicBezTo>
                    <a:pt x="122891" y="241775"/>
                    <a:pt x="108198" y="248454"/>
                    <a:pt x="93504" y="255132"/>
                  </a:cubicBezTo>
                  <a:cubicBezTo>
                    <a:pt x="72132" y="215059"/>
                    <a:pt x="25380" y="89497"/>
                    <a:pt x="5343" y="38737"/>
                  </a:cubicBezTo>
                  <a:cubicBezTo>
                    <a:pt x="4007" y="34730"/>
                    <a:pt x="2672" y="30723"/>
                    <a:pt x="0" y="26715"/>
                  </a:cubicBezTo>
                  <a:lnTo>
                    <a:pt x="37402" y="0"/>
                  </a:lnTo>
                  <a:cubicBezTo>
                    <a:pt x="37402" y="0"/>
                    <a:pt x="41409" y="9350"/>
                    <a:pt x="48088" y="25380"/>
                  </a:cubicBezTo>
                  <a:cubicBezTo>
                    <a:pt x="69460" y="77475"/>
                    <a:pt x="117548" y="192351"/>
                    <a:pt x="137585" y="235096"/>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grpSp>
          <p:nvGrpSpPr>
            <p:cNvPr id="66" name="Graphic 16">
              <a:extLst>
                <a:ext uri="{FF2B5EF4-FFF2-40B4-BE49-F238E27FC236}">
                  <a16:creationId xmlns="" xmlns:a16="http://schemas.microsoft.com/office/drawing/2014/main" id="{323F7424-BC32-40BD-9249-8919E10B0A24}"/>
                </a:ext>
              </a:extLst>
            </p:cNvPr>
            <p:cNvGrpSpPr/>
            <p:nvPr/>
          </p:nvGrpSpPr>
          <p:grpSpPr>
            <a:xfrm>
              <a:off x="3707018" y="1246997"/>
              <a:ext cx="584381" cy="756402"/>
              <a:chOff x="3707018" y="1246997"/>
              <a:chExt cx="584381" cy="756402"/>
            </a:xfrm>
          </p:grpSpPr>
          <p:sp>
            <p:nvSpPr>
              <p:cNvPr id="67" name="Freeform: Shape 66">
                <a:extLst>
                  <a:ext uri="{FF2B5EF4-FFF2-40B4-BE49-F238E27FC236}">
                    <a16:creationId xmlns="" xmlns:a16="http://schemas.microsoft.com/office/drawing/2014/main" id="{79AE79B6-D8E0-42D5-8932-BB42FF4D28FB}"/>
                  </a:ext>
                </a:extLst>
              </p:cNvPr>
              <p:cNvSpPr/>
              <p:nvPr/>
            </p:nvSpPr>
            <p:spPr>
              <a:xfrm>
                <a:off x="3713618" y="1254031"/>
                <a:ext cx="570576" cy="743515"/>
              </a:xfrm>
              <a:custGeom>
                <a:avLst/>
                <a:gdLst>
                  <a:gd name="connsiteX0" fmla="*/ 570577 w 570576"/>
                  <a:gd name="connsiteY0" fmla="*/ 567703 h 743515"/>
                  <a:gd name="connsiteX1" fmla="*/ 75005 w 570576"/>
                  <a:gd name="connsiteY1" fmla="*/ 741354 h 743515"/>
                  <a:gd name="connsiteX2" fmla="*/ 4209 w 570576"/>
                  <a:gd name="connsiteY2" fmla="*/ 228417 h 743515"/>
                  <a:gd name="connsiteX3" fmla="*/ 49625 w 570576"/>
                  <a:gd name="connsiteY3" fmla="*/ 136249 h 743515"/>
                  <a:gd name="connsiteX4" fmla="*/ 418299 w 570576"/>
                  <a:gd name="connsiteY4" fmla="*/ 0 h 743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76" h="743515">
                    <a:moveTo>
                      <a:pt x="570577" y="567703"/>
                    </a:moveTo>
                    <a:cubicBezTo>
                      <a:pt x="531839" y="601098"/>
                      <a:pt x="81684" y="764062"/>
                      <a:pt x="75005" y="741354"/>
                    </a:cubicBezTo>
                    <a:cubicBezTo>
                      <a:pt x="68326" y="717310"/>
                      <a:pt x="13559" y="295206"/>
                      <a:pt x="4209" y="228417"/>
                    </a:cubicBezTo>
                    <a:cubicBezTo>
                      <a:pt x="-5141" y="161628"/>
                      <a:pt x="-2470" y="154950"/>
                      <a:pt x="49625" y="136249"/>
                    </a:cubicBezTo>
                    <a:cubicBezTo>
                      <a:pt x="101720" y="118884"/>
                      <a:pt x="314108" y="29387"/>
                      <a:pt x="418299" y="0"/>
                    </a:cubicBezTo>
                  </a:path>
                </a:pathLst>
              </a:custGeom>
              <a:solidFill>
                <a:srgbClr val="FFFFFF"/>
              </a:solidFill>
              <a:ln w="13347" cap="flat">
                <a:noFill/>
                <a:prstDash val="solid"/>
                <a:miter/>
              </a:ln>
            </p:spPr>
            <p:txBody>
              <a:bodyPr rtlCol="0" anchor="ctr"/>
              <a:lstStyle/>
              <a:p>
                <a:endParaRPr lang="en-US">
                  <a:solidFill>
                    <a:prstClr val="black"/>
                  </a:solidFill>
                </a:endParaRPr>
              </a:p>
            </p:txBody>
          </p:sp>
          <p:sp>
            <p:nvSpPr>
              <p:cNvPr id="68" name="Freeform: Shape 67">
                <a:extLst>
                  <a:ext uri="{FF2B5EF4-FFF2-40B4-BE49-F238E27FC236}">
                    <a16:creationId xmlns="" xmlns:a16="http://schemas.microsoft.com/office/drawing/2014/main" id="{88C4634B-3160-48A4-ABDB-1D41F22F2AEB}"/>
                  </a:ext>
                </a:extLst>
              </p:cNvPr>
              <p:cNvSpPr/>
              <p:nvPr/>
            </p:nvSpPr>
            <p:spPr>
              <a:xfrm>
                <a:off x="3707018" y="1246997"/>
                <a:ext cx="584381" cy="756402"/>
              </a:xfrm>
              <a:custGeom>
                <a:avLst/>
                <a:gdLst>
                  <a:gd name="connsiteX0" fmla="*/ 86948 w 584381"/>
                  <a:gd name="connsiteY0" fmla="*/ 756403 h 756402"/>
                  <a:gd name="connsiteX1" fmla="*/ 81605 w 584381"/>
                  <a:gd name="connsiteY1" fmla="*/ 756403 h 756402"/>
                  <a:gd name="connsiteX2" fmla="*/ 74926 w 584381"/>
                  <a:gd name="connsiteY2" fmla="*/ 749724 h 756402"/>
                  <a:gd name="connsiteX3" fmla="*/ 16152 w 584381"/>
                  <a:gd name="connsiteY3" fmla="*/ 324948 h 756402"/>
                  <a:gd name="connsiteX4" fmla="*/ 4130 w 584381"/>
                  <a:gd name="connsiteY4" fmla="*/ 235451 h 756402"/>
                  <a:gd name="connsiteX5" fmla="*/ 53554 w 584381"/>
                  <a:gd name="connsiteY5" fmla="*/ 136604 h 756402"/>
                  <a:gd name="connsiteX6" fmla="*/ 143051 w 584381"/>
                  <a:gd name="connsiteY6" fmla="*/ 101874 h 756402"/>
                  <a:gd name="connsiteX7" fmla="*/ 422227 w 584381"/>
                  <a:gd name="connsiteY7" fmla="*/ 355 h 756402"/>
                  <a:gd name="connsiteX8" fmla="*/ 430242 w 584381"/>
                  <a:gd name="connsiteY8" fmla="*/ 4363 h 756402"/>
                  <a:gd name="connsiteX9" fmla="*/ 426235 w 584381"/>
                  <a:gd name="connsiteY9" fmla="*/ 12377 h 756402"/>
                  <a:gd name="connsiteX10" fmla="*/ 148394 w 584381"/>
                  <a:gd name="connsiteY10" fmla="*/ 113896 h 756402"/>
                  <a:gd name="connsiteX11" fmla="*/ 58897 w 584381"/>
                  <a:gd name="connsiteY11" fmla="*/ 148626 h 756402"/>
                  <a:gd name="connsiteX12" fmla="*/ 17488 w 584381"/>
                  <a:gd name="connsiteY12" fmla="*/ 232780 h 756402"/>
                  <a:gd name="connsiteX13" fmla="*/ 29510 w 584381"/>
                  <a:gd name="connsiteY13" fmla="*/ 322277 h 756402"/>
                  <a:gd name="connsiteX14" fmla="*/ 86948 w 584381"/>
                  <a:gd name="connsiteY14" fmla="*/ 741709 h 756402"/>
                  <a:gd name="connsiteX15" fmla="*/ 573170 w 584381"/>
                  <a:gd name="connsiteY15" fmla="*/ 568059 h 756402"/>
                  <a:gd name="connsiteX16" fmla="*/ 582520 w 584381"/>
                  <a:gd name="connsiteY16" fmla="*/ 569395 h 756402"/>
                  <a:gd name="connsiteX17" fmla="*/ 581184 w 584381"/>
                  <a:gd name="connsiteY17" fmla="*/ 578745 h 756402"/>
                  <a:gd name="connsiteX18" fmla="*/ 86948 w 584381"/>
                  <a:gd name="connsiteY18" fmla="*/ 756403 h 7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381" h="756402">
                    <a:moveTo>
                      <a:pt x="86948" y="756403"/>
                    </a:moveTo>
                    <a:cubicBezTo>
                      <a:pt x="84277" y="756403"/>
                      <a:pt x="82941" y="756403"/>
                      <a:pt x="81605" y="756403"/>
                    </a:cubicBezTo>
                    <a:cubicBezTo>
                      <a:pt x="77598" y="755067"/>
                      <a:pt x="74926" y="752395"/>
                      <a:pt x="74926" y="749724"/>
                    </a:cubicBezTo>
                    <a:cubicBezTo>
                      <a:pt x="69583" y="732359"/>
                      <a:pt x="41532" y="521307"/>
                      <a:pt x="16152" y="324948"/>
                    </a:cubicBezTo>
                    <a:cubicBezTo>
                      <a:pt x="10809" y="283539"/>
                      <a:pt x="6802" y="250145"/>
                      <a:pt x="4130" y="235451"/>
                    </a:cubicBezTo>
                    <a:cubicBezTo>
                      <a:pt x="-5220" y="167327"/>
                      <a:pt x="-2548" y="155305"/>
                      <a:pt x="53554" y="136604"/>
                    </a:cubicBezTo>
                    <a:cubicBezTo>
                      <a:pt x="69583" y="131261"/>
                      <a:pt x="101642" y="117903"/>
                      <a:pt x="143051" y="101874"/>
                    </a:cubicBezTo>
                    <a:cubicBezTo>
                      <a:pt x="231212" y="67144"/>
                      <a:pt x="351431" y="20392"/>
                      <a:pt x="422227" y="355"/>
                    </a:cubicBezTo>
                    <a:cubicBezTo>
                      <a:pt x="426235" y="-980"/>
                      <a:pt x="428906" y="1691"/>
                      <a:pt x="430242" y="4363"/>
                    </a:cubicBezTo>
                    <a:cubicBezTo>
                      <a:pt x="431578" y="8370"/>
                      <a:pt x="428906" y="11042"/>
                      <a:pt x="426235" y="12377"/>
                    </a:cubicBezTo>
                    <a:cubicBezTo>
                      <a:pt x="355439" y="32414"/>
                      <a:pt x="235219" y="79166"/>
                      <a:pt x="148394" y="113896"/>
                    </a:cubicBezTo>
                    <a:cubicBezTo>
                      <a:pt x="108321" y="129925"/>
                      <a:pt x="74926" y="141947"/>
                      <a:pt x="58897" y="148626"/>
                    </a:cubicBezTo>
                    <a:cubicBezTo>
                      <a:pt x="10809" y="164655"/>
                      <a:pt x="9474" y="168663"/>
                      <a:pt x="17488" y="232780"/>
                    </a:cubicBezTo>
                    <a:cubicBezTo>
                      <a:pt x="20160" y="247473"/>
                      <a:pt x="24167" y="280868"/>
                      <a:pt x="29510" y="322277"/>
                    </a:cubicBezTo>
                    <a:cubicBezTo>
                      <a:pt x="46875" y="458525"/>
                      <a:pt x="80269" y="709651"/>
                      <a:pt x="86948" y="741709"/>
                    </a:cubicBezTo>
                    <a:cubicBezTo>
                      <a:pt x="127022" y="745717"/>
                      <a:pt x="534432" y="601453"/>
                      <a:pt x="573170" y="568059"/>
                    </a:cubicBezTo>
                    <a:cubicBezTo>
                      <a:pt x="575841" y="565387"/>
                      <a:pt x="579848" y="565387"/>
                      <a:pt x="582520" y="569395"/>
                    </a:cubicBezTo>
                    <a:cubicBezTo>
                      <a:pt x="585192" y="572066"/>
                      <a:pt x="585192" y="576073"/>
                      <a:pt x="581184" y="578745"/>
                    </a:cubicBezTo>
                    <a:cubicBezTo>
                      <a:pt x="546454" y="609468"/>
                      <a:pt x="152401" y="756403"/>
                      <a:pt x="86948" y="75640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sp>
          <p:nvSpPr>
            <p:cNvPr id="69" name="Freeform: Shape 68">
              <a:extLst>
                <a:ext uri="{FF2B5EF4-FFF2-40B4-BE49-F238E27FC236}">
                  <a16:creationId xmlns="" xmlns:a16="http://schemas.microsoft.com/office/drawing/2014/main" id="{2E26CFDF-610C-411E-8B07-3541F799D7A5}"/>
                </a:ext>
              </a:extLst>
            </p:cNvPr>
            <p:cNvSpPr/>
            <p:nvPr/>
          </p:nvSpPr>
          <p:spPr>
            <a:xfrm>
              <a:off x="3501432" y="2055494"/>
              <a:ext cx="336614" cy="319249"/>
            </a:xfrm>
            <a:custGeom>
              <a:avLst/>
              <a:gdLst>
                <a:gd name="connsiteX0" fmla="*/ 336615 w 336614"/>
                <a:gd name="connsiteY0" fmla="*/ 204373 h 319249"/>
                <a:gd name="connsiteX1" fmla="*/ 68124 w 336614"/>
                <a:gd name="connsiteY1" fmla="*/ 319250 h 319249"/>
                <a:gd name="connsiteX2" fmla="*/ 0 w 336614"/>
                <a:gd name="connsiteY2" fmla="*/ 68124 h 319249"/>
                <a:gd name="connsiteX3" fmla="*/ 221738 w 336614"/>
                <a:gd name="connsiteY3" fmla="*/ 0 h 319249"/>
                <a:gd name="connsiteX4" fmla="*/ 336615 w 336614"/>
                <a:gd name="connsiteY4" fmla="*/ 204373 h 319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14" h="319249">
                  <a:moveTo>
                    <a:pt x="336615" y="204373"/>
                  </a:moveTo>
                  <a:cubicBezTo>
                    <a:pt x="240439" y="245782"/>
                    <a:pt x="144263" y="287191"/>
                    <a:pt x="68124" y="319250"/>
                  </a:cubicBezTo>
                  <a:cubicBezTo>
                    <a:pt x="42745" y="255133"/>
                    <a:pt x="2672" y="126898"/>
                    <a:pt x="0" y="68124"/>
                  </a:cubicBezTo>
                  <a:cubicBezTo>
                    <a:pt x="86825" y="5343"/>
                    <a:pt x="221738" y="0"/>
                    <a:pt x="221738" y="0"/>
                  </a:cubicBezTo>
                  <a:cubicBezTo>
                    <a:pt x="221738" y="0"/>
                    <a:pt x="311235" y="120220"/>
                    <a:pt x="336615" y="20437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70" name="Freeform: Shape 69">
              <a:extLst>
                <a:ext uri="{FF2B5EF4-FFF2-40B4-BE49-F238E27FC236}">
                  <a16:creationId xmlns="" xmlns:a16="http://schemas.microsoft.com/office/drawing/2014/main" id="{9C6825EB-FD49-4670-97BE-DFE48E1DC9FD}"/>
                </a:ext>
              </a:extLst>
            </p:cNvPr>
            <p:cNvSpPr/>
            <p:nvPr/>
          </p:nvSpPr>
          <p:spPr>
            <a:xfrm>
              <a:off x="3288557" y="2120947"/>
              <a:ext cx="107133" cy="144198"/>
            </a:xfrm>
            <a:custGeom>
              <a:avLst/>
              <a:gdLst>
                <a:gd name="connsiteX0" fmla="*/ 43232 w 107133"/>
                <a:gd name="connsiteY0" fmla="*/ 4007 h 144198"/>
                <a:gd name="connsiteX1" fmla="*/ 7166 w 107133"/>
                <a:gd name="connsiteY1" fmla="*/ 133577 h 144198"/>
                <a:gd name="connsiteX2" fmla="*/ 80633 w 107133"/>
                <a:gd name="connsiteY2" fmla="*/ 76139 h 144198"/>
                <a:gd name="connsiteX3" fmla="*/ 102006 w 107133"/>
                <a:gd name="connsiteY3" fmla="*/ 20037 h 144198"/>
                <a:gd name="connsiteX4" fmla="*/ 43232 w 107133"/>
                <a:gd name="connsiteY4" fmla="*/ 4007 h 14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33" h="144198">
                  <a:moveTo>
                    <a:pt x="43232" y="4007"/>
                  </a:moveTo>
                  <a:cubicBezTo>
                    <a:pt x="36553" y="45416"/>
                    <a:pt x="-19550" y="101519"/>
                    <a:pt x="7166" y="133577"/>
                  </a:cubicBezTo>
                  <a:cubicBezTo>
                    <a:pt x="33881" y="165636"/>
                    <a:pt x="73954" y="118884"/>
                    <a:pt x="80633" y="76139"/>
                  </a:cubicBezTo>
                  <a:cubicBezTo>
                    <a:pt x="76626" y="153614"/>
                    <a:pt x="122042" y="108198"/>
                    <a:pt x="102006" y="20037"/>
                  </a:cubicBezTo>
                  <a:cubicBezTo>
                    <a:pt x="77962" y="-12022"/>
                    <a:pt x="43232" y="4007"/>
                    <a:pt x="43232" y="4007"/>
                  </a:cubicBezTo>
                  <a:close/>
                </a:path>
              </a:pathLst>
            </a:custGeom>
            <a:solidFill>
              <a:srgbClr val="FFA66B"/>
            </a:solidFill>
            <a:ln w="13347" cap="flat">
              <a:noFill/>
              <a:prstDash val="solid"/>
              <a:miter/>
            </a:ln>
          </p:spPr>
          <p:txBody>
            <a:bodyPr rtlCol="0" anchor="ctr"/>
            <a:lstStyle/>
            <a:p>
              <a:endParaRPr lang="en-US">
                <a:solidFill>
                  <a:prstClr val="black"/>
                </a:solidFill>
              </a:endParaRPr>
            </a:p>
          </p:txBody>
        </p:sp>
        <p:sp>
          <p:nvSpPr>
            <p:cNvPr id="71" name="Freeform: Shape 70">
              <a:extLst>
                <a:ext uri="{FF2B5EF4-FFF2-40B4-BE49-F238E27FC236}">
                  <a16:creationId xmlns="" xmlns:a16="http://schemas.microsoft.com/office/drawing/2014/main" id="{03D54AF6-C3A7-489C-AA47-1B2F7DA8538E}"/>
                </a:ext>
              </a:extLst>
            </p:cNvPr>
            <p:cNvSpPr/>
            <p:nvPr/>
          </p:nvSpPr>
          <p:spPr>
            <a:xfrm>
              <a:off x="3780608" y="1569705"/>
              <a:ext cx="123396" cy="104532"/>
            </a:xfrm>
            <a:custGeom>
              <a:avLst/>
              <a:gdLst>
                <a:gd name="connsiteX0" fmla="*/ 0 w 123396"/>
                <a:gd name="connsiteY0" fmla="*/ 79715 h 104532"/>
                <a:gd name="connsiteX1" fmla="*/ 41409 w 123396"/>
                <a:gd name="connsiteY1" fmla="*/ 904 h 104532"/>
                <a:gd name="connsiteX2" fmla="*/ 36066 w 123396"/>
                <a:gd name="connsiteY2" fmla="*/ 35634 h 104532"/>
                <a:gd name="connsiteX3" fmla="*/ 122891 w 123396"/>
                <a:gd name="connsiteY3" fmla="*/ 19605 h 104532"/>
                <a:gd name="connsiteX4" fmla="*/ 52095 w 123396"/>
                <a:gd name="connsiteY4" fmla="*/ 102423 h 104532"/>
                <a:gd name="connsiteX5" fmla="*/ 0 w 123396"/>
                <a:gd name="connsiteY5" fmla="*/ 79715 h 10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96" h="104532">
                  <a:moveTo>
                    <a:pt x="0" y="79715"/>
                  </a:moveTo>
                  <a:cubicBezTo>
                    <a:pt x="4007" y="24948"/>
                    <a:pt x="20037" y="-5775"/>
                    <a:pt x="41409" y="904"/>
                  </a:cubicBezTo>
                  <a:cubicBezTo>
                    <a:pt x="62781" y="6247"/>
                    <a:pt x="36066" y="35634"/>
                    <a:pt x="36066" y="35634"/>
                  </a:cubicBezTo>
                  <a:cubicBezTo>
                    <a:pt x="78811" y="14262"/>
                    <a:pt x="114876" y="-9782"/>
                    <a:pt x="122891" y="19605"/>
                  </a:cubicBezTo>
                  <a:cubicBezTo>
                    <a:pt x="129570" y="48992"/>
                    <a:pt x="68124" y="91737"/>
                    <a:pt x="52095" y="102423"/>
                  </a:cubicBezTo>
                  <a:cubicBezTo>
                    <a:pt x="36066" y="113109"/>
                    <a:pt x="0" y="79715"/>
                    <a:pt x="0" y="79715"/>
                  </a:cubicBezTo>
                  <a:close/>
                </a:path>
              </a:pathLst>
            </a:custGeom>
            <a:solidFill>
              <a:srgbClr val="FFA66B"/>
            </a:solidFill>
            <a:ln w="13347" cap="flat">
              <a:noFill/>
              <a:prstDash val="solid"/>
              <a:miter/>
            </a:ln>
          </p:spPr>
          <p:txBody>
            <a:bodyPr rtlCol="0" anchor="ctr"/>
            <a:lstStyle/>
            <a:p>
              <a:endParaRPr lang="en-US">
                <a:solidFill>
                  <a:prstClr val="black"/>
                </a:solidFill>
              </a:endParaRPr>
            </a:p>
          </p:txBody>
        </p:sp>
        <p:sp>
          <p:nvSpPr>
            <p:cNvPr id="72" name="Freeform: Shape 71">
              <a:extLst>
                <a:ext uri="{FF2B5EF4-FFF2-40B4-BE49-F238E27FC236}">
                  <a16:creationId xmlns="" xmlns:a16="http://schemas.microsoft.com/office/drawing/2014/main" id="{ACAEF683-1310-4D21-8839-6073EE479542}"/>
                </a:ext>
              </a:extLst>
            </p:cNvPr>
            <p:cNvSpPr/>
            <p:nvPr/>
          </p:nvSpPr>
          <p:spPr>
            <a:xfrm>
              <a:off x="3294329" y="1647260"/>
              <a:ext cx="555739" cy="517844"/>
            </a:xfrm>
            <a:custGeom>
              <a:avLst/>
              <a:gdLst>
                <a:gd name="connsiteX0" fmla="*/ 58 w 555739"/>
                <a:gd name="connsiteY0" fmla="*/ 492388 h 517844"/>
                <a:gd name="connsiteX1" fmla="*/ 105584 w 555739"/>
                <a:gd name="connsiteY1" fmla="*/ 517767 h 517844"/>
                <a:gd name="connsiteX2" fmla="*/ 146993 w 555739"/>
                <a:gd name="connsiteY2" fmla="*/ 345453 h 517844"/>
                <a:gd name="connsiteX3" fmla="*/ 184394 w 555739"/>
                <a:gd name="connsiteY3" fmla="*/ 508417 h 517844"/>
                <a:gd name="connsiteX4" fmla="*/ 451549 w 555739"/>
                <a:gd name="connsiteY4" fmla="*/ 397548 h 517844"/>
                <a:gd name="connsiteX5" fmla="*/ 379417 w 555739"/>
                <a:gd name="connsiteY5" fmla="*/ 238591 h 517844"/>
                <a:gd name="connsiteX6" fmla="*/ 555739 w 555739"/>
                <a:gd name="connsiteY6" fmla="*/ 31546 h 517844"/>
                <a:gd name="connsiteX7" fmla="*/ 478264 w 555739"/>
                <a:gd name="connsiteY7" fmla="*/ 823 h 517844"/>
                <a:gd name="connsiteX8" fmla="*/ 422162 w 555739"/>
                <a:gd name="connsiteY8" fmla="*/ 138408 h 517844"/>
                <a:gd name="connsiteX9" fmla="*/ 211110 w 555739"/>
                <a:gd name="connsiteY9" fmla="*/ 102342 h 517844"/>
                <a:gd name="connsiteX10" fmla="*/ 58 w 555739"/>
                <a:gd name="connsiteY10" fmla="*/ 492388 h 51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739" h="517844">
                  <a:moveTo>
                    <a:pt x="58" y="492388"/>
                  </a:moveTo>
                  <a:cubicBezTo>
                    <a:pt x="-2614" y="504409"/>
                    <a:pt x="88219" y="513760"/>
                    <a:pt x="105584" y="517767"/>
                  </a:cubicBezTo>
                  <a:cubicBezTo>
                    <a:pt x="124285" y="521774"/>
                    <a:pt x="142985" y="369496"/>
                    <a:pt x="146993" y="345453"/>
                  </a:cubicBezTo>
                  <a:cubicBezTo>
                    <a:pt x="160350" y="457657"/>
                    <a:pt x="171037" y="508417"/>
                    <a:pt x="184394" y="508417"/>
                  </a:cubicBezTo>
                  <a:cubicBezTo>
                    <a:pt x="197752" y="508417"/>
                    <a:pt x="452885" y="417584"/>
                    <a:pt x="451549" y="397548"/>
                  </a:cubicBezTo>
                  <a:cubicBezTo>
                    <a:pt x="450213" y="377511"/>
                    <a:pt x="379417" y="238591"/>
                    <a:pt x="379417" y="238591"/>
                  </a:cubicBezTo>
                  <a:cubicBezTo>
                    <a:pt x="452885" y="267978"/>
                    <a:pt x="545053" y="250613"/>
                    <a:pt x="555739" y="31546"/>
                  </a:cubicBezTo>
                  <a:cubicBezTo>
                    <a:pt x="519673" y="7502"/>
                    <a:pt x="483607" y="-3184"/>
                    <a:pt x="478264" y="823"/>
                  </a:cubicBezTo>
                  <a:cubicBezTo>
                    <a:pt x="472921" y="4830"/>
                    <a:pt x="458228" y="135736"/>
                    <a:pt x="422162" y="138408"/>
                  </a:cubicBezTo>
                  <a:cubicBezTo>
                    <a:pt x="386096" y="139743"/>
                    <a:pt x="303278" y="71619"/>
                    <a:pt x="211110" y="102342"/>
                  </a:cubicBezTo>
                  <a:cubicBezTo>
                    <a:pt x="118942" y="133065"/>
                    <a:pt x="21430" y="205196"/>
                    <a:pt x="58" y="492388"/>
                  </a:cubicBezTo>
                  <a:close/>
                </a:path>
              </a:pathLst>
            </a:custGeom>
            <a:solidFill>
              <a:srgbClr val="99BB4E"/>
            </a:solidFill>
            <a:ln w="13347" cap="flat">
              <a:noFill/>
              <a:prstDash val="solid"/>
              <a:miter/>
            </a:ln>
          </p:spPr>
          <p:txBody>
            <a:bodyPr rtlCol="0" anchor="ctr"/>
            <a:lstStyle/>
            <a:p>
              <a:endParaRPr lang="en-US">
                <a:solidFill>
                  <a:prstClr val="black"/>
                </a:solidFill>
              </a:endParaRPr>
            </a:p>
          </p:txBody>
        </p:sp>
        <p:sp>
          <p:nvSpPr>
            <p:cNvPr id="73" name="Freeform: Shape 72">
              <a:extLst>
                <a:ext uri="{FF2B5EF4-FFF2-40B4-BE49-F238E27FC236}">
                  <a16:creationId xmlns="" xmlns:a16="http://schemas.microsoft.com/office/drawing/2014/main" id="{74B1DF4B-1DDA-43E9-BB90-660F33580440}"/>
                </a:ext>
              </a:extLst>
            </p:cNvPr>
            <p:cNvSpPr/>
            <p:nvPr/>
          </p:nvSpPr>
          <p:spPr>
            <a:xfrm>
              <a:off x="3336664" y="1491090"/>
              <a:ext cx="196931" cy="295786"/>
            </a:xfrm>
            <a:custGeom>
              <a:avLst/>
              <a:gdLst>
                <a:gd name="connsiteX0" fmla="*/ 122023 w 196931"/>
                <a:gd name="connsiteY0" fmla="*/ 286563 h 295786"/>
                <a:gd name="connsiteX1" fmla="*/ 100651 w 196931"/>
                <a:gd name="connsiteY1" fmla="*/ 225118 h 295786"/>
                <a:gd name="connsiteX2" fmla="*/ 468 w 196931"/>
                <a:gd name="connsiteY2" fmla="*/ 112913 h 295786"/>
                <a:gd name="connsiteX3" fmla="*/ 156753 w 196931"/>
                <a:gd name="connsiteY3" fmla="*/ 16737 h 295786"/>
                <a:gd name="connsiteX4" fmla="*/ 182133 w 196931"/>
                <a:gd name="connsiteY4" fmla="*/ 186380 h 295786"/>
                <a:gd name="connsiteX5" fmla="*/ 182133 w 196931"/>
                <a:gd name="connsiteY5" fmla="*/ 262519 h 295786"/>
                <a:gd name="connsiteX6" fmla="*/ 122023 w 196931"/>
                <a:gd name="connsiteY6" fmla="*/ 286563 h 2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31" h="295786">
                  <a:moveTo>
                    <a:pt x="122023" y="286563"/>
                  </a:moveTo>
                  <a:cubicBezTo>
                    <a:pt x="115344" y="255840"/>
                    <a:pt x="115344" y="226453"/>
                    <a:pt x="100651" y="225118"/>
                  </a:cubicBezTo>
                  <a:cubicBezTo>
                    <a:pt x="85957" y="223782"/>
                    <a:pt x="8482" y="206417"/>
                    <a:pt x="468" y="112913"/>
                  </a:cubicBezTo>
                  <a:cubicBezTo>
                    <a:pt x="-8883" y="19409"/>
                    <a:pt x="124695" y="-27344"/>
                    <a:pt x="156753" y="16737"/>
                  </a:cubicBezTo>
                  <a:cubicBezTo>
                    <a:pt x="188812" y="59482"/>
                    <a:pt x="214191" y="134285"/>
                    <a:pt x="182133" y="186380"/>
                  </a:cubicBezTo>
                  <a:cubicBezTo>
                    <a:pt x="156753" y="218439"/>
                    <a:pt x="176790" y="231797"/>
                    <a:pt x="182133" y="262519"/>
                  </a:cubicBezTo>
                  <a:cubicBezTo>
                    <a:pt x="186140" y="291906"/>
                    <a:pt x="130038" y="306600"/>
                    <a:pt x="122023" y="286563"/>
                  </a:cubicBezTo>
                  <a:close/>
                </a:path>
              </a:pathLst>
            </a:custGeom>
            <a:solidFill>
              <a:srgbClr val="FFA66B"/>
            </a:solidFill>
            <a:ln w="13347" cap="flat">
              <a:noFill/>
              <a:prstDash val="solid"/>
              <a:miter/>
            </a:ln>
          </p:spPr>
          <p:txBody>
            <a:bodyPr rtlCol="0" anchor="ctr"/>
            <a:lstStyle/>
            <a:p>
              <a:endParaRPr lang="en-US">
                <a:solidFill>
                  <a:prstClr val="black"/>
                </a:solidFill>
              </a:endParaRPr>
            </a:p>
          </p:txBody>
        </p:sp>
        <p:sp>
          <p:nvSpPr>
            <p:cNvPr id="74" name="Freeform: Shape 73">
              <a:extLst>
                <a:ext uri="{FF2B5EF4-FFF2-40B4-BE49-F238E27FC236}">
                  <a16:creationId xmlns="" xmlns:a16="http://schemas.microsoft.com/office/drawing/2014/main" id="{AFA8D420-A8D5-4AE7-B02C-3ADCC440F0E8}"/>
                </a:ext>
              </a:extLst>
            </p:cNvPr>
            <p:cNvSpPr/>
            <p:nvPr/>
          </p:nvSpPr>
          <p:spPr>
            <a:xfrm>
              <a:off x="3923536" y="1387608"/>
              <a:ext cx="248663" cy="340491"/>
            </a:xfrm>
            <a:custGeom>
              <a:avLst/>
              <a:gdLst>
                <a:gd name="connsiteX0" fmla="*/ 0 w 248663"/>
                <a:gd name="connsiteY0" fmla="*/ 38737 h 340491"/>
                <a:gd name="connsiteX1" fmla="*/ 45416 w 248663"/>
                <a:gd name="connsiteY1" fmla="*/ 96176 h 340491"/>
                <a:gd name="connsiteX2" fmla="*/ 96176 w 248663"/>
                <a:gd name="connsiteY2" fmla="*/ 333943 h 340491"/>
                <a:gd name="connsiteX3" fmla="*/ 248454 w 248663"/>
                <a:gd name="connsiteY3" fmla="*/ 180329 h 340491"/>
                <a:gd name="connsiteX4" fmla="*/ 116212 w 248663"/>
                <a:gd name="connsiteY4" fmla="*/ 76139 h 340491"/>
                <a:gd name="connsiteX5" fmla="*/ 117548 w 248663"/>
                <a:gd name="connsiteY5" fmla="*/ 0 h 340491"/>
                <a:gd name="connsiteX6" fmla="*/ 0 w 248663"/>
                <a:gd name="connsiteY6" fmla="*/ 38737 h 34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663" h="340491">
                  <a:moveTo>
                    <a:pt x="0" y="38737"/>
                  </a:moveTo>
                  <a:cubicBezTo>
                    <a:pt x="21372" y="65453"/>
                    <a:pt x="45416" y="78811"/>
                    <a:pt x="45416" y="96176"/>
                  </a:cubicBezTo>
                  <a:cubicBezTo>
                    <a:pt x="46752" y="136249"/>
                    <a:pt x="-78811" y="287191"/>
                    <a:pt x="96176" y="333943"/>
                  </a:cubicBezTo>
                  <a:cubicBezTo>
                    <a:pt x="229753" y="370009"/>
                    <a:pt x="251125" y="248454"/>
                    <a:pt x="248454" y="180329"/>
                  </a:cubicBezTo>
                  <a:cubicBezTo>
                    <a:pt x="244446" y="112205"/>
                    <a:pt x="109533" y="88161"/>
                    <a:pt x="116212" y="76139"/>
                  </a:cubicBezTo>
                  <a:cubicBezTo>
                    <a:pt x="126898" y="9350"/>
                    <a:pt x="130906" y="0"/>
                    <a:pt x="117548" y="0"/>
                  </a:cubicBezTo>
                  <a:cubicBezTo>
                    <a:pt x="105526" y="0"/>
                    <a:pt x="5343" y="24044"/>
                    <a:pt x="0" y="38737"/>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75" name="Freeform: Shape 74">
              <a:extLst>
                <a:ext uri="{FF2B5EF4-FFF2-40B4-BE49-F238E27FC236}">
                  <a16:creationId xmlns="" xmlns:a16="http://schemas.microsoft.com/office/drawing/2014/main" id="{9C1A7F29-0CC4-4A8B-9B61-F8DE44C86C6C}"/>
                </a:ext>
              </a:extLst>
            </p:cNvPr>
            <p:cNvSpPr/>
            <p:nvPr/>
          </p:nvSpPr>
          <p:spPr>
            <a:xfrm>
              <a:off x="3888806" y="1603978"/>
              <a:ext cx="233063" cy="223368"/>
            </a:xfrm>
            <a:custGeom>
              <a:avLst/>
              <a:gdLst>
                <a:gd name="connsiteX0" fmla="*/ 0 w 233063"/>
                <a:gd name="connsiteY0" fmla="*/ 183025 h 223368"/>
                <a:gd name="connsiteX1" fmla="*/ 201702 w 233063"/>
                <a:gd name="connsiteY1" fmla="*/ 1360 h 223368"/>
                <a:gd name="connsiteX2" fmla="*/ 185673 w 233063"/>
                <a:gd name="connsiteY2" fmla="*/ 181690 h 223368"/>
                <a:gd name="connsiteX3" fmla="*/ 0 w 233063"/>
                <a:gd name="connsiteY3" fmla="*/ 183025 h 223368"/>
              </a:gdLst>
              <a:ahLst/>
              <a:cxnLst>
                <a:cxn ang="0">
                  <a:pos x="connsiteX0" y="connsiteY0"/>
                </a:cxn>
                <a:cxn ang="0">
                  <a:pos x="connsiteX1" y="connsiteY1"/>
                </a:cxn>
                <a:cxn ang="0">
                  <a:pos x="connsiteX2" y="connsiteY2"/>
                </a:cxn>
                <a:cxn ang="0">
                  <a:pos x="connsiteX3" y="connsiteY3"/>
                </a:cxn>
              </a:cxnLst>
              <a:rect l="l" t="t" r="r" b="b"/>
              <a:pathLst>
                <a:path w="233063" h="223368">
                  <a:moveTo>
                    <a:pt x="0" y="183025"/>
                  </a:moveTo>
                  <a:cubicBezTo>
                    <a:pt x="52095" y="152303"/>
                    <a:pt x="174986" y="17390"/>
                    <a:pt x="201702" y="1360"/>
                  </a:cubicBezTo>
                  <a:cubicBezTo>
                    <a:pt x="228417" y="-14669"/>
                    <a:pt x="263147" y="114901"/>
                    <a:pt x="185673" y="181690"/>
                  </a:cubicBezTo>
                  <a:cubicBezTo>
                    <a:pt x="109534" y="248478"/>
                    <a:pt x="14694" y="224435"/>
                    <a:pt x="0" y="183025"/>
                  </a:cubicBezTo>
                  <a:close/>
                </a:path>
              </a:pathLst>
            </a:custGeom>
            <a:solidFill>
              <a:srgbClr val="FF8F46"/>
            </a:solidFill>
            <a:ln w="13347" cap="flat">
              <a:noFill/>
              <a:prstDash val="solid"/>
              <a:miter/>
            </a:ln>
          </p:spPr>
          <p:txBody>
            <a:bodyPr rtlCol="0" anchor="ctr"/>
            <a:lstStyle/>
            <a:p>
              <a:endParaRPr lang="en-US">
                <a:solidFill>
                  <a:prstClr val="black"/>
                </a:solidFill>
              </a:endParaRPr>
            </a:p>
          </p:txBody>
        </p:sp>
        <p:sp>
          <p:nvSpPr>
            <p:cNvPr id="76" name="Freeform: Shape 75">
              <a:extLst>
                <a:ext uri="{FF2B5EF4-FFF2-40B4-BE49-F238E27FC236}">
                  <a16:creationId xmlns="" xmlns:a16="http://schemas.microsoft.com/office/drawing/2014/main" id="{596969AA-ABEC-481D-82FB-8E8AB9C6C37D}"/>
                </a:ext>
              </a:extLst>
            </p:cNvPr>
            <p:cNvSpPr/>
            <p:nvPr/>
          </p:nvSpPr>
          <p:spPr>
            <a:xfrm>
              <a:off x="4168420" y="1025169"/>
              <a:ext cx="241577" cy="165574"/>
            </a:xfrm>
            <a:custGeom>
              <a:avLst/>
              <a:gdLst>
                <a:gd name="connsiteX0" fmla="*/ 4905 w 241577"/>
                <a:gd name="connsiteY0" fmla="*/ 71240 h 165574"/>
                <a:gd name="connsiteX1" fmla="*/ 218629 w 241577"/>
                <a:gd name="connsiteY1" fmla="*/ 444 h 165574"/>
                <a:gd name="connsiteX2" fmla="*/ 240001 w 241577"/>
                <a:gd name="connsiteY2" fmla="*/ 67233 h 165574"/>
                <a:gd name="connsiteX3" fmla="*/ 207943 w 241577"/>
                <a:gd name="connsiteY3" fmla="*/ 109977 h 165574"/>
                <a:gd name="connsiteX4" fmla="*/ 36964 w 241577"/>
                <a:gd name="connsiteY4" fmla="*/ 164744 h 165574"/>
                <a:gd name="connsiteX5" fmla="*/ 10248 w 241577"/>
                <a:gd name="connsiteY5" fmla="*/ 136693 h 165574"/>
                <a:gd name="connsiteX6" fmla="*/ 4905 w 241577"/>
                <a:gd name="connsiteY6" fmla="*/ 71240 h 16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77" h="165574">
                  <a:moveTo>
                    <a:pt x="4905" y="71240"/>
                  </a:moveTo>
                  <a:cubicBezTo>
                    <a:pt x="36964" y="60554"/>
                    <a:pt x="205271" y="4451"/>
                    <a:pt x="218629" y="444"/>
                  </a:cubicBezTo>
                  <a:cubicBezTo>
                    <a:pt x="231987" y="-4899"/>
                    <a:pt x="235994" y="39182"/>
                    <a:pt x="240001" y="67233"/>
                  </a:cubicBezTo>
                  <a:cubicBezTo>
                    <a:pt x="244009" y="95284"/>
                    <a:pt x="242673" y="97956"/>
                    <a:pt x="207943" y="109977"/>
                  </a:cubicBezTo>
                  <a:cubicBezTo>
                    <a:pt x="173213" y="121999"/>
                    <a:pt x="55665" y="160737"/>
                    <a:pt x="36964" y="164744"/>
                  </a:cubicBezTo>
                  <a:cubicBezTo>
                    <a:pt x="18263" y="168752"/>
                    <a:pt x="15591" y="158065"/>
                    <a:pt x="10248" y="136693"/>
                  </a:cubicBezTo>
                  <a:cubicBezTo>
                    <a:pt x="6241" y="115321"/>
                    <a:pt x="-7117" y="77919"/>
                    <a:pt x="4905" y="71240"/>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77" name="Freeform: Shape 76">
              <a:extLst>
                <a:ext uri="{FF2B5EF4-FFF2-40B4-BE49-F238E27FC236}">
                  <a16:creationId xmlns="" xmlns:a16="http://schemas.microsoft.com/office/drawing/2014/main" id="{53E86460-5BB9-4EB2-85BE-F52ECD689AB4}"/>
                </a:ext>
              </a:extLst>
            </p:cNvPr>
            <p:cNvSpPr/>
            <p:nvPr/>
          </p:nvSpPr>
          <p:spPr>
            <a:xfrm>
              <a:off x="4468483" y="975537"/>
              <a:ext cx="106036" cy="99678"/>
            </a:xfrm>
            <a:custGeom>
              <a:avLst/>
              <a:gdLst>
                <a:gd name="connsiteX0" fmla="*/ 105575 w 106036"/>
                <a:gd name="connsiteY0" fmla="*/ 46070 h 99678"/>
                <a:gd name="connsiteX1" fmla="*/ 1384 w 106036"/>
                <a:gd name="connsiteY1" fmla="*/ 46070 h 99678"/>
                <a:gd name="connsiteX2" fmla="*/ 105575 w 106036"/>
                <a:gd name="connsiteY2" fmla="*/ 46070 h 99678"/>
              </a:gdLst>
              <a:ahLst/>
              <a:cxnLst>
                <a:cxn ang="0">
                  <a:pos x="connsiteX0" y="connsiteY0"/>
                </a:cxn>
                <a:cxn ang="0">
                  <a:pos x="connsiteX1" y="connsiteY1"/>
                </a:cxn>
                <a:cxn ang="0">
                  <a:pos x="connsiteX2" y="connsiteY2"/>
                </a:cxn>
              </a:cxnLst>
              <a:rect l="l" t="t" r="r" b="b"/>
              <a:pathLst>
                <a:path w="106036" h="99678">
                  <a:moveTo>
                    <a:pt x="105575" y="46070"/>
                  </a:moveTo>
                  <a:cubicBezTo>
                    <a:pt x="113589" y="-2018"/>
                    <a:pt x="14742" y="-27398"/>
                    <a:pt x="1384" y="46070"/>
                  </a:cubicBezTo>
                  <a:cubicBezTo>
                    <a:pt x="-13309" y="119537"/>
                    <a:pt x="93553" y="115530"/>
                    <a:pt x="105575" y="46070"/>
                  </a:cubicBezTo>
                  <a:close/>
                </a:path>
              </a:pathLst>
            </a:custGeom>
            <a:solidFill>
              <a:srgbClr val="D5F0FD"/>
            </a:solidFill>
            <a:ln w="13347" cap="flat">
              <a:noFill/>
              <a:prstDash val="solid"/>
              <a:miter/>
            </a:ln>
          </p:spPr>
          <p:txBody>
            <a:bodyPr rtlCol="0" anchor="ctr"/>
            <a:lstStyle/>
            <a:p>
              <a:endParaRPr lang="en-US">
                <a:solidFill>
                  <a:prstClr val="black"/>
                </a:solidFill>
              </a:endParaRPr>
            </a:p>
          </p:txBody>
        </p:sp>
        <p:sp>
          <p:nvSpPr>
            <p:cNvPr id="78" name="Freeform: Shape 77">
              <a:extLst>
                <a:ext uri="{FF2B5EF4-FFF2-40B4-BE49-F238E27FC236}">
                  <a16:creationId xmlns="" xmlns:a16="http://schemas.microsoft.com/office/drawing/2014/main" id="{E50587DD-0D4C-442F-A196-F1B7CE4B1A4A}"/>
                </a:ext>
              </a:extLst>
            </p:cNvPr>
            <p:cNvSpPr/>
            <p:nvPr/>
          </p:nvSpPr>
          <p:spPr>
            <a:xfrm>
              <a:off x="4227917" y="1153041"/>
              <a:ext cx="380481" cy="146405"/>
            </a:xfrm>
            <a:custGeom>
              <a:avLst/>
              <a:gdLst>
                <a:gd name="connsiteX0" fmla="*/ 6854 w 380481"/>
                <a:gd name="connsiteY0" fmla="*/ 146406 h 146405"/>
                <a:gd name="connsiteX1" fmla="*/ 78986 w 380481"/>
                <a:gd name="connsiteY1" fmla="*/ 129041 h 146405"/>
                <a:gd name="connsiteX2" fmla="*/ 177833 w 380481"/>
                <a:gd name="connsiteY2" fmla="*/ 84960 h 146405"/>
                <a:gd name="connsiteX3" fmla="*/ 280688 w 380481"/>
                <a:gd name="connsiteY3" fmla="*/ 44887 h 146405"/>
                <a:gd name="connsiteX4" fmla="*/ 376863 w 380481"/>
                <a:gd name="connsiteY4" fmla="*/ 12829 h 146405"/>
                <a:gd name="connsiteX5" fmla="*/ 370184 w 380481"/>
                <a:gd name="connsiteY5" fmla="*/ 807 h 146405"/>
                <a:gd name="connsiteX6" fmla="*/ 278016 w 380481"/>
                <a:gd name="connsiteY6" fmla="*/ 31529 h 146405"/>
                <a:gd name="connsiteX7" fmla="*/ 196534 w 380481"/>
                <a:gd name="connsiteY7" fmla="*/ 62252 h 146405"/>
                <a:gd name="connsiteX8" fmla="*/ 109709 w 380481"/>
                <a:gd name="connsiteY8" fmla="*/ 98318 h 146405"/>
                <a:gd name="connsiteX9" fmla="*/ 8190 w 380481"/>
                <a:gd name="connsiteY9" fmla="*/ 133048 h 146405"/>
                <a:gd name="connsiteX10" fmla="*/ 6854 w 380481"/>
                <a:gd name="connsiteY10" fmla="*/ 146406 h 146405"/>
                <a:gd name="connsiteX11" fmla="*/ 6854 w 380481"/>
                <a:gd name="connsiteY11" fmla="*/ 146406 h 1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0481" h="146405">
                  <a:moveTo>
                    <a:pt x="6854" y="146406"/>
                  </a:moveTo>
                  <a:cubicBezTo>
                    <a:pt x="32234" y="146406"/>
                    <a:pt x="54942" y="138391"/>
                    <a:pt x="78986" y="129041"/>
                  </a:cubicBezTo>
                  <a:cubicBezTo>
                    <a:pt x="112380" y="114347"/>
                    <a:pt x="144439" y="98318"/>
                    <a:pt x="177833" y="84960"/>
                  </a:cubicBezTo>
                  <a:cubicBezTo>
                    <a:pt x="211227" y="70267"/>
                    <a:pt x="245957" y="55573"/>
                    <a:pt x="280688" y="44887"/>
                  </a:cubicBezTo>
                  <a:cubicBezTo>
                    <a:pt x="312746" y="35537"/>
                    <a:pt x="346140" y="28858"/>
                    <a:pt x="376863" y="12829"/>
                  </a:cubicBezTo>
                  <a:cubicBezTo>
                    <a:pt x="384878" y="8821"/>
                    <a:pt x="378199" y="-3201"/>
                    <a:pt x="370184" y="807"/>
                  </a:cubicBezTo>
                  <a:cubicBezTo>
                    <a:pt x="340797" y="16836"/>
                    <a:pt x="308739" y="22179"/>
                    <a:pt x="278016" y="31529"/>
                  </a:cubicBezTo>
                  <a:cubicBezTo>
                    <a:pt x="249965" y="39544"/>
                    <a:pt x="223249" y="51566"/>
                    <a:pt x="196534" y="62252"/>
                  </a:cubicBezTo>
                  <a:cubicBezTo>
                    <a:pt x="167147" y="74274"/>
                    <a:pt x="137760" y="84960"/>
                    <a:pt x="109709" y="98318"/>
                  </a:cubicBezTo>
                  <a:cubicBezTo>
                    <a:pt x="76314" y="114347"/>
                    <a:pt x="45592" y="134384"/>
                    <a:pt x="8190" y="133048"/>
                  </a:cubicBezTo>
                  <a:cubicBezTo>
                    <a:pt x="-2496" y="133048"/>
                    <a:pt x="-2496" y="146406"/>
                    <a:pt x="6854" y="146406"/>
                  </a:cubicBezTo>
                  <a:lnTo>
                    <a:pt x="6854" y="146406"/>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79" name="Freeform: Shape 78">
              <a:extLst>
                <a:ext uri="{FF2B5EF4-FFF2-40B4-BE49-F238E27FC236}">
                  <a16:creationId xmlns="" xmlns:a16="http://schemas.microsoft.com/office/drawing/2014/main" id="{6787D0A3-A303-4CD2-9644-4FBE2D3E3351}"/>
                </a:ext>
              </a:extLst>
            </p:cNvPr>
            <p:cNvSpPr/>
            <p:nvPr/>
          </p:nvSpPr>
          <p:spPr>
            <a:xfrm>
              <a:off x="4259468" y="1291081"/>
              <a:ext cx="228125" cy="92942"/>
            </a:xfrm>
            <a:custGeom>
              <a:avLst/>
              <a:gdLst>
                <a:gd name="connsiteX0" fmla="*/ 10033 w 228125"/>
                <a:gd name="connsiteY0" fmla="*/ 92520 h 92942"/>
                <a:gd name="connsiteX1" fmla="*/ 223757 w 228125"/>
                <a:gd name="connsiteY1" fmla="*/ 13709 h 92942"/>
                <a:gd name="connsiteX2" fmla="*/ 219750 w 228125"/>
                <a:gd name="connsiteY2" fmla="*/ 351 h 92942"/>
                <a:gd name="connsiteX3" fmla="*/ 3354 w 228125"/>
                <a:gd name="connsiteY3" fmla="*/ 80498 h 92942"/>
                <a:gd name="connsiteX4" fmla="*/ 10033 w 228125"/>
                <a:gd name="connsiteY4" fmla="*/ 92520 h 92942"/>
                <a:gd name="connsiteX5" fmla="*/ 10033 w 228125"/>
                <a:gd name="connsiteY5" fmla="*/ 92520 h 9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125" h="92942">
                  <a:moveTo>
                    <a:pt x="10033" y="92520"/>
                  </a:moveTo>
                  <a:cubicBezTo>
                    <a:pt x="79493" y="61797"/>
                    <a:pt x="152961" y="41760"/>
                    <a:pt x="223757" y="13709"/>
                  </a:cubicBezTo>
                  <a:cubicBezTo>
                    <a:pt x="231771" y="11037"/>
                    <a:pt x="227764" y="-2320"/>
                    <a:pt x="219750" y="351"/>
                  </a:cubicBezTo>
                  <a:cubicBezTo>
                    <a:pt x="148954" y="28403"/>
                    <a:pt x="74150" y="48439"/>
                    <a:pt x="3354" y="80498"/>
                  </a:cubicBezTo>
                  <a:cubicBezTo>
                    <a:pt x="-4660" y="84505"/>
                    <a:pt x="3354" y="95191"/>
                    <a:pt x="10033" y="92520"/>
                  </a:cubicBezTo>
                  <a:lnTo>
                    <a:pt x="10033" y="92520"/>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0" name="Freeform: Shape 79">
              <a:extLst>
                <a:ext uri="{FF2B5EF4-FFF2-40B4-BE49-F238E27FC236}">
                  <a16:creationId xmlns="" xmlns:a16="http://schemas.microsoft.com/office/drawing/2014/main" id="{995A880F-B30B-4529-BB94-350421621E03}"/>
                </a:ext>
              </a:extLst>
            </p:cNvPr>
            <p:cNvSpPr/>
            <p:nvPr/>
          </p:nvSpPr>
          <p:spPr>
            <a:xfrm>
              <a:off x="4517593" y="1251008"/>
              <a:ext cx="111591" cy="43189"/>
            </a:xfrm>
            <a:custGeom>
              <a:avLst/>
              <a:gdLst>
                <a:gd name="connsiteX0" fmla="*/ 8376 w 111591"/>
                <a:gd name="connsiteY0" fmla="*/ 43096 h 43189"/>
                <a:gd name="connsiteX1" fmla="*/ 107223 w 111591"/>
                <a:gd name="connsiteY1" fmla="*/ 13709 h 43189"/>
                <a:gd name="connsiteX2" fmla="*/ 103216 w 111591"/>
                <a:gd name="connsiteY2" fmla="*/ 351 h 43189"/>
                <a:gd name="connsiteX3" fmla="*/ 4369 w 111591"/>
                <a:gd name="connsiteY3" fmla="*/ 29738 h 43189"/>
                <a:gd name="connsiteX4" fmla="*/ 8376 w 111591"/>
                <a:gd name="connsiteY4" fmla="*/ 43096 h 43189"/>
                <a:gd name="connsiteX5" fmla="*/ 8376 w 111591"/>
                <a:gd name="connsiteY5" fmla="*/ 43096 h 4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591" h="43189">
                  <a:moveTo>
                    <a:pt x="8376" y="43096"/>
                  </a:moveTo>
                  <a:cubicBezTo>
                    <a:pt x="41770" y="35081"/>
                    <a:pt x="75165" y="27067"/>
                    <a:pt x="107223" y="13709"/>
                  </a:cubicBezTo>
                  <a:cubicBezTo>
                    <a:pt x="115238" y="11037"/>
                    <a:pt x="111231" y="-2320"/>
                    <a:pt x="103216" y="351"/>
                  </a:cubicBezTo>
                  <a:cubicBezTo>
                    <a:pt x="71157" y="12373"/>
                    <a:pt x="37763" y="21724"/>
                    <a:pt x="4369" y="29738"/>
                  </a:cubicBezTo>
                  <a:cubicBezTo>
                    <a:pt x="-3646" y="31074"/>
                    <a:pt x="361" y="44432"/>
                    <a:pt x="8376" y="43096"/>
                  </a:cubicBezTo>
                  <a:lnTo>
                    <a:pt x="8376" y="43096"/>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1" name="Freeform: Shape 80">
              <a:extLst>
                <a:ext uri="{FF2B5EF4-FFF2-40B4-BE49-F238E27FC236}">
                  <a16:creationId xmlns="" xmlns:a16="http://schemas.microsoft.com/office/drawing/2014/main" id="{8332E9B1-DDCE-4DBB-8B14-F506E975130E}"/>
                </a:ext>
              </a:extLst>
            </p:cNvPr>
            <p:cNvSpPr/>
            <p:nvPr/>
          </p:nvSpPr>
          <p:spPr>
            <a:xfrm>
              <a:off x="4285435" y="1415236"/>
              <a:ext cx="126603" cy="53857"/>
            </a:xfrm>
            <a:custGeom>
              <a:avLst/>
              <a:gdLst>
                <a:gd name="connsiteX0" fmla="*/ 9445 w 126603"/>
                <a:gd name="connsiteY0" fmla="*/ 52519 h 53857"/>
                <a:gd name="connsiteX1" fmla="*/ 122986 w 126603"/>
                <a:gd name="connsiteY1" fmla="*/ 12445 h 53857"/>
                <a:gd name="connsiteX2" fmla="*/ 116307 w 126603"/>
                <a:gd name="connsiteY2" fmla="*/ 423 h 53857"/>
                <a:gd name="connsiteX3" fmla="*/ 2766 w 126603"/>
                <a:gd name="connsiteY3" fmla="*/ 40497 h 53857"/>
                <a:gd name="connsiteX4" fmla="*/ 9445 w 126603"/>
                <a:gd name="connsiteY4" fmla="*/ 52519 h 53857"/>
                <a:gd name="connsiteX5" fmla="*/ 9445 w 126603"/>
                <a:gd name="connsiteY5" fmla="*/ 52519 h 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03" h="53857">
                  <a:moveTo>
                    <a:pt x="9445" y="52519"/>
                  </a:moveTo>
                  <a:cubicBezTo>
                    <a:pt x="44175" y="29810"/>
                    <a:pt x="86920" y="28475"/>
                    <a:pt x="122986" y="12445"/>
                  </a:cubicBezTo>
                  <a:cubicBezTo>
                    <a:pt x="131001" y="8438"/>
                    <a:pt x="124322" y="-2248"/>
                    <a:pt x="116307" y="423"/>
                  </a:cubicBezTo>
                  <a:cubicBezTo>
                    <a:pt x="78905" y="16453"/>
                    <a:pt x="37496" y="17789"/>
                    <a:pt x="2766" y="40497"/>
                  </a:cubicBezTo>
                  <a:cubicBezTo>
                    <a:pt x="-3912" y="45840"/>
                    <a:pt x="2766" y="57862"/>
                    <a:pt x="9445" y="52519"/>
                  </a:cubicBezTo>
                  <a:lnTo>
                    <a:pt x="9445" y="52519"/>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2" name="Freeform: Shape 81">
              <a:extLst>
                <a:ext uri="{FF2B5EF4-FFF2-40B4-BE49-F238E27FC236}">
                  <a16:creationId xmlns="" xmlns:a16="http://schemas.microsoft.com/office/drawing/2014/main" id="{40B3C0A1-1AB0-4371-8768-3B97CA9F3FBB}"/>
                </a:ext>
              </a:extLst>
            </p:cNvPr>
            <p:cNvSpPr/>
            <p:nvPr/>
          </p:nvSpPr>
          <p:spPr>
            <a:xfrm>
              <a:off x="4317227" y="1442023"/>
              <a:ext cx="355079" cy="122009"/>
            </a:xfrm>
            <a:custGeom>
              <a:avLst/>
              <a:gdLst>
                <a:gd name="connsiteX0" fmla="*/ 8376 w 355079"/>
                <a:gd name="connsiteY0" fmla="*/ 121907 h 122009"/>
                <a:gd name="connsiteX1" fmla="*/ 171340 w 355079"/>
                <a:gd name="connsiteY1" fmla="*/ 69812 h 122009"/>
                <a:gd name="connsiteX2" fmla="*/ 350334 w 355079"/>
                <a:gd name="connsiteY2" fmla="*/ 13709 h 122009"/>
                <a:gd name="connsiteX3" fmla="*/ 346326 w 355079"/>
                <a:gd name="connsiteY3" fmla="*/ 351 h 122009"/>
                <a:gd name="connsiteX4" fmla="*/ 178019 w 355079"/>
                <a:gd name="connsiteY4" fmla="*/ 52446 h 122009"/>
                <a:gd name="connsiteX5" fmla="*/ 4369 w 355079"/>
                <a:gd name="connsiteY5" fmla="*/ 108549 h 122009"/>
                <a:gd name="connsiteX6" fmla="*/ 8376 w 355079"/>
                <a:gd name="connsiteY6" fmla="*/ 121907 h 122009"/>
                <a:gd name="connsiteX7" fmla="*/ 8376 w 355079"/>
                <a:gd name="connsiteY7" fmla="*/ 121907 h 12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079" h="122009">
                  <a:moveTo>
                    <a:pt x="8376" y="121907"/>
                  </a:moveTo>
                  <a:cubicBezTo>
                    <a:pt x="64478" y="112556"/>
                    <a:pt x="117909" y="89848"/>
                    <a:pt x="171340" y="69812"/>
                  </a:cubicBezTo>
                  <a:cubicBezTo>
                    <a:pt x="230114" y="47103"/>
                    <a:pt x="290224" y="32410"/>
                    <a:pt x="350334" y="13709"/>
                  </a:cubicBezTo>
                  <a:cubicBezTo>
                    <a:pt x="358348" y="11037"/>
                    <a:pt x="355677" y="-2320"/>
                    <a:pt x="346326" y="351"/>
                  </a:cubicBezTo>
                  <a:cubicBezTo>
                    <a:pt x="290224" y="17716"/>
                    <a:pt x="232786" y="32410"/>
                    <a:pt x="178019" y="52446"/>
                  </a:cubicBezTo>
                  <a:cubicBezTo>
                    <a:pt x="120581" y="73819"/>
                    <a:pt x="64478" y="97863"/>
                    <a:pt x="4369" y="108549"/>
                  </a:cubicBezTo>
                  <a:cubicBezTo>
                    <a:pt x="-3646" y="111220"/>
                    <a:pt x="361" y="123242"/>
                    <a:pt x="8376" y="121907"/>
                  </a:cubicBezTo>
                  <a:lnTo>
                    <a:pt x="8376" y="121907"/>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3" name="Freeform: Shape 82">
              <a:extLst>
                <a:ext uri="{FF2B5EF4-FFF2-40B4-BE49-F238E27FC236}">
                  <a16:creationId xmlns="" xmlns:a16="http://schemas.microsoft.com/office/drawing/2014/main" id="{5F507D9F-8D9B-4326-8743-35D4D2A38CC0}"/>
                </a:ext>
              </a:extLst>
            </p:cNvPr>
            <p:cNvSpPr/>
            <p:nvPr/>
          </p:nvSpPr>
          <p:spPr>
            <a:xfrm>
              <a:off x="4324657" y="1550221"/>
              <a:ext cx="231437" cy="93326"/>
            </a:xfrm>
            <a:custGeom>
              <a:avLst/>
              <a:gdLst>
                <a:gd name="connsiteX0" fmla="*/ 10297 w 231437"/>
                <a:gd name="connsiteY0" fmla="*/ 92520 h 93326"/>
                <a:gd name="connsiteX1" fmla="*/ 115823 w 231437"/>
                <a:gd name="connsiteY1" fmla="*/ 57790 h 93326"/>
                <a:gd name="connsiteX2" fmla="*/ 226692 w 231437"/>
                <a:gd name="connsiteY2" fmla="*/ 13709 h 93326"/>
                <a:gd name="connsiteX3" fmla="*/ 222685 w 231437"/>
                <a:gd name="connsiteY3" fmla="*/ 351 h 93326"/>
                <a:gd name="connsiteX4" fmla="*/ 111815 w 231437"/>
                <a:gd name="connsiteY4" fmla="*/ 44432 h 93326"/>
                <a:gd name="connsiteX5" fmla="*/ 3618 w 231437"/>
                <a:gd name="connsiteY5" fmla="*/ 80498 h 93326"/>
                <a:gd name="connsiteX6" fmla="*/ 10297 w 231437"/>
                <a:gd name="connsiteY6" fmla="*/ 92520 h 93326"/>
                <a:gd name="connsiteX7" fmla="*/ 10297 w 231437"/>
                <a:gd name="connsiteY7" fmla="*/ 92520 h 9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37" h="93326">
                  <a:moveTo>
                    <a:pt x="10297" y="92520"/>
                  </a:moveTo>
                  <a:cubicBezTo>
                    <a:pt x="43691" y="77826"/>
                    <a:pt x="81093" y="69811"/>
                    <a:pt x="115823" y="57790"/>
                  </a:cubicBezTo>
                  <a:cubicBezTo>
                    <a:pt x="153225" y="44432"/>
                    <a:pt x="189290" y="25731"/>
                    <a:pt x="226692" y="13709"/>
                  </a:cubicBezTo>
                  <a:cubicBezTo>
                    <a:pt x="234707" y="11037"/>
                    <a:pt x="232035" y="-2320"/>
                    <a:pt x="222685" y="351"/>
                  </a:cubicBezTo>
                  <a:cubicBezTo>
                    <a:pt x="183947" y="12373"/>
                    <a:pt x="147881" y="29738"/>
                    <a:pt x="111815" y="44432"/>
                  </a:cubicBezTo>
                  <a:cubicBezTo>
                    <a:pt x="75750" y="59125"/>
                    <a:pt x="38348" y="64468"/>
                    <a:pt x="3618" y="80498"/>
                  </a:cubicBezTo>
                  <a:cubicBezTo>
                    <a:pt x="-4397" y="84505"/>
                    <a:pt x="2282" y="96527"/>
                    <a:pt x="10297" y="92520"/>
                  </a:cubicBezTo>
                  <a:lnTo>
                    <a:pt x="10297" y="92520"/>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4" name="Freeform: Shape 83">
              <a:extLst>
                <a:ext uri="{FF2B5EF4-FFF2-40B4-BE49-F238E27FC236}">
                  <a16:creationId xmlns="" xmlns:a16="http://schemas.microsoft.com/office/drawing/2014/main" id="{9EAF49C3-E3C5-4B99-A316-51766120BA17}"/>
                </a:ext>
              </a:extLst>
            </p:cNvPr>
            <p:cNvSpPr/>
            <p:nvPr/>
          </p:nvSpPr>
          <p:spPr>
            <a:xfrm>
              <a:off x="4354743" y="1653075"/>
              <a:ext cx="191624" cy="80745"/>
            </a:xfrm>
            <a:custGeom>
              <a:avLst/>
              <a:gdLst>
                <a:gd name="connsiteX0" fmla="*/ 12269 w 191624"/>
                <a:gd name="connsiteY0" fmla="*/ 79162 h 80745"/>
                <a:gd name="connsiteX1" fmla="*/ 96423 w 191624"/>
                <a:gd name="connsiteY1" fmla="*/ 48439 h 80745"/>
                <a:gd name="connsiteX2" fmla="*/ 187256 w 191624"/>
                <a:gd name="connsiteY2" fmla="*/ 13709 h 80745"/>
                <a:gd name="connsiteX3" fmla="*/ 183248 w 191624"/>
                <a:gd name="connsiteY3" fmla="*/ 351 h 80745"/>
                <a:gd name="connsiteX4" fmla="*/ 72379 w 191624"/>
                <a:gd name="connsiteY4" fmla="*/ 40424 h 80745"/>
                <a:gd name="connsiteX5" fmla="*/ 1583 w 191624"/>
                <a:gd name="connsiteY5" fmla="*/ 68476 h 80745"/>
                <a:gd name="connsiteX6" fmla="*/ 12269 w 191624"/>
                <a:gd name="connsiteY6" fmla="*/ 79162 h 80745"/>
                <a:gd name="connsiteX7" fmla="*/ 12269 w 191624"/>
                <a:gd name="connsiteY7" fmla="*/ 79162 h 8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24" h="80745">
                  <a:moveTo>
                    <a:pt x="12269" y="79162"/>
                  </a:moveTo>
                  <a:cubicBezTo>
                    <a:pt x="34978" y="59125"/>
                    <a:pt x="68372" y="57790"/>
                    <a:pt x="96423" y="48439"/>
                  </a:cubicBezTo>
                  <a:cubicBezTo>
                    <a:pt x="127146" y="39089"/>
                    <a:pt x="157869" y="27067"/>
                    <a:pt x="187256" y="13709"/>
                  </a:cubicBezTo>
                  <a:cubicBezTo>
                    <a:pt x="195270" y="11037"/>
                    <a:pt x="191263" y="-2320"/>
                    <a:pt x="183248" y="351"/>
                  </a:cubicBezTo>
                  <a:cubicBezTo>
                    <a:pt x="147183" y="15045"/>
                    <a:pt x="109781" y="29738"/>
                    <a:pt x="72379" y="40424"/>
                  </a:cubicBezTo>
                  <a:cubicBezTo>
                    <a:pt x="47000" y="47103"/>
                    <a:pt x="22956" y="51111"/>
                    <a:pt x="1583" y="68476"/>
                  </a:cubicBezTo>
                  <a:cubicBezTo>
                    <a:pt x="-3760" y="75155"/>
                    <a:pt x="5591" y="84505"/>
                    <a:pt x="12269" y="79162"/>
                  </a:cubicBezTo>
                  <a:lnTo>
                    <a:pt x="12269" y="7916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5" name="Freeform: Shape 84">
              <a:extLst>
                <a:ext uri="{FF2B5EF4-FFF2-40B4-BE49-F238E27FC236}">
                  <a16:creationId xmlns="" xmlns:a16="http://schemas.microsoft.com/office/drawing/2014/main" id="{0228BC40-74AB-4299-8AD5-2A6572D1CE2A}"/>
                </a:ext>
              </a:extLst>
            </p:cNvPr>
            <p:cNvSpPr/>
            <p:nvPr/>
          </p:nvSpPr>
          <p:spPr>
            <a:xfrm>
              <a:off x="4370073" y="1657963"/>
              <a:ext cx="348342" cy="148625"/>
            </a:xfrm>
            <a:custGeom>
              <a:avLst/>
              <a:gdLst>
                <a:gd name="connsiteX0" fmla="*/ 10297 w 348342"/>
                <a:gd name="connsiteY0" fmla="*/ 147742 h 148625"/>
                <a:gd name="connsiteX1" fmla="*/ 95786 w 348342"/>
                <a:gd name="connsiteY1" fmla="*/ 115683 h 148625"/>
                <a:gd name="connsiteX2" fmla="*/ 185283 w 348342"/>
                <a:gd name="connsiteY2" fmla="*/ 84960 h 148625"/>
                <a:gd name="connsiteX3" fmla="*/ 345576 w 348342"/>
                <a:gd name="connsiteY3" fmla="*/ 12828 h 148625"/>
                <a:gd name="connsiteX4" fmla="*/ 338897 w 348342"/>
                <a:gd name="connsiteY4" fmla="*/ 807 h 148625"/>
                <a:gd name="connsiteX5" fmla="*/ 159903 w 348342"/>
                <a:gd name="connsiteY5" fmla="*/ 80953 h 148625"/>
                <a:gd name="connsiteX6" fmla="*/ 3618 w 348342"/>
                <a:gd name="connsiteY6" fmla="*/ 137055 h 148625"/>
                <a:gd name="connsiteX7" fmla="*/ 10297 w 348342"/>
                <a:gd name="connsiteY7" fmla="*/ 147742 h 148625"/>
                <a:gd name="connsiteX8" fmla="*/ 10297 w 348342"/>
                <a:gd name="connsiteY8" fmla="*/ 147742 h 14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342" h="148625">
                  <a:moveTo>
                    <a:pt x="10297" y="147742"/>
                  </a:moveTo>
                  <a:cubicBezTo>
                    <a:pt x="35677" y="130376"/>
                    <a:pt x="66399" y="125033"/>
                    <a:pt x="95786" y="115683"/>
                  </a:cubicBezTo>
                  <a:cubicBezTo>
                    <a:pt x="126509" y="106333"/>
                    <a:pt x="155896" y="95646"/>
                    <a:pt x="185283" y="84960"/>
                  </a:cubicBezTo>
                  <a:cubicBezTo>
                    <a:pt x="241385" y="64924"/>
                    <a:pt x="296152" y="43551"/>
                    <a:pt x="345576" y="12828"/>
                  </a:cubicBezTo>
                  <a:cubicBezTo>
                    <a:pt x="352255" y="8821"/>
                    <a:pt x="345576" y="-3201"/>
                    <a:pt x="338897" y="807"/>
                  </a:cubicBezTo>
                  <a:cubicBezTo>
                    <a:pt x="282794" y="35537"/>
                    <a:pt x="220013" y="55573"/>
                    <a:pt x="159903" y="80953"/>
                  </a:cubicBezTo>
                  <a:cubicBezTo>
                    <a:pt x="109144" y="102325"/>
                    <a:pt x="49034" y="106333"/>
                    <a:pt x="3618" y="137055"/>
                  </a:cubicBezTo>
                  <a:cubicBezTo>
                    <a:pt x="-4397" y="141063"/>
                    <a:pt x="2282" y="151749"/>
                    <a:pt x="10297" y="147742"/>
                  </a:cubicBezTo>
                  <a:lnTo>
                    <a:pt x="10297" y="14774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6" name="Freeform: Shape 85">
              <a:extLst>
                <a:ext uri="{FF2B5EF4-FFF2-40B4-BE49-F238E27FC236}">
                  <a16:creationId xmlns="" xmlns:a16="http://schemas.microsoft.com/office/drawing/2014/main" id="{1FA7BF84-1840-427D-B0C4-38D31BDEC092}"/>
                </a:ext>
              </a:extLst>
            </p:cNvPr>
            <p:cNvSpPr/>
            <p:nvPr/>
          </p:nvSpPr>
          <p:spPr>
            <a:xfrm>
              <a:off x="4388290" y="1839628"/>
              <a:ext cx="193392" cy="91109"/>
            </a:xfrm>
            <a:custGeom>
              <a:avLst/>
              <a:gdLst>
                <a:gd name="connsiteX0" fmla="*/ 9445 w 193392"/>
                <a:gd name="connsiteY0" fmla="*/ 90303 h 91109"/>
                <a:gd name="connsiteX1" fmla="*/ 189775 w 193392"/>
                <a:gd name="connsiteY1" fmla="*/ 12829 h 91109"/>
                <a:gd name="connsiteX2" fmla="*/ 183096 w 193392"/>
                <a:gd name="connsiteY2" fmla="*/ 806 h 91109"/>
                <a:gd name="connsiteX3" fmla="*/ 2766 w 193392"/>
                <a:gd name="connsiteY3" fmla="*/ 78281 h 91109"/>
                <a:gd name="connsiteX4" fmla="*/ 9445 w 193392"/>
                <a:gd name="connsiteY4" fmla="*/ 90303 h 91109"/>
                <a:gd name="connsiteX5" fmla="*/ 9445 w 193392"/>
                <a:gd name="connsiteY5" fmla="*/ 90303 h 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92" h="91109">
                  <a:moveTo>
                    <a:pt x="9445" y="90303"/>
                  </a:moveTo>
                  <a:cubicBezTo>
                    <a:pt x="68219" y="60916"/>
                    <a:pt x="131001" y="42216"/>
                    <a:pt x="189775" y="12829"/>
                  </a:cubicBezTo>
                  <a:cubicBezTo>
                    <a:pt x="197789" y="8821"/>
                    <a:pt x="191111" y="-3201"/>
                    <a:pt x="183096" y="806"/>
                  </a:cubicBezTo>
                  <a:cubicBezTo>
                    <a:pt x="124322" y="30194"/>
                    <a:pt x="61540" y="48894"/>
                    <a:pt x="2766" y="78281"/>
                  </a:cubicBezTo>
                  <a:cubicBezTo>
                    <a:pt x="-3912" y="82289"/>
                    <a:pt x="2766" y="94311"/>
                    <a:pt x="9445" y="90303"/>
                  </a:cubicBezTo>
                  <a:lnTo>
                    <a:pt x="9445" y="90303"/>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7" name="Freeform: Shape 86">
              <a:extLst>
                <a:ext uri="{FF2B5EF4-FFF2-40B4-BE49-F238E27FC236}">
                  <a16:creationId xmlns="" xmlns:a16="http://schemas.microsoft.com/office/drawing/2014/main" id="{B0A28BE0-4EC2-48F9-BDF4-9F27C83DBAFB}"/>
                </a:ext>
              </a:extLst>
            </p:cNvPr>
            <p:cNvSpPr/>
            <p:nvPr/>
          </p:nvSpPr>
          <p:spPr>
            <a:xfrm>
              <a:off x="4715649" y="3301770"/>
              <a:ext cx="269639" cy="177658"/>
            </a:xfrm>
            <a:custGeom>
              <a:avLst/>
              <a:gdLst>
                <a:gd name="connsiteX0" fmla="*/ 38737 w 269639"/>
                <a:gd name="connsiteY0" fmla="*/ 177658 h 177658"/>
                <a:gd name="connsiteX1" fmla="*/ 20037 w 269639"/>
                <a:gd name="connsiteY1" fmla="*/ 173650 h 177658"/>
                <a:gd name="connsiteX2" fmla="*/ 0 w 269639"/>
                <a:gd name="connsiteY2" fmla="*/ 117548 h 177658"/>
                <a:gd name="connsiteX3" fmla="*/ 13358 w 269639"/>
                <a:gd name="connsiteY3" fmla="*/ 116212 h 177658"/>
                <a:gd name="connsiteX4" fmla="*/ 26715 w 269639"/>
                <a:gd name="connsiteY4" fmla="*/ 161629 h 177658"/>
                <a:gd name="connsiteX5" fmla="*/ 76139 w 269639"/>
                <a:gd name="connsiteY5" fmla="*/ 153614 h 177658"/>
                <a:gd name="connsiteX6" fmla="*/ 221738 w 269639"/>
                <a:gd name="connsiteY6" fmla="*/ 81482 h 177658"/>
                <a:gd name="connsiteX7" fmla="*/ 255132 w 269639"/>
                <a:gd name="connsiteY7" fmla="*/ 1336 h 177658"/>
                <a:gd name="connsiteX8" fmla="*/ 268490 w 269639"/>
                <a:gd name="connsiteY8" fmla="*/ 0 h 177658"/>
                <a:gd name="connsiteX9" fmla="*/ 229753 w 269639"/>
                <a:gd name="connsiteY9" fmla="*/ 92169 h 177658"/>
                <a:gd name="connsiteX10" fmla="*/ 81482 w 269639"/>
                <a:gd name="connsiteY10" fmla="*/ 164300 h 177658"/>
                <a:gd name="connsiteX11" fmla="*/ 38737 w 269639"/>
                <a:gd name="connsiteY11" fmla="*/ 177658 h 17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639" h="177658">
                  <a:moveTo>
                    <a:pt x="38737" y="177658"/>
                  </a:moveTo>
                  <a:cubicBezTo>
                    <a:pt x="32058" y="177658"/>
                    <a:pt x="25380" y="176322"/>
                    <a:pt x="20037" y="173650"/>
                  </a:cubicBezTo>
                  <a:cubicBezTo>
                    <a:pt x="5343" y="164300"/>
                    <a:pt x="1336" y="144264"/>
                    <a:pt x="0" y="117548"/>
                  </a:cubicBezTo>
                  <a:lnTo>
                    <a:pt x="13358" y="116212"/>
                  </a:lnTo>
                  <a:cubicBezTo>
                    <a:pt x="14693" y="136249"/>
                    <a:pt x="16029" y="156286"/>
                    <a:pt x="26715" y="161629"/>
                  </a:cubicBezTo>
                  <a:cubicBezTo>
                    <a:pt x="34730" y="166972"/>
                    <a:pt x="52095" y="164300"/>
                    <a:pt x="76139" y="153614"/>
                  </a:cubicBezTo>
                  <a:cubicBezTo>
                    <a:pt x="132241" y="129570"/>
                    <a:pt x="192351" y="101519"/>
                    <a:pt x="221738" y="81482"/>
                  </a:cubicBezTo>
                  <a:cubicBezTo>
                    <a:pt x="248454" y="62781"/>
                    <a:pt x="259140" y="50760"/>
                    <a:pt x="255132" y="1336"/>
                  </a:cubicBezTo>
                  <a:lnTo>
                    <a:pt x="268490" y="0"/>
                  </a:lnTo>
                  <a:cubicBezTo>
                    <a:pt x="273833" y="54767"/>
                    <a:pt x="260476" y="72132"/>
                    <a:pt x="229753" y="92169"/>
                  </a:cubicBezTo>
                  <a:cubicBezTo>
                    <a:pt x="200366" y="112205"/>
                    <a:pt x="141592" y="138921"/>
                    <a:pt x="81482" y="164300"/>
                  </a:cubicBezTo>
                  <a:cubicBezTo>
                    <a:pt x="64117" y="173650"/>
                    <a:pt x="49424" y="177658"/>
                    <a:pt x="38737" y="177658"/>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88" name="Freeform: Shape 87">
              <a:extLst>
                <a:ext uri="{FF2B5EF4-FFF2-40B4-BE49-F238E27FC236}">
                  <a16:creationId xmlns="" xmlns:a16="http://schemas.microsoft.com/office/drawing/2014/main" id="{A2191F20-6B71-41B9-89A1-E0A015B84C77}"/>
                </a:ext>
              </a:extLst>
            </p:cNvPr>
            <p:cNvSpPr/>
            <p:nvPr/>
          </p:nvSpPr>
          <p:spPr>
            <a:xfrm>
              <a:off x="3315610" y="1467126"/>
              <a:ext cx="191184" cy="240332"/>
            </a:xfrm>
            <a:custGeom>
              <a:avLst/>
              <a:gdLst>
                <a:gd name="connsiteX0" fmla="*/ 191165 w 191184"/>
                <a:gd name="connsiteY0" fmla="*/ 27344 h 240332"/>
                <a:gd name="connsiteX1" fmla="*/ 20186 w 191184"/>
                <a:gd name="connsiteY1" fmla="*/ 63409 h 240332"/>
                <a:gd name="connsiteX2" fmla="*/ 13507 w 191184"/>
                <a:gd name="connsiteY2" fmla="*/ 112833 h 240332"/>
                <a:gd name="connsiteX3" fmla="*/ 149 w 191184"/>
                <a:gd name="connsiteY3" fmla="*/ 142220 h 240332"/>
                <a:gd name="connsiteX4" fmla="*/ 85639 w 191184"/>
                <a:gd name="connsiteY4" fmla="*/ 237060 h 240332"/>
                <a:gd name="connsiteX5" fmla="*/ 72281 w 191184"/>
                <a:gd name="connsiteY5" fmla="*/ 207673 h 240332"/>
                <a:gd name="connsiteX6" fmla="*/ 64266 w 191184"/>
                <a:gd name="connsiteY6" fmla="*/ 172943 h 240332"/>
                <a:gd name="connsiteX7" fmla="*/ 77624 w 191184"/>
                <a:gd name="connsiteY7" fmla="*/ 94132 h 240332"/>
                <a:gd name="connsiteX8" fmla="*/ 191165 w 191184"/>
                <a:gd name="connsiteY8" fmla="*/ 27344 h 2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84" h="240332">
                  <a:moveTo>
                    <a:pt x="191165" y="27344"/>
                  </a:moveTo>
                  <a:cubicBezTo>
                    <a:pt x="189829" y="-15401"/>
                    <a:pt x="82967" y="-11394"/>
                    <a:pt x="20186" y="63409"/>
                  </a:cubicBezTo>
                  <a:cubicBezTo>
                    <a:pt x="9500" y="75431"/>
                    <a:pt x="6828" y="96804"/>
                    <a:pt x="13507" y="112833"/>
                  </a:cubicBezTo>
                  <a:cubicBezTo>
                    <a:pt x="12171" y="114169"/>
                    <a:pt x="1485" y="122184"/>
                    <a:pt x="149" y="142220"/>
                  </a:cubicBezTo>
                  <a:cubicBezTo>
                    <a:pt x="-2522" y="190308"/>
                    <a:pt x="30872" y="255761"/>
                    <a:pt x="85639" y="237060"/>
                  </a:cubicBezTo>
                  <a:cubicBezTo>
                    <a:pt x="85639" y="230381"/>
                    <a:pt x="72281" y="207673"/>
                    <a:pt x="72281" y="207673"/>
                  </a:cubicBezTo>
                  <a:cubicBezTo>
                    <a:pt x="29536" y="215688"/>
                    <a:pt x="29536" y="151571"/>
                    <a:pt x="64266" y="172943"/>
                  </a:cubicBezTo>
                  <a:cubicBezTo>
                    <a:pt x="85639" y="178286"/>
                    <a:pt x="48237" y="119512"/>
                    <a:pt x="77624" y="94132"/>
                  </a:cubicBezTo>
                  <a:cubicBezTo>
                    <a:pt x="124376" y="51388"/>
                    <a:pt x="192500" y="71424"/>
                    <a:pt x="191165" y="27344"/>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grpSp>
        <p:nvGrpSpPr>
          <p:cNvPr id="5" name="Group 4">
            <a:extLst>
              <a:ext uri="{FF2B5EF4-FFF2-40B4-BE49-F238E27FC236}">
                <a16:creationId xmlns="" xmlns:a16="http://schemas.microsoft.com/office/drawing/2014/main" id="{A4D5811B-0CE5-47DE-86A0-A78D746BF87F}"/>
              </a:ext>
            </a:extLst>
          </p:cNvPr>
          <p:cNvGrpSpPr/>
          <p:nvPr/>
        </p:nvGrpSpPr>
        <p:grpSpPr>
          <a:xfrm>
            <a:off x="211880" y="2396630"/>
            <a:ext cx="2523431" cy="2884437"/>
            <a:chOff x="282495" y="3195505"/>
            <a:chExt cx="3364574" cy="3845916"/>
          </a:xfrm>
        </p:grpSpPr>
        <p:grpSp>
          <p:nvGrpSpPr>
            <p:cNvPr id="90" name="Graphic 16">
              <a:extLst>
                <a:ext uri="{FF2B5EF4-FFF2-40B4-BE49-F238E27FC236}">
                  <a16:creationId xmlns="" xmlns:a16="http://schemas.microsoft.com/office/drawing/2014/main" id="{3E000002-88F0-4756-8ED7-BA9C1CD0127E}"/>
                </a:ext>
              </a:extLst>
            </p:cNvPr>
            <p:cNvGrpSpPr/>
            <p:nvPr/>
          </p:nvGrpSpPr>
          <p:grpSpPr>
            <a:xfrm flipH="1">
              <a:off x="1727680" y="4727751"/>
              <a:ext cx="1919389" cy="1374237"/>
              <a:chOff x="4812817" y="3088973"/>
              <a:chExt cx="1724446" cy="1234662"/>
            </a:xfrm>
          </p:grpSpPr>
          <p:sp>
            <p:nvSpPr>
              <p:cNvPr id="91" name="Freeform: Shape 90">
                <a:extLst>
                  <a:ext uri="{FF2B5EF4-FFF2-40B4-BE49-F238E27FC236}">
                    <a16:creationId xmlns="" xmlns:a16="http://schemas.microsoft.com/office/drawing/2014/main" id="{4A1D702F-ACCF-4D4F-8F83-FD1716004154}"/>
                  </a:ext>
                </a:extLst>
              </p:cNvPr>
              <p:cNvSpPr/>
              <p:nvPr/>
            </p:nvSpPr>
            <p:spPr>
              <a:xfrm>
                <a:off x="4821124" y="3096983"/>
                <a:ext cx="1708388" cy="1219314"/>
              </a:xfrm>
              <a:custGeom>
                <a:avLst/>
                <a:gdLst>
                  <a:gd name="connsiteX0" fmla="*/ 1586949 w 1708388"/>
                  <a:gd name="connsiteY0" fmla="*/ 597504 h 1219314"/>
                  <a:gd name="connsiteX1" fmla="*/ 1661752 w 1708388"/>
                  <a:gd name="connsiteY1" fmla="*/ 108611 h 1219314"/>
                  <a:gd name="connsiteX2" fmla="*/ 1423984 w 1708388"/>
                  <a:gd name="connsiteY2" fmla="*/ 414 h 1219314"/>
                  <a:gd name="connsiteX3" fmla="*/ 1210261 w 1708388"/>
                  <a:gd name="connsiteY3" fmla="*/ 87239 h 1219314"/>
                  <a:gd name="connsiteX4" fmla="*/ 828230 w 1708388"/>
                  <a:gd name="connsiteY4" fmla="*/ 310313 h 1219314"/>
                  <a:gd name="connsiteX5" fmla="*/ 426162 w 1708388"/>
                  <a:gd name="connsiteY5" fmla="*/ 385116 h 1219314"/>
                  <a:gd name="connsiteX6" fmla="*/ 14744 w 1708388"/>
                  <a:gd name="connsiteY6" fmla="*/ 637578 h 1219314"/>
                  <a:gd name="connsiteX7" fmla="*/ 42795 w 1708388"/>
                  <a:gd name="connsiteY7" fmla="*/ 678986 h 1219314"/>
                  <a:gd name="connsiteX8" fmla="*/ 51 w 1708388"/>
                  <a:gd name="connsiteY8" fmla="*/ 709709 h 1219314"/>
                  <a:gd name="connsiteX9" fmla="*/ 312622 w 1708388"/>
                  <a:gd name="connsiteY9" fmla="*/ 1167879 h 1219314"/>
                  <a:gd name="connsiteX10" fmla="*/ 346016 w 1708388"/>
                  <a:gd name="connsiteY10" fmla="*/ 1209288 h 1219314"/>
                  <a:gd name="connsiteX11" fmla="*/ 1065997 w 1708388"/>
                  <a:gd name="connsiteY11" fmla="*/ 1007586 h 1219314"/>
                  <a:gd name="connsiteX12" fmla="*/ 1615000 w 1708388"/>
                  <a:gd name="connsiteY12" fmla="*/ 670972 h 1219314"/>
                  <a:gd name="connsiteX13" fmla="*/ 1586949 w 1708388"/>
                  <a:gd name="connsiteY13" fmla="*/ 597504 h 12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88" h="1219314">
                    <a:moveTo>
                      <a:pt x="1586949" y="597504"/>
                    </a:moveTo>
                    <a:cubicBezTo>
                      <a:pt x="1637708" y="536059"/>
                      <a:pt x="1781972" y="331685"/>
                      <a:pt x="1661752" y="108611"/>
                    </a:cubicBezTo>
                    <a:cubicBezTo>
                      <a:pt x="1522832" y="79224"/>
                      <a:pt x="1448028" y="7093"/>
                      <a:pt x="1423984" y="414"/>
                    </a:cubicBezTo>
                    <a:cubicBezTo>
                      <a:pt x="1399940" y="-6265"/>
                      <a:pt x="1319794" y="69874"/>
                      <a:pt x="1210261" y="87239"/>
                    </a:cubicBezTo>
                    <a:cubicBezTo>
                      <a:pt x="858953" y="142006"/>
                      <a:pt x="829565" y="310313"/>
                      <a:pt x="828230" y="310313"/>
                    </a:cubicBezTo>
                    <a:cubicBezTo>
                      <a:pt x="744076" y="275583"/>
                      <a:pt x="619849" y="272911"/>
                      <a:pt x="426162" y="385116"/>
                    </a:cubicBezTo>
                    <a:cubicBezTo>
                      <a:pt x="108248" y="568117"/>
                      <a:pt x="53482" y="606855"/>
                      <a:pt x="14744" y="637578"/>
                    </a:cubicBezTo>
                    <a:cubicBezTo>
                      <a:pt x="20087" y="645592"/>
                      <a:pt x="29438" y="660285"/>
                      <a:pt x="42795" y="678986"/>
                    </a:cubicBezTo>
                    <a:cubicBezTo>
                      <a:pt x="24095" y="692344"/>
                      <a:pt x="-1285" y="697687"/>
                      <a:pt x="51" y="709709"/>
                    </a:cubicBezTo>
                    <a:cubicBezTo>
                      <a:pt x="2722" y="721731"/>
                      <a:pt x="237818" y="1097083"/>
                      <a:pt x="312622" y="1167879"/>
                    </a:cubicBezTo>
                    <a:cubicBezTo>
                      <a:pt x="325979" y="1185244"/>
                      <a:pt x="336665" y="1199938"/>
                      <a:pt x="346016" y="1209288"/>
                    </a:cubicBezTo>
                    <a:cubicBezTo>
                      <a:pt x="396775" y="1262719"/>
                      <a:pt x="889675" y="1089069"/>
                      <a:pt x="1065997" y="1007586"/>
                    </a:cubicBezTo>
                    <a:cubicBezTo>
                      <a:pt x="1242319" y="926104"/>
                      <a:pt x="1636372" y="733753"/>
                      <a:pt x="1615000" y="670972"/>
                    </a:cubicBezTo>
                    <a:cubicBezTo>
                      <a:pt x="1605649" y="648264"/>
                      <a:pt x="1596299" y="622884"/>
                      <a:pt x="1586949" y="597504"/>
                    </a:cubicBezTo>
                    <a:close/>
                  </a:path>
                </a:pathLst>
              </a:custGeom>
              <a:solidFill>
                <a:srgbClr val="FFFFFF"/>
              </a:solidFill>
              <a:ln w="13347" cap="flat">
                <a:noFill/>
                <a:prstDash val="solid"/>
                <a:miter/>
              </a:ln>
            </p:spPr>
            <p:txBody>
              <a:bodyPr rtlCol="0" anchor="ctr"/>
              <a:lstStyle/>
              <a:p>
                <a:endParaRPr lang="en-US">
                  <a:solidFill>
                    <a:prstClr val="black"/>
                  </a:solidFill>
                </a:endParaRPr>
              </a:p>
            </p:txBody>
          </p:sp>
          <p:sp>
            <p:nvSpPr>
              <p:cNvPr id="92" name="Freeform: Shape 91">
                <a:extLst>
                  <a:ext uri="{FF2B5EF4-FFF2-40B4-BE49-F238E27FC236}">
                    <a16:creationId xmlns="" xmlns:a16="http://schemas.microsoft.com/office/drawing/2014/main" id="{C33AA3E3-2018-43AE-AF6B-8A281DAE9BA4}"/>
                  </a:ext>
                </a:extLst>
              </p:cNvPr>
              <p:cNvSpPr/>
              <p:nvPr/>
            </p:nvSpPr>
            <p:spPr>
              <a:xfrm>
                <a:off x="4812817" y="3088973"/>
                <a:ext cx="1724446" cy="1234662"/>
              </a:xfrm>
              <a:custGeom>
                <a:avLst/>
                <a:gdLst>
                  <a:gd name="connsiteX0" fmla="*/ 393061 w 1724446"/>
                  <a:gd name="connsiteY0" fmla="*/ 1234663 h 1234662"/>
                  <a:gd name="connsiteX1" fmla="*/ 393061 w 1724446"/>
                  <a:gd name="connsiteY1" fmla="*/ 1234663 h 1234662"/>
                  <a:gd name="connsiteX2" fmla="*/ 348980 w 1724446"/>
                  <a:gd name="connsiteY2" fmla="*/ 1222641 h 1234662"/>
                  <a:gd name="connsiteX3" fmla="*/ 314250 w 1724446"/>
                  <a:gd name="connsiteY3" fmla="*/ 1179897 h 1234662"/>
                  <a:gd name="connsiteX4" fmla="*/ 344 w 1724446"/>
                  <a:gd name="connsiteY4" fmla="*/ 719055 h 1234662"/>
                  <a:gd name="connsiteX5" fmla="*/ 24388 w 1724446"/>
                  <a:gd name="connsiteY5" fmla="*/ 693675 h 1234662"/>
                  <a:gd name="connsiteX6" fmla="*/ 40417 w 1724446"/>
                  <a:gd name="connsiteY6" fmla="*/ 685661 h 1234662"/>
                  <a:gd name="connsiteX7" fmla="*/ 16373 w 1724446"/>
                  <a:gd name="connsiteY7" fmla="*/ 649595 h 1234662"/>
                  <a:gd name="connsiteX8" fmla="*/ 17709 w 1724446"/>
                  <a:gd name="connsiteY8" fmla="*/ 640244 h 1234662"/>
                  <a:gd name="connsiteX9" fmla="*/ 430463 w 1724446"/>
                  <a:gd name="connsiteY9" fmla="*/ 386447 h 1234662"/>
                  <a:gd name="connsiteX10" fmla="*/ 727004 w 1724446"/>
                  <a:gd name="connsiteY10" fmla="*/ 290272 h 1234662"/>
                  <a:gd name="connsiteX11" fmla="*/ 832530 w 1724446"/>
                  <a:gd name="connsiteY11" fmla="*/ 308973 h 1234662"/>
                  <a:gd name="connsiteX12" fmla="*/ 1217233 w 1724446"/>
                  <a:gd name="connsiteY12" fmla="*/ 87234 h 1234662"/>
                  <a:gd name="connsiteX13" fmla="*/ 1374854 w 1724446"/>
                  <a:gd name="connsiteY13" fmla="*/ 24453 h 1234662"/>
                  <a:gd name="connsiteX14" fmla="*/ 1434964 w 1724446"/>
                  <a:gd name="connsiteY14" fmla="*/ 409 h 1234662"/>
                  <a:gd name="connsiteX15" fmla="*/ 1467022 w 1724446"/>
                  <a:gd name="connsiteY15" fmla="*/ 19110 h 1234662"/>
                  <a:gd name="connsiteX16" fmla="*/ 1672731 w 1724446"/>
                  <a:gd name="connsiteY16" fmla="*/ 108607 h 1234662"/>
                  <a:gd name="connsiteX17" fmla="*/ 1676739 w 1724446"/>
                  <a:gd name="connsiteY17" fmla="*/ 112614 h 1234662"/>
                  <a:gd name="connsiteX18" fmla="*/ 1603271 w 1724446"/>
                  <a:gd name="connsiteY18" fmla="*/ 605514 h 1234662"/>
                  <a:gd name="connsiteX19" fmla="*/ 1628651 w 1724446"/>
                  <a:gd name="connsiteY19" fmla="*/ 676310 h 1234662"/>
                  <a:gd name="connsiteX20" fmla="*/ 1076977 w 1724446"/>
                  <a:gd name="connsiteY20" fmla="*/ 1020939 h 1234662"/>
                  <a:gd name="connsiteX21" fmla="*/ 393061 w 1724446"/>
                  <a:gd name="connsiteY21" fmla="*/ 1234663 h 1234662"/>
                  <a:gd name="connsiteX22" fmla="*/ 29731 w 1724446"/>
                  <a:gd name="connsiteY22" fmla="*/ 646923 h 1234662"/>
                  <a:gd name="connsiteX23" fmla="*/ 53775 w 1724446"/>
                  <a:gd name="connsiteY23" fmla="*/ 682989 h 1234662"/>
                  <a:gd name="connsiteX24" fmla="*/ 52439 w 1724446"/>
                  <a:gd name="connsiteY24" fmla="*/ 692340 h 1234662"/>
                  <a:gd name="connsiteX25" fmla="*/ 29731 w 1724446"/>
                  <a:gd name="connsiteY25" fmla="*/ 705697 h 1234662"/>
                  <a:gd name="connsiteX26" fmla="*/ 13702 w 1724446"/>
                  <a:gd name="connsiteY26" fmla="*/ 716383 h 1234662"/>
                  <a:gd name="connsiteX27" fmla="*/ 324937 w 1724446"/>
                  <a:gd name="connsiteY27" fmla="*/ 1171882 h 1234662"/>
                  <a:gd name="connsiteX28" fmla="*/ 358331 w 1724446"/>
                  <a:gd name="connsiteY28" fmla="*/ 1213291 h 1234662"/>
                  <a:gd name="connsiteX29" fmla="*/ 393061 w 1724446"/>
                  <a:gd name="connsiteY29" fmla="*/ 1221305 h 1234662"/>
                  <a:gd name="connsiteX30" fmla="*/ 1070298 w 1724446"/>
                  <a:gd name="connsiteY30" fmla="*/ 1010253 h 1234662"/>
                  <a:gd name="connsiteX31" fmla="*/ 1615293 w 1724446"/>
                  <a:gd name="connsiteY31" fmla="*/ 681653 h 1234662"/>
                  <a:gd name="connsiteX32" fmla="*/ 1588578 w 1724446"/>
                  <a:gd name="connsiteY32" fmla="*/ 608186 h 1234662"/>
                  <a:gd name="connsiteX33" fmla="*/ 1589913 w 1724446"/>
                  <a:gd name="connsiteY33" fmla="*/ 601507 h 1234662"/>
                  <a:gd name="connsiteX34" fmla="*/ 1666052 w 1724446"/>
                  <a:gd name="connsiteY34" fmla="*/ 123300 h 1234662"/>
                  <a:gd name="connsiteX35" fmla="*/ 1459007 w 1724446"/>
                  <a:gd name="connsiteY35" fmla="*/ 32468 h 1234662"/>
                  <a:gd name="connsiteX36" fmla="*/ 1429621 w 1724446"/>
                  <a:gd name="connsiteY36" fmla="*/ 15103 h 1234662"/>
                  <a:gd name="connsiteX37" fmla="*/ 1428285 w 1724446"/>
                  <a:gd name="connsiteY37" fmla="*/ 15103 h 1234662"/>
                  <a:gd name="connsiteX38" fmla="*/ 1380197 w 1724446"/>
                  <a:gd name="connsiteY38" fmla="*/ 37811 h 1234662"/>
                  <a:gd name="connsiteX39" fmla="*/ 1218568 w 1724446"/>
                  <a:gd name="connsiteY39" fmla="*/ 101928 h 1234662"/>
                  <a:gd name="connsiteX40" fmla="*/ 841881 w 1724446"/>
                  <a:gd name="connsiteY40" fmla="*/ 319659 h 1234662"/>
                  <a:gd name="connsiteX41" fmla="*/ 839209 w 1724446"/>
                  <a:gd name="connsiteY41" fmla="*/ 325002 h 1234662"/>
                  <a:gd name="connsiteX42" fmla="*/ 832530 w 1724446"/>
                  <a:gd name="connsiteY42" fmla="*/ 325002 h 1234662"/>
                  <a:gd name="connsiteX43" fmla="*/ 725668 w 1724446"/>
                  <a:gd name="connsiteY43" fmla="*/ 304966 h 1234662"/>
                  <a:gd name="connsiteX44" fmla="*/ 435806 w 1724446"/>
                  <a:gd name="connsiteY44" fmla="*/ 399805 h 1234662"/>
                  <a:gd name="connsiteX45" fmla="*/ 29731 w 1724446"/>
                  <a:gd name="connsiteY45" fmla="*/ 646923 h 123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24446" h="1234662">
                    <a:moveTo>
                      <a:pt x="393061" y="1234663"/>
                    </a:moveTo>
                    <a:cubicBezTo>
                      <a:pt x="393061" y="1234663"/>
                      <a:pt x="393061" y="1234663"/>
                      <a:pt x="393061" y="1234663"/>
                    </a:cubicBezTo>
                    <a:cubicBezTo>
                      <a:pt x="370353" y="1234663"/>
                      <a:pt x="355659" y="1230656"/>
                      <a:pt x="348980" y="1222641"/>
                    </a:cubicBezTo>
                    <a:cubicBezTo>
                      <a:pt x="339630" y="1213291"/>
                      <a:pt x="328944" y="1198597"/>
                      <a:pt x="314250" y="1179897"/>
                    </a:cubicBezTo>
                    <a:cubicBezTo>
                      <a:pt x="238111" y="1107765"/>
                      <a:pt x="3015" y="731077"/>
                      <a:pt x="344" y="719055"/>
                    </a:cubicBezTo>
                    <a:cubicBezTo>
                      <a:pt x="-2328" y="707033"/>
                      <a:pt x="11030" y="700354"/>
                      <a:pt x="24388" y="693675"/>
                    </a:cubicBezTo>
                    <a:cubicBezTo>
                      <a:pt x="29731" y="691004"/>
                      <a:pt x="35074" y="688332"/>
                      <a:pt x="40417" y="685661"/>
                    </a:cubicBezTo>
                    <a:cubicBezTo>
                      <a:pt x="29731" y="669631"/>
                      <a:pt x="20380" y="657609"/>
                      <a:pt x="16373" y="649595"/>
                    </a:cubicBezTo>
                    <a:cubicBezTo>
                      <a:pt x="15037" y="646923"/>
                      <a:pt x="15037" y="642916"/>
                      <a:pt x="17709" y="640244"/>
                    </a:cubicBezTo>
                    <a:cubicBezTo>
                      <a:pt x="55110" y="609522"/>
                      <a:pt x="109877" y="570784"/>
                      <a:pt x="430463" y="386447"/>
                    </a:cubicBezTo>
                    <a:cubicBezTo>
                      <a:pt x="541332" y="322330"/>
                      <a:pt x="641515" y="290272"/>
                      <a:pt x="727004" y="290272"/>
                    </a:cubicBezTo>
                    <a:cubicBezTo>
                      <a:pt x="764406" y="290272"/>
                      <a:pt x="800472" y="296951"/>
                      <a:pt x="832530" y="308973"/>
                    </a:cubicBezTo>
                    <a:cubicBezTo>
                      <a:pt x="845888" y="268900"/>
                      <a:pt x="914012" y="135322"/>
                      <a:pt x="1217233" y="87234"/>
                    </a:cubicBezTo>
                    <a:cubicBezTo>
                      <a:pt x="1281350" y="76548"/>
                      <a:pt x="1334781" y="47161"/>
                      <a:pt x="1374854" y="24453"/>
                    </a:cubicBezTo>
                    <a:cubicBezTo>
                      <a:pt x="1402905" y="8424"/>
                      <a:pt x="1422942" y="-2262"/>
                      <a:pt x="1434964" y="409"/>
                    </a:cubicBezTo>
                    <a:cubicBezTo>
                      <a:pt x="1442978" y="3081"/>
                      <a:pt x="1452329" y="9760"/>
                      <a:pt x="1467022" y="19110"/>
                    </a:cubicBezTo>
                    <a:cubicBezTo>
                      <a:pt x="1505760" y="44490"/>
                      <a:pt x="1571213" y="87234"/>
                      <a:pt x="1672731" y="108607"/>
                    </a:cubicBezTo>
                    <a:cubicBezTo>
                      <a:pt x="1674067" y="108607"/>
                      <a:pt x="1676739" y="109943"/>
                      <a:pt x="1676739" y="112614"/>
                    </a:cubicBezTo>
                    <a:cubicBezTo>
                      <a:pt x="1798294" y="337024"/>
                      <a:pt x="1655366" y="542733"/>
                      <a:pt x="1603271" y="605514"/>
                    </a:cubicBezTo>
                    <a:cubicBezTo>
                      <a:pt x="1612621" y="629558"/>
                      <a:pt x="1620636" y="654938"/>
                      <a:pt x="1628651" y="676310"/>
                    </a:cubicBezTo>
                    <a:cubicBezTo>
                      <a:pt x="1650023" y="739092"/>
                      <a:pt x="1340124" y="898049"/>
                      <a:pt x="1076977" y="1020939"/>
                    </a:cubicBezTo>
                    <a:cubicBezTo>
                      <a:pt x="915348" y="1097079"/>
                      <a:pt x="525302" y="1234663"/>
                      <a:pt x="393061" y="1234663"/>
                    </a:cubicBezTo>
                    <a:close/>
                    <a:moveTo>
                      <a:pt x="29731" y="646923"/>
                    </a:moveTo>
                    <a:cubicBezTo>
                      <a:pt x="35074" y="654938"/>
                      <a:pt x="43089" y="668295"/>
                      <a:pt x="53775" y="682989"/>
                    </a:cubicBezTo>
                    <a:cubicBezTo>
                      <a:pt x="56446" y="685661"/>
                      <a:pt x="55110" y="689668"/>
                      <a:pt x="52439" y="692340"/>
                    </a:cubicBezTo>
                    <a:cubicBezTo>
                      <a:pt x="44424" y="697683"/>
                      <a:pt x="36410" y="701690"/>
                      <a:pt x="29731" y="705697"/>
                    </a:cubicBezTo>
                    <a:cubicBezTo>
                      <a:pt x="24388" y="708369"/>
                      <a:pt x="12366" y="713712"/>
                      <a:pt x="13702" y="716383"/>
                    </a:cubicBezTo>
                    <a:cubicBezTo>
                      <a:pt x="19045" y="732413"/>
                      <a:pt x="250133" y="1101086"/>
                      <a:pt x="324937" y="1171882"/>
                    </a:cubicBezTo>
                    <a:cubicBezTo>
                      <a:pt x="339630" y="1190583"/>
                      <a:pt x="350316" y="1205276"/>
                      <a:pt x="358331" y="1213291"/>
                    </a:cubicBezTo>
                    <a:cubicBezTo>
                      <a:pt x="361003" y="1215962"/>
                      <a:pt x="369017" y="1221305"/>
                      <a:pt x="393061" y="1221305"/>
                    </a:cubicBezTo>
                    <a:cubicBezTo>
                      <a:pt x="521295" y="1221305"/>
                      <a:pt x="914012" y="1082385"/>
                      <a:pt x="1070298" y="1010253"/>
                    </a:cubicBezTo>
                    <a:cubicBezTo>
                      <a:pt x="1414927" y="849961"/>
                      <a:pt x="1628651" y="720391"/>
                      <a:pt x="1615293" y="681653"/>
                    </a:cubicBezTo>
                    <a:cubicBezTo>
                      <a:pt x="1607278" y="658945"/>
                      <a:pt x="1597928" y="633565"/>
                      <a:pt x="1588578" y="608186"/>
                    </a:cubicBezTo>
                    <a:cubicBezTo>
                      <a:pt x="1587242" y="605514"/>
                      <a:pt x="1588578" y="602843"/>
                      <a:pt x="1589913" y="601507"/>
                    </a:cubicBezTo>
                    <a:cubicBezTo>
                      <a:pt x="1636665" y="544069"/>
                      <a:pt x="1782265" y="342367"/>
                      <a:pt x="1666052" y="123300"/>
                    </a:cubicBezTo>
                    <a:cubicBezTo>
                      <a:pt x="1564534" y="101928"/>
                      <a:pt x="1496409" y="56512"/>
                      <a:pt x="1459007" y="32468"/>
                    </a:cubicBezTo>
                    <a:cubicBezTo>
                      <a:pt x="1445650" y="24453"/>
                      <a:pt x="1434964" y="16439"/>
                      <a:pt x="1429621" y="15103"/>
                    </a:cubicBezTo>
                    <a:cubicBezTo>
                      <a:pt x="1429621" y="15103"/>
                      <a:pt x="1428285" y="15103"/>
                      <a:pt x="1428285" y="15103"/>
                    </a:cubicBezTo>
                    <a:cubicBezTo>
                      <a:pt x="1420270" y="15103"/>
                      <a:pt x="1401569" y="25789"/>
                      <a:pt x="1380197" y="37811"/>
                    </a:cubicBezTo>
                    <a:cubicBezTo>
                      <a:pt x="1340124" y="60519"/>
                      <a:pt x="1285357" y="91242"/>
                      <a:pt x="1218568" y="101928"/>
                    </a:cubicBezTo>
                    <a:cubicBezTo>
                      <a:pt x="904662" y="151351"/>
                      <a:pt x="849895" y="291608"/>
                      <a:pt x="841881" y="319659"/>
                    </a:cubicBezTo>
                    <a:cubicBezTo>
                      <a:pt x="841881" y="320995"/>
                      <a:pt x="840545" y="323666"/>
                      <a:pt x="839209" y="325002"/>
                    </a:cubicBezTo>
                    <a:cubicBezTo>
                      <a:pt x="837873" y="326338"/>
                      <a:pt x="835202" y="326338"/>
                      <a:pt x="832530" y="325002"/>
                    </a:cubicBezTo>
                    <a:cubicBezTo>
                      <a:pt x="799136" y="311644"/>
                      <a:pt x="763070" y="304966"/>
                      <a:pt x="725668" y="304966"/>
                    </a:cubicBezTo>
                    <a:cubicBezTo>
                      <a:pt x="642850" y="304966"/>
                      <a:pt x="545339" y="337024"/>
                      <a:pt x="435806" y="399805"/>
                    </a:cubicBezTo>
                    <a:cubicBezTo>
                      <a:pt x="129914" y="574791"/>
                      <a:pt x="67133" y="616200"/>
                      <a:pt x="29731" y="64692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sp>
          <p:nvSpPr>
            <p:cNvPr id="93" name="Freeform: Shape 92">
              <a:extLst>
                <a:ext uri="{FF2B5EF4-FFF2-40B4-BE49-F238E27FC236}">
                  <a16:creationId xmlns="" xmlns:a16="http://schemas.microsoft.com/office/drawing/2014/main" id="{D69389FE-2809-4775-9F6E-E9B796B5301C}"/>
                </a:ext>
              </a:extLst>
            </p:cNvPr>
            <p:cNvSpPr/>
            <p:nvPr/>
          </p:nvSpPr>
          <p:spPr>
            <a:xfrm flipH="1">
              <a:off x="3283015" y="5484871"/>
              <a:ext cx="316988" cy="441784"/>
            </a:xfrm>
            <a:custGeom>
              <a:avLst/>
              <a:gdLst>
                <a:gd name="connsiteX0" fmla="*/ 803 w 284793"/>
                <a:gd name="connsiteY0" fmla="*/ 9445 h 396914"/>
                <a:gd name="connsiteX1" fmla="*/ 125030 w 284793"/>
                <a:gd name="connsiteY1" fmla="*/ 180424 h 396914"/>
                <a:gd name="connsiteX2" fmla="*/ 271965 w 284793"/>
                <a:gd name="connsiteY2" fmla="*/ 394148 h 396914"/>
                <a:gd name="connsiteX3" fmla="*/ 283987 w 284793"/>
                <a:gd name="connsiteY3" fmla="*/ 387469 h 396914"/>
                <a:gd name="connsiteX4" fmla="*/ 145066 w 284793"/>
                <a:gd name="connsiteY4" fmla="*/ 183096 h 396914"/>
                <a:gd name="connsiteX5" fmla="*/ 14161 w 284793"/>
                <a:gd name="connsiteY5" fmla="*/ 2766 h 396914"/>
                <a:gd name="connsiteX6" fmla="*/ 803 w 284793"/>
                <a:gd name="connsiteY6" fmla="*/ 9445 h 396914"/>
                <a:gd name="connsiteX7" fmla="*/ 803 w 284793"/>
                <a:gd name="connsiteY7" fmla="*/ 9445 h 39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793" h="396914">
                  <a:moveTo>
                    <a:pt x="803" y="9445"/>
                  </a:moveTo>
                  <a:cubicBezTo>
                    <a:pt x="34197" y="70891"/>
                    <a:pt x="83621" y="124322"/>
                    <a:pt x="125030" y="180424"/>
                  </a:cubicBezTo>
                  <a:cubicBezTo>
                    <a:pt x="175789" y="249884"/>
                    <a:pt x="225213" y="320680"/>
                    <a:pt x="271965" y="394148"/>
                  </a:cubicBezTo>
                  <a:cubicBezTo>
                    <a:pt x="275972" y="400827"/>
                    <a:pt x="287994" y="394148"/>
                    <a:pt x="283987" y="387469"/>
                  </a:cubicBezTo>
                  <a:cubicBezTo>
                    <a:pt x="239906" y="318009"/>
                    <a:pt x="193154" y="249884"/>
                    <a:pt x="145066" y="183096"/>
                  </a:cubicBezTo>
                  <a:cubicBezTo>
                    <a:pt x="102322" y="122986"/>
                    <a:pt x="48891" y="66883"/>
                    <a:pt x="14161" y="2766"/>
                  </a:cubicBezTo>
                  <a:cubicBezTo>
                    <a:pt x="8817" y="-3912"/>
                    <a:pt x="-3204" y="2766"/>
                    <a:pt x="803" y="9445"/>
                  </a:cubicBezTo>
                  <a:lnTo>
                    <a:pt x="803" y="9445"/>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94" name="Freeform: Shape 93">
              <a:extLst>
                <a:ext uri="{FF2B5EF4-FFF2-40B4-BE49-F238E27FC236}">
                  <a16:creationId xmlns="" xmlns:a16="http://schemas.microsoft.com/office/drawing/2014/main" id="{9E4FEA14-3A17-47E1-87BE-0474C701B2E8}"/>
                </a:ext>
              </a:extLst>
            </p:cNvPr>
            <p:cNvSpPr/>
            <p:nvPr/>
          </p:nvSpPr>
          <p:spPr>
            <a:xfrm flipH="1">
              <a:off x="2315123" y="5074337"/>
              <a:ext cx="409324" cy="474677"/>
            </a:xfrm>
            <a:custGeom>
              <a:avLst/>
              <a:gdLst>
                <a:gd name="connsiteX0" fmla="*/ 2279 w 367751"/>
                <a:gd name="connsiteY0" fmla="*/ 10946 h 426466"/>
                <a:gd name="connsiteX1" fmla="*/ 182608 w 367751"/>
                <a:gd name="connsiteY1" fmla="*/ 209976 h 426466"/>
                <a:gd name="connsiteX2" fmla="*/ 354923 w 367751"/>
                <a:gd name="connsiteY2" fmla="*/ 423700 h 426466"/>
                <a:gd name="connsiteX3" fmla="*/ 366945 w 367751"/>
                <a:gd name="connsiteY3" fmla="*/ 417021 h 426466"/>
                <a:gd name="connsiteX4" fmla="*/ 199974 w 367751"/>
                <a:gd name="connsiteY4" fmla="*/ 209976 h 426466"/>
                <a:gd name="connsiteX5" fmla="*/ 12965 w 367751"/>
                <a:gd name="connsiteY5" fmla="*/ 1595 h 426466"/>
                <a:gd name="connsiteX6" fmla="*/ 2279 w 367751"/>
                <a:gd name="connsiteY6" fmla="*/ 10946 h 426466"/>
                <a:gd name="connsiteX7" fmla="*/ 2279 w 367751"/>
                <a:gd name="connsiteY7" fmla="*/ 10946 h 4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751" h="426466">
                  <a:moveTo>
                    <a:pt x="2279" y="10946"/>
                  </a:moveTo>
                  <a:cubicBezTo>
                    <a:pt x="66396" y="73727"/>
                    <a:pt x="125170" y="141851"/>
                    <a:pt x="182608" y="209976"/>
                  </a:cubicBezTo>
                  <a:cubicBezTo>
                    <a:pt x="240047" y="279436"/>
                    <a:pt x="305500" y="347561"/>
                    <a:pt x="354923" y="423700"/>
                  </a:cubicBezTo>
                  <a:cubicBezTo>
                    <a:pt x="358930" y="430378"/>
                    <a:pt x="370952" y="423700"/>
                    <a:pt x="366945" y="417021"/>
                  </a:cubicBezTo>
                  <a:cubicBezTo>
                    <a:pt x="318857" y="343553"/>
                    <a:pt x="256076" y="278100"/>
                    <a:pt x="199974" y="209976"/>
                  </a:cubicBezTo>
                  <a:cubicBezTo>
                    <a:pt x="139864" y="137844"/>
                    <a:pt x="79754" y="67049"/>
                    <a:pt x="12965" y="1595"/>
                  </a:cubicBezTo>
                  <a:cubicBezTo>
                    <a:pt x="4951" y="-3748"/>
                    <a:pt x="-4400" y="5603"/>
                    <a:pt x="2279" y="10946"/>
                  </a:cubicBezTo>
                  <a:lnTo>
                    <a:pt x="2279" y="10946"/>
                  </a:ln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nvGrpSpPr>
            <p:cNvPr id="97" name="Graphic 16">
              <a:extLst>
                <a:ext uri="{FF2B5EF4-FFF2-40B4-BE49-F238E27FC236}">
                  <a16:creationId xmlns="" xmlns:a16="http://schemas.microsoft.com/office/drawing/2014/main" id="{D6FE3BB9-9478-4F43-9AB1-7395565AE577}"/>
                </a:ext>
              </a:extLst>
            </p:cNvPr>
            <p:cNvGrpSpPr/>
            <p:nvPr/>
          </p:nvGrpSpPr>
          <p:grpSpPr>
            <a:xfrm flipH="1">
              <a:off x="282495" y="3195505"/>
              <a:ext cx="3079372" cy="3845916"/>
              <a:chOff x="5069052" y="1712350"/>
              <a:chExt cx="2766615" cy="3455304"/>
            </a:xfrm>
          </p:grpSpPr>
          <p:sp>
            <p:nvSpPr>
              <p:cNvPr id="98" name="Freeform: Shape 97">
                <a:extLst>
                  <a:ext uri="{FF2B5EF4-FFF2-40B4-BE49-F238E27FC236}">
                    <a16:creationId xmlns="" xmlns:a16="http://schemas.microsoft.com/office/drawing/2014/main" id="{2E168006-8F4E-4C8B-8DD5-1F73DE0E5073}"/>
                  </a:ext>
                </a:extLst>
              </p:cNvPr>
              <p:cNvSpPr/>
              <p:nvPr/>
            </p:nvSpPr>
            <p:spPr>
              <a:xfrm>
                <a:off x="5953358" y="3245658"/>
                <a:ext cx="494106" cy="287126"/>
              </a:xfrm>
              <a:custGeom>
                <a:avLst/>
                <a:gdLst>
                  <a:gd name="connsiteX0" fmla="*/ 293086 w 494106"/>
                  <a:gd name="connsiteY0" fmla="*/ 269836 h 287126"/>
                  <a:gd name="connsiteX1" fmla="*/ 44632 w 494106"/>
                  <a:gd name="connsiteY1" fmla="*/ 279186 h 287126"/>
                  <a:gd name="connsiteX2" fmla="*/ 134129 w 494106"/>
                  <a:gd name="connsiteY2" fmla="*/ 213733 h 287126"/>
                  <a:gd name="connsiteX3" fmla="*/ 187560 w 494106"/>
                  <a:gd name="connsiteY3" fmla="*/ 158967 h 287126"/>
                  <a:gd name="connsiteX4" fmla="*/ 21924 w 494106"/>
                  <a:gd name="connsiteY4" fmla="*/ 84163 h 287126"/>
                  <a:gd name="connsiteX5" fmla="*/ 111421 w 494106"/>
                  <a:gd name="connsiteY5" fmla="*/ 30732 h 287126"/>
                  <a:gd name="connsiteX6" fmla="*/ 457386 w 494106"/>
                  <a:gd name="connsiteY6" fmla="*/ 61455 h 287126"/>
                  <a:gd name="connsiteX7" fmla="*/ 293086 w 494106"/>
                  <a:gd name="connsiteY7" fmla="*/ 269836 h 28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106" h="287126">
                    <a:moveTo>
                      <a:pt x="293086" y="269836"/>
                    </a:moveTo>
                    <a:cubicBezTo>
                      <a:pt x="235648" y="264493"/>
                      <a:pt x="104742" y="303230"/>
                      <a:pt x="44632" y="279186"/>
                    </a:cubicBezTo>
                    <a:cubicBezTo>
                      <a:pt x="-15477" y="255142"/>
                      <a:pt x="59326" y="207055"/>
                      <a:pt x="134129" y="213733"/>
                    </a:cubicBezTo>
                    <a:cubicBezTo>
                      <a:pt x="208933" y="220412"/>
                      <a:pt x="274385" y="180339"/>
                      <a:pt x="187560" y="158967"/>
                    </a:cubicBezTo>
                    <a:cubicBezTo>
                      <a:pt x="100735" y="137594"/>
                      <a:pt x="-58222" y="161638"/>
                      <a:pt x="21924" y="84163"/>
                    </a:cubicBezTo>
                    <a:cubicBezTo>
                      <a:pt x="40625" y="41419"/>
                      <a:pt x="88713" y="26725"/>
                      <a:pt x="111421" y="30732"/>
                    </a:cubicBezTo>
                    <a:cubicBezTo>
                      <a:pt x="142144" y="-56093"/>
                      <a:pt x="371897" y="69470"/>
                      <a:pt x="457386" y="61455"/>
                    </a:cubicBezTo>
                    <a:cubicBezTo>
                      <a:pt x="521503" y="176332"/>
                      <a:pt x="521503" y="252471"/>
                      <a:pt x="293086" y="269836"/>
                    </a:cubicBezTo>
                    <a:close/>
                  </a:path>
                </a:pathLst>
              </a:custGeom>
              <a:solidFill>
                <a:srgbClr val="FF8F46"/>
              </a:solidFill>
              <a:ln w="13347" cap="flat">
                <a:noFill/>
                <a:prstDash val="solid"/>
                <a:miter/>
              </a:ln>
            </p:spPr>
            <p:txBody>
              <a:bodyPr rtlCol="0" anchor="ctr"/>
              <a:lstStyle/>
              <a:p>
                <a:endParaRPr lang="en-US">
                  <a:solidFill>
                    <a:prstClr val="black"/>
                  </a:solidFill>
                </a:endParaRPr>
              </a:p>
            </p:txBody>
          </p:sp>
          <p:sp>
            <p:nvSpPr>
              <p:cNvPr id="99" name="Freeform: Shape 98">
                <a:extLst>
                  <a:ext uri="{FF2B5EF4-FFF2-40B4-BE49-F238E27FC236}">
                    <a16:creationId xmlns="" xmlns:a16="http://schemas.microsoft.com/office/drawing/2014/main" id="{4F965142-BD53-4C07-BBC9-1357B09E3E73}"/>
                  </a:ext>
                </a:extLst>
              </p:cNvPr>
              <p:cNvSpPr/>
              <p:nvPr/>
            </p:nvSpPr>
            <p:spPr>
              <a:xfrm>
                <a:off x="5923200" y="1888499"/>
                <a:ext cx="912320" cy="1565549"/>
              </a:xfrm>
              <a:custGeom>
                <a:avLst/>
                <a:gdLst>
                  <a:gd name="connsiteX0" fmla="*/ 333931 w 912320"/>
                  <a:gd name="connsiteY0" fmla="*/ 4031 h 1565549"/>
                  <a:gd name="connsiteX1" fmla="*/ 124215 w 912320"/>
                  <a:gd name="connsiteY1" fmla="*/ 309923 h 1565549"/>
                  <a:gd name="connsiteX2" fmla="*/ 88148 w 912320"/>
                  <a:gd name="connsiteY2" fmla="*/ 434150 h 1565549"/>
                  <a:gd name="connsiteX3" fmla="*/ 2659 w 912320"/>
                  <a:gd name="connsiteY3" fmla="*/ 458194 h 1565549"/>
                  <a:gd name="connsiteX4" fmla="*/ 56090 w 912320"/>
                  <a:gd name="connsiteY4" fmla="*/ 562384 h 1565549"/>
                  <a:gd name="connsiteX5" fmla="*/ 49411 w 912320"/>
                  <a:gd name="connsiteY5" fmla="*/ 945751 h 1565549"/>
                  <a:gd name="connsiteX6" fmla="*/ 272485 w 912320"/>
                  <a:gd name="connsiteY6" fmla="*/ 1158139 h 1565549"/>
                  <a:gd name="connsiteX7" fmla="*/ 442128 w 912320"/>
                  <a:gd name="connsiteY7" fmla="*/ 1228935 h 1565549"/>
                  <a:gd name="connsiteX8" fmla="*/ 476858 w 912320"/>
                  <a:gd name="connsiteY8" fmla="*/ 1565549 h 1565549"/>
                  <a:gd name="connsiteX9" fmla="*/ 912320 w 912320"/>
                  <a:gd name="connsiteY9" fmla="*/ 1462695 h 1565549"/>
                  <a:gd name="connsiteX10" fmla="*/ 828167 w 912320"/>
                  <a:gd name="connsiteY10" fmla="*/ 1103372 h 1565549"/>
                  <a:gd name="connsiteX11" fmla="*/ 333931 w 912320"/>
                  <a:gd name="connsiteY11" fmla="*/ 4031 h 156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2320" h="1565549">
                    <a:moveTo>
                      <a:pt x="333931" y="4031"/>
                    </a:moveTo>
                    <a:cubicBezTo>
                      <a:pt x="224397" y="61469"/>
                      <a:pt x="138908" y="220426"/>
                      <a:pt x="124215" y="309923"/>
                    </a:cubicBezTo>
                    <a:cubicBezTo>
                      <a:pt x="109521" y="399420"/>
                      <a:pt x="114864" y="432814"/>
                      <a:pt x="88148" y="434150"/>
                    </a:cubicBezTo>
                    <a:cubicBezTo>
                      <a:pt x="48075" y="436821"/>
                      <a:pt x="12010" y="432814"/>
                      <a:pt x="2659" y="458194"/>
                    </a:cubicBezTo>
                    <a:cubicBezTo>
                      <a:pt x="-14706" y="503610"/>
                      <a:pt x="58762" y="507617"/>
                      <a:pt x="56090" y="562384"/>
                    </a:cubicBezTo>
                    <a:cubicBezTo>
                      <a:pt x="53419" y="618486"/>
                      <a:pt x="9338" y="817517"/>
                      <a:pt x="49411" y="945751"/>
                    </a:cubicBezTo>
                    <a:cubicBezTo>
                      <a:pt x="89484" y="1073985"/>
                      <a:pt x="165624" y="1138102"/>
                      <a:pt x="272485" y="1158139"/>
                    </a:cubicBezTo>
                    <a:cubicBezTo>
                      <a:pt x="379347" y="1176840"/>
                      <a:pt x="431442" y="1115394"/>
                      <a:pt x="442128" y="1228935"/>
                    </a:cubicBezTo>
                    <a:cubicBezTo>
                      <a:pt x="452815" y="1342475"/>
                      <a:pt x="476858" y="1565549"/>
                      <a:pt x="476858" y="1565549"/>
                    </a:cubicBezTo>
                    <a:lnTo>
                      <a:pt x="912320" y="1462695"/>
                    </a:lnTo>
                    <a:lnTo>
                      <a:pt x="828167" y="1103372"/>
                    </a:lnTo>
                    <a:cubicBezTo>
                      <a:pt x="826831" y="1103372"/>
                      <a:pt x="1023189" y="-77451"/>
                      <a:pt x="333931" y="4031"/>
                    </a:cubicBezTo>
                    <a:close/>
                  </a:path>
                </a:pathLst>
              </a:custGeom>
              <a:solidFill>
                <a:srgbClr val="FFA66B"/>
              </a:solidFill>
              <a:ln w="13347" cap="flat">
                <a:noFill/>
                <a:prstDash val="solid"/>
                <a:miter/>
              </a:ln>
            </p:spPr>
            <p:txBody>
              <a:bodyPr rtlCol="0" anchor="ctr"/>
              <a:lstStyle/>
              <a:p>
                <a:endParaRPr lang="en-US">
                  <a:solidFill>
                    <a:prstClr val="black"/>
                  </a:solidFill>
                </a:endParaRPr>
              </a:p>
            </p:txBody>
          </p:sp>
          <p:sp>
            <p:nvSpPr>
              <p:cNvPr id="100" name="Freeform: Shape 99">
                <a:extLst>
                  <a:ext uri="{FF2B5EF4-FFF2-40B4-BE49-F238E27FC236}">
                    <a16:creationId xmlns="" xmlns:a16="http://schemas.microsoft.com/office/drawing/2014/main" id="{A0533DC4-F7FB-4F80-A71B-DA53469008A4}"/>
                  </a:ext>
                </a:extLst>
              </p:cNvPr>
              <p:cNvSpPr/>
              <p:nvPr/>
            </p:nvSpPr>
            <p:spPr>
              <a:xfrm>
                <a:off x="6376015" y="3285073"/>
                <a:ext cx="24068" cy="227081"/>
              </a:xfrm>
              <a:custGeom>
                <a:avLst/>
                <a:gdLst>
                  <a:gd name="connsiteX0" fmla="*/ 0 w 24068"/>
                  <a:gd name="connsiteY0" fmla="*/ 6011 h 227081"/>
                  <a:gd name="connsiteX1" fmla="*/ 8015 w 24068"/>
                  <a:gd name="connsiteY1" fmla="*/ 221071 h 227081"/>
                  <a:gd name="connsiteX2" fmla="*/ 21372 w 24068"/>
                  <a:gd name="connsiteY2" fmla="*/ 221071 h 227081"/>
                  <a:gd name="connsiteX3" fmla="*/ 13358 w 24068"/>
                  <a:gd name="connsiteY3" fmla="*/ 6011 h 227081"/>
                  <a:gd name="connsiteX4" fmla="*/ 0 w 24068"/>
                  <a:gd name="connsiteY4" fmla="*/ 6011 h 227081"/>
                  <a:gd name="connsiteX5" fmla="*/ 0 w 24068"/>
                  <a:gd name="connsiteY5" fmla="*/ 6011 h 22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68" h="227081">
                    <a:moveTo>
                      <a:pt x="0" y="6011"/>
                    </a:moveTo>
                    <a:cubicBezTo>
                      <a:pt x="4007" y="76807"/>
                      <a:pt x="17365" y="150274"/>
                      <a:pt x="8015" y="221071"/>
                    </a:cubicBezTo>
                    <a:cubicBezTo>
                      <a:pt x="6679" y="229085"/>
                      <a:pt x="20037" y="229085"/>
                      <a:pt x="21372" y="221071"/>
                    </a:cubicBezTo>
                    <a:cubicBezTo>
                      <a:pt x="29387" y="150274"/>
                      <a:pt x="17365" y="76807"/>
                      <a:pt x="13358" y="6011"/>
                    </a:cubicBezTo>
                    <a:cubicBezTo>
                      <a:pt x="13358" y="-2004"/>
                      <a:pt x="0" y="-2004"/>
                      <a:pt x="0" y="6011"/>
                    </a:cubicBezTo>
                    <a:lnTo>
                      <a:pt x="0" y="6011"/>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01" name="Freeform: Shape 100">
                <a:extLst>
                  <a:ext uri="{FF2B5EF4-FFF2-40B4-BE49-F238E27FC236}">
                    <a16:creationId xmlns="" xmlns:a16="http://schemas.microsoft.com/office/drawing/2014/main" id="{9EDB3897-F749-43AD-B37E-ACF9023B9BAC}"/>
                  </a:ext>
                </a:extLst>
              </p:cNvPr>
              <p:cNvSpPr/>
              <p:nvPr/>
            </p:nvSpPr>
            <p:spPr>
              <a:xfrm>
                <a:off x="6233087" y="1712350"/>
                <a:ext cx="1585562" cy="1562704"/>
              </a:xfrm>
              <a:custGeom>
                <a:avLst/>
                <a:gdLst>
                  <a:gd name="connsiteX0" fmla="*/ 0 w 1585562"/>
                  <a:gd name="connsiteY0" fmla="*/ 194873 h 1562704"/>
                  <a:gd name="connsiteX1" fmla="*/ 116212 w 1585562"/>
                  <a:gd name="connsiteY1" fmla="*/ 272348 h 1562704"/>
                  <a:gd name="connsiteX2" fmla="*/ 173650 w 1585562"/>
                  <a:gd name="connsiteY2" fmla="*/ 523473 h 1562704"/>
                  <a:gd name="connsiteX3" fmla="*/ 203038 w 1585562"/>
                  <a:gd name="connsiteY3" fmla="*/ 726511 h 1562704"/>
                  <a:gd name="connsiteX4" fmla="*/ 221738 w 1585562"/>
                  <a:gd name="connsiteY4" fmla="*/ 1016373 h 1562704"/>
                  <a:gd name="connsiteX5" fmla="*/ 324593 w 1585562"/>
                  <a:gd name="connsiteY5" fmla="*/ 1232769 h 1562704"/>
                  <a:gd name="connsiteX6" fmla="*/ 305892 w 1585562"/>
                  <a:gd name="connsiteY6" fmla="*/ 1562704 h 1562704"/>
                  <a:gd name="connsiteX7" fmla="*/ 598426 w 1585562"/>
                  <a:gd name="connsiteY7" fmla="*/ 1489237 h 1562704"/>
                  <a:gd name="connsiteX8" fmla="*/ 804135 w 1585562"/>
                  <a:gd name="connsiteY8" fmla="*/ 1379704 h 1562704"/>
                  <a:gd name="connsiteX9" fmla="*/ 1069954 w 1585562"/>
                  <a:gd name="connsiteY9" fmla="*/ 1344973 h 1562704"/>
                  <a:gd name="connsiteX10" fmla="*/ 1254291 w 1585562"/>
                  <a:gd name="connsiteY10" fmla="*/ 1231433 h 1562704"/>
                  <a:gd name="connsiteX11" fmla="*/ 1446642 w 1585562"/>
                  <a:gd name="connsiteY11" fmla="*/ 1125907 h 1562704"/>
                  <a:gd name="connsiteX12" fmla="*/ 1585562 w 1585562"/>
                  <a:gd name="connsiteY12" fmla="*/ 924205 h 1562704"/>
                  <a:gd name="connsiteX13" fmla="*/ 1407904 w 1585562"/>
                  <a:gd name="connsiteY13" fmla="*/ 856080 h 1562704"/>
                  <a:gd name="connsiteX14" fmla="*/ 1354473 w 1585562"/>
                  <a:gd name="connsiteY14" fmla="*/ 603620 h 1562704"/>
                  <a:gd name="connsiteX15" fmla="*/ 1155443 w 1585562"/>
                  <a:gd name="connsiteY15" fmla="*/ 552860 h 1562704"/>
                  <a:gd name="connsiteX16" fmla="*/ 1124721 w 1585562"/>
                  <a:gd name="connsiteY16" fmla="*/ 250976 h 1562704"/>
                  <a:gd name="connsiteX17" fmla="*/ 770741 w 1585562"/>
                  <a:gd name="connsiteY17" fmla="*/ 90683 h 1562704"/>
                  <a:gd name="connsiteX18" fmla="*/ 0 w 1585562"/>
                  <a:gd name="connsiteY18" fmla="*/ 194873 h 156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5562" h="1562704">
                    <a:moveTo>
                      <a:pt x="0" y="194873"/>
                    </a:moveTo>
                    <a:cubicBezTo>
                      <a:pt x="32058" y="194873"/>
                      <a:pt x="110869" y="218917"/>
                      <a:pt x="116212" y="272348"/>
                    </a:cubicBezTo>
                    <a:cubicBezTo>
                      <a:pt x="69460" y="377874"/>
                      <a:pt x="90833" y="464699"/>
                      <a:pt x="173650" y="523473"/>
                    </a:cubicBezTo>
                    <a:cubicBezTo>
                      <a:pt x="257804" y="580911"/>
                      <a:pt x="305892" y="634342"/>
                      <a:pt x="203038" y="726511"/>
                    </a:cubicBezTo>
                    <a:cubicBezTo>
                      <a:pt x="100183" y="818679"/>
                      <a:pt x="97512" y="934891"/>
                      <a:pt x="221738" y="1016373"/>
                    </a:cubicBezTo>
                    <a:cubicBezTo>
                      <a:pt x="345965" y="1097855"/>
                      <a:pt x="375352" y="1125907"/>
                      <a:pt x="324593" y="1232769"/>
                    </a:cubicBezTo>
                    <a:cubicBezTo>
                      <a:pt x="273833" y="1339630"/>
                      <a:pt x="201702" y="1438477"/>
                      <a:pt x="305892" y="1562704"/>
                    </a:cubicBezTo>
                    <a:cubicBezTo>
                      <a:pt x="407411" y="1487901"/>
                      <a:pt x="506258" y="1481222"/>
                      <a:pt x="598426" y="1489237"/>
                    </a:cubicBezTo>
                    <a:cubicBezTo>
                      <a:pt x="690595" y="1497251"/>
                      <a:pt x="748033" y="1489237"/>
                      <a:pt x="804135" y="1379704"/>
                    </a:cubicBezTo>
                    <a:cubicBezTo>
                      <a:pt x="860238" y="1270170"/>
                      <a:pt x="977786" y="1316922"/>
                      <a:pt x="1069954" y="1344973"/>
                    </a:cubicBezTo>
                    <a:cubicBezTo>
                      <a:pt x="1162122" y="1373025"/>
                      <a:pt x="1208874" y="1338295"/>
                      <a:pt x="1254291" y="1231433"/>
                    </a:cubicBezTo>
                    <a:cubicBezTo>
                      <a:pt x="1299707" y="1124571"/>
                      <a:pt x="1385196" y="1141936"/>
                      <a:pt x="1446642" y="1125907"/>
                    </a:cubicBezTo>
                    <a:cubicBezTo>
                      <a:pt x="1509423" y="1111213"/>
                      <a:pt x="1530796" y="948249"/>
                      <a:pt x="1585562" y="924205"/>
                    </a:cubicBezTo>
                    <a:cubicBezTo>
                      <a:pt x="1500073" y="853409"/>
                      <a:pt x="1457328" y="912183"/>
                      <a:pt x="1407904" y="856080"/>
                    </a:cubicBezTo>
                    <a:cubicBezTo>
                      <a:pt x="1358481" y="799978"/>
                      <a:pt x="1422598" y="682430"/>
                      <a:pt x="1354473" y="603620"/>
                    </a:cubicBezTo>
                    <a:cubicBezTo>
                      <a:pt x="1286349" y="524809"/>
                      <a:pt x="1180823" y="619649"/>
                      <a:pt x="1155443" y="552860"/>
                    </a:cubicBezTo>
                    <a:cubicBezTo>
                      <a:pt x="1130064" y="486071"/>
                      <a:pt x="1270320" y="416611"/>
                      <a:pt x="1124721" y="250976"/>
                    </a:cubicBezTo>
                    <a:cubicBezTo>
                      <a:pt x="979122" y="85340"/>
                      <a:pt x="868252" y="214910"/>
                      <a:pt x="770741" y="90683"/>
                    </a:cubicBezTo>
                    <a:cubicBezTo>
                      <a:pt x="677237" y="-32208"/>
                      <a:pt x="221738" y="-58924"/>
                      <a:pt x="0" y="19487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02" name="Freeform: Shape 101">
                <a:extLst>
                  <a:ext uri="{FF2B5EF4-FFF2-40B4-BE49-F238E27FC236}">
                    <a16:creationId xmlns="" xmlns:a16="http://schemas.microsoft.com/office/drawing/2014/main" id="{49A578C6-CDE6-4BB9-B723-D000E8476430}"/>
                  </a:ext>
                </a:extLst>
              </p:cNvPr>
              <p:cNvSpPr/>
              <p:nvPr/>
            </p:nvSpPr>
            <p:spPr>
              <a:xfrm>
                <a:off x="6148265" y="2076867"/>
                <a:ext cx="102301" cy="84014"/>
              </a:xfrm>
              <a:custGeom>
                <a:avLst/>
                <a:gdLst>
                  <a:gd name="connsiteX0" fmla="*/ 6011 w 102301"/>
                  <a:gd name="connsiteY0" fmla="*/ 12022 h 84014"/>
                  <a:gd name="connsiteX1" fmla="*/ 90165 w 102301"/>
                  <a:gd name="connsiteY1" fmla="*/ 80146 h 84014"/>
                  <a:gd name="connsiteX2" fmla="*/ 102187 w 102301"/>
                  <a:gd name="connsiteY2" fmla="*/ 77475 h 84014"/>
                  <a:gd name="connsiteX3" fmla="*/ 6011 w 102301"/>
                  <a:gd name="connsiteY3" fmla="*/ 0 h 84014"/>
                  <a:gd name="connsiteX4" fmla="*/ 6011 w 102301"/>
                  <a:gd name="connsiteY4" fmla="*/ 12022 h 84014"/>
                  <a:gd name="connsiteX5" fmla="*/ 6011 w 102301"/>
                  <a:gd name="connsiteY5" fmla="*/ 12022 h 8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301" h="84014">
                    <a:moveTo>
                      <a:pt x="6011" y="12022"/>
                    </a:moveTo>
                    <a:cubicBezTo>
                      <a:pt x="44748" y="12022"/>
                      <a:pt x="78143" y="45416"/>
                      <a:pt x="90165" y="80146"/>
                    </a:cubicBezTo>
                    <a:cubicBezTo>
                      <a:pt x="92836" y="86825"/>
                      <a:pt x="103522" y="84154"/>
                      <a:pt x="102187" y="77475"/>
                    </a:cubicBezTo>
                    <a:cubicBezTo>
                      <a:pt x="88829" y="37401"/>
                      <a:pt x="51427" y="0"/>
                      <a:pt x="6011" y="0"/>
                    </a:cubicBezTo>
                    <a:cubicBezTo>
                      <a:pt x="-2004" y="0"/>
                      <a:pt x="-2004" y="12022"/>
                      <a:pt x="6011" y="12022"/>
                    </a:cubicBezTo>
                    <a:lnTo>
                      <a:pt x="6011" y="1202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03" name="Freeform: Shape 102">
                <a:extLst>
                  <a:ext uri="{FF2B5EF4-FFF2-40B4-BE49-F238E27FC236}">
                    <a16:creationId xmlns="" xmlns:a16="http://schemas.microsoft.com/office/drawing/2014/main" id="{4CC8D7B5-EE76-4624-B69A-8F97DC7E7AD6}"/>
                  </a:ext>
                </a:extLst>
              </p:cNvPr>
              <p:cNvSpPr/>
              <p:nvPr/>
            </p:nvSpPr>
            <p:spPr>
              <a:xfrm>
                <a:off x="5982887" y="2551975"/>
                <a:ext cx="150442" cy="56479"/>
              </a:xfrm>
              <a:custGeom>
                <a:avLst/>
                <a:gdLst>
                  <a:gd name="connsiteX0" fmla="*/ 1746 w 150442"/>
                  <a:gd name="connsiteY0" fmla="*/ 32485 h 56479"/>
                  <a:gd name="connsiteX1" fmla="*/ 73878 w 150442"/>
                  <a:gd name="connsiteY1" fmla="*/ 55193 h 56479"/>
                  <a:gd name="connsiteX2" fmla="*/ 148681 w 150442"/>
                  <a:gd name="connsiteY2" fmla="*/ 9777 h 56479"/>
                  <a:gd name="connsiteX3" fmla="*/ 140666 w 150442"/>
                  <a:gd name="connsiteY3" fmla="*/ 1762 h 56479"/>
                  <a:gd name="connsiteX4" fmla="*/ 11096 w 150442"/>
                  <a:gd name="connsiteY4" fmla="*/ 23134 h 56479"/>
                  <a:gd name="connsiteX5" fmla="*/ 1746 w 150442"/>
                  <a:gd name="connsiteY5" fmla="*/ 32485 h 56479"/>
                  <a:gd name="connsiteX6" fmla="*/ 1746 w 150442"/>
                  <a:gd name="connsiteY6" fmla="*/ 32485 h 5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42" h="56479">
                    <a:moveTo>
                      <a:pt x="1746" y="32485"/>
                    </a:moveTo>
                    <a:cubicBezTo>
                      <a:pt x="21782" y="48514"/>
                      <a:pt x="47162" y="60536"/>
                      <a:pt x="73878" y="55193"/>
                    </a:cubicBezTo>
                    <a:cubicBezTo>
                      <a:pt x="104600" y="49850"/>
                      <a:pt x="125973" y="29813"/>
                      <a:pt x="148681" y="9777"/>
                    </a:cubicBezTo>
                    <a:cubicBezTo>
                      <a:pt x="154024" y="4434"/>
                      <a:pt x="146009" y="-3581"/>
                      <a:pt x="140666" y="1762"/>
                    </a:cubicBezTo>
                    <a:cubicBezTo>
                      <a:pt x="101929" y="35156"/>
                      <a:pt x="59184" y="64543"/>
                      <a:pt x="11096" y="23134"/>
                    </a:cubicBezTo>
                    <a:cubicBezTo>
                      <a:pt x="4417" y="19127"/>
                      <a:pt x="-3597" y="27142"/>
                      <a:pt x="1746" y="32485"/>
                    </a:cubicBezTo>
                    <a:lnTo>
                      <a:pt x="1746" y="32485"/>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04" name="Freeform: Shape 103">
                <a:extLst>
                  <a:ext uri="{FF2B5EF4-FFF2-40B4-BE49-F238E27FC236}">
                    <a16:creationId xmlns="" xmlns:a16="http://schemas.microsoft.com/office/drawing/2014/main" id="{BF1B2BF3-58EA-46A7-97F2-341CFF786637}"/>
                  </a:ext>
                </a:extLst>
              </p:cNvPr>
              <p:cNvSpPr/>
              <p:nvPr/>
            </p:nvSpPr>
            <p:spPr>
              <a:xfrm rot="526312">
                <a:off x="6119548" y="2267965"/>
                <a:ext cx="56102" cy="93503"/>
              </a:xfrm>
              <a:custGeom>
                <a:avLst/>
                <a:gdLst>
                  <a:gd name="connsiteX0" fmla="*/ 56102 w 56102"/>
                  <a:gd name="connsiteY0" fmla="*/ 46752 h 93503"/>
                  <a:gd name="connsiteX1" fmla="*/ 28051 w 56102"/>
                  <a:gd name="connsiteY1" fmla="*/ 93504 h 93503"/>
                  <a:gd name="connsiteX2" fmla="*/ 0 w 56102"/>
                  <a:gd name="connsiteY2" fmla="*/ 46752 h 93503"/>
                  <a:gd name="connsiteX3" fmla="*/ 28051 w 56102"/>
                  <a:gd name="connsiteY3" fmla="*/ 0 h 93503"/>
                  <a:gd name="connsiteX4" fmla="*/ 56102 w 56102"/>
                  <a:gd name="connsiteY4" fmla="*/ 46752 h 93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02" h="93503">
                    <a:moveTo>
                      <a:pt x="56102" y="46752"/>
                    </a:moveTo>
                    <a:cubicBezTo>
                      <a:pt x="56102" y="72572"/>
                      <a:pt x="43543" y="93504"/>
                      <a:pt x="28051" y="93504"/>
                    </a:cubicBezTo>
                    <a:cubicBezTo>
                      <a:pt x="12559" y="93504"/>
                      <a:pt x="0" y="72572"/>
                      <a:pt x="0" y="46752"/>
                    </a:cubicBezTo>
                    <a:cubicBezTo>
                      <a:pt x="0" y="20931"/>
                      <a:pt x="12559" y="0"/>
                      <a:pt x="28051" y="0"/>
                    </a:cubicBezTo>
                    <a:cubicBezTo>
                      <a:pt x="43543" y="0"/>
                      <a:pt x="56102" y="20931"/>
                      <a:pt x="56102" y="46752"/>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05" name="Freeform: Shape 104">
                <a:extLst>
                  <a:ext uri="{FF2B5EF4-FFF2-40B4-BE49-F238E27FC236}">
                    <a16:creationId xmlns="" xmlns:a16="http://schemas.microsoft.com/office/drawing/2014/main" id="{559B0558-2104-4836-8C69-3D531F5FB4EF}"/>
                  </a:ext>
                </a:extLst>
              </p:cNvPr>
              <p:cNvSpPr/>
              <p:nvPr/>
            </p:nvSpPr>
            <p:spPr>
              <a:xfrm>
                <a:off x="5205401" y="3227725"/>
                <a:ext cx="577663" cy="617716"/>
              </a:xfrm>
              <a:custGeom>
                <a:avLst/>
                <a:gdLst>
                  <a:gd name="connsiteX0" fmla="*/ 572187 w 577663"/>
                  <a:gd name="connsiteY0" fmla="*/ 615033 h 617716"/>
                  <a:gd name="connsiteX1" fmla="*/ 442618 w 577663"/>
                  <a:gd name="connsiteY1" fmla="*/ 581638 h 617716"/>
                  <a:gd name="connsiteX2" fmla="*/ 439946 w 577663"/>
                  <a:gd name="connsiteY2" fmla="*/ 577631 h 617716"/>
                  <a:gd name="connsiteX3" fmla="*/ 7156 w 577663"/>
                  <a:gd name="connsiteY3" fmla="*/ 111447 h 617716"/>
                  <a:gd name="connsiteX4" fmla="*/ 5820 w 577663"/>
                  <a:gd name="connsiteY4" fmla="*/ 110111 h 617716"/>
                  <a:gd name="connsiteX5" fmla="*/ 160770 w 577663"/>
                  <a:gd name="connsiteY5" fmla="*/ 11264 h 617716"/>
                  <a:gd name="connsiteX6" fmla="*/ 538793 w 577663"/>
                  <a:gd name="connsiteY6" fmla="*/ 485463 h 617716"/>
                  <a:gd name="connsiteX7" fmla="*/ 549479 w 577663"/>
                  <a:gd name="connsiteY7" fmla="*/ 500157 h 617716"/>
                  <a:gd name="connsiteX8" fmla="*/ 572187 w 577663"/>
                  <a:gd name="connsiteY8" fmla="*/ 615033 h 6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663" h="617716">
                    <a:moveTo>
                      <a:pt x="572187" y="615033"/>
                    </a:moveTo>
                    <a:cubicBezTo>
                      <a:pt x="554822" y="624383"/>
                      <a:pt x="500056" y="608354"/>
                      <a:pt x="442618" y="581638"/>
                    </a:cubicBezTo>
                    <a:cubicBezTo>
                      <a:pt x="441282" y="580303"/>
                      <a:pt x="441282" y="578967"/>
                      <a:pt x="439946" y="577631"/>
                    </a:cubicBezTo>
                    <a:cubicBezTo>
                      <a:pt x="397201" y="528208"/>
                      <a:pt x="69937" y="203615"/>
                      <a:pt x="7156" y="111447"/>
                    </a:cubicBezTo>
                    <a:cubicBezTo>
                      <a:pt x="7156" y="111447"/>
                      <a:pt x="5820" y="110111"/>
                      <a:pt x="5820" y="110111"/>
                    </a:cubicBezTo>
                    <a:cubicBezTo>
                      <a:pt x="-31582" y="40650"/>
                      <a:pt x="122032" y="-27474"/>
                      <a:pt x="160770" y="11264"/>
                    </a:cubicBezTo>
                    <a:cubicBezTo>
                      <a:pt x="199507" y="50001"/>
                      <a:pt x="514749" y="461419"/>
                      <a:pt x="538793" y="485463"/>
                    </a:cubicBezTo>
                    <a:cubicBezTo>
                      <a:pt x="542801" y="489470"/>
                      <a:pt x="545472" y="493478"/>
                      <a:pt x="549479" y="500157"/>
                    </a:cubicBezTo>
                    <a:cubicBezTo>
                      <a:pt x="569516" y="534886"/>
                      <a:pt x="586881" y="607018"/>
                      <a:pt x="572187" y="61503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06" name="Freeform: Shape 105">
                <a:extLst>
                  <a:ext uri="{FF2B5EF4-FFF2-40B4-BE49-F238E27FC236}">
                    <a16:creationId xmlns="" xmlns:a16="http://schemas.microsoft.com/office/drawing/2014/main" id="{155B786B-B602-4B8C-BBCE-E19C60D5B3EF}"/>
                  </a:ext>
                </a:extLst>
              </p:cNvPr>
              <p:cNvSpPr/>
              <p:nvPr/>
            </p:nvSpPr>
            <p:spPr>
              <a:xfrm>
                <a:off x="5205401" y="3227725"/>
                <a:ext cx="164057" cy="125734"/>
              </a:xfrm>
              <a:custGeom>
                <a:avLst/>
                <a:gdLst>
                  <a:gd name="connsiteX0" fmla="*/ 5820 w 164057"/>
                  <a:gd name="connsiteY0" fmla="*/ 110111 h 125734"/>
                  <a:gd name="connsiteX1" fmla="*/ 160770 w 164057"/>
                  <a:gd name="connsiteY1" fmla="*/ 11264 h 125734"/>
                  <a:gd name="connsiteX2" fmla="*/ 5820 w 164057"/>
                  <a:gd name="connsiteY2" fmla="*/ 110111 h 125734"/>
                </a:gdLst>
                <a:ahLst/>
                <a:cxnLst>
                  <a:cxn ang="0">
                    <a:pos x="connsiteX0" y="connsiteY0"/>
                  </a:cxn>
                  <a:cxn ang="0">
                    <a:pos x="connsiteX1" y="connsiteY1"/>
                  </a:cxn>
                  <a:cxn ang="0">
                    <a:pos x="connsiteX2" y="connsiteY2"/>
                  </a:cxn>
                </a:cxnLst>
                <a:rect l="l" t="t" r="r" b="b"/>
                <a:pathLst>
                  <a:path w="164057" h="125734">
                    <a:moveTo>
                      <a:pt x="5820" y="110111"/>
                    </a:moveTo>
                    <a:cubicBezTo>
                      <a:pt x="-31582" y="40650"/>
                      <a:pt x="122032" y="-27474"/>
                      <a:pt x="160770" y="11264"/>
                    </a:cubicBezTo>
                    <a:cubicBezTo>
                      <a:pt x="186149" y="62023"/>
                      <a:pt x="57915" y="164878"/>
                      <a:pt x="5820" y="110111"/>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107" name="Freeform: Shape 106">
                <a:extLst>
                  <a:ext uri="{FF2B5EF4-FFF2-40B4-BE49-F238E27FC236}">
                    <a16:creationId xmlns="" xmlns:a16="http://schemas.microsoft.com/office/drawing/2014/main" id="{5540D4F3-19C4-4689-AF5D-48337A7D21B7}"/>
                  </a:ext>
                </a:extLst>
              </p:cNvPr>
              <p:cNvSpPr/>
              <p:nvPr/>
            </p:nvSpPr>
            <p:spPr>
              <a:xfrm>
                <a:off x="5645347" y="3726546"/>
                <a:ext cx="137717" cy="118895"/>
              </a:xfrm>
              <a:custGeom>
                <a:avLst/>
                <a:gdLst>
                  <a:gd name="connsiteX0" fmla="*/ 132241 w 137717"/>
                  <a:gd name="connsiteY0" fmla="*/ 116212 h 118895"/>
                  <a:gd name="connsiteX1" fmla="*/ 2672 w 137717"/>
                  <a:gd name="connsiteY1" fmla="*/ 82818 h 118895"/>
                  <a:gd name="connsiteX2" fmla="*/ 0 w 137717"/>
                  <a:gd name="connsiteY2" fmla="*/ 78811 h 118895"/>
                  <a:gd name="connsiteX3" fmla="*/ 109534 w 137717"/>
                  <a:gd name="connsiteY3" fmla="*/ 0 h 118895"/>
                  <a:gd name="connsiteX4" fmla="*/ 132241 w 137717"/>
                  <a:gd name="connsiteY4" fmla="*/ 116212 h 1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17" h="118895">
                    <a:moveTo>
                      <a:pt x="132241" y="116212"/>
                    </a:moveTo>
                    <a:cubicBezTo>
                      <a:pt x="114877" y="125563"/>
                      <a:pt x="60110" y="109533"/>
                      <a:pt x="2672" y="82818"/>
                    </a:cubicBezTo>
                    <a:cubicBezTo>
                      <a:pt x="1336" y="81482"/>
                      <a:pt x="1336" y="80146"/>
                      <a:pt x="0" y="78811"/>
                    </a:cubicBezTo>
                    <a:cubicBezTo>
                      <a:pt x="54767" y="86825"/>
                      <a:pt x="100183" y="46752"/>
                      <a:pt x="109534" y="0"/>
                    </a:cubicBezTo>
                    <a:cubicBezTo>
                      <a:pt x="129570" y="36066"/>
                      <a:pt x="146935" y="108198"/>
                      <a:pt x="132241" y="116212"/>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108" name="Freeform: Shape 107">
                <a:extLst>
                  <a:ext uri="{FF2B5EF4-FFF2-40B4-BE49-F238E27FC236}">
                    <a16:creationId xmlns="" xmlns:a16="http://schemas.microsoft.com/office/drawing/2014/main" id="{BD81570D-3937-4150-9233-33270E8B85FD}"/>
                  </a:ext>
                </a:extLst>
              </p:cNvPr>
              <p:cNvSpPr/>
              <p:nvPr/>
            </p:nvSpPr>
            <p:spPr>
              <a:xfrm>
                <a:off x="5276674" y="3551560"/>
                <a:ext cx="420858" cy="334048"/>
              </a:xfrm>
              <a:custGeom>
                <a:avLst/>
                <a:gdLst>
                  <a:gd name="connsiteX0" fmla="*/ 0 w 420858"/>
                  <a:gd name="connsiteY0" fmla="*/ 303221 h 334048"/>
                  <a:gd name="connsiteX1" fmla="*/ 124227 w 420858"/>
                  <a:gd name="connsiteY1" fmla="*/ 0 h 334048"/>
                  <a:gd name="connsiteX2" fmla="*/ 181665 w 420858"/>
                  <a:gd name="connsiteY2" fmla="*/ 60110 h 334048"/>
                  <a:gd name="connsiteX3" fmla="*/ 265819 w 420858"/>
                  <a:gd name="connsiteY3" fmla="*/ 138920 h 334048"/>
                  <a:gd name="connsiteX4" fmla="*/ 388710 w 420858"/>
                  <a:gd name="connsiteY4" fmla="*/ 45416 h 334048"/>
                  <a:gd name="connsiteX5" fmla="*/ 382031 w 420858"/>
                  <a:gd name="connsiteY5" fmla="*/ 162964 h 334048"/>
                  <a:gd name="connsiteX6" fmla="*/ 219067 w 420858"/>
                  <a:gd name="connsiteY6" fmla="*/ 321921 h 334048"/>
                  <a:gd name="connsiteX7" fmla="*/ 0 w 420858"/>
                  <a:gd name="connsiteY7" fmla="*/ 303221 h 33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858" h="334048">
                    <a:moveTo>
                      <a:pt x="0" y="303221"/>
                    </a:moveTo>
                    <a:cubicBezTo>
                      <a:pt x="2672" y="209716"/>
                      <a:pt x="40073" y="34730"/>
                      <a:pt x="124227" y="0"/>
                    </a:cubicBezTo>
                    <a:cubicBezTo>
                      <a:pt x="158957" y="36066"/>
                      <a:pt x="181665" y="60110"/>
                      <a:pt x="181665" y="60110"/>
                    </a:cubicBezTo>
                    <a:cubicBezTo>
                      <a:pt x="162964" y="120220"/>
                      <a:pt x="217731" y="162964"/>
                      <a:pt x="265819" y="138920"/>
                    </a:cubicBezTo>
                    <a:cubicBezTo>
                      <a:pt x="313906" y="114877"/>
                      <a:pt x="332608" y="52095"/>
                      <a:pt x="388710" y="45416"/>
                    </a:cubicBezTo>
                    <a:cubicBezTo>
                      <a:pt x="443477" y="38737"/>
                      <a:pt x="419433" y="96176"/>
                      <a:pt x="382031" y="162964"/>
                    </a:cubicBezTo>
                    <a:cubicBezTo>
                      <a:pt x="343294" y="229753"/>
                      <a:pt x="291198" y="304556"/>
                      <a:pt x="219067" y="321921"/>
                    </a:cubicBezTo>
                    <a:cubicBezTo>
                      <a:pt x="141592" y="339286"/>
                      <a:pt x="9350" y="341958"/>
                      <a:pt x="0" y="303221"/>
                    </a:cubicBezTo>
                    <a:close/>
                  </a:path>
                </a:pathLst>
              </a:custGeom>
              <a:solidFill>
                <a:srgbClr val="FFA66B"/>
              </a:solidFill>
              <a:ln w="13347" cap="flat">
                <a:noFill/>
                <a:prstDash val="solid"/>
                <a:miter/>
              </a:ln>
            </p:spPr>
            <p:txBody>
              <a:bodyPr rtlCol="0" anchor="ctr"/>
              <a:lstStyle/>
              <a:p>
                <a:endParaRPr lang="en-US">
                  <a:solidFill>
                    <a:prstClr val="black"/>
                  </a:solidFill>
                </a:endParaRPr>
              </a:p>
            </p:txBody>
          </p:sp>
          <p:sp>
            <p:nvSpPr>
              <p:cNvPr id="109" name="Freeform: Shape 108">
                <a:extLst>
                  <a:ext uri="{FF2B5EF4-FFF2-40B4-BE49-F238E27FC236}">
                    <a16:creationId xmlns="" xmlns:a16="http://schemas.microsoft.com/office/drawing/2014/main" id="{5707B88F-C1F8-46F1-A480-303793013A14}"/>
                  </a:ext>
                </a:extLst>
              </p:cNvPr>
              <p:cNvSpPr/>
              <p:nvPr/>
            </p:nvSpPr>
            <p:spPr>
              <a:xfrm>
                <a:off x="5069052" y="3285485"/>
                <a:ext cx="2766615" cy="1882169"/>
              </a:xfrm>
              <a:custGeom>
                <a:avLst/>
                <a:gdLst>
                  <a:gd name="connsiteX0" fmla="*/ 477447 w 2766615"/>
                  <a:gd name="connsiteY0" fmla="*/ 903238 h 1882169"/>
                  <a:gd name="connsiteX1" fmla="*/ 450732 w 2766615"/>
                  <a:gd name="connsiteY1" fmla="*/ 575974 h 1882169"/>
                  <a:gd name="connsiteX2" fmla="*/ 192928 w 2766615"/>
                  <a:gd name="connsiteY2" fmla="*/ 569295 h 1882169"/>
                  <a:gd name="connsiteX3" fmla="*/ 54007 w 2766615"/>
                  <a:gd name="connsiteY3" fmla="*/ 1565781 h 1882169"/>
                  <a:gd name="connsiteX4" fmla="*/ 605682 w 2766615"/>
                  <a:gd name="connsiteY4" fmla="*/ 1589825 h 1882169"/>
                  <a:gd name="connsiteX5" fmla="*/ 1093239 w 2766615"/>
                  <a:gd name="connsiteY5" fmla="*/ 1138334 h 1882169"/>
                  <a:gd name="connsiteX6" fmla="*/ 1095910 w 2766615"/>
                  <a:gd name="connsiteY6" fmla="*/ 1863658 h 1882169"/>
                  <a:gd name="connsiteX7" fmla="*/ 2708188 w 2766615"/>
                  <a:gd name="connsiteY7" fmla="*/ 1714052 h 1882169"/>
                  <a:gd name="connsiteX8" fmla="*/ 2551902 w 2766615"/>
                  <a:gd name="connsiteY8" fmla="*/ 932625 h 1882169"/>
                  <a:gd name="connsiteX9" fmla="*/ 2693494 w 2766615"/>
                  <a:gd name="connsiteY9" fmla="*/ 490484 h 1882169"/>
                  <a:gd name="connsiteX10" fmla="*/ 2116441 w 2766615"/>
                  <a:gd name="connsiteY10" fmla="*/ 43000 h 1882169"/>
                  <a:gd name="connsiteX11" fmla="*/ 1109268 w 2766615"/>
                  <a:gd name="connsiteY11" fmla="*/ 268746 h 1882169"/>
                  <a:gd name="connsiteX12" fmla="*/ 477447 w 2766615"/>
                  <a:gd name="connsiteY12" fmla="*/ 903238 h 188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6615" h="1882169">
                    <a:moveTo>
                      <a:pt x="477447" y="903238"/>
                    </a:moveTo>
                    <a:cubicBezTo>
                      <a:pt x="484126" y="792369"/>
                      <a:pt x="465425" y="633412"/>
                      <a:pt x="450732" y="575974"/>
                    </a:cubicBezTo>
                    <a:cubicBezTo>
                      <a:pt x="436038" y="518535"/>
                      <a:pt x="325169" y="446404"/>
                      <a:pt x="192928" y="569295"/>
                    </a:cubicBezTo>
                    <a:cubicBezTo>
                      <a:pt x="60686" y="692186"/>
                      <a:pt x="-79570" y="1382780"/>
                      <a:pt x="54007" y="1565781"/>
                    </a:cubicBezTo>
                    <a:cubicBezTo>
                      <a:pt x="186249" y="1748782"/>
                      <a:pt x="448060" y="1736760"/>
                      <a:pt x="605682" y="1589825"/>
                    </a:cubicBezTo>
                    <a:cubicBezTo>
                      <a:pt x="835434" y="1377437"/>
                      <a:pt x="1071866" y="1150356"/>
                      <a:pt x="1093239" y="1138334"/>
                    </a:cubicBezTo>
                    <a:cubicBezTo>
                      <a:pt x="1114611" y="1126312"/>
                      <a:pt x="1054501" y="1774162"/>
                      <a:pt x="1095910" y="1863658"/>
                    </a:cubicBezTo>
                    <a:cubicBezTo>
                      <a:pt x="1396459" y="1942469"/>
                      <a:pt x="2682808" y="1746110"/>
                      <a:pt x="2708188" y="1714052"/>
                    </a:cubicBezTo>
                    <a:cubicBezTo>
                      <a:pt x="2732231" y="1683329"/>
                      <a:pt x="2765626" y="1437547"/>
                      <a:pt x="2551902" y="932625"/>
                    </a:cubicBezTo>
                    <a:cubicBezTo>
                      <a:pt x="2741582" y="915260"/>
                      <a:pt x="2845772" y="791033"/>
                      <a:pt x="2693494" y="490484"/>
                    </a:cubicBezTo>
                    <a:cubicBezTo>
                      <a:pt x="2569267" y="247373"/>
                      <a:pt x="2388938" y="116467"/>
                      <a:pt x="2116441" y="43000"/>
                    </a:cubicBezTo>
                    <a:cubicBezTo>
                      <a:pt x="1739752" y="-59854"/>
                      <a:pt x="1416495" y="24299"/>
                      <a:pt x="1109268" y="268746"/>
                    </a:cubicBezTo>
                    <a:cubicBezTo>
                      <a:pt x="799369" y="513192"/>
                      <a:pt x="517520" y="843128"/>
                      <a:pt x="477447" y="903238"/>
                    </a:cubicBezTo>
                    <a:close/>
                  </a:path>
                </a:pathLst>
              </a:custGeom>
              <a:solidFill>
                <a:srgbClr val="99BB4E"/>
              </a:solidFill>
              <a:ln w="13347" cap="flat">
                <a:noFill/>
                <a:prstDash val="solid"/>
                <a:miter/>
              </a:ln>
            </p:spPr>
            <p:txBody>
              <a:bodyPr rtlCol="0" anchor="ctr"/>
              <a:lstStyle/>
              <a:p>
                <a:endParaRPr lang="en-US">
                  <a:solidFill>
                    <a:prstClr val="black"/>
                  </a:solidFill>
                </a:endParaRPr>
              </a:p>
            </p:txBody>
          </p:sp>
          <p:sp>
            <p:nvSpPr>
              <p:cNvPr id="110" name="Freeform: Shape 109">
                <a:extLst>
                  <a:ext uri="{FF2B5EF4-FFF2-40B4-BE49-F238E27FC236}">
                    <a16:creationId xmlns="" xmlns:a16="http://schemas.microsoft.com/office/drawing/2014/main" id="{F7D66214-A7F8-44DE-A1D6-2DD7996FEC95}"/>
                  </a:ext>
                </a:extLst>
              </p:cNvPr>
              <p:cNvSpPr/>
              <p:nvPr/>
            </p:nvSpPr>
            <p:spPr>
              <a:xfrm>
                <a:off x="5973264" y="3316650"/>
                <a:ext cx="218508" cy="54123"/>
              </a:xfrm>
              <a:custGeom>
                <a:avLst/>
                <a:gdLst>
                  <a:gd name="connsiteX0" fmla="*/ 10033 w 218508"/>
                  <a:gd name="connsiteY0" fmla="*/ 22522 h 54123"/>
                  <a:gd name="connsiteX1" fmla="*/ 112887 w 218508"/>
                  <a:gd name="connsiteY1" fmla="*/ 21186 h 54123"/>
                  <a:gd name="connsiteX2" fmla="*/ 209063 w 218508"/>
                  <a:gd name="connsiteY2" fmla="*/ 53244 h 54123"/>
                  <a:gd name="connsiteX3" fmla="*/ 215742 w 218508"/>
                  <a:gd name="connsiteY3" fmla="*/ 41222 h 54123"/>
                  <a:gd name="connsiteX4" fmla="*/ 95523 w 218508"/>
                  <a:gd name="connsiteY4" fmla="*/ 3821 h 54123"/>
                  <a:gd name="connsiteX5" fmla="*/ 3354 w 218508"/>
                  <a:gd name="connsiteY5" fmla="*/ 10500 h 54123"/>
                  <a:gd name="connsiteX6" fmla="*/ 10033 w 218508"/>
                  <a:gd name="connsiteY6" fmla="*/ 22522 h 54123"/>
                  <a:gd name="connsiteX7" fmla="*/ 10033 w 218508"/>
                  <a:gd name="connsiteY7" fmla="*/ 22522 h 5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8" h="54123">
                    <a:moveTo>
                      <a:pt x="10033" y="22522"/>
                    </a:moveTo>
                    <a:cubicBezTo>
                      <a:pt x="42092" y="7828"/>
                      <a:pt x="79493" y="14507"/>
                      <a:pt x="112887" y="21186"/>
                    </a:cubicBezTo>
                    <a:cubicBezTo>
                      <a:pt x="146282" y="26529"/>
                      <a:pt x="179676" y="34543"/>
                      <a:pt x="209063" y="53244"/>
                    </a:cubicBezTo>
                    <a:cubicBezTo>
                      <a:pt x="215742" y="57252"/>
                      <a:pt x="222421" y="46565"/>
                      <a:pt x="215742" y="41222"/>
                    </a:cubicBezTo>
                    <a:cubicBezTo>
                      <a:pt x="179676" y="18514"/>
                      <a:pt x="136932" y="11835"/>
                      <a:pt x="95523" y="3821"/>
                    </a:cubicBezTo>
                    <a:cubicBezTo>
                      <a:pt x="64799" y="-1523"/>
                      <a:pt x="32741" y="-2858"/>
                      <a:pt x="3354" y="10500"/>
                    </a:cubicBezTo>
                    <a:cubicBezTo>
                      <a:pt x="-4660" y="14507"/>
                      <a:pt x="3354" y="26529"/>
                      <a:pt x="10033" y="22522"/>
                    </a:cubicBezTo>
                    <a:lnTo>
                      <a:pt x="10033" y="2252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1" name="Freeform: Shape 110">
                <a:extLst>
                  <a:ext uri="{FF2B5EF4-FFF2-40B4-BE49-F238E27FC236}">
                    <a16:creationId xmlns="" xmlns:a16="http://schemas.microsoft.com/office/drawing/2014/main" id="{EF91D82E-4DBD-43CA-9850-22DDFD6887D3}"/>
                  </a:ext>
                </a:extLst>
              </p:cNvPr>
              <p:cNvSpPr/>
              <p:nvPr/>
            </p:nvSpPr>
            <p:spPr>
              <a:xfrm>
                <a:off x="6021673" y="3270678"/>
                <a:ext cx="229724" cy="62694"/>
              </a:xfrm>
              <a:custGeom>
                <a:avLst/>
                <a:gdLst>
                  <a:gd name="connsiteX0" fmla="*/ 8376 w 229724"/>
                  <a:gd name="connsiteY0" fmla="*/ 21742 h 62694"/>
                  <a:gd name="connsiteX1" fmla="*/ 124588 w 229724"/>
                  <a:gd name="connsiteY1" fmla="*/ 24413 h 62694"/>
                  <a:gd name="connsiteX2" fmla="*/ 219428 w 229724"/>
                  <a:gd name="connsiteY2" fmla="*/ 61815 h 62694"/>
                  <a:gd name="connsiteX3" fmla="*/ 226107 w 229724"/>
                  <a:gd name="connsiteY3" fmla="*/ 49793 h 62694"/>
                  <a:gd name="connsiteX4" fmla="*/ 116573 w 229724"/>
                  <a:gd name="connsiteY4" fmla="*/ 7048 h 62694"/>
                  <a:gd name="connsiteX5" fmla="*/ 4369 w 229724"/>
                  <a:gd name="connsiteY5" fmla="*/ 7048 h 62694"/>
                  <a:gd name="connsiteX6" fmla="*/ 8376 w 229724"/>
                  <a:gd name="connsiteY6" fmla="*/ 21742 h 62694"/>
                  <a:gd name="connsiteX7" fmla="*/ 8376 w 229724"/>
                  <a:gd name="connsiteY7" fmla="*/ 21742 h 6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724" h="62694">
                    <a:moveTo>
                      <a:pt x="8376" y="21742"/>
                    </a:moveTo>
                    <a:cubicBezTo>
                      <a:pt x="49785" y="13727"/>
                      <a:pt x="84515" y="13727"/>
                      <a:pt x="124588" y="24413"/>
                    </a:cubicBezTo>
                    <a:cubicBezTo>
                      <a:pt x="155311" y="32428"/>
                      <a:pt x="192713" y="45786"/>
                      <a:pt x="219428" y="61815"/>
                    </a:cubicBezTo>
                    <a:cubicBezTo>
                      <a:pt x="227443" y="65822"/>
                      <a:pt x="234122" y="55136"/>
                      <a:pt x="226107" y="49793"/>
                    </a:cubicBezTo>
                    <a:cubicBezTo>
                      <a:pt x="192713" y="29756"/>
                      <a:pt x="152639" y="17734"/>
                      <a:pt x="116573" y="7048"/>
                    </a:cubicBezTo>
                    <a:cubicBezTo>
                      <a:pt x="77836" y="-3638"/>
                      <a:pt x="44442" y="-967"/>
                      <a:pt x="4369" y="7048"/>
                    </a:cubicBezTo>
                    <a:cubicBezTo>
                      <a:pt x="-3646" y="11055"/>
                      <a:pt x="361" y="23078"/>
                      <a:pt x="8376" y="21742"/>
                    </a:cubicBezTo>
                    <a:lnTo>
                      <a:pt x="8376" y="21742"/>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2" name="Freeform: Shape 111">
                <a:extLst>
                  <a:ext uri="{FF2B5EF4-FFF2-40B4-BE49-F238E27FC236}">
                    <a16:creationId xmlns="" xmlns:a16="http://schemas.microsoft.com/office/drawing/2014/main" id="{A0211AD6-FB91-400F-B005-342FC372224E}"/>
                  </a:ext>
                </a:extLst>
              </p:cNvPr>
              <p:cNvSpPr/>
              <p:nvPr/>
            </p:nvSpPr>
            <p:spPr>
              <a:xfrm>
                <a:off x="5314604" y="4107615"/>
                <a:ext cx="308293" cy="354552"/>
              </a:xfrm>
              <a:custGeom>
                <a:avLst/>
                <a:gdLst>
                  <a:gd name="connsiteX0" fmla="*/ 12829 w 308293"/>
                  <a:gd name="connsiteY0" fmla="*/ 350934 h 354552"/>
                  <a:gd name="connsiteX1" fmla="*/ 158428 w 308293"/>
                  <a:gd name="connsiteY1" fmla="*/ 173277 h 354552"/>
                  <a:gd name="connsiteX2" fmla="*/ 225216 w 308293"/>
                  <a:gd name="connsiteY2" fmla="*/ 94466 h 354552"/>
                  <a:gd name="connsiteX3" fmla="*/ 306699 w 308293"/>
                  <a:gd name="connsiteY3" fmla="*/ 11648 h 354552"/>
                  <a:gd name="connsiteX4" fmla="*/ 297348 w 308293"/>
                  <a:gd name="connsiteY4" fmla="*/ 2298 h 354552"/>
                  <a:gd name="connsiteX5" fmla="*/ 215866 w 308293"/>
                  <a:gd name="connsiteY5" fmla="*/ 85116 h 354552"/>
                  <a:gd name="connsiteX6" fmla="*/ 141063 w 308293"/>
                  <a:gd name="connsiteY6" fmla="*/ 173277 h 354552"/>
                  <a:gd name="connsiteX7" fmla="*/ 807 w 308293"/>
                  <a:gd name="connsiteY7" fmla="*/ 344256 h 354552"/>
                  <a:gd name="connsiteX8" fmla="*/ 12829 w 308293"/>
                  <a:gd name="connsiteY8" fmla="*/ 350934 h 354552"/>
                  <a:gd name="connsiteX9" fmla="*/ 12829 w 308293"/>
                  <a:gd name="connsiteY9" fmla="*/ 350934 h 35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293" h="354552">
                    <a:moveTo>
                      <a:pt x="12829" y="350934"/>
                    </a:moveTo>
                    <a:cubicBezTo>
                      <a:pt x="48894" y="282810"/>
                      <a:pt x="110340" y="232051"/>
                      <a:pt x="158428" y="173277"/>
                    </a:cubicBezTo>
                    <a:cubicBezTo>
                      <a:pt x="179800" y="146561"/>
                      <a:pt x="201172" y="119846"/>
                      <a:pt x="225216" y="94466"/>
                    </a:cubicBezTo>
                    <a:cubicBezTo>
                      <a:pt x="251932" y="66415"/>
                      <a:pt x="282654" y="42371"/>
                      <a:pt x="306699" y="11648"/>
                    </a:cubicBezTo>
                    <a:cubicBezTo>
                      <a:pt x="312042" y="4969"/>
                      <a:pt x="302691" y="-4381"/>
                      <a:pt x="297348" y="2298"/>
                    </a:cubicBezTo>
                    <a:cubicBezTo>
                      <a:pt x="271968" y="31685"/>
                      <a:pt x="242581" y="57064"/>
                      <a:pt x="215866" y="85116"/>
                    </a:cubicBezTo>
                    <a:cubicBezTo>
                      <a:pt x="189151" y="113167"/>
                      <a:pt x="165107" y="143890"/>
                      <a:pt x="141063" y="173277"/>
                    </a:cubicBezTo>
                    <a:cubicBezTo>
                      <a:pt x="94311" y="230715"/>
                      <a:pt x="35537" y="278803"/>
                      <a:pt x="807" y="344256"/>
                    </a:cubicBezTo>
                    <a:cubicBezTo>
                      <a:pt x="-3201" y="352270"/>
                      <a:pt x="8821" y="358949"/>
                      <a:pt x="12829" y="350934"/>
                    </a:cubicBezTo>
                    <a:lnTo>
                      <a:pt x="12829" y="350934"/>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3" name="Freeform: Shape 112">
                <a:extLst>
                  <a:ext uri="{FF2B5EF4-FFF2-40B4-BE49-F238E27FC236}">
                    <a16:creationId xmlns="" xmlns:a16="http://schemas.microsoft.com/office/drawing/2014/main" id="{563A13D8-CF1F-4DD6-8084-23B9C5D3CB00}"/>
                  </a:ext>
                </a:extLst>
              </p:cNvPr>
              <p:cNvSpPr/>
              <p:nvPr/>
            </p:nvSpPr>
            <p:spPr>
              <a:xfrm>
                <a:off x="7449169" y="3814101"/>
                <a:ext cx="195923" cy="455506"/>
              </a:xfrm>
              <a:custGeom>
                <a:avLst/>
                <a:gdLst>
                  <a:gd name="connsiteX0" fmla="*/ 806 w 195923"/>
                  <a:gd name="connsiteY0" fmla="*/ 9956 h 455506"/>
                  <a:gd name="connsiteX1" fmla="*/ 106332 w 195923"/>
                  <a:gd name="connsiteY1" fmla="*/ 246388 h 455506"/>
                  <a:gd name="connsiteX2" fmla="*/ 182472 w 195923"/>
                  <a:gd name="connsiteY2" fmla="*/ 450761 h 455506"/>
                  <a:gd name="connsiteX3" fmla="*/ 195829 w 195923"/>
                  <a:gd name="connsiteY3" fmla="*/ 446754 h 455506"/>
                  <a:gd name="connsiteX4" fmla="*/ 117019 w 195923"/>
                  <a:gd name="connsiteY4" fmla="*/ 235702 h 455506"/>
                  <a:gd name="connsiteX5" fmla="*/ 12828 w 195923"/>
                  <a:gd name="connsiteY5" fmla="*/ 1942 h 455506"/>
                  <a:gd name="connsiteX6" fmla="*/ 806 w 195923"/>
                  <a:gd name="connsiteY6" fmla="*/ 9956 h 455506"/>
                  <a:gd name="connsiteX7" fmla="*/ 806 w 195923"/>
                  <a:gd name="connsiteY7" fmla="*/ 9956 h 45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923" h="455506">
                    <a:moveTo>
                      <a:pt x="806" y="9956"/>
                    </a:moveTo>
                    <a:cubicBezTo>
                      <a:pt x="47559" y="79417"/>
                      <a:pt x="74274" y="168913"/>
                      <a:pt x="106332" y="246388"/>
                    </a:cubicBezTo>
                    <a:cubicBezTo>
                      <a:pt x="133048" y="311841"/>
                      <a:pt x="167778" y="381301"/>
                      <a:pt x="182472" y="450761"/>
                    </a:cubicBezTo>
                    <a:cubicBezTo>
                      <a:pt x="183808" y="458776"/>
                      <a:pt x="197165" y="456104"/>
                      <a:pt x="195829" y="446754"/>
                    </a:cubicBezTo>
                    <a:cubicBezTo>
                      <a:pt x="179800" y="374622"/>
                      <a:pt x="143734" y="303826"/>
                      <a:pt x="117019" y="235702"/>
                    </a:cubicBezTo>
                    <a:cubicBezTo>
                      <a:pt x="86296" y="159563"/>
                      <a:pt x="59580" y="70066"/>
                      <a:pt x="12828" y="1942"/>
                    </a:cubicBezTo>
                    <a:cubicBezTo>
                      <a:pt x="8821" y="-3401"/>
                      <a:pt x="-3201" y="3277"/>
                      <a:pt x="806" y="9956"/>
                    </a:cubicBezTo>
                    <a:lnTo>
                      <a:pt x="806" y="9956"/>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4" name="Freeform: Shape 113">
                <a:extLst>
                  <a:ext uri="{FF2B5EF4-FFF2-40B4-BE49-F238E27FC236}">
                    <a16:creationId xmlns="" xmlns:a16="http://schemas.microsoft.com/office/drawing/2014/main" id="{0D779BC9-EA3A-4D1F-A47C-B4D185D8AF91}"/>
                  </a:ext>
                </a:extLst>
              </p:cNvPr>
              <p:cNvSpPr/>
              <p:nvPr/>
            </p:nvSpPr>
            <p:spPr>
              <a:xfrm>
                <a:off x="5245088" y="3257327"/>
                <a:ext cx="77714" cy="56099"/>
              </a:xfrm>
              <a:custGeom>
                <a:avLst/>
                <a:gdLst>
                  <a:gd name="connsiteX0" fmla="*/ 3535 w 77714"/>
                  <a:gd name="connsiteY0" fmla="*/ 44443 h 56099"/>
                  <a:gd name="connsiteX1" fmla="*/ 74331 w 77714"/>
                  <a:gd name="connsiteY1" fmla="*/ 8377 h 56099"/>
                  <a:gd name="connsiteX2" fmla="*/ 3535 w 77714"/>
                  <a:gd name="connsiteY2" fmla="*/ 44443 h 56099"/>
                </a:gdLst>
                <a:ahLst/>
                <a:cxnLst>
                  <a:cxn ang="0">
                    <a:pos x="connsiteX0" y="connsiteY0"/>
                  </a:cxn>
                  <a:cxn ang="0">
                    <a:pos x="connsiteX1" y="connsiteY1"/>
                  </a:cxn>
                  <a:cxn ang="0">
                    <a:pos x="connsiteX2" y="connsiteY2"/>
                  </a:cxn>
                </a:cxnLst>
                <a:rect l="l" t="t" r="r" b="b"/>
                <a:pathLst>
                  <a:path w="77714" h="56099">
                    <a:moveTo>
                      <a:pt x="3535" y="44443"/>
                    </a:moveTo>
                    <a:cubicBezTo>
                      <a:pt x="19564" y="76502"/>
                      <a:pt x="94367" y="35093"/>
                      <a:pt x="74331" y="8377"/>
                    </a:cubicBezTo>
                    <a:cubicBezTo>
                      <a:pt x="54294" y="-18338"/>
                      <a:pt x="-16502" y="25742"/>
                      <a:pt x="3535" y="44443"/>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5" name="Freeform: Shape 114">
                <a:extLst>
                  <a:ext uri="{FF2B5EF4-FFF2-40B4-BE49-F238E27FC236}">
                    <a16:creationId xmlns="" xmlns:a16="http://schemas.microsoft.com/office/drawing/2014/main" id="{939570FD-E1D0-4A76-A94B-6F65C0A55EE4}"/>
                  </a:ext>
                </a:extLst>
              </p:cNvPr>
              <p:cNvSpPr/>
              <p:nvPr/>
            </p:nvSpPr>
            <p:spPr>
              <a:xfrm>
                <a:off x="5722822" y="3778641"/>
                <a:ext cx="59605" cy="66305"/>
              </a:xfrm>
              <a:custGeom>
                <a:avLst/>
                <a:gdLst>
                  <a:gd name="connsiteX0" fmla="*/ 52095 w 59605"/>
                  <a:gd name="connsiteY0" fmla="*/ 0 h 66305"/>
                  <a:gd name="connsiteX1" fmla="*/ 0 w 59605"/>
                  <a:gd name="connsiteY1" fmla="*/ 58774 h 66305"/>
                  <a:gd name="connsiteX2" fmla="*/ 54766 w 59605"/>
                  <a:gd name="connsiteY2" fmla="*/ 64117 h 66305"/>
                  <a:gd name="connsiteX3" fmla="*/ 52095 w 59605"/>
                  <a:gd name="connsiteY3" fmla="*/ 0 h 66305"/>
                </a:gdLst>
                <a:ahLst/>
                <a:cxnLst>
                  <a:cxn ang="0">
                    <a:pos x="connsiteX0" y="connsiteY0"/>
                  </a:cxn>
                  <a:cxn ang="0">
                    <a:pos x="connsiteX1" y="connsiteY1"/>
                  </a:cxn>
                  <a:cxn ang="0">
                    <a:pos x="connsiteX2" y="connsiteY2"/>
                  </a:cxn>
                  <a:cxn ang="0">
                    <a:pos x="connsiteX3" y="connsiteY3"/>
                  </a:cxn>
                </a:cxnLst>
                <a:rect l="l" t="t" r="r" b="b"/>
                <a:pathLst>
                  <a:path w="59605" h="66305">
                    <a:moveTo>
                      <a:pt x="52095" y="0"/>
                    </a:moveTo>
                    <a:cubicBezTo>
                      <a:pt x="42744" y="25380"/>
                      <a:pt x="20037" y="54767"/>
                      <a:pt x="0" y="58774"/>
                    </a:cubicBezTo>
                    <a:cubicBezTo>
                      <a:pt x="25380" y="66789"/>
                      <a:pt x="45416" y="68124"/>
                      <a:pt x="54766" y="64117"/>
                    </a:cubicBezTo>
                    <a:cubicBezTo>
                      <a:pt x="62781" y="58774"/>
                      <a:pt x="60110" y="29387"/>
                      <a:pt x="52095" y="0"/>
                    </a:cubicBez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6" name="Freeform: Shape 115">
                <a:extLst>
                  <a:ext uri="{FF2B5EF4-FFF2-40B4-BE49-F238E27FC236}">
                    <a16:creationId xmlns="" xmlns:a16="http://schemas.microsoft.com/office/drawing/2014/main" id="{9EE4C07E-F729-4A4C-A6BD-1388C15C09B7}"/>
                  </a:ext>
                </a:extLst>
              </p:cNvPr>
              <p:cNvSpPr/>
              <p:nvPr/>
            </p:nvSpPr>
            <p:spPr>
              <a:xfrm>
                <a:off x="6006200" y="3714665"/>
                <a:ext cx="359454" cy="470411"/>
              </a:xfrm>
              <a:custGeom>
                <a:avLst/>
                <a:gdLst>
                  <a:gd name="connsiteX0" fmla="*/ 7820 w 359454"/>
                  <a:gd name="connsiteY0" fmla="*/ 19895 h 470411"/>
                  <a:gd name="connsiteX1" fmla="*/ 268296 w 359454"/>
                  <a:gd name="connsiteY1" fmla="*/ 146794 h 470411"/>
                  <a:gd name="connsiteX2" fmla="*/ 340427 w 359454"/>
                  <a:gd name="connsiteY2" fmla="*/ 462036 h 470411"/>
                  <a:gd name="connsiteX3" fmla="*/ 353785 w 359454"/>
                  <a:gd name="connsiteY3" fmla="*/ 466043 h 470411"/>
                  <a:gd name="connsiteX4" fmla="*/ 273639 w 359454"/>
                  <a:gd name="connsiteY4" fmla="*/ 130764 h 470411"/>
                  <a:gd name="connsiteX5" fmla="*/ 6484 w 359454"/>
                  <a:gd name="connsiteY5" fmla="*/ 7873 h 470411"/>
                  <a:gd name="connsiteX6" fmla="*/ 7820 w 359454"/>
                  <a:gd name="connsiteY6" fmla="*/ 19895 h 470411"/>
                  <a:gd name="connsiteX7" fmla="*/ 7820 w 359454"/>
                  <a:gd name="connsiteY7" fmla="*/ 19895 h 47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454" h="470411">
                    <a:moveTo>
                      <a:pt x="7820" y="19895"/>
                    </a:moveTo>
                    <a:cubicBezTo>
                      <a:pt x="118689" y="-12164"/>
                      <a:pt x="204179" y="63976"/>
                      <a:pt x="268296" y="146794"/>
                    </a:cubicBezTo>
                    <a:cubicBezTo>
                      <a:pt x="337756" y="238962"/>
                      <a:pt x="356457" y="349831"/>
                      <a:pt x="340427" y="462036"/>
                    </a:cubicBezTo>
                    <a:cubicBezTo>
                      <a:pt x="339092" y="470050"/>
                      <a:pt x="352449" y="474058"/>
                      <a:pt x="353785" y="466043"/>
                    </a:cubicBezTo>
                    <a:cubicBezTo>
                      <a:pt x="371150" y="345824"/>
                      <a:pt x="349778" y="228275"/>
                      <a:pt x="273639" y="130764"/>
                    </a:cubicBezTo>
                    <a:cubicBezTo>
                      <a:pt x="206850" y="46611"/>
                      <a:pt x="118689" y="-24186"/>
                      <a:pt x="6484" y="7873"/>
                    </a:cubicBezTo>
                    <a:cubicBezTo>
                      <a:pt x="-4202" y="9209"/>
                      <a:pt x="-195" y="22567"/>
                      <a:pt x="7820" y="19895"/>
                    </a:cubicBezTo>
                    <a:lnTo>
                      <a:pt x="7820" y="19895"/>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7" name="Freeform: Shape 116">
                <a:extLst>
                  <a:ext uri="{FF2B5EF4-FFF2-40B4-BE49-F238E27FC236}">
                    <a16:creationId xmlns="" xmlns:a16="http://schemas.microsoft.com/office/drawing/2014/main" id="{1F9F1733-5871-46C6-8C42-F1DCAC1A29BC}"/>
                  </a:ext>
                </a:extLst>
              </p:cNvPr>
              <p:cNvSpPr/>
              <p:nvPr/>
            </p:nvSpPr>
            <p:spPr>
              <a:xfrm>
                <a:off x="6212699" y="3441767"/>
                <a:ext cx="241752" cy="253082"/>
              </a:xfrm>
              <a:custGeom>
                <a:avLst/>
                <a:gdLst>
                  <a:gd name="connsiteX0" fmla="*/ 13709 w 241752"/>
                  <a:gd name="connsiteY0" fmla="*/ 248713 h 253082"/>
                  <a:gd name="connsiteX1" fmla="*/ 117899 w 241752"/>
                  <a:gd name="connsiteY1" fmla="*/ 119144 h 253082"/>
                  <a:gd name="connsiteX2" fmla="*/ 239454 w 241752"/>
                  <a:gd name="connsiteY2" fmla="*/ 10946 h 253082"/>
                  <a:gd name="connsiteX3" fmla="*/ 230104 w 241752"/>
                  <a:gd name="connsiteY3" fmla="*/ 1595 h 253082"/>
                  <a:gd name="connsiteX4" fmla="*/ 93855 w 241752"/>
                  <a:gd name="connsiteY4" fmla="*/ 125822 h 253082"/>
                  <a:gd name="connsiteX5" fmla="*/ 351 w 241752"/>
                  <a:gd name="connsiteY5" fmla="*/ 244706 h 253082"/>
                  <a:gd name="connsiteX6" fmla="*/ 13709 w 241752"/>
                  <a:gd name="connsiteY6" fmla="*/ 248713 h 253082"/>
                  <a:gd name="connsiteX7" fmla="*/ 13709 w 241752"/>
                  <a:gd name="connsiteY7" fmla="*/ 248713 h 25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752" h="253082">
                    <a:moveTo>
                      <a:pt x="13709" y="248713"/>
                    </a:moveTo>
                    <a:cubicBezTo>
                      <a:pt x="33746" y="197954"/>
                      <a:pt x="83169" y="159217"/>
                      <a:pt x="117899" y="119144"/>
                    </a:cubicBezTo>
                    <a:cubicBezTo>
                      <a:pt x="153965" y="77735"/>
                      <a:pt x="195374" y="45676"/>
                      <a:pt x="239454" y="10946"/>
                    </a:cubicBezTo>
                    <a:cubicBezTo>
                      <a:pt x="246133" y="5603"/>
                      <a:pt x="236783" y="-3748"/>
                      <a:pt x="230104" y="1595"/>
                    </a:cubicBezTo>
                    <a:cubicBezTo>
                      <a:pt x="180681" y="41669"/>
                      <a:pt x="136600" y="79070"/>
                      <a:pt x="93855" y="125822"/>
                    </a:cubicBezTo>
                    <a:cubicBezTo>
                      <a:pt x="60461" y="163224"/>
                      <a:pt x="20388" y="196618"/>
                      <a:pt x="351" y="244706"/>
                    </a:cubicBezTo>
                    <a:cubicBezTo>
                      <a:pt x="-2320" y="252721"/>
                      <a:pt x="11038" y="256728"/>
                      <a:pt x="13709" y="248713"/>
                    </a:cubicBezTo>
                    <a:lnTo>
                      <a:pt x="13709" y="248713"/>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8" name="Freeform: Shape 117">
                <a:extLst>
                  <a:ext uri="{FF2B5EF4-FFF2-40B4-BE49-F238E27FC236}">
                    <a16:creationId xmlns="" xmlns:a16="http://schemas.microsoft.com/office/drawing/2014/main" id="{A85E9072-8850-49A6-9419-D0547CC30E95}"/>
                  </a:ext>
                </a:extLst>
              </p:cNvPr>
              <p:cNvSpPr/>
              <p:nvPr/>
            </p:nvSpPr>
            <p:spPr>
              <a:xfrm>
                <a:off x="6136651" y="4296661"/>
                <a:ext cx="170864" cy="148156"/>
              </a:xfrm>
              <a:custGeom>
                <a:avLst/>
                <a:gdLst>
                  <a:gd name="connsiteX0" fmla="*/ 10946 w 170864"/>
                  <a:gd name="connsiteY0" fmla="*/ 145859 h 148156"/>
                  <a:gd name="connsiteX1" fmla="*/ 81742 w 170864"/>
                  <a:gd name="connsiteY1" fmla="*/ 84413 h 148156"/>
                  <a:gd name="connsiteX2" fmla="*/ 168567 w 170864"/>
                  <a:gd name="connsiteY2" fmla="*/ 10946 h 148156"/>
                  <a:gd name="connsiteX3" fmla="*/ 159217 w 170864"/>
                  <a:gd name="connsiteY3" fmla="*/ 1595 h 148156"/>
                  <a:gd name="connsiteX4" fmla="*/ 80406 w 170864"/>
                  <a:gd name="connsiteY4" fmla="*/ 68384 h 148156"/>
                  <a:gd name="connsiteX5" fmla="*/ 1595 w 170864"/>
                  <a:gd name="connsiteY5" fmla="*/ 136508 h 148156"/>
                  <a:gd name="connsiteX6" fmla="*/ 10946 w 170864"/>
                  <a:gd name="connsiteY6" fmla="*/ 145859 h 148156"/>
                  <a:gd name="connsiteX7" fmla="*/ 10946 w 170864"/>
                  <a:gd name="connsiteY7" fmla="*/ 145859 h 1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864" h="148156">
                    <a:moveTo>
                      <a:pt x="10946" y="145859"/>
                    </a:moveTo>
                    <a:cubicBezTo>
                      <a:pt x="32318" y="123151"/>
                      <a:pt x="57698" y="104450"/>
                      <a:pt x="81742" y="84413"/>
                    </a:cubicBezTo>
                    <a:cubicBezTo>
                      <a:pt x="111129" y="60369"/>
                      <a:pt x="139180" y="34990"/>
                      <a:pt x="168567" y="10946"/>
                    </a:cubicBezTo>
                    <a:cubicBezTo>
                      <a:pt x="175246" y="5603"/>
                      <a:pt x="165896" y="-3748"/>
                      <a:pt x="159217" y="1595"/>
                    </a:cubicBezTo>
                    <a:cubicBezTo>
                      <a:pt x="132501" y="22968"/>
                      <a:pt x="107122" y="45676"/>
                      <a:pt x="80406" y="68384"/>
                    </a:cubicBezTo>
                    <a:cubicBezTo>
                      <a:pt x="53691" y="91092"/>
                      <a:pt x="25639" y="109793"/>
                      <a:pt x="1595" y="136508"/>
                    </a:cubicBezTo>
                    <a:cubicBezTo>
                      <a:pt x="-3748" y="143187"/>
                      <a:pt x="5603" y="152538"/>
                      <a:pt x="10946" y="145859"/>
                    </a:cubicBezTo>
                    <a:lnTo>
                      <a:pt x="10946" y="145859"/>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19" name="Freeform: Shape 118">
                <a:extLst>
                  <a:ext uri="{FF2B5EF4-FFF2-40B4-BE49-F238E27FC236}">
                    <a16:creationId xmlns="" xmlns:a16="http://schemas.microsoft.com/office/drawing/2014/main" id="{2639F92E-65DE-4AE9-AAE2-498D97A85671}"/>
                  </a:ext>
                </a:extLst>
              </p:cNvPr>
              <p:cNvSpPr/>
              <p:nvPr/>
            </p:nvSpPr>
            <p:spPr>
              <a:xfrm>
                <a:off x="6299282" y="4458215"/>
                <a:ext cx="23302" cy="533974"/>
              </a:xfrm>
              <a:custGeom>
                <a:avLst/>
                <a:gdLst>
                  <a:gd name="connsiteX0" fmla="*/ 594 w 23302"/>
                  <a:gd name="connsiteY0" fmla="*/ 7013 h 533974"/>
                  <a:gd name="connsiteX1" fmla="*/ 594 w 23302"/>
                  <a:gd name="connsiteY1" fmla="*/ 270160 h 533974"/>
                  <a:gd name="connsiteX2" fmla="*/ 9944 w 23302"/>
                  <a:gd name="connsiteY2" fmla="*/ 527964 h 533974"/>
                  <a:gd name="connsiteX3" fmla="*/ 23302 w 23302"/>
                  <a:gd name="connsiteY3" fmla="*/ 527964 h 533974"/>
                  <a:gd name="connsiteX4" fmla="*/ 13951 w 23302"/>
                  <a:gd name="connsiteY4" fmla="*/ 270160 h 533974"/>
                  <a:gd name="connsiteX5" fmla="*/ 13951 w 23302"/>
                  <a:gd name="connsiteY5" fmla="*/ 7013 h 533974"/>
                  <a:gd name="connsiteX6" fmla="*/ 594 w 23302"/>
                  <a:gd name="connsiteY6" fmla="*/ 7013 h 533974"/>
                  <a:gd name="connsiteX7" fmla="*/ 594 w 23302"/>
                  <a:gd name="connsiteY7" fmla="*/ 7013 h 53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02" h="533974">
                    <a:moveTo>
                      <a:pt x="594" y="7013"/>
                    </a:moveTo>
                    <a:cubicBezTo>
                      <a:pt x="594" y="95174"/>
                      <a:pt x="-742" y="181999"/>
                      <a:pt x="594" y="270160"/>
                    </a:cubicBezTo>
                    <a:cubicBezTo>
                      <a:pt x="1930" y="356985"/>
                      <a:pt x="9944" y="442475"/>
                      <a:pt x="9944" y="527964"/>
                    </a:cubicBezTo>
                    <a:cubicBezTo>
                      <a:pt x="9944" y="535979"/>
                      <a:pt x="23302" y="535979"/>
                      <a:pt x="23302" y="527964"/>
                    </a:cubicBezTo>
                    <a:cubicBezTo>
                      <a:pt x="23302" y="441139"/>
                      <a:pt x="15287" y="355649"/>
                      <a:pt x="13951" y="270160"/>
                    </a:cubicBezTo>
                    <a:cubicBezTo>
                      <a:pt x="12616" y="183335"/>
                      <a:pt x="13951" y="95174"/>
                      <a:pt x="13951" y="7013"/>
                    </a:cubicBezTo>
                    <a:cubicBezTo>
                      <a:pt x="13951" y="-2338"/>
                      <a:pt x="594" y="-2338"/>
                      <a:pt x="594" y="7013"/>
                    </a:cubicBezTo>
                    <a:lnTo>
                      <a:pt x="594" y="7013"/>
                    </a:ln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grpSp>
      <p:grpSp>
        <p:nvGrpSpPr>
          <p:cNvPr id="6" name="Group 5">
            <a:extLst>
              <a:ext uri="{FF2B5EF4-FFF2-40B4-BE49-F238E27FC236}">
                <a16:creationId xmlns="" xmlns:a16="http://schemas.microsoft.com/office/drawing/2014/main" id="{90482BF1-3639-4F28-B166-43C774089341}"/>
              </a:ext>
            </a:extLst>
          </p:cNvPr>
          <p:cNvGrpSpPr/>
          <p:nvPr/>
        </p:nvGrpSpPr>
        <p:grpSpPr>
          <a:xfrm>
            <a:off x="1338735" y="838119"/>
            <a:ext cx="1328501" cy="1914788"/>
            <a:chOff x="1784968" y="1117487"/>
            <a:chExt cx="1771334" cy="2553051"/>
          </a:xfrm>
        </p:grpSpPr>
        <p:sp>
          <p:nvSpPr>
            <p:cNvPr id="89" name="Freeform: Shape 88">
              <a:extLst>
                <a:ext uri="{FF2B5EF4-FFF2-40B4-BE49-F238E27FC236}">
                  <a16:creationId xmlns="" xmlns:a16="http://schemas.microsoft.com/office/drawing/2014/main" id="{2D323623-C22B-4817-BDCD-EA15EDBC67B0}"/>
                </a:ext>
              </a:extLst>
            </p:cNvPr>
            <p:cNvSpPr/>
            <p:nvPr/>
          </p:nvSpPr>
          <p:spPr>
            <a:xfrm flipH="1">
              <a:off x="2418623" y="3152580"/>
              <a:ext cx="924827" cy="517958"/>
            </a:xfrm>
            <a:custGeom>
              <a:avLst/>
              <a:gdLst>
                <a:gd name="connsiteX0" fmla="*/ 12082 w 830897"/>
                <a:gd name="connsiteY0" fmla="*/ 185351 h 465351"/>
                <a:gd name="connsiteX1" fmla="*/ 120279 w 830897"/>
                <a:gd name="connsiteY1" fmla="*/ 433804 h 465351"/>
                <a:gd name="connsiteX2" fmla="*/ 778815 w 830897"/>
                <a:gd name="connsiteY2" fmla="*/ 381709 h 465351"/>
                <a:gd name="connsiteX3" fmla="*/ 784158 w 830897"/>
                <a:gd name="connsiteY3" fmla="*/ 106540 h 465351"/>
                <a:gd name="connsiteX4" fmla="*/ 12082 w 830897"/>
                <a:gd name="connsiteY4" fmla="*/ 185351 h 465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97" h="465351">
                  <a:moveTo>
                    <a:pt x="12082" y="185351"/>
                  </a:moveTo>
                  <a:cubicBezTo>
                    <a:pt x="-13298" y="260154"/>
                    <a:pt x="-7955" y="379038"/>
                    <a:pt x="120279" y="433804"/>
                  </a:cubicBezTo>
                  <a:cubicBezTo>
                    <a:pt x="248513" y="488571"/>
                    <a:pt x="675961" y="472542"/>
                    <a:pt x="778815" y="381709"/>
                  </a:cubicBezTo>
                  <a:cubicBezTo>
                    <a:pt x="860297" y="309578"/>
                    <a:pt x="833582" y="197373"/>
                    <a:pt x="784158" y="106540"/>
                  </a:cubicBezTo>
                  <a:cubicBezTo>
                    <a:pt x="701340" y="-48409"/>
                    <a:pt x="92228" y="-44402"/>
                    <a:pt x="12082" y="185351"/>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120" name="Freeform: Shape 119">
              <a:extLst>
                <a:ext uri="{FF2B5EF4-FFF2-40B4-BE49-F238E27FC236}">
                  <a16:creationId xmlns="" xmlns:a16="http://schemas.microsoft.com/office/drawing/2014/main" id="{437BD88A-875C-45D8-9A94-DAC24DC5D669}"/>
                </a:ext>
              </a:extLst>
            </p:cNvPr>
            <p:cNvSpPr/>
            <p:nvPr/>
          </p:nvSpPr>
          <p:spPr>
            <a:xfrm flipH="1">
              <a:off x="2898055" y="2044108"/>
              <a:ext cx="460415" cy="1285936"/>
            </a:xfrm>
            <a:custGeom>
              <a:avLst/>
              <a:gdLst>
                <a:gd name="connsiteX0" fmla="*/ 412950 w 413653"/>
                <a:gd name="connsiteY0" fmla="*/ 1138496 h 1155329"/>
                <a:gd name="connsiteX1" fmla="*/ 216592 w 413653"/>
                <a:gd name="connsiteY1" fmla="*/ 570793 h 1155329"/>
                <a:gd name="connsiteX2" fmla="*/ 29584 w 413653"/>
                <a:gd name="connsiteY2" fmla="*/ 27133 h 1155329"/>
                <a:gd name="connsiteX3" fmla="*/ 25576 w 413653"/>
                <a:gd name="connsiteY3" fmla="*/ 9768 h 1155329"/>
                <a:gd name="connsiteX4" fmla="*/ 197 w 413653"/>
                <a:gd name="connsiteY4" fmla="*/ 16447 h 1155329"/>
                <a:gd name="connsiteX5" fmla="*/ 29584 w 413653"/>
                <a:gd name="connsiteY5" fmla="*/ 117966 h 1155329"/>
                <a:gd name="connsiteX6" fmla="*/ 88358 w 413653"/>
                <a:gd name="connsiteY6" fmla="*/ 290280 h 1155329"/>
                <a:gd name="connsiteX7" fmla="*/ 181862 w 413653"/>
                <a:gd name="connsiteY7" fmla="*/ 552092 h 1155329"/>
                <a:gd name="connsiteX8" fmla="*/ 382228 w 413653"/>
                <a:gd name="connsiteY8" fmla="*/ 1130482 h 1155329"/>
                <a:gd name="connsiteX9" fmla="*/ 387571 w 413653"/>
                <a:gd name="connsiteY9" fmla="*/ 1145175 h 1155329"/>
                <a:gd name="connsiteX10" fmla="*/ 412950 w 413653"/>
                <a:gd name="connsiteY10" fmla="*/ 1138496 h 1155329"/>
                <a:gd name="connsiteX11" fmla="*/ 412950 w 413653"/>
                <a:gd name="connsiteY11" fmla="*/ 1138496 h 11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653" h="1155329">
                  <a:moveTo>
                    <a:pt x="412950" y="1138496"/>
                  </a:moveTo>
                  <a:cubicBezTo>
                    <a:pt x="354176" y="947481"/>
                    <a:pt x="283380" y="759137"/>
                    <a:pt x="216592" y="570793"/>
                  </a:cubicBezTo>
                  <a:cubicBezTo>
                    <a:pt x="152475" y="390463"/>
                    <a:pt x="77672" y="211470"/>
                    <a:pt x="29584" y="27133"/>
                  </a:cubicBezTo>
                  <a:cubicBezTo>
                    <a:pt x="28248" y="21790"/>
                    <a:pt x="26912" y="16447"/>
                    <a:pt x="25576" y="9768"/>
                  </a:cubicBezTo>
                  <a:cubicBezTo>
                    <a:pt x="22905" y="-7597"/>
                    <a:pt x="-2475" y="418"/>
                    <a:pt x="197" y="16447"/>
                  </a:cubicBezTo>
                  <a:cubicBezTo>
                    <a:pt x="5540" y="51177"/>
                    <a:pt x="18897" y="84571"/>
                    <a:pt x="29584" y="117966"/>
                  </a:cubicBezTo>
                  <a:cubicBezTo>
                    <a:pt x="48285" y="175404"/>
                    <a:pt x="68321" y="232842"/>
                    <a:pt x="88358" y="290280"/>
                  </a:cubicBezTo>
                  <a:cubicBezTo>
                    <a:pt x="119080" y="377106"/>
                    <a:pt x="149803" y="465267"/>
                    <a:pt x="181862" y="552092"/>
                  </a:cubicBezTo>
                  <a:cubicBezTo>
                    <a:pt x="251322" y="744443"/>
                    <a:pt x="318111" y="936794"/>
                    <a:pt x="382228" y="1130482"/>
                  </a:cubicBezTo>
                  <a:cubicBezTo>
                    <a:pt x="383563" y="1135825"/>
                    <a:pt x="384899" y="1141168"/>
                    <a:pt x="387571" y="1145175"/>
                  </a:cubicBezTo>
                  <a:cubicBezTo>
                    <a:pt x="391578" y="1162540"/>
                    <a:pt x="418294" y="1155861"/>
                    <a:pt x="412950" y="1138496"/>
                  </a:cubicBezTo>
                  <a:lnTo>
                    <a:pt x="412950" y="1138496"/>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21" name="Freeform: Shape 120">
              <a:extLst>
                <a:ext uri="{FF2B5EF4-FFF2-40B4-BE49-F238E27FC236}">
                  <a16:creationId xmlns="" xmlns:a16="http://schemas.microsoft.com/office/drawing/2014/main" id="{06A2049D-D43A-4FA4-87F8-0754A75D336C}"/>
                </a:ext>
              </a:extLst>
            </p:cNvPr>
            <p:cNvSpPr/>
            <p:nvPr/>
          </p:nvSpPr>
          <p:spPr>
            <a:xfrm flipH="1">
              <a:off x="3246833" y="1726785"/>
              <a:ext cx="309469" cy="353771"/>
            </a:xfrm>
            <a:custGeom>
              <a:avLst/>
              <a:gdLst>
                <a:gd name="connsiteX0" fmla="*/ 21650 w 278038"/>
                <a:gd name="connsiteY0" fmla="*/ 33050 h 317840"/>
                <a:gd name="connsiteX1" fmla="*/ 175264 w 278038"/>
                <a:gd name="connsiteY1" fmla="*/ 11678 h 317840"/>
                <a:gd name="connsiteX2" fmla="*/ 271439 w 278038"/>
                <a:gd name="connsiteY2" fmla="*/ 245438 h 317840"/>
                <a:gd name="connsiteX3" fmla="*/ 91110 w 278038"/>
                <a:gd name="connsiteY3" fmla="*/ 290854 h 317840"/>
                <a:gd name="connsiteX4" fmla="*/ 21650 w 278038"/>
                <a:gd name="connsiteY4" fmla="*/ 33050 h 317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38" h="317840">
                  <a:moveTo>
                    <a:pt x="21650" y="33050"/>
                  </a:moveTo>
                  <a:cubicBezTo>
                    <a:pt x="67066" y="3663"/>
                    <a:pt x="132519" y="-12366"/>
                    <a:pt x="175264" y="11678"/>
                  </a:cubicBezTo>
                  <a:cubicBezTo>
                    <a:pt x="218008" y="35722"/>
                    <a:pt x="302162" y="138576"/>
                    <a:pt x="271439" y="245438"/>
                  </a:cubicBezTo>
                  <a:cubicBezTo>
                    <a:pt x="240716" y="350964"/>
                    <a:pt x="133855" y="317570"/>
                    <a:pt x="91110" y="290854"/>
                  </a:cubicBezTo>
                  <a:cubicBezTo>
                    <a:pt x="48365" y="264139"/>
                    <a:pt x="-41131" y="85145"/>
                    <a:pt x="21650" y="33050"/>
                  </a:cubicBezTo>
                  <a:close/>
                </a:path>
              </a:pathLst>
            </a:custGeom>
            <a:solidFill>
              <a:srgbClr val="99BB4E"/>
            </a:solidFill>
            <a:ln w="13347" cap="flat">
              <a:noFill/>
              <a:prstDash val="solid"/>
              <a:miter/>
            </a:ln>
          </p:spPr>
          <p:txBody>
            <a:bodyPr rtlCol="0" anchor="ctr"/>
            <a:lstStyle/>
            <a:p>
              <a:endParaRPr lang="en-US">
                <a:solidFill>
                  <a:prstClr val="black"/>
                </a:solidFill>
              </a:endParaRPr>
            </a:p>
          </p:txBody>
        </p:sp>
        <p:sp>
          <p:nvSpPr>
            <p:cNvPr id="122" name="Freeform: Shape 121">
              <a:extLst>
                <a:ext uri="{FF2B5EF4-FFF2-40B4-BE49-F238E27FC236}">
                  <a16:creationId xmlns="" xmlns:a16="http://schemas.microsoft.com/office/drawing/2014/main" id="{5C803783-35F9-436A-9A22-ECD9C04BBEA4}"/>
                </a:ext>
              </a:extLst>
            </p:cNvPr>
            <p:cNvSpPr/>
            <p:nvPr/>
          </p:nvSpPr>
          <p:spPr>
            <a:xfrm flipH="1">
              <a:off x="2592350" y="1201557"/>
              <a:ext cx="813331" cy="597568"/>
            </a:xfrm>
            <a:custGeom>
              <a:avLst/>
              <a:gdLst>
                <a:gd name="connsiteX0" fmla="*/ 22576 w 730725"/>
                <a:gd name="connsiteY0" fmla="*/ 532986 h 536876"/>
                <a:gd name="connsiteX1" fmla="*/ 140124 w 730725"/>
                <a:gd name="connsiteY1" fmla="*/ 443489 h 536876"/>
                <a:gd name="connsiteX2" fmla="*/ 364534 w 730725"/>
                <a:gd name="connsiteY2" fmla="*/ 281861 h 536876"/>
                <a:gd name="connsiteX3" fmla="*/ 725192 w 730725"/>
                <a:gd name="connsiteY3" fmla="*/ 25392 h 536876"/>
                <a:gd name="connsiteX4" fmla="*/ 711835 w 730725"/>
                <a:gd name="connsiteY4" fmla="*/ 2684 h 536876"/>
                <a:gd name="connsiteX5" fmla="*/ 345833 w 730725"/>
                <a:gd name="connsiteY5" fmla="*/ 263160 h 536876"/>
                <a:gd name="connsiteX6" fmla="*/ 122759 w 730725"/>
                <a:gd name="connsiteY6" fmla="*/ 424789 h 536876"/>
                <a:gd name="connsiteX7" fmla="*/ 3875 w 730725"/>
                <a:gd name="connsiteY7" fmla="*/ 515621 h 536876"/>
                <a:gd name="connsiteX8" fmla="*/ 22576 w 730725"/>
                <a:gd name="connsiteY8" fmla="*/ 532986 h 536876"/>
                <a:gd name="connsiteX9" fmla="*/ 22576 w 730725"/>
                <a:gd name="connsiteY9" fmla="*/ 532986 h 53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725" h="536876">
                  <a:moveTo>
                    <a:pt x="22576" y="532986"/>
                  </a:moveTo>
                  <a:cubicBezTo>
                    <a:pt x="57306" y="499592"/>
                    <a:pt x="101386" y="471541"/>
                    <a:pt x="140124" y="443489"/>
                  </a:cubicBezTo>
                  <a:cubicBezTo>
                    <a:pt x="214927" y="388723"/>
                    <a:pt x="289730" y="335292"/>
                    <a:pt x="364534" y="281861"/>
                  </a:cubicBezTo>
                  <a:cubicBezTo>
                    <a:pt x="484753" y="196371"/>
                    <a:pt x="604973" y="110882"/>
                    <a:pt x="725192" y="25392"/>
                  </a:cubicBezTo>
                  <a:cubicBezTo>
                    <a:pt x="738550" y="16042"/>
                    <a:pt x="725192" y="-8002"/>
                    <a:pt x="711835" y="2684"/>
                  </a:cubicBezTo>
                  <a:cubicBezTo>
                    <a:pt x="590279" y="89510"/>
                    <a:pt x="467388" y="176335"/>
                    <a:pt x="345833" y="263160"/>
                  </a:cubicBezTo>
                  <a:cubicBezTo>
                    <a:pt x="271030" y="316591"/>
                    <a:pt x="196226" y="370022"/>
                    <a:pt x="122759" y="424789"/>
                  </a:cubicBezTo>
                  <a:cubicBezTo>
                    <a:pt x="84022" y="454176"/>
                    <a:pt x="39941" y="480891"/>
                    <a:pt x="3875" y="515621"/>
                  </a:cubicBezTo>
                  <a:cubicBezTo>
                    <a:pt x="-8147" y="526307"/>
                    <a:pt x="10554" y="545008"/>
                    <a:pt x="22576" y="532986"/>
                  </a:cubicBezTo>
                  <a:lnTo>
                    <a:pt x="22576" y="532986"/>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23" name="Freeform: Shape 122">
              <a:extLst>
                <a:ext uri="{FF2B5EF4-FFF2-40B4-BE49-F238E27FC236}">
                  <a16:creationId xmlns="" xmlns:a16="http://schemas.microsoft.com/office/drawing/2014/main" id="{D52079AD-1D68-4CF3-AB0E-88609FB2FDE1}"/>
                </a:ext>
              </a:extLst>
            </p:cNvPr>
            <p:cNvSpPr/>
            <p:nvPr/>
          </p:nvSpPr>
          <p:spPr>
            <a:xfrm flipH="1">
              <a:off x="1784968" y="1578212"/>
              <a:ext cx="1070606" cy="1056994"/>
            </a:xfrm>
            <a:custGeom>
              <a:avLst/>
              <a:gdLst>
                <a:gd name="connsiteX0" fmla="*/ 431323 w 961870"/>
                <a:gd name="connsiteY0" fmla="*/ 2233 h 949640"/>
                <a:gd name="connsiteX1" fmla="*/ 238972 w 961870"/>
                <a:gd name="connsiteY1" fmla="*/ 167869 h 949640"/>
                <a:gd name="connsiteX2" fmla="*/ 202906 w 961870"/>
                <a:gd name="connsiteY2" fmla="*/ 338848 h 949640"/>
                <a:gd name="connsiteX3" fmla="*/ 5212 w 961870"/>
                <a:gd name="connsiteY3" fmla="*/ 728894 h 949640"/>
                <a:gd name="connsiteX4" fmla="*/ 629017 w 961870"/>
                <a:gd name="connsiteY4" fmla="*/ 923916 h 949640"/>
                <a:gd name="connsiteX5" fmla="*/ 958953 w 961870"/>
                <a:gd name="connsiteY5" fmla="*/ 620696 h 949640"/>
                <a:gd name="connsiteX6" fmla="*/ 745230 w 961870"/>
                <a:gd name="connsiteY6" fmla="*/ 300111 h 949640"/>
                <a:gd name="connsiteX7" fmla="*/ 637032 w 961870"/>
                <a:gd name="connsiteY7" fmla="*/ 158519 h 949640"/>
                <a:gd name="connsiteX8" fmla="*/ 431323 w 961870"/>
                <a:gd name="connsiteY8" fmla="*/ 2233 h 94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870" h="949640">
                  <a:moveTo>
                    <a:pt x="431323" y="2233"/>
                  </a:moveTo>
                  <a:cubicBezTo>
                    <a:pt x="355184" y="11584"/>
                    <a:pt x="236300" y="35628"/>
                    <a:pt x="238972" y="167869"/>
                  </a:cubicBezTo>
                  <a:cubicBezTo>
                    <a:pt x="241643" y="300111"/>
                    <a:pt x="250994" y="306789"/>
                    <a:pt x="202906" y="338848"/>
                  </a:cubicBezTo>
                  <a:cubicBezTo>
                    <a:pt x="154818" y="369571"/>
                    <a:pt x="-33526" y="545893"/>
                    <a:pt x="5212" y="728894"/>
                  </a:cubicBezTo>
                  <a:cubicBezTo>
                    <a:pt x="43949" y="911894"/>
                    <a:pt x="347169" y="996048"/>
                    <a:pt x="629017" y="923916"/>
                  </a:cubicBezTo>
                  <a:cubicBezTo>
                    <a:pt x="910865" y="851785"/>
                    <a:pt x="977654" y="728894"/>
                    <a:pt x="958953" y="620696"/>
                  </a:cubicBezTo>
                  <a:cubicBezTo>
                    <a:pt x="940253" y="512498"/>
                    <a:pt x="857435" y="336176"/>
                    <a:pt x="745230" y="300111"/>
                  </a:cubicBezTo>
                  <a:cubicBezTo>
                    <a:pt x="639704" y="266716"/>
                    <a:pt x="651726" y="258702"/>
                    <a:pt x="637032" y="158519"/>
                  </a:cubicBezTo>
                  <a:cubicBezTo>
                    <a:pt x="621003" y="58336"/>
                    <a:pt x="571579" y="-13796"/>
                    <a:pt x="431323" y="2233"/>
                  </a:cubicBezTo>
                  <a:close/>
                </a:path>
              </a:pathLst>
            </a:custGeom>
            <a:solidFill>
              <a:srgbClr val="AFD1DF"/>
            </a:solidFill>
            <a:ln w="13347" cap="flat">
              <a:noFill/>
              <a:prstDash val="solid"/>
              <a:miter/>
            </a:ln>
          </p:spPr>
          <p:txBody>
            <a:bodyPr rtlCol="0" anchor="ctr"/>
            <a:lstStyle/>
            <a:p>
              <a:endParaRPr lang="en-US">
                <a:solidFill>
                  <a:prstClr val="black"/>
                </a:solidFill>
              </a:endParaRPr>
            </a:p>
          </p:txBody>
        </p:sp>
        <p:sp>
          <p:nvSpPr>
            <p:cNvPr id="124" name="Freeform: Shape 123">
              <a:extLst>
                <a:ext uri="{FF2B5EF4-FFF2-40B4-BE49-F238E27FC236}">
                  <a16:creationId xmlns="" xmlns:a16="http://schemas.microsoft.com/office/drawing/2014/main" id="{9E2391C6-B551-452F-B850-AAABE3FEEFA9}"/>
                </a:ext>
              </a:extLst>
            </p:cNvPr>
            <p:cNvSpPr/>
            <p:nvPr/>
          </p:nvSpPr>
          <p:spPr>
            <a:xfrm flipH="1">
              <a:off x="2354201" y="1231897"/>
              <a:ext cx="157063" cy="423605"/>
            </a:xfrm>
            <a:custGeom>
              <a:avLst/>
              <a:gdLst>
                <a:gd name="connsiteX0" fmla="*/ 428 w 141111"/>
                <a:gd name="connsiteY0" fmla="*/ 16834 h 380581"/>
                <a:gd name="connsiteX1" fmla="*/ 115304 w 141111"/>
                <a:gd name="connsiteY1" fmla="*/ 370813 h 380581"/>
                <a:gd name="connsiteX2" fmla="*/ 140684 w 141111"/>
                <a:gd name="connsiteY2" fmla="*/ 364135 h 380581"/>
                <a:gd name="connsiteX3" fmla="*/ 25807 w 141111"/>
                <a:gd name="connsiteY3" fmla="*/ 10155 h 380581"/>
                <a:gd name="connsiteX4" fmla="*/ 428 w 141111"/>
                <a:gd name="connsiteY4" fmla="*/ 16834 h 380581"/>
                <a:gd name="connsiteX5" fmla="*/ 428 w 141111"/>
                <a:gd name="connsiteY5" fmla="*/ 16834 h 38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111" h="380581">
                  <a:moveTo>
                    <a:pt x="428" y="16834"/>
                  </a:moveTo>
                  <a:cubicBezTo>
                    <a:pt x="33822" y="135717"/>
                    <a:pt x="89924" y="249258"/>
                    <a:pt x="115304" y="370813"/>
                  </a:cubicBezTo>
                  <a:cubicBezTo>
                    <a:pt x="119311" y="388178"/>
                    <a:pt x="144691" y="380164"/>
                    <a:pt x="140684" y="364135"/>
                  </a:cubicBezTo>
                  <a:cubicBezTo>
                    <a:pt x="113968" y="242579"/>
                    <a:pt x="59201" y="129039"/>
                    <a:pt x="25807" y="10155"/>
                  </a:cubicBezTo>
                  <a:cubicBezTo>
                    <a:pt x="21800" y="-7210"/>
                    <a:pt x="-3580" y="-531"/>
                    <a:pt x="428" y="16834"/>
                  </a:cubicBezTo>
                  <a:lnTo>
                    <a:pt x="428" y="16834"/>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25" name="Freeform: Shape 124">
              <a:extLst>
                <a:ext uri="{FF2B5EF4-FFF2-40B4-BE49-F238E27FC236}">
                  <a16:creationId xmlns="" xmlns:a16="http://schemas.microsoft.com/office/drawing/2014/main" id="{1849DF8C-A868-4B17-B0AA-93CD8810B7B9}"/>
                </a:ext>
              </a:extLst>
            </p:cNvPr>
            <p:cNvSpPr/>
            <p:nvPr/>
          </p:nvSpPr>
          <p:spPr>
            <a:xfrm flipH="1">
              <a:off x="3379622" y="1772340"/>
              <a:ext cx="154813" cy="287203"/>
            </a:xfrm>
            <a:custGeom>
              <a:avLst/>
              <a:gdLst>
                <a:gd name="connsiteX0" fmla="*/ 6011 w 139089"/>
                <a:gd name="connsiteY0" fmla="*/ 12158 h 258033"/>
                <a:gd name="connsiteX1" fmla="*/ 102187 w 139089"/>
                <a:gd name="connsiteY1" fmla="*/ 102991 h 258033"/>
                <a:gd name="connsiteX2" fmla="*/ 100851 w 139089"/>
                <a:gd name="connsiteY2" fmla="*/ 244582 h 258033"/>
                <a:gd name="connsiteX3" fmla="*/ 104858 w 139089"/>
                <a:gd name="connsiteY3" fmla="*/ 257940 h 258033"/>
                <a:gd name="connsiteX4" fmla="*/ 126231 w 139089"/>
                <a:gd name="connsiteY4" fmla="*/ 128370 h 258033"/>
                <a:gd name="connsiteX5" fmla="*/ 6011 w 139089"/>
                <a:gd name="connsiteY5" fmla="*/ 136 h 258033"/>
                <a:gd name="connsiteX6" fmla="*/ 6011 w 139089"/>
                <a:gd name="connsiteY6" fmla="*/ 12158 h 258033"/>
                <a:gd name="connsiteX7" fmla="*/ 6011 w 139089"/>
                <a:gd name="connsiteY7" fmla="*/ 12158 h 25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89" h="258033">
                  <a:moveTo>
                    <a:pt x="6011" y="12158"/>
                  </a:moveTo>
                  <a:cubicBezTo>
                    <a:pt x="50091" y="9486"/>
                    <a:pt x="84822" y="69596"/>
                    <a:pt x="102187" y="102991"/>
                  </a:cubicBezTo>
                  <a:cubicBezTo>
                    <a:pt x="115544" y="129706"/>
                    <a:pt x="150274" y="233896"/>
                    <a:pt x="100851" y="244582"/>
                  </a:cubicBezTo>
                  <a:cubicBezTo>
                    <a:pt x="92836" y="245918"/>
                    <a:pt x="95508" y="259276"/>
                    <a:pt x="104858" y="257940"/>
                  </a:cubicBezTo>
                  <a:cubicBezTo>
                    <a:pt x="156953" y="245918"/>
                    <a:pt x="136917" y="161765"/>
                    <a:pt x="126231" y="128370"/>
                  </a:cubicBezTo>
                  <a:cubicBezTo>
                    <a:pt x="111537" y="81618"/>
                    <a:pt x="64785" y="-3871"/>
                    <a:pt x="6011" y="136"/>
                  </a:cubicBezTo>
                  <a:cubicBezTo>
                    <a:pt x="-2004" y="136"/>
                    <a:pt x="-2004" y="13494"/>
                    <a:pt x="6011" y="12158"/>
                  </a:cubicBezTo>
                  <a:lnTo>
                    <a:pt x="6011" y="12158"/>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26" name="Freeform: Shape 125">
              <a:extLst>
                <a:ext uri="{FF2B5EF4-FFF2-40B4-BE49-F238E27FC236}">
                  <a16:creationId xmlns="" xmlns:a16="http://schemas.microsoft.com/office/drawing/2014/main" id="{F13C4C31-5121-4C33-9957-6C05737AFCCE}"/>
                </a:ext>
              </a:extLst>
            </p:cNvPr>
            <p:cNvSpPr/>
            <p:nvPr/>
          </p:nvSpPr>
          <p:spPr>
            <a:xfrm flipH="1">
              <a:off x="2458752" y="3328405"/>
              <a:ext cx="850540" cy="230196"/>
            </a:xfrm>
            <a:custGeom>
              <a:avLst/>
              <a:gdLst>
                <a:gd name="connsiteX0" fmla="*/ 94 w 764155"/>
                <a:gd name="connsiteY0" fmla="*/ 47420 h 206816"/>
                <a:gd name="connsiteX1" fmla="*/ 386132 w 764155"/>
                <a:gd name="connsiteY1" fmla="*/ 205041 h 206816"/>
                <a:gd name="connsiteX2" fmla="*/ 667980 w 764155"/>
                <a:gd name="connsiteY2" fmla="*/ 155617 h 206816"/>
                <a:gd name="connsiteX3" fmla="*/ 764156 w 764155"/>
                <a:gd name="connsiteY3" fmla="*/ 6011 h 206816"/>
                <a:gd name="connsiteX4" fmla="*/ 750798 w 764155"/>
                <a:gd name="connsiteY4" fmla="*/ 6011 h 206816"/>
                <a:gd name="connsiteX5" fmla="*/ 627907 w 764155"/>
                <a:gd name="connsiteY5" fmla="*/ 154282 h 206816"/>
                <a:gd name="connsiteX6" fmla="*/ 375446 w 764155"/>
                <a:gd name="connsiteY6" fmla="*/ 191683 h 206816"/>
                <a:gd name="connsiteX7" fmla="*/ 149700 w 764155"/>
                <a:gd name="connsiteY7" fmla="*/ 172982 h 206816"/>
                <a:gd name="connsiteX8" fmla="*/ 48181 w 764155"/>
                <a:gd name="connsiteY8" fmla="*/ 122223 h 206816"/>
                <a:gd name="connsiteX9" fmla="*/ 13451 w 764155"/>
                <a:gd name="connsiteY9" fmla="*/ 43413 h 206816"/>
                <a:gd name="connsiteX10" fmla="*/ 94 w 764155"/>
                <a:gd name="connsiteY10" fmla="*/ 47420 h 206816"/>
                <a:gd name="connsiteX11" fmla="*/ 94 w 764155"/>
                <a:gd name="connsiteY11" fmla="*/ 47420 h 20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55" h="206816">
                  <a:moveTo>
                    <a:pt x="94" y="47420"/>
                  </a:moveTo>
                  <a:cubicBezTo>
                    <a:pt x="25473" y="214392"/>
                    <a:pt x="257898" y="210384"/>
                    <a:pt x="386132" y="205041"/>
                  </a:cubicBezTo>
                  <a:cubicBezTo>
                    <a:pt x="479636" y="201034"/>
                    <a:pt x="579819" y="189012"/>
                    <a:pt x="667980" y="155617"/>
                  </a:cubicBezTo>
                  <a:cubicBezTo>
                    <a:pt x="732097" y="131574"/>
                    <a:pt x="761484" y="71464"/>
                    <a:pt x="764156" y="6011"/>
                  </a:cubicBezTo>
                  <a:cubicBezTo>
                    <a:pt x="764156" y="-2004"/>
                    <a:pt x="750798" y="-2004"/>
                    <a:pt x="750798" y="6011"/>
                  </a:cubicBezTo>
                  <a:cubicBezTo>
                    <a:pt x="746791" y="87493"/>
                    <a:pt x="704046" y="132909"/>
                    <a:pt x="627907" y="154282"/>
                  </a:cubicBezTo>
                  <a:cubicBezTo>
                    <a:pt x="545089" y="176990"/>
                    <a:pt x="460935" y="187676"/>
                    <a:pt x="375446" y="191683"/>
                  </a:cubicBezTo>
                  <a:cubicBezTo>
                    <a:pt x="297971" y="195691"/>
                    <a:pt x="224504" y="194355"/>
                    <a:pt x="149700" y="172982"/>
                  </a:cubicBezTo>
                  <a:cubicBezTo>
                    <a:pt x="113634" y="162296"/>
                    <a:pt x="76233" y="147603"/>
                    <a:pt x="48181" y="122223"/>
                  </a:cubicBezTo>
                  <a:cubicBezTo>
                    <a:pt x="25473" y="102186"/>
                    <a:pt x="18795" y="72800"/>
                    <a:pt x="13451" y="43413"/>
                  </a:cubicBezTo>
                  <a:cubicBezTo>
                    <a:pt x="12116" y="35398"/>
                    <a:pt x="-1242" y="39405"/>
                    <a:pt x="94" y="47420"/>
                  </a:cubicBezTo>
                  <a:lnTo>
                    <a:pt x="94" y="47420"/>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27" name="Freeform: Shape 126">
              <a:extLst>
                <a:ext uri="{FF2B5EF4-FFF2-40B4-BE49-F238E27FC236}">
                  <a16:creationId xmlns="" xmlns:a16="http://schemas.microsoft.com/office/drawing/2014/main" id="{0D8C5A0B-DB34-4530-9C10-6E1DA342F623}"/>
                </a:ext>
              </a:extLst>
            </p:cNvPr>
            <p:cNvSpPr/>
            <p:nvPr/>
          </p:nvSpPr>
          <p:spPr>
            <a:xfrm flipH="1">
              <a:off x="2456322" y="1117487"/>
              <a:ext cx="153823" cy="157261"/>
            </a:xfrm>
            <a:custGeom>
              <a:avLst/>
              <a:gdLst>
                <a:gd name="connsiteX0" fmla="*/ 1105 w 138200"/>
                <a:gd name="connsiteY0" fmla="*/ 55507 h 141289"/>
                <a:gd name="connsiteX1" fmla="*/ 106631 w 138200"/>
                <a:gd name="connsiteY1" fmla="*/ 132981 h 141289"/>
                <a:gd name="connsiteX2" fmla="*/ 103960 w 138200"/>
                <a:gd name="connsiteY2" fmla="*/ 18105 h 141289"/>
                <a:gd name="connsiteX3" fmla="*/ 1105 w 138200"/>
                <a:gd name="connsiteY3" fmla="*/ 55507 h 141289"/>
              </a:gdLst>
              <a:ahLst/>
              <a:cxnLst>
                <a:cxn ang="0">
                  <a:pos x="connsiteX0" y="connsiteY0"/>
                </a:cxn>
                <a:cxn ang="0">
                  <a:pos x="connsiteX1" y="connsiteY1"/>
                </a:cxn>
                <a:cxn ang="0">
                  <a:pos x="connsiteX2" y="connsiteY2"/>
                </a:cxn>
                <a:cxn ang="0">
                  <a:pos x="connsiteX3" y="connsiteY3"/>
                </a:cxn>
              </a:cxnLst>
              <a:rect l="l" t="t" r="r" b="b"/>
              <a:pathLst>
                <a:path w="138200" h="141289">
                  <a:moveTo>
                    <a:pt x="1105" y="55507"/>
                  </a:moveTo>
                  <a:cubicBezTo>
                    <a:pt x="14463" y="123631"/>
                    <a:pt x="49193" y="158361"/>
                    <a:pt x="106631" y="132981"/>
                  </a:cubicBezTo>
                  <a:cubicBezTo>
                    <a:pt x="164069" y="106266"/>
                    <a:pt x="130675" y="48828"/>
                    <a:pt x="103960" y="18105"/>
                  </a:cubicBezTo>
                  <a:cubicBezTo>
                    <a:pt x="78580" y="-13954"/>
                    <a:pt x="-10917" y="-4603"/>
                    <a:pt x="1105" y="55507"/>
                  </a:cubicBezTo>
                  <a:close/>
                </a:path>
              </a:pathLst>
            </a:custGeom>
            <a:solidFill>
              <a:srgbClr val="FFE7B8"/>
            </a:solidFill>
            <a:ln w="13347" cap="flat">
              <a:noFill/>
              <a:prstDash val="solid"/>
              <a:miter/>
            </a:ln>
          </p:spPr>
          <p:txBody>
            <a:bodyPr rtlCol="0" anchor="ctr"/>
            <a:lstStyle/>
            <a:p>
              <a:endParaRPr lang="en-US">
                <a:solidFill>
                  <a:prstClr val="black"/>
                </a:solidFill>
              </a:endParaRPr>
            </a:p>
          </p:txBody>
        </p:sp>
        <p:sp>
          <p:nvSpPr>
            <p:cNvPr id="128" name="Freeform: Shape 127">
              <a:extLst>
                <a:ext uri="{FF2B5EF4-FFF2-40B4-BE49-F238E27FC236}">
                  <a16:creationId xmlns="" xmlns:a16="http://schemas.microsoft.com/office/drawing/2014/main" id="{412BD8AC-01C1-4A36-ACF4-4190643EB063}"/>
                </a:ext>
              </a:extLst>
            </p:cNvPr>
            <p:cNvSpPr/>
            <p:nvPr/>
          </p:nvSpPr>
          <p:spPr>
            <a:xfrm flipH="1">
              <a:off x="2492386" y="1130864"/>
              <a:ext cx="110149" cy="125301"/>
            </a:xfrm>
            <a:custGeom>
              <a:avLst/>
              <a:gdLst>
                <a:gd name="connsiteX0" fmla="*/ 10297 w 98962"/>
                <a:gd name="connsiteY0" fmla="*/ 15438 h 112575"/>
                <a:gd name="connsiteX1" fmla="*/ 79757 w 98962"/>
                <a:gd name="connsiteY1" fmla="*/ 100928 h 112575"/>
                <a:gd name="connsiteX2" fmla="*/ 89107 w 98962"/>
                <a:gd name="connsiteY2" fmla="*/ 110278 h 112575"/>
                <a:gd name="connsiteX3" fmla="*/ 3618 w 98962"/>
                <a:gd name="connsiteY3" fmla="*/ 3416 h 112575"/>
                <a:gd name="connsiteX4" fmla="*/ 10297 w 98962"/>
                <a:gd name="connsiteY4" fmla="*/ 15438 h 112575"/>
                <a:gd name="connsiteX5" fmla="*/ 10297 w 98962"/>
                <a:gd name="connsiteY5" fmla="*/ 15438 h 11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62" h="112575">
                  <a:moveTo>
                    <a:pt x="10297" y="15438"/>
                  </a:moveTo>
                  <a:cubicBezTo>
                    <a:pt x="46362" y="-591"/>
                    <a:pt x="105137" y="70205"/>
                    <a:pt x="79757" y="100928"/>
                  </a:cubicBezTo>
                  <a:cubicBezTo>
                    <a:pt x="74414" y="107606"/>
                    <a:pt x="83764" y="116957"/>
                    <a:pt x="89107" y="110278"/>
                  </a:cubicBezTo>
                  <a:cubicBezTo>
                    <a:pt x="125173" y="66197"/>
                    <a:pt x="54377" y="-17956"/>
                    <a:pt x="3618" y="3416"/>
                  </a:cubicBezTo>
                  <a:cubicBezTo>
                    <a:pt x="-4397" y="7423"/>
                    <a:pt x="2282" y="19445"/>
                    <a:pt x="10297" y="15438"/>
                  </a:cubicBezTo>
                  <a:lnTo>
                    <a:pt x="10297" y="15438"/>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29" name="Freeform: Shape 128">
              <a:extLst>
                <a:ext uri="{FF2B5EF4-FFF2-40B4-BE49-F238E27FC236}">
                  <a16:creationId xmlns="" xmlns:a16="http://schemas.microsoft.com/office/drawing/2014/main" id="{5FA5F319-AC16-42C3-AB02-4DA4595BC08D}"/>
                </a:ext>
              </a:extLst>
            </p:cNvPr>
            <p:cNvSpPr/>
            <p:nvPr/>
          </p:nvSpPr>
          <p:spPr>
            <a:xfrm flipH="1">
              <a:off x="2188154" y="1659095"/>
              <a:ext cx="353760" cy="96283"/>
            </a:xfrm>
            <a:custGeom>
              <a:avLst/>
              <a:gdLst>
                <a:gd name="connsiteX0" fmla="*/ 1250 w 317830"/>
                <a:gd name="connsiteY0" fmla="*/ 4369 h 86504"/>
                <a:gd name="connsiteX1" fmla="*/ 114791 w 317830"/>
                <a:gd name="connsiteY1" fmla="*/ 85851 h 86504"/>
                <a:gd name="connsiteX2" fmla="*/ 316492 w 317830"/>
                <a:gd name="connsiteY2" fmla="*/ 16391 h 86504"/>
                <a:gd name="connsiteX3" fmla="*/ 304470 w 317830"/>
                <a:gd name="connsiteY3" fmla="*/ 9712 h 86504"/>
                <a:gd name="connsiteX4" fmla="*/ 138834 w 317830"/>
                <a:gd name="connsiteY4" fmla="*/ 72493 h 86504"/>
                <a:gd name="connsiteX5" fmla="*/ 13272 w 317830"/>
                <a:gd name="connsiteY5" fmla="*/ 8376 h 86504"/>
                <a:gd name="connsiteX6" fmla="*/ 1250 w 317830"/>
                <a:gd name="connsiteY6" fmla="*/ 4369 h 86504"/>
                <a:gd name="connsiteX7" fmla="*/ 1250 w 317830"/>
                <a:gd name="connsiteY7" fmla="*/ 4369 h 8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30" h="86504">
                  <a:moveTo>
                    <a:pt x="1250" y="4369"/>
                  </a:moveTo>
                  <a:cubicBezTo>
                    <a:pt x="-10772" y="68486"/>
                    <a:pt x="66703" y="83179"/>
                    <a:pt x="114791" y="85851"/>
                  </a:cubicBezTo>
                  <a:cubicBezTo>
                    <a:pt x="181579" y="89858"/>
                    <a:pt x="276419" y="76500"/>
                    <a:pt x="316492" y="16391"/>
                  </a:cubicBezTo>
                  <a:cubicBezTo>
                    <a:pt x="321835" y="9712"/>
                    <a:pt x="309813" y="3033"/>
                    <a:pt x="304470" y="9712"/>
                  </a:cubicBezTo>
                  <a:cubicBezTo>
                    <a:pt x="271076" y="60471"/>
                    <a:pt x="194937" y="69822"/>
                    <a:pt x="138834" y="72493"/>
                  </a:cubicBezTo>
                  <a:cubicBezTo>
                    <a:pt x="97426" y="73829"/>
                    <a:pt x="2586" y="68486"/>
                    <a:pt x="13272" y="8376"/>
                  </a:cubicBezTo>
                  <a:cubicBezTo>
                    <a:pt x="15943" y="361"/>
                    <a:pt x="2586" y="-3646"/>
                    <a:pt x="1250" y="4369"/>
                  </a:cubicBezTo>
                  <a:lnTo>
                    <a:pt x="1250" y="4369"/>
                  </a:lnTo>
                  <a:close/>
                </a:path>
              </a:pathLst>
            </a:custGeom>
            <a:solidFill>
              <a:srgbClr val="000000"/>
            </a:solidFill>
            <a:ln w="13347" cap="flat">
              <a:noFill/>
              <a:prstDash val="solid"/>
              <a:miter/>
            </a:ln>
          </p:spPr>
          <p:txBody>
            <a:bodyPr rtlCol="0" anchor="ctr"/>
            <a:lstStyle/>
            <a:p>
              <a:endParaRPr lang="en-US">
                <a:solidFill>
                  <a:prstClr val="black"/>
                </a:solidFill>
              </a:endParaRPr>
            </a:p>
          </p:txBody>
        </p:sp>
        <p:sp>
          <p:nvSpPr>
            <p:cNvPr id="130" name="Freeform: Shape 129">
              <a:extLst>
                <a:ext uri="{FF2B5EF4-FFF2-40B4-BE49-F238E27FC236}">
                  <a16:creationId xmlns="" xmlns:a16="http://schemas.microsoft.com/office/drawing/2014/main" id="{F1521065-5241-4978-80FA-008864D5B707}"/>
                </a:ext>
              </a:extLst>
            </p:cNvPr>
            <p:cNvSpPr/>
            <p:nvPr/>
          </p:nvSpPr>
          <p:spPr>
            <a:xfrm flipH="1">
              <a:off x="2161392" y="1938268"/>
              <a:ext cx="428195" cy="118948"/>
            </a:xfrm>
            <a:custGeom>
              <a:avLst/>
              <a:gdLst>
                <a:gd name="connsiteX0" fmla="*/ 0 w 384705"/>
                <a:gd name="connsiteY0" fmla="*/ 6011 h 106867"/>
                <a:gd name="connsiteX1" fmla="*/ 149606 w 384705"/>
                <a:gd name="connsiteY1" fmla="*/ 106194 h 106867"/>
                <a:gd name="connsiteX2" fmla="*/ 383367 w 384705"/>
                <a:gd name="connsiteY2" fmla="*/ 19369 h 106867"/>
                <a:gd name="connsiteX3" fmla="*/ 371345 w 384705"/>
                <a:gd name="connsiteY3" fmla="*/ 12690 h 106867"/>
                <a:gd name="connsiteX4" fmla="*/ 173650 w 384705"/>
                <a:gd name="connsiteY4" fmla="*/ 94172 h 106867"/>
                <a:gd name="connsiteX5" fmla="*/ 13358 w 384705"/>
                <a:gd name="connsiteY5" fmla="*/ 6011 h 106867"/>
                <a:gd name="connsiteX6" fmla="*/ 0 w 384705"/>
                <a:gd name="connsiteY6" fmla="*/ 6011 h 106867"/>
                <a:gd name="connsiteX7" fmla="*/ 0 w 384705"/>
                <a:gd name="connsiteY7" fmla="*/ 6011 h 10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705" h="106867">
                  <a:moveTo>
                    <a:pt x="0" y="6011"/>
                  </a:moveTo>
                  <a:cubicBezTo>
                    <a:pt x="1335" y="84822"/>
                    <a:pt x="88161" y="102187"/>
                    <a:pt x="149606" y="106194"/>
                  </a:cubicBezTo>
                  <a:cubicBezTo>
                    <a:pt x="237767" y="110201"/>
                    <a:pt x="328600" y="98179"/>
                    <a:pt x="383367" y="19369"/>
                  </a:cubicBezTo>
                  <a:cubicBezTo>
                    <a:pt x="388710" y="12690"/>
                    <a:pt x="376688" y="6011"/>
                    <a:pt x="371345" y="12690"/>
                  </a:cubicBezTo>
                  <a:cubicBezTo>
                    <a:pt x="325928" y="78143"/>
                    <a:pt x="248453" y="95508"/>
                    <a:pt x="173650" y="94172"/>
                  </a:cubicBezTo>
                  <a:cubicBezTo>
                    <a:pt x="114876" y="92836"/>
                    <a:pt x="16029" y="86157"/>
                    <a:pt x="13358" y="6011"/>
                  </a:cubicBezTo>
                  <a:cubicBezTo>
                    <a:pt x="13358" y="-2004"/>
                    <a:pt x="0" y="-2004"/>
                    <a:pt x="0" y="6011"/>
                  </a:cubicBezTo>
                  <a:lnTo>
                    <a:pt x="0" y="6011"/>
                  </a:lnTo>
                  <a:close/>
                </a:path>
              </a:pathLst>
            </a:custGeom>
            <a:solidFill>
              <a:srgbClr val="000000"/>
            </a:solidFill>
            <a:ln w="13347" cap="flat">
              <a:noFill/>
              <a:prstDash val="solid"/>
              <a:miter/>
            </a:ln>
          </p:spPr>
          <p:txBody>
            <a:bodyPr rtlCol="0" anchor="ctr"/>
            <a:lstStyle/>
            <a:p>
              <a:endParaRPr lang="en-US">
                <a:solidFill>
                  <a:prstClr val="black"/>
                </a:solidFill>
              </a:endParaRPr>
            </a:p>
          </p:txBody>
        </p:sp>
      </p:grpSp>
      <p:sp>
        <p:nvSpPr>
          <p:cNvPr id="510" name="Freeform: Shape 509">
            <a:extLst>
              <a:ext uri="{FF2B5EF4-FFF2-40B4-BE49-F238E27FC236}">
                <a16:creationId xmlns="" xmlns:a16="http://schemas.microsoft.com/office/drawing/2014/main" id="{5177115F-41CB-434D-A0CA-9D885D99F867}"/>
              </a:ext>
            </a:extLst>
          </p:cNvPr>
          <p:cNvSpPr/>
          <p:nvPr/>
        </p:nvSpPr>
        <p:spPr>
          <a:xfrm>
            <a:off x="457209" y="5128239"/>
            <a:ext cx="3744541" cy="8536"/>
          </a:xfrm>
          <a:custGeom>
            <a:avLst/>
            <a:gdLst>
              <a:gd name="connsiteX0" fmla="*/ 0 w 4992721"/>
              <a:gd name="connsiteY0" fmla="*/ 5691 h 11381"/>
              <a:gd name="connsiteX1" fmla="*/ 624062 w 4992721"/>
              <a:gd name="connsiteY1" fmla="*/ 2959 h 11381"/>
              <a:gd name="connsiteX2" fmla="*/ 1248237 w 4992721"/>
              <a:gd name="connsiteY2" fmla="*/ 1935 h 11381"/>
              <a:gd name="connsiteX3" fmla="*/ 2496361 w 4992721"/>
              <a:gd name="connsiteY3" fmla="*/ 0 h 11381"/>
              <a:gd name="connsiteX4" fmla="*/ 3744485 w 4992721"/>
              <a:gd name="connsiteY4" fmla="*/ 1935 h 11381"/>
              <a:gd name="connsiteX5" fmla="*/ 4368660 w 4992721"/>
              <a:gd name="connsiteY5" fmla="*/ 2845 h 11381"/>
              <a:gd name="connsiteX6" fmla="*/ 4992722 w 4992721"/>
              <a:gd name="connsiteY6" fmla="*/ 5691 h 11381"/>
              <a:gd name="connsiteX7" fmla="*/ 4368660 w 4992721"/>
              <a:gd name="connsiteY7" fmla="*/ 8422 h 11381"/>
              <a:gd name="connsiteX8" fmla="*/ 3744485 w 4992721"/>
              <a:gd name="connsiteY8" fmla="*/ 9447 h 11381"/>
              <a:gd name="connsiteX9" fmla="*/ 2496361 w 4992721"/>
              <a:gd name="connsiteY9" fmla="*/ 11382 h 11381"/>
              <a:gd name="connsiteX10" fmla="*/ 1248237 w 4992721"/>
              <a:gd name="connsiteY10" fmla="*/ 9447 h 11381"/>
              <a:gd name="connsiteX11" fmla="*/ 624062 w 4992721"/>
              <a:gd name="connsiteY11" fmla="*/ 8422 h 11381"/>
              <a:gd name="connsiteX12" fmla="*/ 0 w 4992721"/>
              <a:gd name="connsiteY12" fmla="*/ 5691 h 1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92721" h="11381">
                <a:moveTo>
                  <a:pt x="0" y="5691"/>
                </a:moveTo>
                <a:lnTo>
                  <a:pt x="624062" y="2959"/>
                </a:lnTo>
                <a:lnTo>
                  <a:pt x="1248237" y="1935"/>
                </a:lnTo>
                <a:lnTo>
                  <a:pt x="2496361" y="0"/>
                </a:lnTo>
                <a:lnTo>
                  <a:pt x="3744485" y="1935"/>
                </a:lnTo>
                <a:lnTo>
                  <a:pt x="4368660" y="2845"/>
                </a:lnTo>
                <a:lnTo>
                  <a:pt x="4992722" y="5691"/>
                </a:lnTo>
                <a:lnTo>
                  <a:pt x="4368660" y="8422"/>
                </a:lnTo>
                <a:lnTo>
                  <a:pt x="3744485" y="9447"/>
                </a:lnTo>
                <a:lnTo>
                  <a:pt x="2496361" y="11382"/>
                </a:lnTo>
                <a:lnTo>
                  <a:pt x="1248237" y="9447"/>
                </a:lnTo>
                <a:lnTo>
                  <a:pt x="624062" y="8422"/>
                </a:lnTo>
                <a:lnTo>
                  <a:pt x="0" y="5691"/>
                </a:lnTo>
                <a:close/>
              </a:path>
            </a:pathLst>
          </a:custGeom>
          <a:solidFill>
            <a:srgbClr val="263238"/>
          </a:solidFill>
          <a:ln w="11373" cap="flat">
            <a:noFill/>
            <a:prstDash val="solid"/>
            <a:miter/>
          </a:ln>
        </p:spPr>
        <p:txBody>
          <a:bodyPr rtlCol="0" anchor="ctr"/>
          <a:lstStyle/>
          <a:p>
            <a:endParaRPr lang="en-US">
              <a:solidFill>
                <a:prstClr val="black"/>
              </a:solidFill>
            </a:endParaRPr>
          </a:p>
        </p:txBody>
      </p:sp>
    </p:spTree>
    <p:extLst>
      <p:ext uri="{BB962C8B-B14F-4D97-AF65-F5344CB8AC3E}">
        <p14:creationId xmlns:p14="http://schemas.microsoft.com/office/powerpoint/2010/main" val="824822058"/>
      </p:ext>
    </p:extLst>
  </p:cSld>
  <p:clrMapOvr>
    <a:masterClrMapping/>
  </p:clrMapOvr>
  <p:transition spd="slow" advTm="10674">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40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4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14:bounceEnd="80000">
                                          <p:cBhvr additive="base">
                                            <p:cTn id="11" dur="40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2" dur="4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80000">
                                      <p:stCondLst>
                                        <p:cond delay="200"/>
                                      </p:stCondLst>
                                      <p:childTnLst>
                                        <p:set>
                                          <p:cBhvr>
                                            <p:cTn id="14" dur="1" fill="hold">
                                              <p:stCondLst>
                                                <p:cond delay="0"/>
                                              </p:stCondLst>
                                            </p:cTn>
                                            <p:tgtEl>
                                              <p:spTgt spid="32"/>
                                            </p:tgtEl>
                                            <p:attrNameLst>
                                              <p:attrName>style.visibility</p:attrName>
                                            </p:attrNameLst>
                                          </p:cBhvr>
                                          <p:to>
                                            <p:strVal val="visible"/>
                                          </p:to>
                                        </p:set>
                                        <p:anim calcmode="lin" valueType="num" p14:bounceEnd="80000">
                                          <p:cBhvr additive="base">
                                            <p:cTn id="15" dur="40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16" dur="4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80000">
                                      <p:stCondLst>
                                        <p:cond delay="200"/>
                                      </p:stCondLst>
                                      <p:childTnLst>
                                        <p:set>
                                          <p:cBhvr>
                                            <p:cTn id="18" dur="1" fill="hold">
                                              <p:stCondLst>
                                                <p:cond delay="0"/>
                                              </p:stCondLst>
                                            </p:cTn>
                                            <p:tgtEl>
                                              <p:spTgt spid="23"/>
                                            </p:tgtEl>
                                            <p:attrNameLst>
                                              <p:attrName>style.visibility</p:attrName>
                                            </p:attrNameLst>
                                          </p:cBhvr>
                                          <p:to>
                                            <p:strVal val="visible"/>
                                          </p:to>
                                        </p:set>
                                        <p:anim calcmode="lin" valueType="num" p14:bounceEnd="80000">
                                          <p:cBhvr additive="base">
                                            <p:cTn id="19" dur="4000" fill="hold"/>
                                            <p:tgtEl>
                                              <p:spTgt spid="23"/>
                                            </p:tgtEl>
                                            <p:attrNameLst>
                                              <p:attrName>ppt_x</p:attrName>
                                            </p:attrNameLst>
                                          </p:cBhvr>
                                          <p:tavLst>
                                            <p:tav tm="0">
                                              <p:val>
                                                <p:strVal val="#ppt_x"/>
                                              </p:val>
                                            </p:tav>
                                            <p:tav tm="100000">
                                              <p:val>
                                                <p:strVal val="#ppt_x"/>
                                              </p:val>
                                            </p:tav>
                                          </p:tavLst>
                                        </p:anim>
                                        <p:anim calcmode="lin" valueType="num" p14:bounceEnd="80000">
                                          <p:cBhvr additive="base">
                                            <p:cTn id="20" dur="40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80000">
                                      <p:stCondLst>
                                        <p:cond delay="300"/>
                                      </p:stCondLst>
                                      <p:childTnLst>
                                        <p:set>
                                          <p:cBhvr>
                                            <p:cTn id="22" dur="1" fill="hold">
                                              <p:stCondLst>
                                                <p:cond delay="0"/>
                                              </p:stCondLst>
                                            </p:cTn>
                                            <p:tgtEl>
                                              <p:spTgt spid="5"/>
                                            </p:tgtEl>
                                            <p:attrNameLst>
                                              <p:attrName>style.visibility</p:attrName>
                                            </p:attrNameLst>
                                          </p:cBhvr>
                                          <p:to>
                                            <p:strVal val="visible"/>
                                          </p:to>
                                        </p:set>
                                        <p:anim calcmode="lin" valueType="num" p14:bounceEnd="80000">
                                          <p:cBhvr additive="base">
                                            <p:cTn id="23" dur="40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24" dur="4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000" fill="hold"/>
                                            <p:tgtEl>
                                              <p:spTgt spid="4"/>
                                            </p:tgtEl>
                                            <p:attrNameLst>
                                              <p:attrName>ppt_x</p:attrName>
                                            </p:attrNameLst>
                                          </p:cBhvr>
                                          <p:tavLst>
                                            <p:tav tm="0">
                                              <p:val>
                                                <p:strVal val="#ppt_x"/>
                                              </p:val>
                                            </p:tav>
                                            <p:tav tm="100000">
                                              <p:val>
                                                <p:strVal val="#ppt_x"/>
                                              </p:val>
                                            </p:tav>
                                          </p:tavLst>
                                        </p:anim>
                                        <p:anim calcmode="lin" valueType="num">
                                          <p:cBhvr additive="base">
                                            <p:cTn id="8" dur="4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4000" fill="hold"/>
                                            <p:tgtEl>
                                              <p:spTgt spid="6"/>
                                            </p:tgtEl>
                                            <p:attrNameLst>
                                              <p:attrName>ppt_x</p:attrName>
                                            </p:attrNameLst>
                                          </p:cBhvr>
                                          <p:tavLst>
                                            <p:tav tm="0">
                                              <p:val>
                                                <p:strVal val="#ppt_x"/>
                                              </p:val>
                                            </p:tav>
                                            <p:tav tm="100000">
                                              <p:val>
                                                <p:strVal val="#ppt_x"/>
                                              </p:val>
                                            </p:tav>
                                          </p:tavLst>
                                        </p:anim>
                                        <p:anim calcmode="lin" valueType="num">
                                          <p:cBhvr additive="base">
                                            <p:cTn id="12" dur="4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4000" fill="hold"/>
                                            <p:tgtEl>
                                              <p:spTgt spid="32"/>
                                            </p:tgtEl>
                                            <p:attrNameLst>
                                              <p:attrName>ppt_x</p:attrName>
                                            </p:attrNameLst>
                                          </p:cBhvr>
                                          <p:tavLst>
                                            <p:tav tm="0">
                                              <p:val>
                                                <p:strVal val="#ppt_x"/>
                                              </p:val>
                                            </p:tav>
                                            <p:tav tm="100000">
                                              <p:val>
                                                <p:strVal val="#ppt_x"/>
                                              </p:val>
                                            </p:tav>
                                          </p:tavLst>
                                        </p:anim>
                                        <p:anim calcmode="lin" valueType="num">
                                          <p:cBhvr additive="base">
                                            <p:cTn id="16" dur="4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4000" fill="hold"/>
                                            <p:tgtEl>
                                              <p:spTgt spid="23"/>
                                            </p:tgtEl>
                                            <p:attrNameLst>
                                              <p:attrName>ppt_x</p:attrName>
                                            </p:attrNameLst>
                                          </p:cBhvr>
                                          <p:tavLst>
                                            <p:tav tm="0">
                                              <p:val>
                                                <p:strVal val="#ppt_x"/>
                                              </p:val>
                                            </p:tav>
                                            <p:tav tm="100000">
                                              <p:val>
                                                <p:strVal val="#ppt_x"/>
                                              </p:val>
                                            </p:tav>
                                          </p:tavLst>
                                        </p:anim>
                                        <p:anim calcmode="lin" valueType="num">
                                          <p:cBhvr additive="base">
                                            <p:cTn id="20" dur="40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3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4000" fill="hold"/>
                                            <p:tgtEl>
                                              <p:spTgt spid="5"/>
                                            </p:tgtEl>
                                            <p:attrNameLst>
                                              <p:attrName>ppt_x</p:attrName>
                                            </p:attrNameLst>
                                          </p:cBhvr>
                                          <p:tavLst>
                                            <p:tav tm="0">
                                              <p:val>
                                                <p:strVal val="#ppt_x"/>
                                              </p:val>
                                            </p:tav>
                                            <p:tav tm="100000">
                                              <p:val>
                                                <p:strVal val="#ppt_x"/>
                                              </p:val>
                                            </p:tav>
                                          </p:tavLst>
                                        </p:anim>
                                        <p:anim calcmode="lin" valueType="num">
                                          <p:cBhvr additive="base">
                                            <p:cTn id="24" dur="40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2" fill="hold" grpId="0" nodeType="withEffect">
                                      <p:stCondLst>
                                        <p:cond delay="1800"/>
                                      </p:stCondLst>
                                      <p:childTnLst>
                                        <p:set>
                                          <p:cBhvr>
                                            <p:cTn id="26" dur="1" fill="hold">
                                              <p:stCondLst>
                                                <p:cond delay="0"/>
                                              </p:stCondLst>
                                            </p:cTn>
                                            <p:tgtEl>
                                              <p:spTgt spid="512"/>
                                            </p:tgtEl>
                                            <p:attrNameLst>
                                              <p:attrName>style.visibility</p:attrName>
                                            </p:attrNameLst>
                                          </p:cBhvr>
                                          <p:to>
                                            <p:strVal val="visible"/>
                                          </p:to>
                                        </p:set>
                                        <p:anim calcmode="lin" valueType="num">
                                          <p:cBhvr additive="base">
                                            <p:cTn id="27" dur="2000" fill="hold"/>
                                            <p:tgtEl>
                                              <p:spTgt spid="512"/>
                                            </p:tgtEl>
                                            <p:attrNameLst>
                                              <p:attrName>ppt_x</p:attrName>
                                            </p:attrNameLst>
                                          </p:cBhvr>
                                          <p:tavLst>
                                            <p:tav tm="0">
                                              <p:val>
                                                <p:strVal val="1+#ppt_w/2"/>
                                              </p:val>
                                            </p:tav>
                                            <p:tav tm="100000">
                                              <p:val>
                                                <p:strVal val="#ppt_x"/>
                                              </p:val>
                                            </p:tav>
                                          </p:tavLst>
                                        </p:anim>
                                        <p:anim calcmode="lin" valueType="num">
                                          <p:cBhvr additive="base">
                                            <p:cTn id="28" dur="2000" fill="hold"/>
                                            <p:tgtEl>
                                              <p:spTgt spid="5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3" name="Text Box 10"/>
          <p:cNvSpPr txBox="1">
            <a:spLocks noChangeArrowheads="1"/>
          </p:cNvSpPr>
          <p:nvPr/>
        </p:nvSpPr>
        <p:spPr bwMode="auto">
          <a:xfrm>
            <a:off x="1143000" y="1"/>
            <a:ext cx="6743700" cy="707886"/>
          </a:xfrm>
          <a:prstGeom prst="rect">
            <a:avLst/>
          </a:prstGeom>
          <a:noFill/>
          <a:ln w="9525">
            <a:noFill/>
            <a:miter lim="800000"/>
            <a:headEnd/>
            <a:tailEnd/>
          </a:ln>
        </p:spPr>
        <p:txBody>
          <a:bodyPr wrap="square">
            <a:spAutoFit/>
          </a:bodyPr>
          <a:lstStyle/>
          <a:p>
            <a:pPr eaLnBrk="1" hangingPunct="1">
              <a:spcBef>
                <a:spcPct val="50000"/>
              </a:spcBef>
            </a:pPr>
            <a:r>
              <a:rPr lang="en-US" sz="2000" dirty="0" smtClean="0">
                <a:solidFill>
                  <a:srgbClr val="0000FF"/>
                </a:solidFill>
                <a:latin typeface="Times New Roman" pitchFamily="18" charset="0"/>
                <a:cs typeface="Times New Roman" pitchFamily="18" charset="0"/>
              </a:rPr>
              <a:t>Cuối </a:t>
            </a:r>
            <a:r>
              <a:rPr lang="en-US" sz="2000" dirty="0">
                <a:solidFill>
                  <a:srgbClr val="0000FF"/>
                </a:solidFill>
                <a:latin typeface="Times New Roman" pitchFamily="18" charset="0"/>
                <a:cs typeface="Times New Roman" pitchFamily="18" charset="0"/>
              </a:rPr>
              <a:t>tháng 6- đầu tháng 7 năm 1976, Quốc hội thống nhất (khóa VI) họp tại Hà Nội.</a:t>
            </a:r>
          </a:p>
        </p:txBody>
      </p:sp>
      <p:sp>
        <p:nvSpPr>
          <p:cNvPr id="4" name="TextBox 3"/>
          <p:cNvSpPr txBox="1"/>
          <p:nvPr/>
        </p:nvSpPr>
        <p:spPr>
          <a:xfrm>
            <a:off x="1200150" y="742950"/>
            <a:ext cx="3486150" cy="400110"/>
          </a:xfrm>
          <a:prstGeom prst="rect">
            <a:avLst/>
          </a:prstGeom>
          <a:noFill/>
        </p:spPr>
        <p:txBody>
          <a:bodyPr wrap="square" rtlCol="0">
            <a:spAutoFit/>
          </a:bodyPr>
          <a:lstStyle/>
          <a:p>
            <a:r>
              <a:rPr lang="en-US" sz="2000" b="1" dirty="0" smtClean="0">
                <a:solidFill>
                  <a:srgbClr val="0000FF"/>
                </a:solidFill>
                <a:latin typeface="Times New Roman" pitchFamily="18" charset="0"/>
                <a:cs typeface="Times New Roman" pitchFamily="18" charset="0"/>
              </a:rPr>
              <a:t>Quốc </a:t>
            </a:r>
            <a:r>
              <a:rPr lang="en-US" sz="2000" b="1" dirty="0">
                <a:solidFill>
                  <a:srgbClr val="0000FF"/>
                </a:solidFill>
                <a:latin typeface="Times New Roman" pitchFamily="18" charset="0"/>
                <a:cs typeface="Times New Roman" pitchFamily="18" charset="0"/>
              </a:rPr>
              <a:t>hội quyết định: </a:t>
            </a:r>
          </a:p>
        </p:txBody>
      </p:sp>
      <p:sp>
        <p:nvSpPr>
          <p:cNvPr id="5" name="TextBox 4"/>
          <p:cNvSpPr txBox="1"/>
          <p:nvPr/>
        </p:nvSpPr>
        <p:spPr>
          <a:xfrm>
            <a:off x="1200150" y="1161619"/>
            <a:ext cx="66865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Tên nước là Cộng hoà xã hội chủ nghĩa Việt Nam.</a:t>
            </a:r>
            <a:endParaRPr lang="en-US" sz="2000" dirty="0">
              <a:solidFill>
                <a:srgbClr val="0000FF"/>
              </a:solidFill>
              <a:latin typeface="Times New Roman" pitchFamily="18" charset="0"/>
              <a:cs typeface="Times New Roman" pitchFamily="18" charset="0"/>
            </a:endParaRPr>
          </a:p>
        </p:txBody>
      </p:sp>
      <p:sp>
        <p:nvSpPr>
          <p:cNvPr id="6" name="TextBox 5"/>
          <p:cNvSpPr txBox="1"/>
          <p:nvPr/>
        </p:nvSpPr>
        <p:spPr>
          <a:xfrm>
            <a:off x="1200150" y="1600200"/>
            <a:ext cx="37147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 Quyết định quốc huy.</a:t>
            </a:r>
            <a:endParaRPr lang="en-US" sz="2000" dirty="0">
              <a:solidFill>
                <a:srgbClr val="0000FF"/>
              </a:solidFill>
              <a:latin typeface="Times New Roman" pitchFamily="18" charset="0"/>
              <a:cs typeface="Times New Roman" pitchFamily="18" charset="0"/>
            </a:endParaRPr>
          </a:p>
        </p:txBody>
      </p:sp>
      <p:sp>
        <p:nvSpPr>
          <p:cNvPr id="7" name="TextBox 6"/>
          <p:cNvSpPr txBox="1"/>
          <p:nvPr/>
        </p:nvSpPr>
        <p:spPr>
          <a:xfrm>
            <a:off x="1200150" y="2057400"/>
            <a:ext cx="38290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cờ</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vàng</a:t>
            </a:r>
            <a:r>
              <a:rPr lang="en-US" sz="2000" dirty="0">
                <a:solidFill>
                  <a:srgbClr val="0000FF"/>
                </a:solidFill>
                <a:latin typeface="Times New Roman" pitchFamily="18" charset="0"/>
                <a:cs typeface="Times New Roman" pitchFamily="18" charset="0"/>
              </a:rPr>
              <a:t>.</a:t>
            </a:r>
          </a:p>
        </p:txBody>
      </p:sp>
      <p:sp>
        <p:nvSpPr>
          <p:cNvPr id="8" name="TextBox 7"/>
          <p:cNvSpPr txBox="1"/>
          <p:nvPr/>
        </p:nvSpPr>
        <p:spPr>
          <a:xfrm>
            <a:off x="1200150" y="2476069"/>
            <a:ext cx="48577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Quốc ca là bài </a:t>
            </a:r>
            <a:r>
              <a:rPr lang="en-US" sz="2000" i="1">
                <a:solidFill>
                  <a:srgbClr val="0000FF"/>
                </a:solidFill>
                <a:latin typeface="Times New Roman" pitchFamily="18" charset="0"/>
                <a:cs typeface="Times New Roman" pitchFamily="18" charset="0"/>
              </a:rPr>
              <a:t>Tiến quân ca.</a:t>
            </a:r>
            <a:endParaRPr lang="en-US" sz="20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59583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7" name="Text Box 10"/>
          <p:cNvSpPr txBox="1">
            <a:spLocks noChangeArrowheads="1"/>
          </p:cNvSpPr>
          <p:nvPr/>
        </p:nvSpPr>
        <p:spPr bwMode="auto">
          <a:xfrm>
            <a:off x="1143000" y="1"/>
            <a:ext cx="6743700" cy="707886"/>
          </a:xfrm>
          <a:prstGeom prst="rect">
            <a:avLst/>
          </a:prstGeom>
          <a:noFill/>
          <a:ln w="9525">
            <a:noFill/>
            <a:miter lim="800000"/>
            <a:headEnd/>
            <a:tailEnd/>
          </a:ln>
        </p:spPr>
        <p:txBody>
          <a:bodyPr wrap="square">
            <a:spAutoFit/>
          </a:bodyPr>
          <a:lstStyle/>
          <a:p>
            <a:pPr eaLnBrk="1" hangingPunct="1">
              <a:spcBef>
                <a:spcPct val="50000"/>
              </a:spcBef>
            </a:pPr>
            <a:r>
              <a:rPr lang="en-US" sz="2000" dirty="0" smtClean="0">
                <a:solidFill>
                  <a:srgbClr val="0000FF"/>
                </a:solidFill>
                <a:latin typeface="Times New Roman" pitchFamily="18" charset="0"/>
                <a:cs typeface="Times New Roman" pitchFamily="18" charset="0"/>
              </a:rPr>
              <a:t>Cuối </a:t>
            </a:r>
            <a:r>
              <a:rPr lang="en-US" sz="2000" dirty="0">
                <a:solidFill>
                  <a:srgbClr val="0000FF"/>
                </a:solidFill>
                <a:latin typeface="Times New Roman" pitchFamily="18" charset="0"/>
                <a:cs typeface="Times New Roman" pitchFamily="18" charset="0"/>
              </a:rPr>
              <a:t>tháng 6- đầu tháng 7 năm 1976, Quốc hội thống nhất (khóa VI) họp tại Hà Nội.</a:t>
            </a:r>
          </a:p>
        </p:txBody>
      </p:sp>
      <p:sp>
        <p:nvSpPr>
          <p:cNvPr id="8" name="TextBox 7"/>
          <p:cNvSpPr txBox="1"/>
          <p:nvPr/>
        </p:nvSpPr>
        <p:spPr>
          <a:xfrm>
            <a:off x="1200150" y="742950"/>
            <a:ext cx="3486150" cy="400110"/>
          </a:xfrm>
          <a:prstGeom prst="rect">
            <a:avLst/>
          </a:prstGeom>
          <a:noFill/>
        </p:spPr>
        <p:txBody>
          <a:bodyPr wrap="square" rtlCol="0">
            <a:spAutoFit/>
          </a:bodyPr>
          <a:lstStyle/>
          <a:p>
            <a:r>
              <a:rPr lang="en-US" sz="2000" b="1" dirty="0" smtClean="0">
                <a:solidFill>
                  <a:srgbClr val="0000FF"/>
                </a:solidFill>
                <a:latin typeface="Times New Roman" pitchFamily="18" charset="0"/>
                <a:cs typeface="Times New Roman" pitchFamily="18" charset="0"/>
              </a:rPr>
              <a:t>Quốc </a:t>
            </a:r>
            <a:r>
              <a:rPr lang="en-US" sz="2000" b="1" dirty="0">
                <a:solidFill>
                  <a:srgbClr val="0000FF"/>
                </a:solidFill>
                <a:latin typeface="Times New Roman" pitchFamily="18" charset="0"/>
                <a:cs typeface="Times New Roman" pitchFamily="18" charset="0"/>
              </a:rPr>
              <a:t>hội quyết định: </a:t>
            </a:r>
          </a:p>
        </p:txBody>
      </p:sp>
      <p:sp>
        <p:nvSpPr>
          <p:cNvPr id="9" name="TextBox 8"/>
          <p:cNvSpPr txBox="1"/>
          <p:nvPr/>
        </p:nvSpPr>
        <p:spPr>
          <a:xfrm>
            <a:off x="1200150" y="1161619"/>
            <a:ext cx="66865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Tên nước là Cộng hoà xã hội chủ nghĩa Việt Nam.</a:t>
            </a:r>
            <a:endParaRPr lang="en-US" sz="2000" dirty="0">
              <a:solidFill>
                <a:srgbClr val="0000FF"/>
              </a:solidFill>
              <a:latin typeface="Times New Roman" pitchFamily="18" charset="0"/>
              <a:cs typeface="Times New Roman" pitchFamily="18" charset="0"/>
            </a:endParaRPr>
          </a:p>
        </p:txBody>
      </p:sp>
      <p:sp>
        <p:nvSpPr>
          <p:cNvPr id="10" name="TextBox 9"/>
          <p:cNvSpPr txBox="1"/>
          <p:nvPr/>
        </p:nvSpPr>
        <p:spPr>
          <a:xfrm>
            <a:off x="1200150" y="1600200"/>
            <a:ext cx="37147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 Quyết định quốc huy.</a:t>
            </a:r>
            <a:endParaRPr lang="en-US" sz="2000" dirty="0">
              <a:solidFill>
                <a:srgbClr val="0000FF"/>
              </a:solidFill>
              <a:latin typeface="Times New Roman" pitchFamily="18" charset="0"/>
              <a:cs typeface="Times New Roman" pitchFamily="18" charset="0"/>
            </a:endParaRPr>
          </a:p>
        </p:txBody>
      </p:sp>
      <p:sp>
        <p:nvSpPr>
          <p:cNvPr id="11" name="TextBox 10"/>
          <p:cNvSpPr txBox="1"/>
          <p:nvPr/>
        </p:nvSpPr>
        <p:spPr>
          <a:xfrm>
            <a:off x="1200150" y="2057400"/>
            <a:ext cx="38290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cờ</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vàng</a:t>
            </a:r>
            <a:r>
              <a:rPr lang="en-US" sz="2000" dirty="0">
                <a:solidFill>
                  <a:srgbClr val="0000FF"/>
                </a:solidFill>
                <a:latin typeface="Times New Roman" pitchFamily="18" charset="0"/>
                <a:cs typeface="Times New Roman" pitchFamily="18" charset="0"/>
              </a:rPr>
              <a:t>.</a:t>
            </a:r>
          </a:p>
        </p:txBody>
      </p:sp>
      <p:sp>
        <p:nvSpPr>
          <p:cNvPr id="12" name="TextBox 11"/>
          <p:cNvSpPr txBox="1"/>
          <p:nvPr/>
        </p:nvSpPr>
        <p:spPr>
          <a:xfrm>
            <a:off x="1200150" y="2476069"/>
            <a:ext cx="48577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Quốc ca là bài </a:t>
            </a:r>
            <a:r>
              <a:rPr lang="en-US" sz="2000" i="1">
                <a:solidFill>
                  <a:srgbClr val="0000FF"/>
                </a:solidFill>
                <a:latin typeface="Times New Roman" pitchFamily="18" charset="0"/>
                <a:cs typeface="Times New Roman" pitchFamily="18" charset="0"/>
              </a:rPr>
              <a:t>Tiến quân ca.</a:t>
            </a:r>
            <a:endParaRPr lang="en-US" sz="2000" i="1" dirty="0">
              <a:solidFill>
                <a:srgbClr val="0000FF"/>
              </a:solidFill>
              <a:latin typeface="Times New Roman" pitchFamily="18" charset="0"/>
              <a:cs typeface="Times New Roman" pitchFamily="18" charset="0"/>
            </a:endParaRPr>
          </a:p>
        </p:txBody>
      </p:sp>
      <p:sp>
        <p:nvSpPr>
          <p:cNvPr id="13" name="TextBox 12"/>
          <p:cNvSpPr txBox="1"/>
          <p:nvPr/>
        </p:nvSpPr>
        <p:spPr>
          <a:xfrm>
            <a:off x="1200150" y="2876119"/>
            <a:ext cx="45148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 Thủ đô là Hà Nội. </a:t>
            </a:r>
            <a:endParaRPr lang="en-US" sz="2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100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sp>
        <p:nvSpPr>
          <p:cNvPr id="3" name="Title 1"/>
          <p:cNvSpPr txBox="1">
            <a:spLocks/>
          </p:cNvSpPr>
          <p:nvPr/>
        </p:nvSpPr>
        <p:spPr>
          <a:xfrm>
            <a:off x="2133600" y="209550"/>
            <a:ext cx="5105400" cy="8235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mtClean="0"/>
              <a:t>Thủ đô Hà Nội</a:t>
            </a:r>
            <a:endParaRPr lang="vi-VN" dirty="0"/>
          </a:p>
        </p:txBody>
      </p:sp>
      <p:pic>
        <p:nvPicPr>
          <p:cNvPr id="4" name="Picture 3"/>
          <p:cNvPicPr>
            <a:picLocks noChangeAspect="1"/>
          </p:cNvPicPr>
          <p:nvPr/>
        </p:nvPicPr>
        <p:blipFill>
          <a:blip r:embed="rId3"/>
          <a:stretch>
            <a:fillRect/>
          </a:stretch>
        </p:blipFill>
        <p:spPr>
          <a:xfrm>
            <a:off x="1828806" y="1276351"/>
            <a:ext cx="5840731" cy="3650456"/>
          </a:xfrm>
          <a:prstGeom prst="rect">
            <a:avLst/>
          </a:prstGeom>
        </p:spPr>
      </p:pic>
    </p:spTree>
    <p:extLst>
      <p:ext uri="{BB962C8B-B14F-4D97-AF65-F5344CB8AC3E}">
        <p14:creationId xmlns:p14="http://schemas.microsoft.com/office/powerpoint/2010/main" val="1197681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sp>
        <p:nvSpPr>
          <p:cNvPr id="3" name="Text Box 10"/>
          <p:cNvSpPr txBox="1">
            <a:spLocks noChangeArrowheads="1"/>
          </p:cNvSpPr>
          <p:nvPr/>
        </p:nvSpPr>
        <p:spPr bwMode="auto">
          <a:xfrm>
            <a:off x="1676400" y="844560"/>
            <a:ext cx="6743700" cy="707886"/>
          </a:xfrm>
          <a:prstGeom prst="rect">
            <a:avLst/>
          </a:prstGeom>
          <a:noFill/>
          <a:ln w="9525">
            <a:noFill/>
            <a:miter lim="800000"/>
            <a:headEnd/>
            <a:tailEnd/>
          </a:ln>
        </p:spPr>
        <p:txBody>
          <a:bodyPr wrap="square">
            <a:spAutoFit/>
          </a:bodyPr>
          <a:lstStyle/>
          <a:p>
            <a:pPr eaLnBrk="1" hangingPunct="1">
              <a:spcBef>
                <a:spcPct val="50000"/>
              </a:spcBef>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Cuối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tháng</a:t>
            </a:r>
            <a:r>
              <a:rPr lang="en-US" sz="2000" dirty="0">
                <a:solidFill>
                  <a:srgbClr val="0000FF"/>
                </a:solidFill>
                <a:latin typeface="Times New Roman" pitchFamily="18" charset="0"/>
                <a:cs typeface="Times New Roman" pitchFamily="18" charset="0"/>
              </a:rPr>
              <a:t> 6- </a:t>
            </a:r>
            <a:r>
              <a:rPr lang="en-US" sz="2000" dirty="0" err="1">
                <a:solidFill>
                  <a:srgbClr val="0000FF"/>
                </a:solidFill>
                <a:latin typeface="Times New Roman" pitchFamily="18" charset="0"/>
                <a:cs typeface="Times New Roman" pitchFamily="18" charset="0"/>
              </a:rPr>
              <a:t>đầu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tháng</a:t>
            </a:r>
            <a:r>
              <a:rPr lang="en-US" sz="2000" dirty="0">
                <a:solidFill>
                  <a:srgbClr val="0000FF"/>
                </a:solidFill>
                <a:latin typeface="Times New Roman" pitchFamily="18" charset="0"/>
                <a:cs typeface="Times New Roman" pitchFamily="18" charset="0"/>
              </a:rPr>
              <a:t> 7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1976, </a:t>
            </a: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thống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nhất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khóa</a:t>
            </a:r>
            <a:r>
              <a:rPr lang="en-US" sz="2000" dirty="0">
                <a:solidFill>
                  <a:srgbClr val="0000FF"/>
                </a:solidFill>
                <a:latin typeface="Times New Roman" pitchFamily="18" charset="0"/>
                <a:cs typeface="Times New Roman" pitchFamily="18" charset="0"/>
              </a:rPr>
              <a:t> VI) </a:t>
            </a:r>
            <a:r>
              <a:rPr lang="en-US" sz="2000" dirty="0" err="1">
                <a:solidFill>
                  <a:srgbClr val="0000FF"/>
                </a:solidFill>
                <a:latin typeface="Times New Roman" pitchFamily="18" charset="0"/>
                <a:cs typeface="Times New Roman" pitchFamily="18" charset="0"/>
              </a:rPr>
              <a:t>họp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tại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Nội</a:t>
            </a:r>
            <a:r>
              <a:rPr lang="en-US" sz="2000" dirty="0">
                <a:solidFill>
                  <a:srgbClr val="0000FF"/>
                </a:solidFill>
                <a:latin typeface="Times New Roman" pitchFamily="18" charset="0"/>
                <a:cs typeface="Times New Roman" pitchFamily="18" charset="0"/>
              </a:rPr>
              <a:t>.</a:t>
            </a:r>
          </a:p>
        </p:txBody>
      </p:sp>
      <p:sp>
        <p:nvSpPr>
          <p:cNvPr id="4" name="TextBox 3"/>
          <p:cNvSpPr txBox="1"/>
          <p:nvPr/>
        </p:nvSpPr>
        <p:spPr>
          <a:xfrm>
            <a:off x="1676400" y="1590215"/>
            <a:ext cx="3486150" cy="400110"/>
          </a:xfrm>
          <a:prstGeom prst="rect">
            <a:avLst/>
          </a:prstGeom>
          <a:noFill/>
        </p:spPr>
        <p:txBody>
          <a:bodyPr wrap="square" rtlCol="0">
            <a:spAutoFit/>
          </a:bodyPr>
          <a:lstStyle/>
          <a:p>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Quốc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hội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quyết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định</a:t>
            </a:r>
            <a:r>
              <a:rPr lang="en-US" sz="2000" b="1" dirty="0">
                <a:solidFill>
                  <a:srgbClr val="0000FF"/>
                </a:solidFill>
                <a:latin typeface="Times New Roman" pitchFamily="18" charset="0"/>
                <a:cs typeface="Times New Roman" pitchFamily="18" charset="0"/>
              </a:rPr>
              <a:t>: </a:t>
            </a:r>
          </a:p>
        </p:txBody>
      </p:sp>
      <p:sp>
        <p:nvSpPr>
          <p:cNvPr id="5" name="TextBox 4"/>
          <p:cNvSpPr txBox="1"/>
          <p:nvPr/>
        </p:nvSpPr>
        <p:spPr>
          <a:xfrm>
            <a:off x="1697264" y="1968408"/>
            <a:ext cx="66865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Tên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nước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Cộng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xã</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chủ</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nghĩa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Việt</a:t>
            </a:r>
            <a:r>
              <a:rPr lang="en-US" sz="2000" dirty="0">
                <a:solidFill>
                  <a:srgbClr val="0000FF"/>
                </a:solidFill>
                <a:latin typeface="Times New Roman" pitchFamily="18" charset="0"/>
                <a:cs typeface="Times New Roman" pitchFamily="18" charset="0"/>
              </a:rPr>
              <a:t> Nam.</a:t>
            </a:r>
          </a:p>
        </p:txBody>
      </p:sp>
      <p:sp>
        <p:nvSpPr>
          <p:cNvPr id="6" name="TextBox 5"/>
          <p:cNvSpPr txBox="1"/>
          <p:nvPr/>
        </p:nvSpPr>
        <p:spPr>
          <a:xfrm>
            <a:off x="1758950" y="2444057"/>
            <a:ext cx="3714750" cy="400110"/>
          </a:xfrm>
          <a:prstGeom prst="rect">
            <a:avLst/>
          </a:prstGeom>
          <a:noFill/>
        </p:spPr>
        <p:txBody>
          <a:bodyPr wrap="square" rtlCol="0">
            <a:spAutoFit/>
          </a:bodyPr>
          <a:lstStyle/>
          <a:p>
            <a:pPr>
              <a:buFont typeface="Wingdings" pitchFamily="2" charset="2"/>
              <a:buChar cha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Quyết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huy</a:t>
            </a:r>
            <a:r>
              <a:rPr lang="en-US" sz="2000" dirty="0">
                <a:solidFill>
                  <a:srgbClr val="0000FF"/>
                </a:solidFill>
                <a:latin typeface="Times New Roman" pitchFamily="18" charset="0"/>
                <a:cs typeface="Times New Roman" pitchFamily="18" charset="0"/>
              </a:rPr>
              <a:t>.</a:t>
            </a:r>
          </a:p>
        </p:txBody>
      </p:sp>
      <p:sp>
        <p:nvSpPr>
          <p:cNvPr id="7" name="TextBox 6"/>
          <p:cNvSpPr txBox="1"/>
          <p:nvPr/>
        </p:nvSpPr>
        <p:spPr>
          <a:xfrm>
            <a:off x="1733550" y="2930263"/>
            <a:ext cx="38290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cờ</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vàng</a:t>
            </a:r>
            <a:r>
              <a:rPr lang="en-US" sz="2000" dirty="0">
                <a:solidFill>
                  <a:srgbClr val="0000FF"/>
                </a:solidFill>
                <a:latin typeface="Times New Roman" pitchFamily="18" charset="0"/>
                <a:cs typeface="Times New Roman" pitchFamily="18" charset="0"/>
              </a:rPr>
              <a:t>.</a:t>
            </a:r>
          </a:p>
        </p:txBody>
      </p:sp>
      <p:sp>
        <p:nvSpPr>
          <p:cNvPr id="8" name="TextBox 7"/>
          <p:cNvSpPr txBox="1"/>
          <p:nvPr/>
        </p:nvSpPr>
        <p:spPr>
          <a:xfrm>
            <a:off x="1733550" y="3425934"/>
            <a:ext cx="48577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ca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bài</a:t>
            </a:r>
            <a:r>
              <a:rPr lang="en-US" sz="2000"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Tiến</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quân</a:t>
            </a:r>
            <a:r>
              <a:rPr lang="en-US" sz="2000" i="1" dirty="0">
                <a:solidFill>
                  <a:srgbClr val="0000FF"/>
                </a:solidFill>
                <a:latin typeface="Times New Roman" pitchFamily="18" charset="0"/>
                <a:cs typeface="Times New Roman" pitchFamily="18" charset="0"/>
              </a:rPr>
              <a:t> ca.</a:t>
            </a:r>
          </a:p>
        </p:txBody>
      </p:sp>
      <p:sp>
        <p:nvSpPr>
          <p:cNvPr id="9" name="TextBox 8"/>
          <p:cNvSpPr txBox="1"/>
          <p:nvPr/>
        </p:nvSpPr>
        <p:spPr>
          <a:xfrm>
            <a:off x="1905000" y="3912140"/>
            <a:ext cx="4514850" cy="400110"/>
          </a:xfrm>
          <a:prstGeom prst="rect">
            <a:avLst/>
          </a:prstGeom>
          <a:noFill/>
        </p:spPr>
        <p:txBody>
          <a:bodyPr wrap="square" rtlCol="0">
            <a:spAutoFit/>
          </a:bodyPr>
          <a:lstStyle/>
          <a:p>
            <a:pPr>
              <a:buFont typeface="Wingdings" pitchFamily="2" charset="2"/>
              <a:buChar cha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Thủ</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đô</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Nội</a:t>
            </a:r>
            <a:r>
              <a:rPr lang="en-US" sz="2000" dirty="0">
                <a:solidFill>
                  <a:srgbClr val="0000FF"/>
                </a:solidFill>
                <a:latin typeface="Times New Roman" pitchFamily="18" charset="0"/>
                <a:cs typeface="Times New Roman" pitchFamily="18" charset="0"/>
              </a:rPr>
              <a:t>. </a:t>
            </a:r>
          </a:p>
        </p:txBody>
      </p:sp>
      <p:sp>
        <p:nvSpPr>
          <p:cNvPr id="10" name="TextBox 9"/>
          <p:cNvSpPr txBox="1"/>
          <p:nvPr/>
        </p:nvSpPr>
        <p:spPr>
          <a:xfrm>
            <a:off x="1905000" y="4530864"/>
            <a:ext cx="6515100" cy="707886"/>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Thành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phố</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Sài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Gòn</a:t>
            </a:r>
            <a:r>
              <a:rPr lang="en-US" sz="2000" dirty="0">
                <a:solidFill>
                  <a:srgbClr val="0000FF"/>
                </a:solidFill>
                <a:latin typeface="Times New Roman" pitchFamily="18" charset="0"/>
                <a:cs typeface="Times New Roman" pitchFamily="18" charset="0"/>
              </a:rPr>
              <a:t> - </a:t>
            </a:r>
            <a:r>
              <a:rPr lang="en-US" sz="2000" dirty="0" err="1">
                <a:solidFill>
                  <a:srgbClr val="0000FF"/>
                </a:solidFill>
                <a:latin typeface="Times New Roman" pitchFamily="18" charset="0"/>
                <a:cs typeface="Times New Roman" pitchFamily="18" charset="0"/>
              </a:rPr>
              <a:t>Gia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đổi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Thành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phố</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Hồ</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Chí</a:t>
            </a:r>
            <a:r>
              <a:rPr lang="en-US" sz="2000" dirty="0">
                <a:solidFill>
                  <a:srgbClr val="0000FF"/>
                </a:solidFill>
                <a:latin typeface="Times New Roman" pitchFamily="18" charset="0"/>
                <a:cs typeface="Times New Roman" pitchFamily="18" charset="0"/>
              </a:rPr>
              <a:t> Minh.</a:t>
            </a:r>
          </a:p>
        </p:txBody>
      </p:sp>
      <p:sp>
        <p:nvSpPr>
          <p:cNvPr id="12" name="TextBox 11"/>
          <p:cNvSpPr txBox="1"/>
          <p:nvPr/>
        </p:nvSpPr>
        <p:spPr>
          <a:xfrm>
            <a:off x="1759979" y="-952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404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0"/>
            <a:ext cx="8763000" cy="51435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18" descr="Luoc_do_phan_bo_rung_Viet_Nam"/>
          <p:cNvPicPr>
            <a:picLocks noChangeAspect="1" noChangeArrowheads="1"/>
          </p:cNvPicPr>
          <p:nvPr/>
        </p:nvPicPr>
        <p:blipFill>
          <a:blip r:embed="rId3"/>
          <a:srcRect/>
          <a:stretch>
            <a:fillRect/>
          </a:stretch>
        </p:blipFill>
        <p:spPr bwMode="auto">
          <a:xfrm>
            <a:off x="2343155" y="16592"/>
            <a:ext cx="4800599" cy="5143500"/>
          </a:xfrm>
          <a:prstGeom prst="rect">
            <a:avLst/>
          </a:prstGeom>
          <a:noFill/>
          <a:ln w="9525">
            <a:solidFill>
              <a:srgbClr val="0000FF"/>
            </a:solidFill>
            <a:miter lim="800000"/>
            <a:headEnd/>
            <a:tailEnd/>
          </a:ln>
        </p:spPr>
      </p:pic>
      <p:sp>
        <p:nvSpPr>
          <p:cNvPr id="7" name="Oval 21"/>
          <p:cNvSpPr>
            <a:spLocks noChangeArrowheads="1"/>
          </p:cNvSpPr>
          <p:nvPr/>
        </p:nvSpPr>
        <p:spPr bwMode="auto">
          <a:xfrm>
            <a:off x="3543300" y="3995891"/>
            <a:ext cx="285750" cy="285750"/>
          </a:xfrm>
          <a:prstGeom prst="ellipse">
            <a:avLst/>
          </a:prstGeom>
          <a:solidFill>
            <a:srgbClr val="FF0000"/>
          </a:solidFill>
          <a:ln w="9525">
            <a:solidFill>
              <a:schemeClr val="tx1"/>
            </a:solidFill>
            <a:round/>
            <a:headEnd/>
            <a:tailEnd/>
          </a:ln>
        </p:spPr>
        <p:txBody>
          <a:bodyPr wrap="none" anchor="ctr"/>
          <a:lstStyle/>
          <a:p>
            <a:endParaRPr lang="en-US" sz="1050">
              <a:solidFill>
                <a:srgbClr val="002060"/>
              </a:solidFill>
              <a:latin typeface="Times New Roman" pitchFamily="18" charset="0"/>
              <a:cs typeface="Times New Roman" pitchFamily="18" charset="0"/>
            </a:endParaRPr>
          </a:p>
        </p:txBody>
      </p:sp>
      <p:sp>
        <p:nvSpPr>
          <p:cNvPr id="8" name="Text Box 22"/>
          <p:cNvSpPr txBox="1">
            <a:spLocks noChangeArrowheads="1"/>
          </p:cNvSpPr>
          <p:nvPr/>
        </p:nvSpPr>
        <p:spPr bwMode="auto">
          <a:xfrm>
            <a:off x="4286250" y="3916675"/>
            <a:ext cx="2514600" cy="507831"/>
          </a:xfrm>
          <a:prstGeom prst="rect">
            <a:avLst/>
          </a:prstGeom>
          <a:noFill/>
          <a:ln w="9525">
            <a:noFill/>
            <a:miter lim="800000"/>
            <a:headEnd/>
            <a:tailEnd/>
          </a:ln>
        </p:spPr>
        <p:txBody>
          <a:bodyPr wrap="square">
            <a:spAutoFit/>
          </a:bodyPr>
          <a:lstStyle/>
          <a:p>
            <a:pPr eaLnBrk="1" hangingPunct="1">
              <a:spcBef>
                <a:spcPct val="50000"/>
              </a:spcBef>
            </a:pPr>
            <a:r>
              <a:rPr lang="en-US" sz="2700" b="1" dirty="0" err="1">
                <a:solidFill>
                  <a:srgbClr val="002060"/>
                </a:solidFill>
                <a:latin typeface="Times New Roman" pitchFamily="18" charset="0"/>
                <a:cs typeface="Times New Roman" pitchFamily="18" charset="0"/>
              </a:rPr>
              <a:t>Hồ</a:t>
            </a:r>
            <a:r>
              <a:rPr lang="en-US" sz="2700" b="1" dirty="0">
                <a:solidFill>
                  <a:srgbClr val="002060"/>
                </a:solidFill>
                <a:latin typeface="Times New Roman" pitchFamily="18" charset="0"/>
                <a:cs typeface="Times New Roman" pitchFamily="18" charset="0"/>
              </a:rPr>
              <a:t> </a:t>
            </a:r>
            <a:r>
              <a:rPr lang="en-US" sz="2700" b="1" dirty="0" err="1">
                <a:solidFill>
                  <a:srgbClr val="002060"/>
                </a:solidFill>
                <a:latin typeface="Times New Roman" pitchFamily="18" charset="0"/>
                <a:cs typeface="Times New Roman" pitchFamily="18" charset="0"/>
              </a:rPr>
              <a:t>Chí</a:t>
            </a:r>
            <a:r>
              <a:rPr lang="en-US" sz="2700" b="1" dirty="0">
                <a:solidFill>
                  <a:srgbClr val="002060"/>
                </a:solidFill>
                <a:latin typeface="Times New Roman" pitchFamily="18" charset="0"/>
                <a:cs typeface="Times New Roman" pitchFamily="18" charset="0"/>
              </a:rPr>
              <a:t> Minh</a:t>
            </a:r>
          </a:p>
        </p:txBody>
      </p:sp>
    </p:spTree>
    <p:extLst>
      <p:ext uri="{BB962C8B-B14F-4D97-AF65-F5344CB8AC3E}">
        <p14:creationId xmlns:p14="http://schemas.microsoft.com/office/powerpoint/2010/main" val="114193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6" presetClass="emph" presetSubtype="0" repeatCount="indefinite" fill="hold" grpId="1" nodeType="withEffect">
                                  <p:stCondLst>
                                    <p:cond delay="0"/>
                                  </p:stCondLst>
                                  <p:childTnLst>
                                    <p:animScale>
                                      <p:cBhvr>
                                        <p:cTn id="10" dur="2000" fill="hold"/>
                                        <p:tgtEl>
                                          <p:spTgt spid="7"/>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19050"/>
            <a:ext cx="9143999" cy="5143500"/>
          </a:xfrm>
          <a:prstGeom prst="rect">
            <a:avLst/>
          </a:prstGeom>
        </p:spPr>
      </p:pic>
      <p:sp>
        <p:nvSpPr>
          <p:cNvPr id="3" name="Text Box 8"/>
          <p:cNvSpPr txBox="1">
            <a:spLocks noChangeArrowheads="1"/>
          </p:cNvSpPr>
          <p:nvPr/>
        </p:nvSpPr>
        <p:spPr bwMode="auto">
          <a:xfrm>
            <a:off x="1327360" y="1479756"/>
            <a:ext cx="6826045" cy="2554545"/>
          </a:xfrm>
          <a:prstGeom prst="rect">
            <a:avLst/>
          </a:prstGeom>
          <a:noFill/>
          <a:ln w="9525">
            <a:noFill/>
            <a:miter lim="800000"/>
            <a:headEnd/>
            <a:tailEnd/>
          </a:ln>
        </p:spPr>
        <p:txBody>
          <a:bodyPr wrap="square">
            <a:spAutoFit/>
          </a:bodyPr>
          <a:lstStyle/>
          <a:p>
            <a:pPr eaLnBrk="1" hangingPunct="1"/>
            <a:r>
              <a:rPr lang="en-US" sz="2000" b="1" dirty="0" smtClean="0">
                <a:solidFill>
                  <a:srgbClr val="0000FF"/>
                </a:solidFill>
                <a:latin typeface="Times New Roman" pitchFamily="18" charset="0"/>
                <a:cs typeface="Times New Roman" pitchFamily="18" charset="0"/>
              </a:rPr>
              <a:t> </a:t>
            </a:r>
            <a:r>
              <a:rPr lang="en-US" sz="2000" b="1" dirty="0">
                <a:solidFill>
                  <a:srgbClr val="0000FF"/>
                </a:solidFill>
                <a:latin typeface="Times New Roman" pitchFamily="18" charset="0"/>
                <a:cs typeface="Times New Roman" pitchFamily="18" charset="0"/>
              </a:rPr>
              <a:t>Quốc hội quyết định: </a:t>
            </a:r>
          </a:p>
          <a:p>
            <a:pPr eaLnBrk="1" hangingPunct="1">
              <a:buFont typeface="Wingdings" pitchFamily="2" charset="2"/>
              <a:buChar char="§"/>
            </a:pPr>
            <a:r>
              <a:rPr lang="en-US" sz="2000" dirty="0" err="1">
                <a:solidFill>
                  <a:srgbClr val="0000FF"/>
                </a:solidFill>
                <a:latin typeface="Times New Roman" pitchFamily="18" charset="0"/>
                <a:cs typeface="Times New Roman" pitchFamily="18" charset="0"/>
              </a:rPr>
              <a:t>Tên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nước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Cộng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xã</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chủ</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nghĩa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Việt</a:t>
            </a:r>
            <a:r>
              <a:rPr lang="en-US" sz="2000" dirty="0">
                <a:solidFill>
                  <a:srgbClr val="0000FF"/>
                </a:solidFill>
                <a:latin typeface="Times New Roman" pitchFamily="18" charset="0"/>
                <a:cs typeface="Times New Roman" pitchFamily="18" charset="0"/>
              </a:rPr>
              <a:t> Nam.</a:t>
            </a:r>
          </a:p>
          <a:p>
            <a:pPr eaLnBrk="1" hangingPunct="1">
              <a:buFont typeface="Wingdings" pitchFamily="2" charset="2"/>
              <a:buChar cha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Quyết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huy</a:t>
            </a:r>
            <a:r>
              <a:rPr lang="en-US" sz="2000" dirty="0">
                <a:solidFill>
                  <a:srgbClr val="0000FF"/>
                </a:solidFill>
                <a:latin typeface="Times New Roman" pitchFamily="18" charset="0"/>
                <a:cs typeface="Times New Roman" pitchFamily="18" charset="0"/>
              </a:rPr>
              <a:t>.</a:t>
            </a:r>
          </a:p>
          <a:p>
            <a:pPr eaLnBrk="1" hangingPunct="1">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cờ</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vàng</a:t>
            </a:r>
            <a:r>
              <a:rPr lang="en-US" sz="2000" dirty="0">
                <a:solidFill>
                  <a:srgbClr val="0000FF"/>
                </a:solidFill>
                <a:latin typeface="Times New Roman" pitchFamily="18" charset="0"/>
                <a:cs typeface="Times New Roman" pitchFamily="18" charset="0"/>
              </a:rPr>
              <a:t>.</a:t>
            </a:r>
          </a:p>
          <a:p>
            <a:pPr eaLnBrk="1" hangingPunct="1">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ca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bài</a:t>
            </a:r>
            <a:r>
              <a:rPr lang="en-US" sz="2000"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Tiến</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quân</a:t>
            </a:r>
            <a:r>
              <a:rPr lang="en-US" sz="2000" i="1" dirty="0">
                <a:solidFill>
                  <a:srgbClr val="0000FF"/>
                </a:solidFill>
                <a:latin typeface="Times New Roman" pitchFamily="18" charset="0"/>
                <a:cs typeface="Times New Roman" pitchFamily="18" charset="0"/>
              </a:rPr>
              <a:t> ca.</a:t>
            </a:r>
          </a:p>
          <a:p>
            <a:pPr eaLnBrk="1" hangingPunct="1">
              <a:buFont typeface="Wingdings" pitchFamily="2" charset="2"/>
              <a:buChar cha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Thủ</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đô</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Nội</a:t>
            </a:r>
            <a:r>
              <a:rPr lang="en-US" sz="2000" dirty="0">
                <a:solidFill>
                  <a:srgbClr val="0000FF"/>
                </a:solidFill>
                <a:latin typeface="Times New Roman" pitchFamily="18" charset="0"/>
                <a:cs typeface="Times New Roman" pitchFamily="18" charset="0"/>
              </a:rPr>
              <a:t>. </a:t>
            </a:r>
          </a:p>
          <a:p>
            <a:pPr eaLnBrk="1" hangingPunct="1">
              <a:buFont typeface="Wingdings" pitchFamily="2" charset="2"/>
              <a:buChar char="§"/>
            </a:pPr>
            <a:r>
              <a:rPr lang="en-US" sz="2000" dirty="0" err="1">
                <a:solidFill>
                  <a:srgbClr val="0000FF"/>
                </a:solidFill>
                <a:latin typeface="Times New Roman" pitchFamily="18" charset="0"/>
                <a:cs typeface="Times New Roman" pitchFamily="18" charset="0"/>
              </a:rPr>
              <a:t>Thành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phố</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Sài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Gòn</a:t>
            </a:r>
            <a:r>
              <a:rPr lang="en-US" sz="2000" dirty="0">
                <a:solidFill>
                  <a:srgbClr val="0000FF"/>
                </a:solidFill>
                <a:latin typeface="Times New Roman" pitchFamily="18" charset="0"/>
                <a:cs typeface="Times New Roman" pitchFamily="18" charset="0"/>
              </a:rPr>
              <a:t> - </a:t>
            </a:r>
            <a:r>
              <a:rPr lang="en-US" sz="2000" dirty="0" err="1">
                <a:solidFill>
                  <a:srgbClr val="0000FF"/>
                </a:solidFill>
                <a:latin typeface="Times New Roman" pitchFamily="18" charset="0"/>
                <a:cs typeface="Times New Roman" pitchFamily="18" charset="0"/>
              </a:rPr>
              <a:t>Gia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đổi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Thành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phố</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Hồ</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Chí</a:t>
            </a:r>
            <a:r>
              <a:rPr lang="en-US" sz="2000" dirty="0">
                <a:solidFill>
                  <a:srgbClr val="0000FF"/>
                </a:solidFill>
                <a:latin typeface="Times New Roman" pitchFamily="18" charset="0"/>
                <a:cs typeface="Times New Roman" pitchFamily="18" charset="0"/>
              </a:rPr>
              <a:t> Minh.</a:t>
            </a:r>
          </a:p>
        </p:txBody>
      </p:sp>
      <p:sp>
        <p:nvSpPr>
          <p:cNvPr id="4" name="Text Box 10"/>
          <p:cNvSpPr txBox="1">
            <a:spLocks noChangeArrowheads="1"/>
          </p:cNvSpPr>
          <p:nvPr/>
        </p:nvSpPr>
        <p:spPr bwMode="auto">
          <a:xfrm>
            <a:off x="1295400" y="949464"/>
            <a:ext cx="6743700" cy="707886"/>
          </a:xfrm>
          <a:prstGeom prst="rect">
            <a:avLst/>
          </a:prstGeom>
          <a:noFill/>
          <a:ln w="9525">
            <a:noFill/>
            <a:miter lim="800000"/>
            <a:headEnd/>
            <a:tailEnd/>
          </a:ln>
        </p:spPr>
        <p:txBody>
          <a:bodyPr wrap="square">
            <a:spAutoFit/>
          </a:bodyPr>
          <a:lstStyle/>
          <a:p>
            <a:pPr eaLnBrk="1" hangingPunct="1">
              <a:spcBef>
                <a:spcPct val="50000"/>
              </a:spcBef>
            </a:pPr>
            <a:r>
              <a:rPr lang="en-US" sz="2000" dirty="0" smtClean="0">
                <a:solidFill>
                  <a:srgbClr val="0000FF"/>
                </a:solidFill>
                <a:latin typeface="Times New Roman" pitchFamily="18" charset="0"/>
                <a:cs typeface="Times New Roman" pitchFamily="18" charset="0"/>
              </a:rPr>
              <a:t> </a:t>
            </a:r>
            <a:r>
              <a:rPr lang="en-US" sz="2000" dirty="0">
                <a:solidFill>
                  <a:srgbClr val="0000FF"/>
                </a:solidFill>
                <a:latin typeface="Times New Roman" pitchFamily="18" charset="0"/>
                <a:cs typeface="Times New Roman" pitchFamily="18" charset="0"/>
              </a:rPr>
              <a:t>Cuối tháng 6- đầu tháng 7 năm 1976, Quốc hội thống nhất (khóa VI) họp tại Hà Nội.</a:t>
            </a:r>
          </a:p>
        </p:txBody>
      </p:sp>
      <p:sp>
        <p:nvSpPr>
          <p:cNvPr id="5" name="Rectangle 9"/>
          <p:cNvSpPr>
            <a:spLocks noChangeArrowheads="1"/>
          </p:cNvSpPr>
          <p:nvPr/>
        </p:nvSpPr>
        <p:spPr bwMode="auto">
          <a:xfrm>
            <a:off x="1295400" y="3886430"/>
            <a:ext cx="6400800" cy="1015663"/>
          </a:xfrm>
          <a:prstGeom prst="rect">
            <a:avLst/>
          </a:prstGeom>
          <a:noFill/>
          <a:ln w="9525">
            <a:noFill/>
            <a:miter lim="800000"/>
            <a:headEnd/>
            <a:tailEnd/>
          </a:ln>
        </p:spPr>
        <p:txBody>
          <a:bodyPr wrap="square">
            <a:spAutoFit/>
          </a:bodyPr>
          <a:lstStyle/>
          <a:p>
            <a:pPr eaLnBrk="1" hangingPunct="1"/>
            <a:r>
              <a:rPr lang="en-US" altLang="en-US" sz="2000"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Những</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quyết</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định</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của</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kì</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họp</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đầu</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tiên</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Quốc</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hội</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khoá</a:t>
            </a:r>
            <a:r>
              <a:rPr lang="en-US" altLang="en-US" sz="2000" b="1" dirty="0">
                <a:solidFill>
                  <a:srgbClr val="FF0000"/>
                </a:solidFill>
                <a:latin typeface="Times New Roman" pitchFamily="18" charset="0"/>
                <a:cs typeface="Times New Roman" pitchFamily="18" charset="0"/>
              </a:rPr>
              <a:t> VI </a:t>
            </a:r>
            <a:r>
              <a:rPr lang="en-US" altLang="en-US" sz="2000" b="1" dirty="0" err="1">
                <a:solidFill>
                  <a:srgbClr val="FF0000"/>
                </a:solidFill>
                <a:latin typeface="Times New Roman" pitchFamily="18" charset="0"/>
                <a:cs typeface="Times New Roman" pitchFamily="18" charset="0"/>
              </a:rPr>
              <a:t>thể</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hiện</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sự</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thống</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nhất</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đất</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nước</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cả</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về</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mặt</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lãnh</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thổ</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và</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nhà</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nước</a:t>
            </a:r>
            <a:r>
              <a:rPr lang="en-US" altLang="en-US" sz="2000" b="1" dirty="0">
                <a:solidFill>
                  <a:srgbClr val="FF0000"/>
                </a:solidFill>
                <a:latin typeface="Times New Roman" pitchFamily="18" charset="0"/>
                <a:cs typeface="Times New Roman" pitchFamily="18" charset="0"/>
              </a:rPr>
              <a:t>.</a:t>
            </a:r>
          </a:p>
        </p:txBody>
      </p:sp>
      <p:sp>
        <p:nvSpPr>
          <p:cNvPr id="6" name="TextBox 5"/>
          <p:cNvSpPr txBox="1"/>
          <p:nvPr/>
        </p:nvSpPr>
        <p:spPr>
          <a:xfrm>
            <a:off x="1927124" y="-95247"/>
            <a:ext cx="8067367" cy="101566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Hoàn thành thống nhất đất nước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770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4" name="Group 22"/>
          <p:cNvGrpSpPr>
            <a:grpSpLocks/>
          </p:cNvGrpSpPr>
          <p:nvPr/>
        </p:nvGrpSpPr>
        <p:grpSpPr bwMode="auto">
          <a:xfrm>
            <a:off x="76200" y="57152"/>
            <a:ext cx="2457450" cy="3251199"/>
            <a:chOff x="3792" y="2016"/>
            <a:chExt cx="1968" cy="2304"/>
          </a:xfrm>
        </p:grpSpPr>
        <p:pic>
          <p:nvPicPr>
            <p:cNvPr id="5" name="Picture 23" descr="truong chinh"/>
            <p:cNvPicPr>
              <a:picLocks noChangeAspect="1" noChangeArrowheads="1"/>
            </p:cNvPicPr>
            <p:nvPr/>
          </p:nvPicPr>
          <p:blipFill>
            <a:blip r:embed="rId3"/>
            <a:srcRect/>
            <a:stretch>
              <a:fillRect/>
            </a:stretch>
          </p:blipFill>
          <p:spPr bwMode="auto">
            <a:xfrm>
              <a:off x="3840" y="2016"/>
              <a:ext cx="1920" cy="2304"/>
            </a:xfrm>
            <a:prstGeom prst="rect">
              <a:avLst/>
            </a:prstGeom>
            <a:noFill/>
            <a:ln w="9525">
              <a:noFill/>
              <a:miter lim="800000"/>
              <a:headEnd/>
              <a:tailEnd/>
            </a:ln>
          </p:spPr>
        </p:pic>
        <p:sp>
          <p:nvSpPr>
            <p:cNvPr id="6" name="Text Box 24"/>
            <p:cNvSpPr txBox="1">
              <a:spLocks noChangeArrowheads="1"/>
            </p:cNvSpPr>
            <p:nvPr/>
          </p:nvSpPr>
          <p:spPr bwMode="auto">
            <a:xfrm>
              <a:off x="3792" y="3960"/>
              <a:ext cx="1968" cy="284"/>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Trường Chinh</a:t>
              </a:r>
            </a:p>
          </p:txBody>
        </p:sp>
      </p:grpSp>
      <p:grpSp>
        <p:nvGrpSpPr>
          <p:cNvPr id="7" name="Group 19"/>
          <p:cNvGrpSpPr>
            <a:grpSpLocks/>
          </p:cNvGrpSpPr>
          <p:nvPr/>
        </p:nvGrpSpPr>
        <p:grpSpPr bwMode="auto">
          <a:xfrm>
            <a:off x="3124200" y="17415"/>
            <a:ext cx="2171700" cy="3271477"/>
            <a:chOff x="1968" y="1638"/>
            <a:chExt cx="1968" cy="2634"/>
          </a:xfrm>
        </p:grpSpPr>
        <p:pic>
          <p:nvPicPr>
            <p:cNvPr id="8" name="Picture 20" descr="tôn đức thắng"/>
            <p:cNvPicPr>
              <a:picLocks noChangeAspect="1" noChangeArrowheads="1"/>
            </p:cNvPicPr>
            <p:nvPr/>
          </p:nvPicPr>
          <p:blipFill>
            <a:blip r:embed="rId4"/>
            <a:srcRect/>
            <a:stretch>
              <a:fillRect/>
            </a:stretch>
          </p:blipFill>
          <p:spPr bwMode="auto">
            <a:xfrm>
              <a:off x="1978" y="1638"/>
              <a:ext cx="1910" cy="2634"/>
            </a:xfrm>
            <a:prstGeom prst="rect">
              <a:avLst/>
            </a:prstGeom>
            <a:noFill/>
            <a:ln w="9525">
              <a:noFill/>
              <a:miter lim="800000"/>
              <a:headEnd/>
              <a:tailEnd/>
            </a:ln>
          </p:spPr>
        </p:pic>
        <p:sp>
          <p:nvSpPr>
            <p:cNvPr id="9" name="Text Box 21"/>
            <p:cNvSpPr txBox="1">
              <a:spLocks noChangeArrowheads="1"/>
            </p:cNvSpPr>
            <p:nvPr/>
          </p:nvSpPr>
          <p:spPr bwMode="auto">
            <a:xfrm>
              <a:off x="1968" y="3879"/>
              <a:ext cx="1968" cy="322"/>
            </a:xfrm>
            <a:prstGeom prst="rect">
              <a:avLst/>
            </a:prstGeom>
            <a:noFill/>
            <a:ln w="9525">
              <a:noFill/>
              <a:miter lim="800000"/>
              <a:headEnd/>
              <a:tailEnd/>
            </a:ln>
          </p:spPr>
          <p:txBody>
            <a:bodyPr>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Tôn Đức Thắng</a:t>
              </a:r>
            </a:p>
          </p:txBody>
        </p:sp>
      </p:grpSp>
      <p:grpSp>
        <p:nvGrpSpPr>
          <p:cNvPr id="10" name="Group 25"/>
          <p:cNvGrpSpPr>
            <a:grpSpLocks/>
          </p:cNvGrpSpPr>
          <p:nvPr/>
        </p:nvGrpSpPr>
        <p:grpSpPr bwMode="auto">
          <a:xfrm>
            <a:off x="5619750" y="62317"/>
            <a:ext cx="2216392" cy="3244295"/>
            <a:chOff x="0" y="1968"/>
            <a:chExt cx="1957" cy="2304"/>
          </a:xfrm>
        </p:grpSpPr>
        <p:pic>
          <p:nvPicPr>
            <p:cNvPr id="11" name="Picture 26" descr="phạm văn đồng"/>
            <p:cNvPicPr>
              <a:picLocks noChangeAspect="1" noChangeArrowheads="1"/>
            </p:cNvPicPr>
            <p:nvPr/>
          </p:nvPicPr>
          <p:blipFill>
            <a:blip r:embed="rId5"/>
            <a:srcRect/>
            <a:stretch>
              <a:fillRect/>
            </a:stretch>
          </p:blipFill>
          <p:spPr bwMode="auto">
            <a:xfrm>
              <a:off x="48" y="1968"/>
              <a:ext cx="1902" cy="2304"/>
            </a:xfrm>
            <a:prstGeom prst="rect">
              <a:avLst/>
            </a:prstGeom>
            <a:noFill/>
            <a:ln w="9525">
              <a:noFill/>
              <a:miter lim="800000"/>
              <a:headEnd/>
              <a:tailEnd/>
            </a:ln>
          </p:spPr>
        </p:pic>
        <p:sp>
          <p:nvSpPr>
            <p:cNvPr id="12" name="Text Box 27"/>
            <p:cNvSpPr txBox="1">
              <a:spLocks noChangeArrowheads="1"/>
            </p:cNvSpPr>
            <p:nvPr/>
          </p:nvSpPr>
          <p:spPr bwMode="auto">
            <a:xfrm>
              <a:off x="0" y="3953"/>
              <a:ext cx="1957" cy="284"/>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Phạm Văn Đồng</a:t>
              </a:r>
            </a:p>
          </p:txBody>
        </p:sp>
      </p:grpSp>
      <p:sp>
        <p:nvSpPr>
          <p:cNvPr id="13" name="Text Box 28"/>
          <p:cNvSpPr txBox="1">
            <a:spLocks noChangeArrowheads="1"/>
          </p:cNvSpPr>
          <p:nvPr/>
        </p:nvSpPr>
        <p:spPr bwMode="auto">
          <a:xfrm>
            <a:off x="1199540" y="3409954"/>
            <a:ext cx="7030065" cy="1323439"/>
          </a:xfrm>
          <a:prstGeom prst="rect">
            <a:avLst/>
          </a:prstGeom>
          <a:solidFill>
            <a:schemeClr val="bg1"/>
          </a:solid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buFontTx/>
              <a:buChar char="-"/>
            </a:pPr>
            <a:r>
              <a:rPr lang="en-US" sz="2000" b="1" dirty="0">
                <a:solidFill>
                  <a:srgbClr val="FF0000"/>
                </a:solidFill>
                <a:latin typeface="Times New Roman" pitchFamily="18" charset="0"/>
                <a:cs typeface="Times New Roman" pitchFamily="18" charset="0"/>
              </a:rPr>
              <a:t> Bác Trường Chinh : Chủ tịch </a:t>
            </a:r>
            <a:r>
              <a:rPr lang="en-US" sz="2000" b="1" dirty="0" smtClean="0">
                <a:solidFill>
                  <a:srgbClr val="FF0000"/>
                </a:solidFill>
                <a:latin typeface="Times New Roman" pitchFamily="18" charset="0"/>
                <a:cs typeface="Times New Roman" pitchFamily="18" charset="0"/>
              </a:rPr>
              <a:t>Quốc hội. </a:t>
            </a:r>
          </a:p>
          <a:p>
            <a:pPr eaLnBrk="1" hangingPunct="1">
              <a:spcBef>
                <a:spcPct val="50000"/>
              </a:spcBef>
              <a:buFontTx/>
              <a:buChar char="-"/>
            </a:pPr>
            <a:r>
              <a:rPr lang="en-US" sz="2000" b="1" dirty="0" smtClean="0">
                <a:solidFill>
                  <a:srgbClr val="FF0000"/>
                </a:solidFill>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Bác Tôn Đức Thắng : Chủ tịch nước CHXHCNVN.</a:t>
            </a:r>
          </a:p>
          <a:p>
            <a:pPr eaLnBrk="1" hangingPunct="1">
              <a:spcBef>
                <a:spcPct val="50000"/>
              </a:spcBef>
              <a:buFontTx/>
              <a:buChar char="-"/>
            </a:pPr>
            <a:r>
              <a:rPr lang="en-US" sz="2000" b="1" dirty="0">
                <a:solidFill>
                  <a:srgbClr val="FF0000"/>
                </a:solidFill>
                <a:latin typeface="Times New Roman" pitchFamily="18" charset="0"/>
                <a:cs typeface="Times New Roman" pitchFamily="18" charset="0"/>
              </a:rPr>
              <a:t> Bác Phạm Văn Đồng : Thủ tướng chính </a:t>
            </a:r>
            <a:r>
              <a:rPr lang="en-US" sz="2000" b="1" dirty="0" smtClean="0">
                <a:solidFill>
                  <a:srgbClr val="FF0000"/>
                </a:solidFill>
                <a:latin typeface="Times New Roman" pitchFamily="18" charset="0"/>
                <a:cs typeface="Times New Roman" pitchFamily="18" charset="0"/>
              </a:rPr>
              <a:t>phủ.</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3542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1000"/>
                                        <p:tgtEl>
                                          <p:spTgt spid="10"/>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grpSp>
        <p:nvGrpSpPr>
          <p:cNvPr id="5" name="Group 22"/>
          <p:cNvGrpSpPr>
            <a:grpSpLocks/>
          </p:cNvGrpSpPr>
          <p:nvPr/>
        </p:nvGrpSpPr>
        <p:grpSpPr bwMode="auto">
          <a:xfrm>
            <a:off x="0" y="1454153"/>
            <a:ext cx="2743200" cy="3689349"/>
            <a:chOff x="3792" y="2016"/>
            <a:chExt cx="1968" cy="2304"/>
          </a:xfrm>
        </p:grpSpPr>
        <p:pic>
          <p:nvPicPr>
            <p:cNvPr id="6" name="Picture 23" descr="truong chinh"/>
            <p:cNvPicPr>
              <a:picLocks noChangeAspect="1" noChangeArrowheads="1"/>
            </p:cNvPicPr>
            <p:nvPr/>
          </p:nvPicPr>
          <p:blipFill>
            <a:blip r:embed="rId3"/>
            <a:srcRect/>
            <a:stretch>
              <a:fillRect/>
            </a:stretch>
          </p:blipFill>
          <p:spPr bwMode="auto">
            <a:xfrm>
              <a:off x="3840" y="2016"/>
              <a:ext cx="1920" cy="2304"/>
            </a:xfrm>
            <a:prstGeom prst="rect">
              <a:avLst/>
            </a:prstGeom>
            <a:noFill/>
            <a:ln w="9525">
              <a:noFill/>
              <a:miter lim="800000"/>
              <a:headEnd/>
              <a:tailEnd/>
            </a:ln>
          </p:spPr>
        </p:pic>
        <p:sp>
          <p:nvSpPr>
            <p:cNvPr id="7" name="Text Box 24"/>
            <p:cNvSpPr txBox="1">
              <a:spLocks noChangeArrowheads="1"/>
            </p:cNvSpPr>
            <p:nvPr/>
          </p:nvSpPr>
          <p:spPr bwMode="auto">
            <a:xfrm>
              <a:off x="3792" y="3960"/>
              <a:ext cx="1968" cy="250"/>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Trường Chinh</a:t>
              </a:r>
            </a:p>
          </p:txBody>
        </p:sp>
      </p:grpSp>
      <p:sp>
        <p:nvSpPr>
          <p:cNvPr id="8" name="TextBox 7"/>
          <p:cNvSpPr txBox="1"/>
          <p:nvPr/>
        </p:nvSpPr>
        <p:spPr>
          <a:xfrm>
            <a:off x="3448671" y="1504953"/>
            <a:ext cx="4552335" cy="3139321"/>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      Chủ tịch Quốc hội là Bác Trường Chinh sinh ngày 09/02/1907 tại xã Xuân Hồng, huyện Xuân Thủy, tỉnh Nam Định, trong một gia đình trí thức yêu nước, từ khóa II đến khóa VI Bác làm chủ tịch Ủy ban thường vụ Quốc hội. Bác mất ngày 09/09/1988 tại Hà Nội. Với những cống hiến to lớn đối với sự nghiệp xây dựng và bảo vệ Tổ quốc. Bác được Đảng và nhà nước tặng Huân chương Sao vàng, huy chương cao quý nhất của nhà nước Việt Nam .</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28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grpSp>
        <p:nvGrpSpPr>
          <p:cNvPr id="4" name="Group 19"/>
          <p:cNvGrpSpPr>
            <a:grpSpLocks/>
          </p:cNvGrpSpPr>
          <p:nvPr/>
        </p:nvGrpSpPr>
        <p:grpSpPr bwMode="auto">
          <a:xfrm>
            <a:off x="0" y="1281476"/>
            <a:ext cx="2971800" cy="3881077"/>
            <a:chOff x="1968" y="1638"/>
            <a:chExt cx="1968" cy="2634"/>
          </a:xfrm>
        </p:grpSpPr>
        <p:pic>
          <p:nvPicPr>
            <p:cNvPr id="5" name="Picture 20" descr="tôn đức thắng"/>
            <p:cNvPicPr>
              <a:picLocks noChangeAspect="1" noChangeArrowheads="1"/>
            </p:cNvPicPr>
            <p:nvPr/>
          </p:nvPicPr>
          <p:blipFill>
            <a:blip r:embed="rId3"/>
            <a:srcRect/>
            <a:stretch>
              <a:fillRect/>
            </a:stretch>
          </p:blipFill>
          <p:spPr bwMode="auto">
            <a:xfrm>
              <a:off x="1978" y="1638"/>
              <a:ext cx="1910" cy="2634"/>
            </a:xfrm>
            <a:prstGeom prst="rect">
              <a:avLst/>
            </a:prstGeom>
            <a:noFill/>
            <a:ln w="9525">
              <a:noFill/>
              <a:miter lim="800000"/>
              <a:headEnd/>
              <a:tailEnd/>
            </a:ln>
          </p:spPr>
        </p:pic>
        <p:sp>
          <p:nvSpPr>
            <p:cNvPr id="6" name="Text Box 21"/>
            <p:cNvSpPr txBox="1">
              <a:spLocks noChangeArrowheads="1"/>
            </p:cNvSpPr>
            <p:nvPr/>
          </p:nvSpPr>
          <p:spPr bwMode="auto">
            <a:xfrm>
              <a:off x="1968" y="3879"/>
              <a:ext cx="1968" cy="272"/>
            </a:xfrm>
            <a:prstGeom prst="rect">
              <a:avLst/>
            </a:prstGeom>
            <a:noFill/>
            <a:ln w="9525">
              <a:noFill/>
              <a:miter lim="800000"/>
              <a:headEnd/>
              <a:tailEnd/>
            </a:ln>
          </p:spPr>
          <p:txBody>
            <a:bodyPr>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Tôn Đức Thắng</a:t>
              </a:r>
            </a:p>
          </p:txBody>
        </p:sp>
      </p:grpSp>
      <p:sp>
        <p:nvSpPr>
          <p:cNvPr id="7" name="TextBox 6"/>
          <p:cNvSpPr txBox="1"/>
          <p:nvPr/>
        </p:nvSpPr>
        <p:spPr>
          <a:xfrm>
            <a:off x="3657600" y="1504953"/>
            <a:ext cx="4953000" cy="3477875"/>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Bác Tôn Đức Thắng sinh ngày 20/08/1888 tại xã Mỹ Hòa Hưng, TP.Long Xuyên, tỉnh An Giang, Bác là chủ tịch nước thứ hai của nước Việt Nam từ 22/09/1969 đến khi qua đời, cả cuộc đời Bác  cống hiến cho sự nghiệp cách mạng Việt Nam, hiến dân cả đời mình cho độc lập tự do của dân tộc. Bác vinh dự được nhận Huân chương Sao vàng và nhiều phần thưởng cao quý khác. Do tuổi cao sức yếu người qua đời vào ngày 30/03/1980 tại Hà Nội.</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36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grpSp>
        <p:nvGrpSpPr>
          <p:cNvPr id="4" name="Group 25"/>
          <p:cNvGrpSpPr>
            <a:grpSpLocks/>
          </p:cNvGrpSpPr>
          <p:nvPr/>
        </p:nvGrpSpPr>
        <p:grpSpPr bwMode="auto">
          <a:xfrm>
            <a:off x="-76200" y="1143000"/>
            <a:ext cx="3505200" cy="4019550"/>
            <a:chOff x="0" y="1968"/>
            <a:chExt cx="1957" cy="2304"/>
          </a:xfrm>
        </p:grpSpPr>
        <p:pic>
          <p:nvPicPr>
            <p:cNvPr id="5" name="Picture 26" descr="phạm văn đồng"/>
            <p:cNvPicPr>
              <a:picLocks noChangeAspect="1" noChangeArrowheads="1"/>
            </p:cNvPicPr>
            <p:nvPr/>
          </p:nvPicPr>
          <p:blipFill>
            <a:blip r:embed="rId3"/>
            <a:srcRect/>
            <a:stretch>
              <a:fillRect/>
            </a:stretch>
          </p:blipFill>
          <p:spPr bwMode="auto">
            <a:xfrm>
              <a:off x="48" y="1968"/>
              <a:ext cx="1902" cy="2304"/>
            </a:xfrm>
            <a:prstGeom prst="rect">
              <a:avLst/>
            </a:prstGeom>
            <a:noFill/>
            <a:ln w="9525">
              <a:noFill/>
              <a:miter lim="800000"/>
              <a:headEnd/>
              <a:tailEnd/>
            </a:ln>
          </p:spPr>
        </p:pic>
        <p:sp>
          <p:nvSpPr>
            <p:cNvPr id="6" name="Text Box 27"/>
            <p:cNvSpPr txBox="1">
              <a:spLocks noChangeArrowheads="1"/>
            </p:cNvSpPr>
            <p:nvPr/>
          </p:nvSpPr>
          <p:spPr bwMode="auto">
            <a:xfrm>
              <a:off x="0" y="3953"/>
              <a:ext cx="1957" cy="229"/>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Phạm Văn Đồng</a:t>
              </a:r>
            </a:p>
          </p:txBody>
        </p:sp>
      </p:grpSp>
      <p:sp>
        <p:nvSpPr>
          <p:cNvPr id="7" name="TextBox 6"/>
          <p:cNvSpPr txBox="1"/>
          <p:nvPr/>
        </p:nvSpPr>
        <p:spPr>
          <a:xfrm>
            <a:off x="3886200" y="1047750"/>
            <a:ext cx="4114800" cy="4093428"/>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Thủ tướng chính phủ là Bác Phạm Văn Đồng sinh ngày 01/03/1906 tại xã Đức tân,huyện Mậu Đức tỉnh Quảng Ngãi trong một nhà tri thức, Bác là học trò và là cộng sự của Chủ tịch Hồ Chí Minh là thủ tướng đầu tiên của Nước Việt Nam Dân chủ Cộng Hòa. Từ năm 1976 đến khi nghỉ hưu 1987. Bác qua đời ngày 29/04 tại Hà Nội. Bác vinh dự được Đảng và nhà nước tặng Huân chương Sao vàng và nhiều phần thưởng cao quý khác.</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39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0" name="Picture 89"/>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1324333" y="-19050"/>
            <a:ext cx="5743933" cy="933450"/>
          </a:xfrm>
          <a:prstGeom prst="rect">
            <a:avLst/>
          </a:prstGeom>
        </p:spPr>
      </p:pic>
      <p:pic>
        <p:nvPicPr>
          <p:cNvPr id="91" name="Picture 90"/>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3962406" y="0"/>
            <a:ext cx="5743933" cy="933450"/>
          </a:xfrm>
          <a:prstGeom prst="rect">
            <a:avLst/>
          </a:prstGeom>
        </p:spPr>
      </p:pic>
      <p:pic>
        <p:nvPicPr>
          <p:cNvPr id="1049" name="Picture 10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H="1">
            <a:off x="5340151" y="1218620"/>
            <a:ext cx="2970640" cy="4457700"/>
          </a:xfrm>
          <a:prstGeom prst="rect">
            <a:avLst/>
          </a:prstGeom>
        </p:spPr>
      </p:pic>
      <p:sp>
        <p:nvSpPr>
          <p:cNvPr id="26" name="TextBox 25"/>
          <p:cNvSpPr txBox="1"/>
          <p:nvPr/>
        </p:nvSpPr>
        <p:spPr>
          <a:xfrm>
            <a:off x="5422400" y="2387852"/>
            <a:ext cx="2966232" cy="707886"/>
          </a:xfrm>
          <a:prstGeom prst="rect">
            <a:avLst/>
          </a:prstGeom>
          <a:noFill/>
        </p:spPr>
        <p:txBody>
          <a:bodyPr wrap="square" rtlCol="0">
            <a:spAutoFit/>
          </a:bodyPr>
          <a:lstStyle/>
          <a:p>
            <a:pPr algn="ctr"/>
            <a:r>
              <a:rPr lang="en-US" sz="2000" b="1" dirty="0" smtClean="0">
                <a:solidFill>
                  <a:schemeClr val="accent2">
                    <a:lumMod val="50000"/>
                  </a:schemeClr>
                </a:solidFill>
                <a:latin typeface="+mj-lt"/>
              </a:rPr>
              <a:t> A.</a:t>
            </a:r>
            <a:r>
              <a:rPr lang="vi-VN" sz="2000" b="1" dirty="0" smtClean="0">
                <a:solidFill>
                  <a:schemeClr val="accent2">
                    <a:lumMod val="50000"/>
                  </a:schemeClr>
                </a:solidFill>
                <a:latin typeface="+mj-lt"/>
              </a:rPr>
              <a:t>Giải </a:t>
            </a:r>
            <a:r>
              <a:rPr lang="vi-VN" sz="2000" b="1" dirty="0">
                <a:solidFill>
                  <a:schemeClr val="accent2">
                    <a:lumMod val="50000"/>
                  </a:schemeClr>
                </a:solidFill>
                <a:latin typeface="+mj-lt"/>
              </a:rPr>
              <a:t>phóng miền Nam, thống nhất đất nước </a:t>
            </a:r>
            <a:endParaRPr lang="en-US" sz="2000" b="1" dirty="0">
              <a:solidFill>
                <a:schemeClr val="accent2">
                  <a:lumMod val="50000"/>
                </a:schemeClr>
              </a:solidFill>
              <a:latin typeface="+mj-lt"/>
            </a:endParaRPr>
          </a:p>
        </p:txBody>
      </p:sp>
      <p:grpSp>
        <p:nvGrpSpPr>
          <p:cNvPr id="8" name="Group 7"/>
          <p:cNvGrpSpPr/>
          <p:nvPr/>
        </p:nvGrpSpPr>
        <p:grpSpPr>
          <a:xfrm>
            <a:off x="-382689" y="679277"/>
            <a:ext cx="5805089" cy="4953390"/>
            <a:chOff x="-304800" y="754430"/>
            <a:chExt cx="5805089" cy="4953390"/>
          </a:xfrm>
        </p:grpSpPr>
        <p:pic>
          <p:nvPicPr>
            <p:cNvPr id="1046" name="Picture 10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897769"/>
              <a:ext cx="5805089" cy="4810051"/>
            </a:xfrm>
            <a:prstGeom prst="rect">
              <a:avLst/>
            </a:prstGeom>
          </p:spPr>
        </p:pic>
        <p:sp>
          <p:nvSpPr>
            <p:cNvPr id="1048" name="TextBox 1047"/>
            <p:cNvSpPr txBox="1"/>
            <p:nvPr/>
          </p:nvSpPr>
          <p:spPr>
            <a:xfrm>
              <a:off x="1143000" y="2246070"/>
              <a:ext cx="2667000" cy="1938992"/>
            </a:xfrm>
            <a:prstGeom prst="rect">
              <a:avLst/>
            </a:prstGeom>
            <a:noFill/>
          </p:spPr>
          <p:txBody>
            <a:bodyPr wrap="square" rtlCol="0">
              <a:spAutoFit/>
            </a:bodyPr>
            <a:lstStyle/>
            <a:p>
              <a:pPr algn="ctr"/>
              <a:r>
                <a:rPr lang="en-US" sz="4000" b="1" dirty="0">
                  <a:solidFill>
                    <a:schemeClr val="accent2">
                      <a:lumMod val="50000"/>
                    </a:schemeClr>
                  </a:solidFill>
                  <a:latin typeface="UTM Ong Do Gia" pitchFamily="18" charset="0"/>
                </a:rPr>
                <a:t>30/4/1975 </a:t>
              </a:r>
              <a:r>
                <a:rPr lang="vi-VN" sz="4000" b="1" dirty="0">
                  <a:solidFill>
                    <a:schemeClr val="accent2">
                      <a:lumMod val="50000"/>
                    </a:schemeClr>
                  </a:solidFill>
                  <a:latin typeface="UTM Ong Do Gia" pitchFamily="18" charset="0"/>
                </a:rPr>
                <a:t>là ngày gì?</a:t>
              </a:r>
              <a:endParaRPr lang="en-US" sz="4000" b="1" dirty="0">
                <a:solidFill>
                  <a:schemeClr val="accent2">
                    <a:lumMod val="50000"/>
                  </a:schemeClr>
                </a:solidFill>
                <a:latin typeface="UTM Ong Do Gia" pitchFamily="18" charset="0"/>
              </a:endParaRPr>
            </a:p>
            <a:p>
              <a:pPr algn="ctr"/>
              <a:endParaRPr lang="en-US" sz="4000" b="1" dirty="0">
                <a:solidFill>
                  <a:schemeClr val="accent2">
                    <a:lumMod val="50000"/>
                  </a:schemeClr>
                </a:solidFill>
                <a:latin typeface="UTM Ong Do Gia" pitchFamily="18" charset="0"/>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9" y="622518"/>
            <a:ext cx="680237" cy="2404000"/>
          </a:xfrm>
          <a:prstGeom prst="rect">
            <a:avLst/>
          </a:prstGeom>
        </p:spPr>
      </p:pic>
      <p:pic>
        <p:nvPicPr>
          <p:cNvPr id="27" name="Picture 2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00373">
            <a:off x="-68242" y="216190"/>
            <a:ext cx="1219125" cy="1032192"/>
          </a:xfrm>
          <a:prstGeom prst="rect">
            <a:avLst/>
          </a:prstGeom>
        </p:spPr>
      </p:pic>
      <p:sp>
        <p:nvSpPr>
          <p:cNvPr id="14" name="TextBox 13"/>
          <p:cNvSpPr txBox="1"/>
          <p:nvPr/>
        </p:nvSpPr>
        <p:spPr>
          <a:xfrm>
            <a:off x="5105400" y="3006864"/>
            <a:ext cx="2981472" cy="400110"/>
          </a:xfrm>
          <a:prstGeom prst="rect">
            <a:avLst/>
          </a:prstGeom>
          <a:noFill/>
        </p:spPr>
        <p:txBody>
          <a:bodyPr wrap="square" rtlCol="0">
            <a:spAutoFit/>
          </a:bodyPr>
          <a:lstStyle/>
          <a:p>
            <a:pPr algn="ct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B.Quốc tế lao động</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257800" y="3314640"/>
            <a:ext cx="2971800" cy="400110"/>
          </a:xfrm>
          <a:prstGeom prst="rect">
            <a:avLst/>
          </a:prstGeom>
          <a:noFill/>
        </p:spPr>
        <p:txBody>
          <a:bodyPr wrap="square" rtlCol="0">
            <a:spAutoFit/>
          </a:bodyPr>
          <a:lstStyle/>
          <a:p>
            <a:pPr algn="ctr"/>
            <a:r>
              <a:rPr lang="en-US" sz="2000" b="1" dirty="0">
                <a:solidFill>
                  <a:schemeClr val="accent2">
                    <a:lumMod val="50000"/>
                  </a:schemeClr>
                </a:solidFill>
                <a:latin typeface="Times New Roman" panose="02020603050405020304" pitchFamily="18" charset="0"/>
                <a:cs typeface="Times New Roman" panose="02020603050405020304" pitchFamily="18" charset="0"/>
              </a:rPr>
              <a:t>C</a:t>
            </a: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.Giỗ tổ Hùng Vương</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410200" y="2397264"/>
            <a:ext cx="2966232" cy="707886"/>
          </a:xfrm>
          <a:prstGeom prst="rect">
            <a:avLst/>
          </a:prstGeom>
          <a:noFill/>
        </p:spPr>
        <p:txBody>
          <a:bodyPr wrap="square" rtlCol="0">
            <a:spAutoFit/>
          </a:bodyPr>
          <a:lstStyle/>
          <a:p>
            <a:pPr algn="ctr"/>
            <a:r>
              <a:rPr lang="en-US" sz="2000" b="1" dirty="0" smtClean="0">
                <a:solidFill>
                  <a:srgbClr val="FF0000"/>
                </a:solidFill>
                <a:latin typeface="+mj-lt"/>
              </a:rPr>
              <a:t> A.</a:t>
            </a:r>
            <a:r>
              <a:rPr lang="vi-VN" sz="2000" b="1" dirty="0" smtClean="0">
                <a:solidFill>
                  <a:srgbClr val="FF0000"/>
                </a:solidFill>
                <a:latin typeface="+mj-lt"/>
              </a:rPr>
              <a:t>Giải </a:t>
            </a:r>
            <a:r>
              <a:rPr lang="vi-VN" sz="2000" b="1" dirty="0">
                <a:solidFill>
                  <a:srgbClr val="FF0000"/>
                </a:solidFill>
                <a:latin typeface="+mj-lt"/>
              </a:rPr>
              <a:t>phóng miền Nam, thống nhất đất nước </a:t>
            </a:r>
            <a:endParaRPr lang="en-US" sz="2000" b="1" dirty="0">
              <a:solidFill>
                <a:srgbClr val="FF0000"/>
              </a:solidFill>
              <a:latin typeface="+mj-lt"/>
            </a:endParaRPr>
          </a:p>
        </p:txBody>
      </p:sp>
    </p:spTree>
    <p:extLst>
      <p:ext uri="{BB962C8B-B14F-4D97-AF65-F5344CB8AC3E}">
        <p14:creationId xmlns:p14="http://schemas.microsoft.com/office/powerpoint/2010/main" val="363625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9144000" cy="5143500"/>
          </a:xfrm>
          <a:prstGeom prst="rect">
            <a:avLst/>
          </a:prstGeom>
        </p:spPr>
      </p:pic>
      <p:grpSp>
        <p:nvGrpSpPr>
          <p:cNvPr id="6" name="Group 5"/>
          <p:cNvGrpSpPr/>
          <p:nvPr/>
        </p:nvGrpSpPr>
        <p:grpSpPr>
          <a:xfrm>
            <a:off x="457200" y="1259327"/>
            <a:ext cx="8382000" cy="702825"/>
            <a:chOff x="0" y="686774"/>
            <a:chExt cx="6096000" cy="931424"/>
          </a:xfrm>
        </p:grpSpPr>
        <p:sp>
          <p:nvSpPr>
            <p:cNvPr id="7" name="Rounded Rectangle 6"/>
            <p:cNvSpPr/>
            <p:nvPr/>
          </p:nvSpPr>
          <p:spPr>
            <a:xfrm>
              <a:off x="0" y="686774"/>
              <a:ext cx="6096000" cy="931424"/>
            </a:xfrm>
            <a:prstGeom prst="roundRect">
              <a:avLst/>
            </a:pr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Rounded Rectangle 4"/>
            <p:cNvSpPr txBox="1"/>
            <p:nvPr/>
          </p:nvSpPr>
          <p:spPr>
            <a:xfrm>
              <a:off x="228601" y="1039428"/>
              <a:ext cx="5486399" cy="5333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b="1" dirty="0">
                  <a:solidFill>
                    <a:srgbClr val="FF0000"/>
                  </a:solidFill>
                  <a:latin typeface="Times New Roman" panose="02020603050405020304" pitchFamily="18" charset="0"/>
                  <a:cs typeface="Times New Roman" panose="02020603050405020304" pitchFamily="18" charset="0"/>
                </a:rPr>
                <a:t>Hoạt động 3</a:t>
              </a:r>
              <a:r>
                <a:rPr lang="en-US" sz="2000" dirty="0">
                  <a:latin typeface="Times New Roman" panose="02020603050405020304" pitchFamily="18" charset="0"/>
                  <a:cs typeface="Times New Roman" panose="02020603050405020304" pitchFamily="18" charset="0"/>
                </a:rPr>
                <a:t>: Ý nghĩa cuộc bầu cử và kì họp đầu tiên </a:t>
              </a:r>
              <a:r>
                <a:rPr lang="en-US" sz="2000" dirty="0" smtClean="0">
                  <a:latin typeface="Times New Roman" panose="02020603050405020304" pitchFamily="18" charset="0"/>
                  <a:cs typeface="Times New Roman" panose="02020603050405020304" pitchFamily="18" charset="0"/>
                </a:rPr>
                <a:t>Quốc </a:t>
              </a:r>
              <a:r>
                <a:rPr lang="en-US" sz="2000" dirty="0">
                  <a:latin typeface="Times New Roman" panose="02020603050405020304" pitchFamily="18" charset="0"/>
                  <a:cs typeface="Times New Roman" panose="02020603050405020304" pitchFamily="18" charset="0"/>
                </a:rPr>
                <a:t>hội khóa VI</a:t>
              </a:r>
            </a:p>
            <a:p>
              <a:pPr lvl="0" algn="l" defTabSz="889000">
                <a:lnSpc>
                  <a:spcPct val="90000"/>
                </a:lnSpc>
                <a:spcBef>
                  <a:spcPct val="0"/>
                </a:spcBef>
                <a:spcAft>
                  <a:spcPct val="35000"/>
                </a:spcAft>
              </a:pPr>
              <a:endParaRPr lang="en-US" sz="2000" kern="1200" dirty="0">
                <a:latin typeface="Times New Roman" panose="02020603050405020304" pitchFamily="18" charset="0"/>
                <a:cs typeface="Times New Roman" panose="02020603050405020304" pitchFamily="18" charset="0"/>
              </a:endParaRPr>
            </a:p>
          </p:txBody>
        </p:sp>
      </p:grpSp>
      <p:sp>
        <p:nvSpPr>
          <p:cNvPr id="10" name="Oval 9"/>
          <p:cNvSpPr/>
          <p:nvPr/>
        </p:nvSpPr>
        <p:spPr>
          <a:xfrm>
            <a:off x="1447800" y="3087332"/>
            <a:ext cx="1371600" cy="116082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Ý nghĩa</a:t>
            </a:r>
            <a:endParaRPr lang="en-US" sz="24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390906" y="2250906"/>
            <a:ext cx="5448299"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Nước ta có bộ máy nhà nước chung thống nhất</a:t>
            </a:r>
            <a:endParaRPr lang="en-US" sz="2000" dirty="0">
              <a:latin typeface="Times New Roman" panose="02020603050405020304" pitchFamily="18" charset="0"/>
              <a:cs typeface="Times New Roman" panose="02020603050405020304" pitchFamily="18" charset="0"/>
            </a:endParaRPr>
          </a:p>
        </p:txBody>
      </p:sp>
      <p:cxnSp>
        <p:nvCxnSpPr>
          <p:cNvPr id="13" name="Straight Connector 12"/>
          <p:cNvCxnSpPr>
            <a:endCxn id="11" idx="1"/>
          </p:cNvCxnSpPr>
          <p:nvPr/>
        </p:nvCxnSpPr>
        <p:spPr>
          <a:xfrm flipV="1">
            <a:off x="2743200" y="2555706"/>
            <a:ext cx="647700" cy="854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43206" y="3409950"/>
            <a:ext cx="647701"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390900" y="3867150"/>
            <a:ext cx="54483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Tạo điều kiện để cả nước cùng đi lên chủ nghĩa xã hội</a:t>
            </a:r>
            <a:endParaRPr lang="en-US" sz="20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846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067800" cy="5143500"/>
          </a:xfrm>
          <a:prstGeom prst="rect">
            <a:avLst/>
          </a:prstGeom>
        </p:spPr>
      </p:pic>
      <p:sp>
        <p:nvSpPr>
          <p:cNvPr id="4" name="TextBox 3"/>
          <p:cNvSpPr txBox="1"/>
          <p:nvPr/>
        </p:nvSpPr>
        <p:spPr>
          <a:xfrm>
            <a:off x="1295400" y="1733550"/>
            <a:ext cx="6934200" cy="1569660"/>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Ghi nhớ:</a:t>
            </a:r>
          </a:p>
          <a:p>
            <a:r>
              <a:rPr lang="en-US" sz="2400" dirty="0" smtClean="0">
                <a:solidFill>
                  <a:schemeClr val="tx2"/>
                </a:solidFill>
                <a:latin typeface="Times New Roman" panose="02020603050405020304" pitchFamily="18" charset="0"/>
                <a:cs typeface="Times New Roman" panose="02020603050405020304" pitchFamily="18" charset="0"/>
              </a:rPr>
              <a:t>              Ngày 25/04/1976, nhân dân ta vui mừng, phấn khởi đi bầu cử Quốc hội chung cho cả nước. Kể từ đây, nước ta có một nhà nước thống nhất.</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271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 y="133350"/>
            <a:ext cx="8001000" cy="2819400"/>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21000" cy="2952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7" y="0"/>
            <a:ext cx="1762125" cy="2952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1326" y="0"/>
            <a:ext cx="2352674" cy="2952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3105150"/>
            <a:ext cx="2362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FF00"/>
                </a:solidFill>
                <a:latin typeface="Times New Roman" pitchFamily="18" charset="0"/>
                <a:cs typeface="Times New Roman" pitchFamily="18" charset="0"/>
              </a:rPr>
              <a:t>Tổng</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bí</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thư</a:t>
            </a:r>
            <a:r>
              <a:rPr lang="en-US" sz="2000" dirty="0" smtClean="0">
                <a:solidFill>
                  <a:srgbClr val="FFFF00"/>
                </a:solidFill>
                <a:latin typeface="Times New Roman" pitchFamily="18" charset="0"/>
                <a:cs typeface="Times New Roman" pitchFamily="18" charset="0"/>
              </a:rPr>
              <a:t> </a:t>
            </a:r>
          </a:p>
          <a:p>
            <a:pPr algn="ctr"/>
            <a:r>
              <a:rPr lang="en-US" sz="2000" dirty="0" err="1" smtClean="0">
                <a:solidFill>
                  <a:srgbClr val="FFFF00"/>
                </a:solidFill>
                <a:latin typeface="Times New Roman" pitchFamily="18" charset="0"/>
                <a:cs typeface="Times New Roman" pitchFamily="18" charset="0"/>
              </a:rPr>
              <a:t>Nguyễn</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Phú</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Trọng</a:t>
            </a:r>
            <a:endParaRPr lang="en-US" sz="2000" dirty="0">
              <a:solidFill>
                <a:srgbClr val="FFFF00"/>
              </a:solidFill>
              <a:latin typeface="Times New Roman" pitchFamily="18" charset="0"/>
              <a:cs typeface="Times New Roman" pitchFamily="18" charset="0"/>
            </a:endParaRPr>
          </a:p>
        </p:txBody>
      </p:sp>
      <p:sp>
        <p:nvSpPr>
          <p:cNvPr id="10" name="Rectangle 9"/>
          <p:cNvSpPr/>
          <p:nvPr/>
        </p:nvSpPr>
        <p:spPr>
          <a:xfrm>
            <a:off x="2628901" y="3105150"/>
            <a:ext cx="2362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FF00"/>
                </a:solidFill>
                <a:latin typeface="Times New Roman" pitchFamily="18" charset="0"/>
                <a:cs typeface="Times New Roman" pitchFamily="18" charset="0"/>
              </a:rPr>
              <a:t>Chủ</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tịch</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nước</a:t>
            </a:r>
            <a:r>
              <a:rPr lang="en-US" sz="2000" dirty="0" smtClean="0">
                <a:solidFill>
                  <a:srgbClr val="FFFF00"/>
                </a:solidFill>
                <a:latin typeface="Times New Roman" pitchFamily="18" charset="0"/>
                <a:cs typeface="Times New Roman" pitchFamily="18" charset="0"/>
              </a:rPr>
              <a:t> </a:t>
            </a:r>
          </a:p>
          <a:p>
            <a:pPr algn="ctr"/>
            <a:r>
              <a:rPr lang="en-US" sz="2000" dirty="0" err="1" smtClean="0">
                <a:solidFill>
                  <a:srgbClr val="FFFF00"/>
                </a:solidFill>
                <a:latin typeface="Times New Roman" pitchFamily="18" charset="0"/>
                <a:cs typeface="Times New Roman" pitchFamily="18" charset="0"/>
              </a:rPr>
              <a:t>Võ</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Văn</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Thưởng</a:t>
            </a:r>
            <a:endParaRPr lang="en-US" sz="2000" dirty="0">
              <a:solidFill>
                <a:srgbClr val="FFFF00"/>
              </a:solidFill>
              <a:latin typeface="Times New Roman" pitchFamily="18" charset="0"/>
              <a:cs typeface="Times New Roman" pitchFamily="18" charset="0"/>
            </a:endParaRPr>
          </a:p>
        </p:txBody>
      </p:sp>
      <p:sp>
        <p:nvSpPr>
          <p:cNvPr id="11" name="Rectangle 10"/>
          <p:cNvSpPr/>
          <p:nvPr/>
        </p:nvSpPr>
        <p:spPr>
          <a:xfrm>
            <a:off x="6781800" y="3070412"/>
            <a:ext cx="2362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FF00"/>
                </a:solidFill>
                <a:latin typeface="Times New Roman" pitchFamily="18" charset="0"/>
                <a:cs typeface="Times New Roman" pitchFamily="18" charset="0"/>
              </a:rPr>
              <a:t>Chủ</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tịch</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Quốc</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hội</a:t>
            </a:r>
            <a:endParaRPr lang="en-US" sz="2000" dirty="0" smtClean="0">
              <a:solidFill>
                <a:srgbClr val="FFFF00"/>
              </a:solidFill>
              <a:latin typeface="Times New Roman" pitchFamily="18" charset="0"/>
              <a:cs typeface="Times New Roman" pitchFamily="18" charset="0"/>
            </a:endParaRPr>
          </a:p>
          <a:p>
            <a:pPr algn="ctr"/>
            <a:r>
              <a:rPr lang="en-US" sz="2000" dirty="0" err="1" smtClean="0">
                <a:solidFill>
                  <a:srgbClr val="FFFF00"/>
                </a:solidFill>
                <a:latin typeface="Times New Roman" pitchFamily="18" charset="0"/>
                <a:cs typeface="Times New Roman" pitchFamily="18" charset="0"/>
              </a:rPr>
              <a:t>Vương</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Đình</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Huệ</a:t>
            </a:r>
            <a:endParaRPr lang="en-US" sz="2000" dirty="0">
              <a:solidFill>
                <a:srgbClr val="FFFF00"/>
              </a:solidFill>
              <a:latin typeface="Times New Roman" pitchFamily="18" charset="0"/>
              <a:cs typeface="Times New Roman" pitchFamily="18" charset="0"/>
            </a:endParaRPr>
          </a:p>
        </p:txBody>
      </p:sp>
      <p:sp>
        <p:nvSpPr>
          <p:cNvPr id="12" name="Rectangle 11"/>
          <p:cNvSpPr/>
          <p:nvPr/>
        </p:nvSpPr>
        <p:spPr>
          <a:xfrm>
            <a:off x="5029207" y="3105150"/>
            <a:ext cx="1752599"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FF00"/>
                </a:solidFill>
                <a:latin typeface="Times New Roman" pitchFamily="18" charset="0"/>
                <a:cs typeface="Times New Roman" pitchFamily="18" charset="0"/>
              </a:rPr>
              <a:t>Thủ</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tướng</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chính</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phủ</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Phạm</a:t>
            </a:r>
            <a:r>
              <a:rPr lang="en-US" sz="2000" dirty="0" smtClean="0">
                <a:solidFill>
                  <a:srgbClr val="FFFF00"/>
                </a:solidFill>
                <a:latin typeface="Times New Roman" pitchFamily="18" charset="0"/>
                <a:cs typeface="Times New Roman" pitchFamily="18" charset="0"/>
              </a:rPr>
              <a:t> Minh </a:t>
            </a:r>
            <a:r>
              <a:rPr lang="en-US" sz="2000" dirty="0" err="1" smtClean="0">
                <a:solidFill>
                  <a:srgbClr val="FFFF00"/>
                </a:solidFill>
                <a:latin typeface="Times New Roman" pitchFamily="18" charset="0"/>
                <a:cs typeface="Times New Roman" pitchFamily="18" charset="0"/>
              </a:rPr>
              <a:t>Chính</a:t>
            </a:r>
            <a:endParaRPr lang="en-US" sz="2000" dirty="0">
              <a:solidFill>
                <a:srgbClr val="FFFF00"/>
              </a:solidFill>
              <a:latin typeface="Times New Roman" pitchFamily="18" charset="0"/>
              <a:cs typeface="Times New Roman" pitchFamily="18" charset="0"/>
            </a:endParaRPr>
          </a:p>
        </p:txBody>
      </p:sp>
      <p:sp>
        <p:nvSpPr>
          <p:cNvPr id="6" name="Striped Right Arrow 5"/>
          <p:cNvSpPr/>
          <p:nvPr/>
        </p:nvSpPr>
        <p:spPr>
          <a:xfrm>
            <a:off x="1" y="4095750"/>
            <a:ext cx="3276600" cy="1047750"/>
          </a:xfrm>
          <a:prstGeom prst="strip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err="1" smtClean="0">
                <a:solidFill>
                  <a:srgbClr val="FF0000"/>
                </a:solidFill>
                <a:latin typeface="Times New Roman" pitchFamily="18" charset="0"/>
                <a:cs typeface="Times New Roman" pitchFamily="18" charset="0"/>
              </a:rPr>
              <a:t>Từ</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trước</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đến</a:t>
            </a:r>
            <a:r>
              <a:rPr lang="en-US" sz="1600" dirty="0" smtClean="0">
                <a:solidFill>
                  <a:srgbClr val="FF0000"/>
                </a:solidFill>
                <a:latin typeface="Times New Roman" pitchFamily="18" charset="0"/>
                <a:cs typeface="Times New Roman" pitchFamily="18" charset="0"/>
              </a:rPr>
              <a:t> nay, </a:t>
            </a:r>
            <a:r>
              <a:rPr lang="en-US" sz="1600" dirty="0" err="1" smtClean="0">
                <a:solidFill>
                  <a:srgbClr val="FF0000"/>
                </a:solidFill>
                <a:latin typeface="Times New Roman" pitchFamily="18" charset="0"/>
                <a:cs typeface="Times New Roman" pitchFamily="18" charset="0"/>
              </a:rPr>
              <a:t>nước</a:t>
            </a:r>
            <a:r>
              <a:rPr lang="en-US" sz="1600" dirty="0" smtClean="0">
                <a:solidFill>
                  <a:srgbClr val="FF0000"/>
                </a:solidFill>
                <a:latin typeface="Times New Roman" pitchFamily="18" charset="0"/>
                <a:cs typeface="Times New Roman" pitchFamily="18" charset="0"/>
              </a:rPr>
              <a:t> ta </a:t>
            </a:r>
            <a:r>
              <a:rPr lang="en-US" sz="1600" dirty="0" err="1" smtClean="0">
                <a:solidFill>
                  <a:srgbClr val="FF0000"/>
                </a:solidFill>
                <a:latin typeface="Times New Roman" pitchFamily="18" charset="0"/>
                <a:cs typeface="Times New Roman" pitchFamily="18" charset="0"/>
              </a:rPr>
              <a:t>đã</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trải</a:t>
            </a:r>
            <a:r>
              <a:rPr lang="en-US" sz="1600" dirty="0" smtClean="0">
                <a:solidFill>
                  <a:srgbClr val="FF0000"/>
                </a:solidFill>
                <a:latin typeface="Times New Roman" pitchFamily="18" charset="0"/>
                <a:cs typeface="Times New Roman" pitchFamily="18" charset="0"/>
              </a:rPr>
              <a:t> qua 15 </a:t>
            </a:r>
            <a:r>
              <a:rPr lang="en-US" sz="1600" dirty="0" err="1" smtClean="0">
                <a:solidFill>
                  <a:srgbClr val="FF0000"/>
                </a:solidFill>
                <a:latin typeface="Times New Roman" pitchFamily="18" charset="0"/>
                <a:cs typeface="Times New Roman" pitchFamily="18" charset="0"/>
              </a:rPr>
              <a:t>lần</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bầu</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cử</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Quốc</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hội</a:t>
            </a:r>
            <a:endParaRPr lang="en-US" sz="1600" dirty="0">
              <a:solidFill>
                <a:srgbClr val="FF0000"/>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1" y="-95249"/>
            <a:ext cx="2362201"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69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1000"/>
                                        <p:tgtEl>
                                          <p:spTgt spid="12">
                                            <p:txEl>
                                              <p:pRg st="0" end="0"/>
                                            </p:txEl>
                                          </p:spTgt>
                                        </p:tgtEl>
                                      </p:cBhvr>
                                    </p:animEffect>
                                    <p:anim calcmode="lin" valueType="num">
                                      <p:cBhvr>
                                        <p:cTn id="2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fade">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barn(inVertical)">
                                      <p:cBhvr>
                                        <p:cTn id="3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grpSp>
        <p:nvGrpSpPr>
          <p:cNvPr id="9" name="Group 5"/>
          <p:cNvGrpSpPr>
            <a:grpSpLocks/>
          </p:cNvGrpSpPr>
          <p:nvPr/>
        </p:nvGrpSpPr>
        <p:grpSpPr bwMode="auto">
          <a:xfrm>
            <a:off x="1897626" y="1200150"/>
            <a:ext cx="4868300" cy="1828800"/>
            <a:chOff x="2544" y="449"/>
            <a:chExt cx="3577" cy="1471"/>
          </a:xfrm>
        </p:grpSpPr>
        <p:sp>
          <p:nvSpPr>
            <p:cNvPr id="10" name="AutoShape 6"/>
            <p:cNvSpPr>
              <a:spLocks noChangeArrowheads="1"/>
            </p:cNvSpPr>
            <p:nvPr/>
          </p:nvSpPr>
          <p:spPr bwMode="auto">
            <a:xfrm rot="311648">
              <a:off x="2544" y="449"/>
              <a:ext cx="2448" cy="1471"/>
            </a:xfrm>
            <a:prstGeom prst="cloudCallout">
              <a:avLst>
                <a:gd name="adj1" fmla="val -43750"/>
                <a:gd name="adj2" fmla="val 70000"/>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400">
                <a:solidFill>
                  <a:srgbClr val="6F49DB"/>
                </a:solidFill>
              </a:endParaRPr>
            </a:p>
          </p:txBody>
        </p:sp>
        <p:sp>
          <p:nvSpPr>
            <p:cNvPr id="11" name="WordArt 7"/>
            <p:cNvSpPr>
              <a:spLocks noChangeArrowheads="1" noChangeShapeType="1" noTextEdit="1"/>
            </p:cNvSpPr>
            <p:nvPr/>
          </p:nvSpPr>
          <p:spPr bwMode="auto">
            <a:xfrm rot="-539955">
              <a:off x="2749" y="707"/>
              <a:ext cx="3372" cy="756"/>
            </a:xfrm>
            <a:prstGeom prst="rect">
              <a:avLst/>
            </a:prstGeom>
          </p:spPr>
          <p:txBody>
            <a:bodyPr wrap="none" fromWordArt="1">
              <a:prstTxWarp prst="textWave1">
                <a:avLst>
                  <a:gd name="adj1" fmla="val 13005"/>
                  <a:gd name="adj2" fmla="val 0"/>
                </a:avLst>
              </a:prstTxWarp>
            </a:bodyPr>
            <a:lstStyle/>
            <a:p>
              <a:pPr algn="ctr"/>
              <a:r>
                <a:rPr lang="en-US" sz="1400" b="1" kern="10" dirty="0" smtClean="0">
                  <a:ln w="9525">
                    <a:solidFill>
                      <a:srgbClr val="FFFF00"/>
                    </a:solidFill>
                    <a:round/>
                    <a:headEnd/>
                    <a:tailEnd/>
                  </a:ln>
                  <a:solidFill>
                    <a:schemeClr val="tx2"/>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Chọn đáp án đúng</a:t>
              </a:r>
              <a:endParaRPr lang="en-US" sz="1400" b="1" kern="10" dirty="0">
                <a:ln w="9525">
                  <a:solidFill>
                    <a:srgbClr val="FFFF00"/>
                  </a:solidFill>
                  <a:round/>
                  <a:headEnd/>
                  <a:tailEnd/>
                </a:ln>
                <a:solidFill>
                  <a:schemeClr val="tx2"/>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grpSp>
      <p:pic>
        <p:nvPicPr>
          <p:cNvPr id="12" name="Picture 8" descr="Troc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685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74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3" name="Rectangle 2"/>
          <p:cNvSpPr>
            <a:spLocks noChangeArrowheads="1"/>
          </p:cNvSpPr>
          <p:nvPr/>
        </p:nvSpPr>
        <p:spPr bwMode="auto">
          <a:xfrm>
            <a:off x="762005" y="676582"/>
            <a:ext cx="7487265" cy="113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990000"/>
                </a:solidFill>
                <a:latin typeface="Times New Roman" panose="02020603050405020304" pitchFamily="18" charset="0"/>
              </a:rPr>
              <a:t>Câu 1: </a:t>
            </a:r>
            <a:r>
              <a:rPr lang="en-US" altLang="en-US" sz="2800" b="1" dirty="0" smtClean="0">
                <a:solidFill>
                  <a:srgbClr val="990000"/>
                </a:solidFill>
                <a:latin typeface="Times New Roman" panose="02020603050405020304" pitchFamily="18" charset="0"/>
              </a:rPr>
              <a:t>Chọn đúng </a:t>
            </a:r>
            <a:r>
              <a:rPr lang="en-US" altLang="en-US" sz="2800" b="1" dirty="0">
                <a:solidFill>
                  <a:srgbClr val="990000"/>
                </a:solidFill>
                <a:latin typeface="Times New Roman" panose="02020603050405020304" pitchFamily="18" charset="0"/>
              </a:rPr>
              <a:t>nhất cho câu hỏi sau:</a:t>
            </a:r>
          </a:p>
        </p:txBody>
      </p:sp>
      <p:sp>
        <p:nvSpPr>
          <p:cNvPr id="4" name="Text Box 3"/>
          <p:cNvSpPr txBox="1">
            <a:spLocks noChangeArrowheads="1"/>
          </p:cNvSpPr>
          <p:nvPr/>
        </p:nvSpPr>
        <p:spPr bwMode="auto">
          <a:xfrm>
            <a:off x="228600" y="1676403"/>
            <a:ext cx="8915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a:solidFill>
                  <a:srgbClr val="0000FF"/>
                </a:solidFill>
                <a:latin typeface="Times New Roman" panose="02020603050405020304" pitchFamily="18" charset="0"/>
              </a:rPr>
              <a:t> Thời gian diễn ra cuộc Tổng tuyển cử bầu Quốc hội khóa VI của nước Việt Nam thống nhất là:</a:t>
            </a:r>
          </a:p>
        </p:txBody>
      </p:sp>
      <p:sp>
        <p:nvSpPr>
          <p:cNvPr id="5" name="Text Box 4"/>
          <p:cNvSpPr txBox="1">
            <a:spLocks noChangeArrowheads="1"/>
          </p:cNvSpPr>
          <p:nvPr/>
        </p:nvSpPr>
        <p:spPr bwMode="auto">
          <a:xfrm>
            <a:off x="1447800" y="2647950"/>
            <a:ext cx="45793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A. </a:t>
            </a:r>
            <a:r>
              <a:rPr lang="en-US" altLang="en-US" sz="2800" dirty="0">
                <a:solidFill>
                  <a:srgbClr val="0000FF"/>
                </a:solidFill>
                <a:latin typeface="Times New Roman" panose="02020603050405020304" pitchFamily="18" charset="0"/>
              </a:rPr>
              <a:t>Ngày 30 - 4 -1975</a:t>
            </a:r>
          </a:p>
        </p:txBody>
      </p:sp>
      <p:sp>
        <p:nvSpPr>
          <p:cNvPr id="6" name="Text Box 5"/>
          <p:cNvSpPr txBox="1">
            <a:spLocks noChangeArrowheads="1"/>
          </p:cNvSpPr>
          <p:nvPr/>
        </p:nvSpPr>
        <p:spPr bwMode="auto">
          <a:xfrm>
            <a:off x="1447800" y="310515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B. </a:t>
            </a:r>
            <a:r>
              <a:rPr lang="en-US" altLang="en-US" sz="2800" dirty="0">
                <a:solidFill>
                  <a:srgbClr val="0000FF"/>
                </a:solidFill>
                <a:latin typeface="Times New Roman" panose="02020603050405020304" pitchFamily="18" charset="0"/>
              </a:rPr>
              <a:t>Ngày 25 - 4 -1976</a:t>
            </a:r>
          </a:p>
        </p:txBody>
      </p:sp>
      <p:sp>
        <p:nvSpPr>
          <p:cNvPr id="7" name="Text Box 6"/>
          <p:cNvSpPr txBox="1">
            <a:spLocks noChangeArrowheads="1"/>
          </p:cNvSpPr>
          <p:nvPr/>
        </p:nvSpPr>
        <p:spPr bwMode="auto">
          <a:xfrm>
            <a:off x="1447800" y="3486150"/>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C. </a:t>
            </a:r>
            <a:r>
              <a:rPr lang="en-US" altLang="en-US" sz="2800" dirty="0">
                <a:solidFill>
                  <a:srgbClr val="0000FF"/>
                </a:solidFill>
                <a:latin typeface="Times New Roman" panose="02020603050405020304" pitchFamily="18" charset="0"/>
              </a:rPr>
              <a:t>Ngày 1 - 5 - 1975</a:t>
            </a:r>
          </a:p>
        </p:txBody>
      </p:sp>
      <p:sp>
        <p:nvSpPr>
          <p:cNvPr id="8" name="AutoShape 7">
            <a:hlinkClick r:id="rId3" action="ppaction://hlinksldjump"/>
          </p:cNvPr>
          <p:cNvSpPr>
            <a:spLocks noChangeArrowheads="1"/>
          </p:cNvSpPr>
          <p:nvPr/>
        </p:nvSpPr>
        <p:spPr bwMode="auto">
          <a:xfrm>
            <a:off x="7772400" y="5943600"/>
            <a:ext cx="685800" cy="457200"/>
          </a:xfrm>
          <a:prstGeom prst="leftArrow">
            <a:avLst>
              <a:gd name="adj1" fmla="val 50000"/>
              <a:gd name="adj2" fmla="val 375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3" name="Text Box 5"/>
          <p:cNvSpPr txBox="1">
            <a:spLocks noChangeArrowheads="1"/>
          </p:cNvSpPr>
          <p:nvPr/>
        </p:nvSpPr>
        <p:spPr bwMode="auto">
          <a:xfrm>
            <a:off x="1450258" y="3105150"/>
            <a:ext cx="41885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FF0000"/>
                </a:solidFill>
                <a:latin typeface="Times New Roman" panose="02020603050405020304" pitchFamily="18" charset="0"/>
              </a:rPr>
              <a:t>B</a:t>
            </a:r>
            <a:r>
              <a:rPr lang="en-US" altLang="en-US" sz="2800" b="1" dirty="0" smtClean="0">
                <a:solidFill>
                  <a:srgbClr val="FF0000"/>
                </a:solidFill>
                <a:latin typeface="Times New Roman" panose="02020603050405020304" pitchFamily="18" charset="0"/>
              </a:rPr>
              <a:t>. </a:t>
            </a:r>
            <a:r>
              <a:rPr lang="en-US" altLang="en-US" sz="2800" b="1" dirty="0">
                <a:solidFill>
                  <a:srgbClr val="FF0000"/>
                </a:solidFill>
                <a:latin typeface="Times New Roman" panose="02020603050405020304" pitchFamily="18" charset="0"/>
              </a:rPr>
              <a:t>Ngày 25 - 4 -1976</a:t>
            </a:r>
          </a:p>
        </p:txBody>
      </p:sp>
    </p:spTree>
    <p:extLst>
      <p:ext uri="{BB962C8B-B14F-4D97-AF65-F5344CB8AC3E}">
        <p14:creationId xmlns:p14="http://schemas.microsoft.com/office/powerpoint/2010/main" val="216295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3" name="Rectangle 2"/>
          <p:cNvSpPr>
            <a:spLocks noChangeArrowheads="1"/>
          </p:cNvSpPr>
          <p:nvPr/>
        </p:nvSpPr>
        <p:spPr bwMode="auto">
          <a:xfrm>
            <a:off x="457200" y="659379"/>
            <a:ext cx="7172632" cy="110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990000"/>
                </a:solidFill>
                <a:latin typeface="Times New Roman" panose="02020603050405020304" pitchFamily="18" charset="0"/>
              </a:rPr>
              <a:t>Câu 2: Chọn </a:t>
            </a:r>
            <a:r>
              <a:rPr lang="en-US" altLang="en-US" sz="2800" b="1" dirty="0" smtClean="0">
                <a:solidFill>
                  <a:srgbClr val="990000"/>
                </a:solidFill>
                <a:latin typeface="Times New Roman" panose="02020603050405020304" pitchFamily="18" charset="0"/>
              </a:rPr>
              <a:t>ý đúng </a:t>
            </a:r>
            <a:r>
              <a:rPr lang="en-US" altLang="en-US" sz="2800" b="1" dirty="0">
                <a:solidFill>
                  <a:srgbClr val="990000"/>
                </a:solidFill>
                <a:latin typeface="Times New Roman" panose="02020603050405020304" pitchFamily="18" charset="0"/>
              </a:rPr>
              <a:t>nhất cho câu hỏi sau:</a:t>
            </a:r>
          </a:p>
        </p:txBody>
      </p:sp>
      <p:sp>
        <p:nvSpPr>
          <p:cNvPr id="4" name="Text Box 3"/>
          <p:cNvSpPr txBox="1">
            <a:spLocks noChangeArrowheads="1"/>
          </p:cNvSpPr>
          <p:nvPr/>
        </p:nvSpPr>
        <p:spPr bwMode="auto">
          <a:xfrm>
            <a:off x="685805" y="1809753"/>
            <a:ext cx="785937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 Kì họp thứ nhất Quốc hội khóa VI quyết định thủ đô là :</a:t>
            </a:r>
          </a:p>
        </p:txBody>
      </p:sp>
      <p:sp>
        <p:nvSpPr>
          <p:cNvPr id="5" name="Text Box 4"/>
          <p:cNvSpPr txBox="1">
            <a:spLocks noChangeArrowheads="1"/>
          </p:cNvSpPr>
          <p:nvPr/>
        </p:nvSpPr>
        <p:spPr bwMode="auto">
          <a:xfrm>
            <a:off x="1518666" y="2571750"/>
            <a:ext cx="38915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A. </a:t>
            </a:r>
            <a:r>
              <a:rPr lang="en-US" altLang="en-US" sz="2800" dirty="0">
                <a:solidFill>
                  <a:srgbClr val="0000FF"/>
                </a:solidFill>
                <a:latin typeface="Times New Roman" panose="02020603050405020304" pitchFamily="18" charset="0"/>
              </a:rPr>
              <a:t>Thành phố Huế</a:t>
            </a:r>
          </a:p>
        </p:txBody>
      </p:sp>
      <p:sp>
        <p:nvSpPr>
          <p:cNvPr id="6" name="Text Box 5"/>
          <p:cNvSpPr txBox="1">
            <a:spLocks noChangeArrowheads="1"/>
          </p:cNvSpPr>
          <p:nvPr/>
        </p:nvSpPr>
        <p:spPr bwMode="auto">
          <a:xfrm>
            <a:off x="1524000" y="3105150"/>
            <a:ext cx="38915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B. </a:t>
            </a:r>
            <a:r>
              <a:rPr lang="en-US" altLang="en-US" sz="2800" dirty="0">
                <a:solidFill>
                  <a:srgbClr val="0000FF"/>
                </a:solidFill>
                <a:latin typeface="Times New Roman" panose="02020603050405020304" pitchFamily="18" charset="0"/>
              </a:rPr>
              <a:t>Hà Nội</a:t>
            </a:r>
          </a:p>
        </p:txBody>
      </p:sp>
      <p:sp>
        <p:nvSpPr>
          <p:cNvPr id="7" name="Text Box 6"/>
          <p:cNvSpPr txBox="1">
            <a:spLocks noChangeArrowheads="1"/>
          </p:cNvSpPr>
          <p:nvPr/>
        </p:nvSpPr>
        <p:spPr bwMode="auto">
          <a:xfrm>
            <a:off x="1515946" y="3638550"/>
            <a:ext cx="58754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C. </a:t>
            </a:r>
            <a:r>
              <a:rPr lang="en-US" altLang="en-US" sz="2800" dirty="0">
                <a:solidFill>
                  <a:srgbClr val="0000FF"/>
                </a:solidFill>
                <a:latin typeface="Times New Roman" panose="02020603050405020304" pitchFamily="18" charset="0"/>
              </a:rPr>
              <a:t>Thành phố Hồ Chí Minh</a:t>
            </a:r>
          </a:p>
        </p:txBody>
      </p:sp>
      <p:sp>
        <p:nvSpPr>
          <p:cNvPr id="8" name="AutoShape 7">
            <a:hlinkClick r:id="rId3" action="ppaction://hlinksldjump"/>
          </p:cNvPr>
          <p:cNvSpPr>
            <a:spLocks noChangeArrowheads="1"/>
          </p:cNvSpPr>
          <p:nvPr/>
        </p:nvSpPr>
        <p:spPr bwMode="auto">
          <a:xfrm>
            <a:off x="8153404" y="6221976"/>
            <a:ext cx="381523" cy="442452"/>
          </a:xfrm>
          <a:prstGeom prst="left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2" name="Rectangle 11"/>
          <p:cNvSpPr>
            <a:spLocks noChangeArrowheads="1"/>
          </p:cNvSpPr>
          <p:nvPr/>
        </p:nvSpPr>
        <p:spPr bwMode="auto">
          <a:xfrm>
            <a:off x="-1" y="202176"/>
            <a:ext cx="9156551" cy="6636774"/>
          </a:xfrm>
          <a:prstGeom prst="rect">
            <a:avLst/>
          </a:prstGeom>
          <a:noFill/>
          <a:ln w="76200">
            <a:pattFill prst="divot">
              <a:fgClr>
                <a:srgbClr val="00FF00"/>
              </a:fgClr>
              <a:bgClr>
                <a:srgbClr val="FF3300"/>
              </a:bgClr>
            </a:patt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3" name="Text Box 5"/>
          <p:cNvSpPr txBox="1">
            <a:spLocks noChangeArrowheads="1"/>
          </p:cNvSpPr>
          <p:nvPr/>
        </p:nvSpPr>
        <p:spPr bwMode="auto">
          <a:xfrm>
            <a:off x="1528498" y="3115330"/>
            <a:ext cx="38817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FF0000"/>
                </a:solidFill>
                <a:latin typeface="Times New Roman" panose="02020603050405020304" pitchFamily="18" charset="0"/>
              </a:rPr>
              <a:t>B. </a:t>
            </a:r>
            <a:r>
              <a:rPr lang="en-US" altLang="en-US" sz="2800" dirty="0">
                <a:solidFill>
                  <a:srgbClr val="FF0000"/>
                </a:solidFill>
                <a:latin typeface="Times New Roman" panose="02020603050405020304" pitchFamily="18" charset="0"/>
              </a:rPr>
              <a:t>Hà Nội</a:t>
            </a:r>
          </a:p>
        </p:txBody>
      </p:sp>
    </p:spTree>
    <p:extLst>
      <p:ext uri="{BB962C8B-B14F-4D97-AF65-F5344CB8AC3E}">
        <p14:creationId xmlns:p14="http://schemas.microsoft.com/office/powerpoint/2010/main" val="362495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sp>
        <p:nvSpPr>
          <p:cNvPr id="3" name="Rectangle 2"/>
          <p:cNvSpPr>
            <a:spLocks noChangeArrowheads="1"/>
          </p:cNvSpPr>
          <p:nvPr/>
        </p:nvSpPr>
        <p:spPr bwMode="auto">
          <a:xfrm>
            <a:off x="0" y="66675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990000"/>
                </a:solidFill>
                <a:latin typeface="Times New Roman" panose="02020603050405020304" pitchFamily="18" charset="0"/>
              </a:rPr>
              <a:t>Câu 3: Chọn </a:t>
            </a:r>
            <a:r>
              <a:rPr lang="en-US" altLang="en-US" sz="2800" b="1" dirty="0" smtClean="0">
                <a:solidFill>
                  <a:srgbClr val="990000"/>
                </a:solidFill>
                <a:latin typeface="Times New Roman" panose="02020603050405020304" pitchFamily="18" charset="0"/>
              </a:rPr>
              <a:t>ý </a:t>
            </a:r>
            <a:r>
              <a:rPr lang="en-US" altLang="en-US" sz="2800" b="1" dirty="0">
                <a:solidFill>
                  <a:srgbClr val="990000"/>
                </a:solidFill>
                <a:latin typeface="Times New Roman" panose="02020603050405020304" pitchFamily="18" charset="0"/>
              </a:rPr>
              <a:t>đúng nhất cho câu hỏi sau:</a:t>
            </a:r>
          </a:p>
        </p:txBody>
      </p:sp>
      <p:sp>
        <p:nvSpPr>
          <p:cNvPr id="4" name="Text Box 3"/>
          <p:cNvSpPr txBox="1">
            <a:spLocks noChangeArrowheads="1"/>
          </p:cNvSpPr>
          <p:nvPr/>
        </p:nvSpPr>
        <p:spPr bwMode="auto">
          <a:xfrm>
            <a:off x="609600" y="1733553"/>
            <a:ext cx="8229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   Tổng số cử tri cả nước đi bầu cử Quốc hội khóa VI của nước Việt Nam thống nhất đạt tỉ lệ:</a:t>
            </a:r>
          </a:p>
        </p:txBody>
      </p:sp>
      <p:sp>
        <p:nvSpPr>
          <p:cNvPr id="5" name="Text Box 4"/>
          <p:cNvSpPr txBox="1">
            <a:spLocks noChangeArrowheads="1"/>
          </p:cNvSpPr>
          <p:nvPr/>
        </p:nvSpPr>
        <p:spPr bwMode="auto">
          <a:xfrm>
            <a:off x="1101218" y="2625213"/>
            <a:ext cx="75855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A. </a:t>
            </a:r>
            <a:r>
              <a:rPr lang="en-US" altLang="en-US" sz="2800" dirty="0">
                <a:solidFill>
                  <a:srgbClr val="0000FF"/>
                </a:solidFill>
                <a:latin typeface="Times New Roman" panose="02020603050405020304" pitchFamily="18" charset="0"/>
              </a:rPr>
              <a:t>Có 89% tổng số cử tri đi bầu cử</a:t>
            </a:r>
          </a:p>
        </p:txBody>
      </p:sp>
      <p:sp>
        <p:nvSpPr>
          <p:cNvPr id="6" name="Text Box 5"/>
          <p:cNvSpPr txBox="1">
            <a:spLocks noChangeArrowheads="1"/>
          </p:cNvSpPr>
          <p:nvPr/>
        </p:nvSpPr>
        <p:spPr bwMode="auto">
          <a:xfrm>
            <a:off x="1061884" y="3116826"/>
            <a:ext cx="82345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B</a:t>
            </a:r>
            <a:r>
              <a:rPr lang="en-US" altLang="en-US" sz="2800" dirty="0" smtClean="0">
                <a:solidFill>
                  <a:srgbClr val="0000FF"/>
                </a:solidFill>
                <a:latin typeface="Times New Roman" panose="02020603050405020304" pitchFamily="18" charset="0"/>
              </a:rPr>
              <a:t>. </a:t>
            </a:r>
            <a:r>
              <a:rPr lang="en-US" altLang="en-US" sz="2800" dirty="0">
                <a:solidFill>
                  <a:srgbClr val="0000FF"/>
                </a:solidFill>
                <a:latin typeface="Times New Roman" panose="02020603050405020304" pitchFamily="18" charset="0"/>
              </a:rPr>
              <a:t>Có 99,8% tổng số cử tri đi bầu cử</a:t>
            </a:r>
          </a:p>
        </p:txBody>
      </p:sp>
      <p:sp>
        <p:nvSpPr>
          <p:cNvPr id="7" name="Text Box 6"/>
          <p:cNvSpPr txBox="1">
            <a:spLocks noChangeArrowheads="1"/>
          </p:cNvSpPr>
          <p:nvPr/>
        </p:nvSpPr>
        <p:spPr bwMode="auto">
          <a:xfrm>
            <a:off x="1066800" y="3638550"/>
            <a:ext cx="7696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C. </a:t>
            </a:r>
            <a:r>
              <a:rPr lang="en-US" altLang="en-US" sz="2800" dirty="0">
                <a:solidFill>
                  <a:srgbClr val="0000FF"/>
                </a:solidFill>
                <a:latin typeface="Times New Roman" panose="02020603050405020304" pitchFamily="18" charset="0"/>
              </a:rPr>
              <a:t>Có 98,8% tổng số cử tri đi bầu cử.</a:t>
            </a:r>
          </a:p>
        </p:txBody>
      </p:sp>
      <p:sp>
        <p:nvSpPr>
          <p:cNvPr id="8" name="AutoShape 7">
            <a:hlinkClick r:id="rId3" action="ppaction://hlinksldjump"/>
          </p:cNvPr>
          <p:cNvSpPr>
            <a:spLocks noChangeArrowheads="1"/>
          </p:cNvSpPr>
          <p:nvPr/>
        </p:nvSpPr>
        <p:spPr bwMode="auto">
          <a:xfrm>
            <a:off x="7696200" y="6381750"/>
            <a:ext cx="381000" cy="457200"/>
          </a:xfrm>
          <a:prstGeom prst="left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3" name="Text Box 6"/>
          <p:cNvSpPr txBox="1">
            <a:spLocks noChangeArrowheads="1"/>
          </p:cNvSpPr>
          <p:nvPr/>
        </p:nvSpPr>
        <p:spPr bwMode="auto">
          <a:xfrm>
            <a:off x="1066800" y="3638550"/>
            <a:ext cx="76814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FF0000"/>
                </a:solidFill>
                <a:latin typeface="Times New Roman" panose="02020603050405020304" pitchFamily="18" charset="0"/>
              </a:rPr>
              <a:t>C</a:t>
            </a:r>
            <a:r>
              <a:rPr lang="en-US" altLang="en-US" sz="2800" dirty="0" smtClean="0">
                <a:solidFill>
                  <a:srgbClr val="FF0000"/>
                </a:solidFill>
                <a:latin typeface="Times New Roman" panose="02020603050405020304" pitchFamily="18" charset="0"/>
              </a:rPr>
              <a:t>. </a:t>
            </a:r>
            <a:r>
              <a:rPr lang="en-US" altLang="en-US" sz="2800" dirty="0">
                <a:solidFill>
                  <a:srgbClr val="FF0000"/>
                </a:solidFill>
                <a:latin typeface="Times New Roman" panose="02020603050405020304" pitchFamily="18" charset="0"/>
              </a:rPr>
              <a:t>Có 98,8% tổng số cử tri đi bầu cử.</a:t>
            </a:r>
          </a:p>
        </p:txBody>
      </p:sp>
    </p:spTree>
    <p:extLst>
      <p:ext uri="{BB962C8B-B14F-4D97-AF65-F5344CB8AC3E}">
        <p14:creationId xmlns:p14="http://schemas.microsoft.com/office/powerpoint/2010/main" val="48369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19050"/>
            <a:ext cx="9143999" cy="5143500"/>
          </a:xfrm>
          <a:prstGeom prst="rect">
            <a:avLst/>
          </a:prstGeom>
        </p:spPr>
      </p:pic>
      <p:sp>
        <p:nvSpPr>
          <p:cNvPr id="3" name="Rectangle 2"/>
          <p:cNvSpPr>
            <a:spLocks noChangeArrowheads="1"/>
          </p:cNvSpPr>
          <p:nvPr/>
        </p:nvSpPr>
        <p:spPr bwMode="auto">
          <a:xfrm>
            <a:off x="457200" y="742950"/>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990000"/>
                </a:solidFill>
                <a:latin typeface="Times New Roman" panose="02020603050405020304" pitchFamily="18" charset="0"/>
              </a:rPr>
              <a:t>Câu 4: Chọn </a:t>
            </a:r>
            <a:r>
              <a:rPr lang="en-US" altLang="en-US" sz="2800" b="1" dirty="0" smtClean="0">
                <a:solidFill>
                  <a:srgbClr val="990000"/>
                </a:solidFill>
                <a:latin typeface="Times New Roman" panose="02020603050405020304" pitchFamily="18" charset="0"/>
              </a:rPr>
              <a:t>ý đúng </a:t>
            </a:r>
            <a:r>
              <a:rPr lang="en-US" altLang="en-US" sz="2800" b="1" dirty="0">
                <a:solidFill>
                  <a:srgbClr val="990000"/>
                </a:solidFill>
                <a:latin typeface="Times New Roman" panose="02020603050405020304" pitchFamily="18" charset="0"/>
              </a:rPr>
              <a:t>nhất cho câu hỏi sau:</a:t>
            </a:r>
          </a:p>
        </p:txBody>
      </p:sp>
      <p:sp>
        <p:nvSpPr>
          <p:cNvPr id="4" name="Text Box 3"/>
          <p:cNvSpPr txBox="1">
            <a:spLocks noChangeArrowheads="1"/>
          </p:cNvSpPr>
          <p:nvPr/>
        </p:nvSpPr>
        <p:spPr bwMode="auto">
          <a:xfrm>
            <a:off x="838200" y="1809753"/>
            <a:ext cx="7772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 Kì họp thứ nhất Quốc hội khóa VI quyết định quốc ca là:</a:t>
            </a:r>
          </a:p>
        </p:txBody>
      </p:sp>
      <p:sp>
        <p:nvSpPr>
          <p:cNvPr id="5" name="Text Box 4"/>
          <p:cNvSpPr txBox="1">
            <a:spLocks noChangeArrowheads="1"/>
          </p:cNvSpPr>
          <p:nvPr/>
        </p:nvSpPr>
        <p:spPr bwMode="auto">
          <a:xfrm>
            <a:off x="1219200" y="2647950"/>
            <a:ext cx="579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A. </a:t>
            </a:r>
            <a:r>
              <a:rPr lang="en-US" altLang="en-US" sz="2800" dirty="0">
                <a:solidFill>
                  <a:srgbClr val="0000FF"/>
                </a:solidFill>
                <a:latin typeface="Times New Roman" panose="02020603050405020304" pitchFamily="18" charset="0"/>
              </a:rPr>
              <a:t>Bài Tiến lên đoàn viên</a:t>
            </a:r>
          </a:p>
        </p:txBody>
      </p:sp>
      <p:sp>
        <p:nvSpPr>
          <p:cNvPr id="6" name="Text Box 5"/>
          <p:cNvSpPr txBox="1">
            <a:spLocks noChangeArrowheads="1"/>
          </p:cNvSpPr>
          <p:nvPr/>
        </p:nvSpPr>
        <p:spPr bwMode="auto">
          <a:xfrm>
            <a:off x="1258532" y="3116826"/>
            <a:ext cx="38468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B.Bài </a:t>
            </a:r>
            <a:r>
              <a:rPr lang="en-US" altLang="en-US" sz="2800" dirty="0">
                <a:solidFill>
                  <a:srgbClr val="0000FF"/>
                </a:solidFill>
                <a:latin typeface="Times New Roman" panose="02020603050405020304" pitchFamily="18" charset="0"/>
              </a:rPr>
              <a:t>Tiến quân ca </a:t>
            </a:r>
          </a:p>
        </p:txBody>
      </p:sp>
      <p:sp>
        <p:nvSpPr>
          <p:cNvPr id="7" name="Text Box 6"/>
          <p:cNvSpPr txBox="1">
            <a:spLocks noChangeArrowheads="1"/>
          </p:cNvSpPr>
          <p:nvPr/>
        </p:nvSpPr>
        <p:spPr bwMode="auto">
          <a:xfrm>
            <a:off x="1268366" y="3486150"/>
            <a:ext cx="73422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C. </a:t>
            </a:r>
            <a:r>
              <a:rPr lang="en-US" altLang="en-US" sz="2800" dirty="0">
                <a:solidFill>
                  <a:srgbClr val="0000FF"/>
                </a:solidFill>
                <a:latin typeface="Times New Roman" panose="02020603050405020304" pitchFamily="18" charset="0"/>
              </a:rPr>
              <a:t>Mùa xuân trên thành phố Hồ Chí Minh.</a:t>
            </a:r>
          </a:p>
        </p:txBody>
      </p:sp>
      <p:sp>
        <p:nvSpPr>
          <p:cNvPr id="8" name="AutoShape 7">
            <a:hlinkClick r:id="rId3" action="ppaction://hlinksldjump"/>
          </p:cNvPr>
          <p:cNvSpPr>
            <a:spLocks noChangeArrowheads="1"/>
          </p:cNvSpPr>
          <p:nvPr/>
        </p:nvSpPr>
        <p:spPr bwMode="auto">
          <a:xfrm>
            <a:off x="8153400" y="6381750"/>
            <a:ext cx="381000" cy="457200"/>
          </a:xfrm>
          <a:prstGeom prst="left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3" name="Text Box 5"/>
          <p:cNvSpPr txBox="1">
            <a:spLocks noChangeArrowheads="1"/>
          </p:cNvSpPr>
          <p:nvPr/>
        </p:nvSpPr>
        <p:spPr bwMode="auto">
          <a:xfrm>
            <a:off x="1288026" y="3115330"/>
            <a:ext cx="38935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FF0000"/>
                </a:solidFill>
                <a:latin typeface="Times New Roman" panose="02020603050405020304" pitchFamily="18" charset="0"/>
              </a:rPr>
              <a:t>B.Bài </a:t>
            </a:r>
            <a:r>
              <a:rPr lang="en-US" altLang="en-US" sz="2800" dirty="0">
                <a:solidFill>
                  <a:srgbClr val="FF0000"/>
                </a:solidFill>
                <a:latin typeface="Times New Roman" panose="02020603050405020304" pitchFamily="18" charset="0"/>
              </a:rPr>
              <a:t>Tiến quân ca </a:t>
            </a:r>
          </a:p>
        </p:txBody>
      </p:sp>
    </p:spTree>
    <p:extLst>
      <p:ext uri="{BB962C8B-B14F-4D97-AF65-F5344CB8AC3E}">
        <p14:creationId xmlns:p14="http://schemas.microsoft.com/office/powerpoint/2010/main" val="12989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pic>
        <p:nvPicPr>
          <p:cNvPr id="3" name="Picture 2">
            <a:extLst>
              <a:ext uri="{FF2B5EF4-FFF2-40B4-BE49-F238E27FC236}">
                <a16:creationId xmlns:a16="http://schemas.microsoft.com/office/drawing/2014/main" xmlns="" id="{F46D3883-AFE0-4082-A034-655E795331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omance-Hoa-Ta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2400" y="4191000"/>
            <a:ext cx="609600" cy="609600"/>
          </a:xfrm>
          <a:prstGeom prst="rect">
            <a:avLst/>
          </a:prstGeom>
        </p:spPr>
      </p:pic>
    </p:spTree>
    <p:extLst>
      <p:ext uri="{BB962C8B-B14F-4D97-AF65-F5344CB8AC3E}">
        <p14:creationId xmlns:p14="http://schemas.microsoft.com/office/powerpoint/2010/main" val="390775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152"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0" name="Picture 89"/>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1324333" y="-19050"/>
            <a:ext cx="5743933" cy="933450"/>
          </a:xfrm>
          <a:prstGeom prst="rect">
            <a:avLst/>
          </a:prstGeom>
        </p:spPr>
      </p:pic>
      <p:pic>
        <p:nvPicPr>
          <p:cNvPr id="91" name="Picture 90"/>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4343406" y="0"/>
            <a:ext cx="5743933" cy="933450"/>
          </a:xfrm>
          <a:prstGeom prst="rect">
            <a:avLst/>
          </a:prstGeom>
        </p:spPr>
      </p:pic>
      <p:pic>
        <p:nvPicPr>
          <p:cNvPr id="1049" name="Picture 10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5340151" y="1218620"/>
            <a:ext cx="2970640" cy="4457700"/>
          </a:xfrm>
          <a:prstGeom prst="rect">
            <a:avLst/>
          </a:prstGeom>
        </p:spPr>
      </p:pic>
      <p:sp>
        <p:nvSpPr>
          <p:cNvPr id="26" name="TextBox 25"/>
          <p:cNvSpPr txBox="1"/>
          <p:nvPr/>
        </p:nvSpPr>
        <p:spPr>
          <a:xfrm>
            <a:off x="5334000" y="2343150"/>
            <a:ext cx="2966232" cy="523220"/>
          </a:xfrm>
          <a:prstGeom prst="rect">
            <a:avLst/>
          </a:prstGeom>
          <a:noFill/>
        </p:spPr>
        <p:txBody>
          <a:bodyPr wrap="square" rtlCol="0">
            <a:spAutoFit/>
          </a:bodyPr>
          <a:lstStyle/>
          <a:p>
            <a:pPr algn="ctr"/>
            <a:r>
              <a:rPr lang="en-US" sz="2800" b="1" dirty="0" smtClean="0">
                <a:solidFill>
                  <a:schemeClr val="accent2">
                    <a:lumMod val="50000"/>
                  </a:schemeClr>
                </a:solidFill>
                <a:latin typeface="+mj-lt"/>
              </a:rPr>
              <a:t>A.</a:t>
            </a:r>
            <a:r>
              <a:rPr lang="vi-VN" sz="2800" b="1" dirty="0" smtClean="0">
                <a:solidFill>
                  <a:schemeClr val="accent2">
                    <a:lumMod val="50000"/>
                  </a:schemeClr>
                </a:solidFill>
                <a:latin typeface="+mj-lt"/>
              </a:rPr>
              <a:t>Xe </a:t>
            </a:r>
            <a:r>
              <a:rPr lang="vi-VN" sz="2800" b="1" dirty="0">
                <a:solidFill>
                  <a:schemeClr val="accent2">
                    <a:lumMod val="50000"/>
                  </a:schemeClr>
                </a:solidFill>
                <a:latin typeface="+mj-lt"/>
              </a:rPr>
              <a:t>tăng </a:t>
            </a:r>
            <a:r>
              <a:rPr lang="en-US" sz="2800" b="1" dirty="0" smtClean="0">
                <a:solidFill>
                  <a:schemeClr val="accent2">
                    <a:lumMod val="50000"/>
                  </a:schemeClr>
                </a:solidFill>
                <a:latin typeface="+mj-lt"/>
              </a:rPr>
              <a:t>843</a:t>
            </a:r>
            <a:endParaRPr lang="en-US" sz="2800" b="1" dirty="0">
              <a:solidFill>
                <a:schemeClr val="accent2">
                  <a:lumMod val="50000"/>
                </a:schemeClr>
              </a:solidFill>
              <a:latin typeface="+mj-lt"/>
            </a:endParaRPr>
          </a:p>
        </p:txBody>
      </p:sp>
      <p:grpSp>
        <p:nvGrpSpPr>
          <p:cNvPr id="8" name="Group 7"/>
          <p:cNvGrpSpPr/>
          <p:nvPr/>
        </p:nvGrpSpPr>
        <p:grpSpPr>
          <a:xfrm>
            <a:off x="-304800" y="754430"/>
            <a:ext cx="5805089" cy="4953390"/>
            <a:chOff x="-304800" y="754430"/>
            <a:chExt cx="5805089" cy="4953390"/>
          </a:xfrm>
        </p:grpSpPr>
        <p:pic>
          <p:nvPicPr>
            <p:cNvPr id="1046" name="Picture 10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897769"/>
              <a:ext cx="5805089" cy="4810051"/>
            </a:xfrm>
            <a:prstGeom prst="rect">
              <a:avLst/>
            </a:prstGeom>
          </p:spPr>
        </p:pic>
        <p:sp>
          <p:nvSpPr>
            <p:cNvPr id="1048" name="TextBox 1047"/>
            <p:cNvSpPr txBox="1"/>
            <p:nvPr/>
          </p:nvSpPr>
          <p:spPr>
            <a:xfrm>
              <a:off x="1114799" y="1464572"/>
              <a:ext cx="2667000" cy="3416320"/>
            </a:xfrm>
            <a:prstGeom prst="rect">
              <a:avLst/>
            </a:prstGeom>
            <a:noFill/>
          </p:spPr>
          <p:txBody>
            <a:bodyPr wrap="square" rtlCol="0">
              <a:spAutoFit/>
            </a:bodyPr>
            <a:lstStyle/>
            <a:p>
              <a:pPr algn="ctr"/>
              <a:r>
                <a:rPr lang="vi-VN" sz="3600" b="1" dirty="0">
                  <a:solidFill>
                    <a:schemeClr val="accent2">
                      <a:lumMod val="50000"/>
                    </a:schemeClr>
                  </a:solidFill>
                  <a:latin typeface="UTM Ong Do Gia" pitchFamily="18" charset="0"/>
                </a:rPr>
                <a:t>Chiếc xe tăng nào đã húc vào cổng chính của Dinh Độc Lập</a:t>
              </a:r>
              <a:endParaRPr lang="en-US" sz="3600" b="1" dirty="0">
                <a:solidFill>
                  <a:schemeClr val="accent2">
                    <a:lumMod val="50000"/>
                  </a:schemeClr>
                </a:solidFill>
                <a:latin typeface="UTM Ong Do Gia"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9" y="622518"/>
            <a:ext cx="680237" cy="2404000"/>
          </a:xfrm>
          <a:prstGeom prst="rect">
            <a:avLst/>
          </a:prstGeom>
        </p:spPr>
      </p:pic>
      <p:pic>
        <p:nvPicPr>
          <p:cNvPr id="14" name="Picture 1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00373">
            <a:off x="-68242" y="216190"/>
            <a:ext cx="1219124" cy="1032192"/>
          </a:xfrm>
          <a:prstGeom prst="rect">
            <a:avLst/>
          </a:prstGeom>
        </p:spPr>
      </p:pic>
      <p:sp>
        <p:nvSpPr>
          <p:cNvPr id="15" name="TextBox 14"/>
          <p:cNvSpPr txBox="1"/>
          <p:nvPr/>
        </p:nvSpPr>
        <p:spPr>
          <a:xfrm>
            <a:off x="5339568" y="2658130"/>
            <a:ext cx="2966232" cy="523220"/>
          </a:xfrm>
          <a:prstGeom prst="rect">
            <a:avLst/>
          </a:prstGeom>
          <a:noFill/>
        </p:spPr>
        <p:txBody>
          <a:bodyPr wrap="square" rtlCol="0">
            <a:spAutoFit/>
          </a:bodyPr>
          <a:lstStyle/>
          <a:p>
            <a:pPr algn="ctr"/>
            <a:r>
              <a:rPr lang="en-US" sz="2800" b="1" dirty="0">
                <a:solidFill>
                  <a:schemeClr val="accent2">
                    <a:lumMod val="50000"/>
                  </a:schemeClr>
                </a:solidFill>
                <a:latin typeface="+mj-lt"/>
              </a:rPr>
              <a:t>B</a:t>
            </a:r>
            <a:r>
              <a:rPr lang="en-US" sz="2800" b="1" dirty="0" smtClean="0">
                <a:solidFill>
                  <a:schemeClr val="accent2">
                    <a:lumMod val="50000"/>
                  </a:schemeClr>
                </a:solidFill>
                <a:latin typeface="+mj-lt"/>
              </a:rPr>
              <a:t>.</a:t>
            </a:r>
            <a:r>
              <a:rPr lang="vi-VN" sz="2800" b="1" dirty="0" smtClean="0">
                <a:solidFill>
                  <a:schemeClr val="accent2">
                    <a:lumMod val="50000"/>
                  </a:schemeClr>
                </a:solidFill>
                <a:latin typeface="+mj-lt"/>
              </a:rPr>
              <a:t>Xe </a:t>
            </a:r>
            <a:r>
              <a:rPr lang="vi-VN" sz="2800" b="1" dirty="0">
                <a:solidFill>
                  <a:schemeClr val="accent2">
                    <a:lumMod val="50000"/>
                  </a:schemeClr>
                </a:solidFill>
                <a:latin typeface="+mj-lt"/>
              </a:rPr>
              <a:t>tăng </a:t>
            </a:r>
            <a:r>
              <a:rPr lang="vi-VN" sz="2800" b="1" dirty="0" smtClean="0">
                <a:solidFill>
                  <a:schemeClr val="accent2">
                    <a:lumMod val="50000"/>
                  </a:schemeClr>
                </a:solidFill>
                <a:latin typeface="+mj-lt"/>
              </a:rPr>
              <a:t>3</a:t>
            </a:r>
            <a:r>
              <a:rPr lang="en-US" sz="2800" b="1" dirty="0" smtClean="0">
                <a:solidFill>
                  <a:schemeClr val="accent2">
                    <a:lumMod val="50000"/>
                  </a:schemeClr>
                </a:solidFill>
                <a:latin typeface="+mj-lt"/>
              </a:rPr>
              <a:t>72</a:t>
            </a:r>
            <a:endParaRPr lang="en-US" sz="2800" b="1" dirty="0">
              <a:solidFill>
                <a:schemeClr val="accent2">
                  <a:lumMod val="50000"/>
                </a:schemeClr>
              </a:solidFill>
              <a:latin typeface="+mj-lt"/>
            </a:endParaRPr>
          </a:p>
        </p:txBody>
      </p:sp>
      <p:sp>
        <p:nvSpPr>
          <p:cNvPr id="16" name="TextBox 15"/>
          <p:cNvSpPr txBox="1"/>
          <p:nvPr/>
        </p:nvSpPr>
        <p:spPr>
          <a:xfrm>
            <a:off x="5334000" y="2962930"/>
            <a:ext cx="2966232" cy="523220"/>
          </a:xfrm>
          <a:prstGeom prst="rect">
            <a:avLst/>
          </a:prstGeom>
          <a:noFill/>
        </p:spPr>
        <p:txBody>
          <a:bodyPr wrap="square" rtlCol="0">
            <a:spAutoFit/>
          </a:bodyPr>
          <a:lstStyle/>
          <a:p>
            <a:pPr algn="ctr"/>
            <a:r>
              <a:rPr lang="en-US" sz="2800" b="1" dirty="0" smtClean="0">
                <a:solidFill>
                  <a:schemeClr val="accent2">
                    <a:lumMod val="50000"/>
                  </a:schemeClr>
                </a:solidFill>
                <a:latin typeface="+mj-lt"/>
              </a:rPr>
              <a:t>C.</a:t>
            </a:r>
            <a:r>
              <a:rPr lang="vi-VN" sz="2800" b="1" dirty="0" smtClean="0">
                <a:solidFill>
                  <a:schemeClr val="accent2">
                    <a:lumMod val="50000"/>
                  </a:schemeClr>
                </a:solidFill>
                <a:latin typeface="+mj-lt"/>
              </a:rPr>
              <a:t>Xe </a:t>
            </a:r>
            <a:r>
              <a:rPr lang="vi-VN" sz="2800" b="1" dirty="0">
                <a:solidFill>
                  <a:schemeClr val="accent2">
                    <a:lumMod val="50000"/>
                  </a:schemeClr>
                </a:solidFill>
                <a:latin typeface="+mj-lt"/>
              </a:rPr>
              <a:t>tăng </a:t>
            </a:r>
            <a:r>
              <a:rPr lang="vi-VN" sz="2800" b="1" dirty="0" smtClean="0">
                <a:solidFill>
                  <a:schemeClr val="accent2">
                    <a:lumMod val="50000"/>
                  </a:schemeClr>
                </a:solidFill>
                <a:latin typeface="+mj-lt"/>
              </a:rPr>
              <a:t>3</a:t>
            </a:r>
            <a:r>
              <a:rPr lang="en-US" sz="2800" b="1" dirty="0" smtClean="0">
                <a:solidFill>
                  <a:schemeClr val="accent2">
                    <a:lumMod val="50000"/>
                  </a:schemeClr>
                </a:solidFill>
                <a:latin typeface="+mj-lt"/>
              </a:rPr>
              <a:t>90</a:t>
            </a:r>
            <a:endParaRPr lang="en-US" sz="2800" b="1" dirty="0">
              <a:solidFill>
                <a:schemeClr val="accent2">
                  <a:lumMod val="50000"/>
                </a:schemeClr>
              </a:solidFill>
              <a:latin typeface="+mj-lt"/>
            </a:endParaRPr>
          </a:p>
        </p:txBody>
      </p:sp>
      <p:sp>
        <p:nvSpPr>
          <p:cNvPr id="17" name="TextBox 16"/>
          <p:cNvSpPr txBox="1"/>
          <p:nvPr/>
        </p:nvSpPr>
        <p:spPr>
          <a:xfrm>
            <a:off x="5328432" y="2952750"/>
            <a:ext cx="2966232" cy="523220"/>
          </a:xfrm>
          <a:prstGeom prst="rect">
            <a:avLst/>
          </a:prstGeom>
          <a:noFill/>
        </p:spPr>
        <p:txBody>
          <a:bodyPr wrap="square" rtlCol="0">
            <a:spAutoFit/>
          </a:bodyPr>
          <a:lstStyle/>
          <a:p>
            <a:pPr algn="ctr"/>
            <a:r>
              <a:rPr lang="en-US" sz="2800" b="1" dirty="0" smtClean="0">
                <a:solidFill>
                  <a:srgbClr val="FF0000"/>
                </a:solidFill>
                <a:latin typeface="+mj-lt"/>
              </a:rPr>
              <a:t>C.</a:t>
            </a:r>
            <a:r>
              <a:rPr lang="vi-VN" sz="2800" b="1" dirty="0" smtClean="0">
                <a:solidFill>
                  <a:srgbClr val="FF0000"/>
                </a:solidFill>
                <a:latin typeface="+mj-lt"/>
              </a:rPr>
              <a:t>Xe </a:t>
            </a:r>
            <a:r>
              <a:rPr lang="vi-VN" sz="2800" b="1" dirty="0">
                <a:solidFill>
                  <a:srgbClr val="FF0000"/>
                </a:solidFill>
                <a:latin typeface="+mj-lt"/>
              </a:rPr>
              <a:t>tăng </a:t>
            </a:r>
            <a:r>
              <a:rPr lang="vi-VN" sz="2800" b="1" dirty="0" smtClean="0">
                <a:solidFill>
                  <a:srgbClr val="FF0000"/>
                </a:solidFill>
                <a:latin typeface="+mj-lt"/>
              </a:rPr>
              <a:t>3</a:t>
            </a:r>
            <a:r>
              <a:rPr lang="en-US" sz="2800" b="1" dirty="0" smtClean="0">
                <a:solidFill>
                  <a:srgbClr val="FF0000"/>
                </a:solidFill>
                <a:latin typeface="+mj-lt"/>
              </a:rPr>
              <a:t>90</a:t>
            </a:r>
            <a:endParaRPr lang="en-US" sz="2800" b="1" dirty="0">
              <a:solidFill>
                <a:srgbClr val="FF0000"/>
              </a:solidFill>
              <a:latin typeface="+mj-lt"/>
            </a:endParaRPr>
          </a:p>
        </p:txBody>
      </p:sp>
    </p:spTree>
    <p:extLst>
      <p:ext uri="{BB962C8B-B14F-4D97-AF65-F5344CB8AC3E}">
        <p14:creationId xmlns:p14="http://schemas.microsoft.com/office/powerpoint/2010/main" val="288980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0" name="Picture 89"/>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1324333" y="-19050"/>
            <a:ext cx="5743933" cy="933450"/>
          </a:xfrm>
          <a:prstGeom prst="rect">
            <a:avLst/>
          </a:prstGeom>
        </p:spPr>
      </p:pic>
      <p:pic>
        <p:nvPicPr>
          <p:cNvPr id="91" name="Picture 90"/>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4343406" y="0"/>
            <a:ext cx="5743933" cy="933450"/>
          </a:xfrm>
          <a:prstGeom prst="rect">
            <a:avLst/>
          </a:prstGeom>
        </p:spPr>
      </p:pic>
      <p:pic>
        <p:nvPicPr>
          <p:cNvPr id="1049" name="Picture 10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5340151" y="1218620"/>
            <a:ext cx="2970640" cy="4457700"/>
          </a:xfrm>
          <a:prstGeom prst="rect">
            <a:avLst/>
          </a:prstGeom>
        </p:spPr>
      </p:pic>
      <p:sp>
        <p:nvSpPr>
          <p:cNvPr id="26" name="TextBox 25"/>
          <p:cNvSpPr txBox="1"/>
          <p:nvPr/>
        </p:nvSpPr>
        <p:spPr>
          <a:xfrm>
            <a:off x="5029200" y="2447647"/>
            <a:ext cx="3474720" cy="400110"/>
          </a:xfrm>
          <a:prstGeom prst="rect">
            <a:avLst/>
          </a:prstGeom>
          <a:noFill/>
        </p:spPr>
        <p:txBody>
          <a:bodyPr wrap="square" rtlCol="0">
            <a:spAutoFit/>
          </a:bodyPr>
          <a:lstStyle/>
          <a:p>
            <a:pPr algn="ct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A.</a:t>
            </a:r>
            <a:r>
              <a:rPr lang="vi-VN" sz="2000" b="1" dirty="0" smtClean="0">
                <a:solidFill>
                  <a:schemeClr val="accent2">
                    <a:lumMod val="50000"/>
                  </a:schemeClr>
                </a:solidFill>
                <a:latin typeface="Times New Roman" panose="02020603050405020304" pitchFamily="18" charset="0"/>
                <a:cs typeface="Times New Roman" panose="02020603050405020304" pitchFamily="18" charset="0"/>
              </a:rPr>
              <a:t>Đồng </a:t>
            </a:r>
            <a:r>
              <a:rPr lang="vi-VN" sz="2000" b="1" dirty="0">
                <a:solidFill>
                  <a:schemeClr val="accent2">
                    <a:lumMod val="50000"/>
                  </a:schemeClr>
                </a:solidFill>
                <a:latin typeface="Times New Roman" panose="02020603050405020304" pitchFamily="18" charset="0"/>
                <a:cs typeface="Times New Roman" panose="02020603050405020304" pitchFamily="18" charset="0"/>
              </a:rPr>
              <a:t>chí </a:t>
            </a: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Vũ Đăng Toàn</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312385" y="654268"/>
            <a:ext cx="5805089" cy="4953390"/>
            <a:chOff x="-304800" y="754430"/>
            <a:chExt cx="5805089" cy="4953390"/>
          </a:xfrm>
        </p:grpSpPr>
        <p:pic>
          <p:nvPicPr>
            <p:cNvPr id="1046" name="Picture 10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897769"/>
              <a:ext cx="5805089" cy="4810051"/>
            </a:xfrm>
            <a:prstGeom prst="rect">
              <a:avLst/>
            </a:prstGeom>
          </p:spPr>
        </p:pic>
        <p:sp>
          <p:nvSpPr>
            <p:cNvPr id="1048" name="TextBox 1047"/>
            <p:cNvSpPr txBox="1"/>
            <p:nvPr/>
          </p:nvSpPr>
          <p:spPr>
            <a:xfrm>
              <a:off x="1115439" y="1410756"/>
              <a:ext cx="2667000" cy="3600986"/>
            </a:xfrm>
            <a:prstGeom prst="rect">
              <a:avLst/>
            </a:prstGeom>
            <a:noFill/>
          </p:spPr>
          <p:txBody>
            <a:bodyPr wrap="square" rtlCol="0">
              <a:spAutoFit/>
            </a:bodyPr>
            <a:lstStyle/>
            <a:p>
              <a:pPr algn="ctr"/>
              <a:r>
                <a:rPr lang="en-US" sz="3800" b="1" dirty="0">
                  <a:solidFill>
                    <a:schemeClr val="accent2">
                      <a:lumMod val="50000"/>
                    </a:schemeClr>
                  </a:solidFill>
                  <a:latin typeface="UTM Ong Do Gia" pitchFamily="18" charset="0"/>
                </a:rPr>
                <a:t>Ai </a:t>
              </a:r>
              <a:r>
                <a:rPr lang="vi-VN" sz="3800" b="1" dirty="0">
                  <a:solidFill>
                    <a:schemeClr val="accent2">
                      <a:lumMod val="50000"/>
                    </a:schemeClr>
                  </a:solidFill>
                  <a:latin typeface="UTM Ong Do Gia" pitchFamily="18" charset="0"/>
                </a:rPr>
                <a:t>là người dương cao cờ cách mạng nhảy khỏi xe </a:t>
              </a:r>
              <a:r>
                <a:rPr lang="vi-VN" sz="3800" b="1" dirty="0" smtClean="0">
                  <a:solidFill>
                    <a:schemeClr val="accent2">
                      <a:lumMod val="50000"/>
                    </a:schemeClr>
                  </a:solidFill>
                  <a:latin typeface="UTM Ong Do Gia" pitchFamily="18" charset="0"/>
                </a:rPr>
                <a:t>tăng</a:t>
              </a:r>
              <a:r>
                <a:rPr lang="en-US" sz="3800" b="1" dirty="0" smtClean="0">
                  <a:solidFill>
                    <a:schemeClr val="accent2">
                      <a:lumMod val="50000"/>
                    </a:schemeClr>
                  </a:solidFill>
                  <a:latin typeface="UTM Ong Do Gia" pitchFamily="18" charset="0"/>
                </a:rPr>
                <a:t>?</a:t>
              </a:r>
              <a:endParaRPr lang="en-US" sz="3800" b="1" dirty="0">
                <a:solidFill>
                  <a:schemeClr val="accent2">
                    <a:lumMod val="50000"/>
                  </a:schemeClr>
                </a:solidFill>
                <a:latin typeface="UTM Ong Do Gia"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9" y="622518"/>
            <a:ext cx="680237" cy="2404000"/>
          </a:xfrm>
          <a:prstGeom prst="rect">
            <a:avLst/>
          </a:prstGeom>
        </p:spPr>
      </p:pic>
      <p:pic>
        <p:nvPicPr>
          <p:cNvPr id="14" name="Picture 1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00373">
            <a:off x="-13381" y="216190"/>
            <a:ext cx="1109403" cy="1032192"/>
          </a:xfrm>
          <a:prstGeom prst="rect">
            <a:avLst/>
          </a:prstGeom>
        </p:spPr>
      </p:pic>
      <p:sp>
        <p:nvSpPr>
          <p:cNvPr id="15" name="TextBox 14"/>
          <p:cNvSpPr txBox="1"/>
          <p:nvPr/>
        </p:nvSpPr>
        <p:spPr>
          <a:xfrm>
            <a:off x="5257800" y="3162240"/>
            <a:ext cx="3398520" cy="400110"/>
          </a:xfrm>
          <a:prstGeom prst="rect">
            <a:avLst/>
          </a:prstGeom>
          <a:noFill/>
        </p:spPr>
        <p:txBody>
          <a:bodyPr wrap="square" rtlCol="0">
            <a:spAutoFit/>
          </a:bodyPr>
          <a:lstStyle/>
          <a:p>
            <a:pPr algn="ctr"/>
            <a:r>
              <a:rPr lang="en-US" sz="2000" b="1" dirty="0" smtClean="0">
                <a:solidFill>
                  <a:schemeClr val="accent2">
                    <a:lumMod val="50000"/>
                  </a:schemeClr>
                </a:solidFill>
                <a:latin typeface="+mj-lt"/>
              </a:rPr>
              <a:t>B.</a:t>
            </a:r>
            <a:r>
              <a:rPr lang="vi-VN" sz="2000" b="1" dirty="0" smtClean="0">
                <a:solidFill>
                  <a:schemeClr val="accent2">
                    <a:lumMod val="50000"/>
                  </a:schemeClr>
                </a:solidFill>
                <a:latin typeface="+mj-lt"/>
              </a:rPr>
              <a:t>Đồng </a:t>
            </a:r>
            <a:r>
              <a:rPr lang="vi-VN" sz="2000" b="1" dirty="0">
                <a:solidFill>
                  <a:schemeClr val="accent2">
                    <a:lumMod val="50000"/>
                  </a:schemeClr>
                </a:solidFill>
                <a:latin typeface="+mj-lt"/>
              </a:rPr>
              <a:t>chí Bùi Quang </a:t>
            </a:r>
            <a:r>
              <a:rPr lang="vi-VN" sz="2000" b="1" dirty="0" smtClean="0">
                <a:solidFill>
                  <a:schemeClr val="accent2">
                    <a:lumMod val="50000"/>
                  </a:schemeClr>
                </a:solidFill>
                <a:latin typeface="+mj-lt"/>
              </a:rPr>
              <a:t>T</a:t>
            </a:r>
            <a:r>
              <a:rPr lang="en-US" sz="2000" b="1" dirty="0" smtClean="0">
                <a:solidFill>
                  <a:schemeClr val="accent2">
                    <a:lumMod val="50000"/>
                  </a:schemeClr>
                </a:solidFill>
                <a:latin typeface="+mj-lt"/>
              </a:rPr>
              <a:t>hận</a:t>
            </a:r>
            <a:endParaRPr lang="en-US" sz="2000" b="1" dirty="0">
              <a:solidFill>
                <a:schemeClr val="accent2">
                  <a:lumMod val="50000"/>
                </a:schemeClr>
              </a:solidFill>
              <a:latin typeface="+mj-lt"/>
            </a:endParaRPr>
          </a:p>
        </p:txBody>
      </p:sp>
      <p:sp>
        <p:nvSpPr>
          <p:cNvPr id="16" name="TextBox 15"/>
          <p:cNvSpPr txBox="1"/>
          <p:nvPr/>
        </p:nvSpPr>
        <p:spPr>
          <a:xfrm>
            <a:off x="5099193" y="3771840"/>
            <a:ext cx="3557133" cy="400110"/>
          </a:xfrm>
          <a:prstGeom prst="rect">
            <a:avLst/>
          </a:prstGeom>
          <a:noFill/>
        </p:spPr>
        <p:txBody>
          <a:bodyPr wrap="square" rtlCol="0">
            <a:spAutoFit/>
          </a:bodyPr>
          <a:lstStyle/>
          <a:p>
            <a:pPr algn="ct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C.</a:t>
            </a:r>
            <a:r>
              <a:rPr lang="vi-VN" sz="2000" b="1" dirty="0" smtClean="0">
                <a:solidFill>
                  <a:schemeClr val="accent2">
                    <a:lumMod val="50000"/>
                  </a:schemeClr>
                </a:solidFill>
                <a:latin typeface="Times New Roman" panose="02020603050405020304" pitchFamily="18" charset="0"/>
                <a:cs typeface="Times New Roman" panose="02020603050405020304" pitchFamily="18" charset="0"/>
              </a:rPr>
              <a:t>Đồng </a:t>
            </a:r>
            <a:r>
              <a:rPr lang="vi-VN" sz="2000" b="1" dirty="0">
                <a:solidFill>
                  <a:schemeClr val="accent2">
                    <a:lumMod val="50000"/>
                  </a:schemeClr>
                </a:solidFill>
                <a:latin typeface="Times New Roman" panose="02020603050405020304" pitchFamily="18" charset="0"/>
                <a:cs typeface="Times New Roman" panose="02020603050405020304" pitchFamily="18" charset="0"/>
              </a:rPr>
              <a:t>chí </a:t>
            </a: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Dương Văn Minh</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257800" y="3162240"/>
            <a:ext cx="3398520" cy="400110"/>
          </a:xfrm>
          <a:prstGeom prst="rect">
            <a:avLst/>
          </a:prstGeom>
          <a:noFill/>
        </p:spPr>
        <p:txBody>
          <a:bodyPr wrap="square" rtlCol="0">
            <a:spAutoFit/>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B.</a:t>
            </a:r>
            <a:r>
              <a:rPr lang="vi-VN" sz="2000" b="1" dirty="0" smtClean="0">
                <a:solidFill>
                  <a:srgbClr val="FF0000"/>
                </a:solidFill>
                <a:latin typeface="Times New Roman" panose="02020603050405020304" pitchFamily="18" charset="0"/>
                <a:cs typeface="Times New Roman" panose="02020603050405020304" pitchFamily="18" charset="0"/>
              </a:rPr>
              <a:t>Đồng </a:t>
            </a:r>
            <a:r>
              <a:rPr lang="vi-VN" sz="2000" b="1" dirty="0">
                <a:solidFill>
                  <a:srgbClr val="FF0000"/>
                </a:solidFill>
                <a:latin typeface="Times New Roman" panose="02020603050405020304" pitchFamily="18" charset="0"/>
                <a:cs typeface="Times New Roman" panose="02020603050405020304" pitchFamily="18" charset="0"/>
              </a:rPr>
              <a:t>chí Bùi Quang </a:t>
            </a:r>
            <a:r>
              <a:rPr lang="vi-VN" sz="2000" b="1" dirty="0" smtClean="0">
                <a:solidFill>
                  <a:srgbClr val="FF0000"/>
                </a:solidFill>
                <a:latin typeface="Times New Roman" panose="02020603050405020304" pitchFamily="18" charset="0"/>
                <a:cs typeface="Times New Roman" panose="02020603050405020304" pitchFamily="18" charset="0"/>
              </a:rPr>
              <a:t>T</a:t>
            </a:r>
            <a:r>
              <a:rPr lang="en-US" sz="2000" b="1" dirty="0" smtClean="0">
                <a:solidFill>
                  <a:srgbClr val="FF0000"/>
                </a:solidFill>
                <a:latin typeface="Times New Roman" panose="02020603050405020304" pitchFamily="18" charset="0"/>
                <a:cs typeface="Times New Roman" panose="02020603050405020304" pitchFamily="18" charset="0"/>
              </a:rPr>
              <a:t>hận</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67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0" name="Picture 89"/>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1324333" y="-19050"/>
            <a:ext cx="5743933" cy="933450"/>
          </a:xfrm>
          <a:prstGeom prst="rect">
            <a:avLst/>
          </a:prstGeom>
        </p:spPr>
      </p:pic>
      <p:pic>
        <p:nvPicPr>
          <p:cNvPr id="91" name="Picture 90"/>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4343406" y="0"/>
            <a:ext cx="5743933" cy="933450"/>
          </a:xfrm>
          <a:prstGeom prst="rect">
            <a:avLst/>
          </a:prstGeom>
        </p:spPr>
      </p:pic>
      <p:pic>
        <p:nvPicPr>
          <p:cNvPr id="1049" name="Picture 10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5340151" y="1218620"/>
            <a:ext cx="2970640" cy="4457700"/>
          </a:xfrm>
          <a:prstGeom prst="rect">
            <a:avLst/>
          </a:prstGeom>
        </p:spPr>
      </p:pic>
      <p:grpSp>
        <p:nvGrpSpPr>
          <p:cNvPr id="8" name="Group 7"/>
          <p:cNvGrpSpPr/>
          <p:nvPr/>
        </p:nvGrpSpPr>
        <p:grpSpPr>
          <a:xfrm>
            <a:off x="-304800" y="754430"/>
            <a:ext cx="5805089" cy="4953390"/>
            <a:chOff x="-304800" y="754430"/>
            <a:chExt cx="5805089" cy="4953390"/>
          </a:xfrm>
        </p:grpSpPr>
        <p:pic>
          <p:nvPicPr>
            <p:cNvPr id="1046" name="Picture 10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897769"/>
              <a:ext cx="5805089" cy="4810051"/>
            </a:xfrm>
            <a:prstGeom prst="rect">
              <a:avLst/>
            </a:prstGeom>
          </p:spPr>
        </p:pic>
        <p:sp>
          <p:nvSpPr>
            <p:cNvPr id="1048" name="TextBox 1047"/>
            <p:cNvSpPr txBox="1"/>
            <p:nvPr/>
          </p:nvSpPr>
          <p:spPr>
            <a:xfrm>
              <a:off x="1129314" y="2132004"/>
              <a:ext cx="2667000" cy="2308324"/>
            </a:xfrm>
            <a:prstGeom prst="rect">
              <a:avLst/>
            </a:prstGeom>
            <a:noFill/>
          </p:spPr>
          <p:txBody>
            <a:bodyPr wrap="square" rtlCol="0">
              <a:spAutoFit/>
            </a:bodyPr>
            <a:lstStyle/>
            <a:p>
              <a:pPr algn="ctr"/>
              <a:r>
                <a:rPr lang="vi-VN" sz="3600" b="1" dirty="0">
                  <a:solidFill>
                    <a:srgbClr val="C0504D">
                      <a:lumMod val="50000"/>
                    </a:srgbClr>
                  </a:solidFill>
                  <a:latin typeface="UTM Ong Do Gia" pitchFamily="18" charset="0"/>
                </a:rPr>
                <a:t>Tổng thống chính quyền Sài Gòn lúc đó là ai?</a:t>
              </a:r>
              <a:endParaRPr lang="en-US" sz="3600" b="1" dirty="0">
                <a:solidFill>
                  <a:srgbClr val="C0504D">
                    <a:lumMod val="50000"/>
                  </a:srgbClr>
                </a:solidFill>
                <a:latin typeface="UTM Ong Do Gia"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9" y="622518"/>
            <a:ext cx="680237" cy="2404000"/>
          </a:xfrm>
          <a:prstGeom prst="rect">
            <a:avLst/>
          </a:prstGeom>
        </p:spPr>
      </p:pic>
      <p:sp>
        <p:nvSpPr>
          <p:cNvPr id="15" name="TextBox 14"/>
          <p:cNvSpPr txBox="1"/>
          <p:nvPr/>
        </p:nvSpPr>
        <p:spPr>
          <a:xfrm>
            <a:off x="5257800" y="2495550"/>
            <a:ext cx="3398520" cy="400110"/>
          </a:xfrm>
          <a:prstGeom prst="rect">
            <a:avLst/>
          </a:prstGeom>
          <a:noFill/>
        </p:spPr>
        <p:txBody>
          <a:bodyPr wrap="square" rtlCol="0">
            <a:spAutoFit/>
          </a:bodyPr>
          <a:lstStyle/>
          <a:p>
            <a:pPr algn="ctr"/>
            <a:r>
              <a:rPr lang="en-US" sz="2000" b="1" dirty="0">
                <a:solidFill>
                  <a:schemeClr val="accent2">
                    <a:lumMod val="50000"/>
                  </a:schemeClr>
                </a:solidFill>
                <a:latin typeface="+mj-lt"/>
              </a:rPr>
              <a:t>A</a:t>
            </a:r>
            <a:r>
              <a:rPr lang="en-US" sz="2000" b="1" dirty="0" smtClean="0">
                <a:solidFill>
                  <a:schemeClr val="accent2">
                    <a:lumMod val="50000"/>
                  </a:schemeClr>
                </a:solidFill>
                <a:latin typeface="+mj-lt"/>
              </a:rPr>
              <a:t>.</a:t>
            </a:r>
            <a:r>
              <a:rPr lang="vi-VN" sz="2000" b="1" dirty="0" smtClean="0">
                <a:solidFill>
                  <a:schemeClr val="accent2">
                    <a:lumMod val="50000"/>
                  </a:schemeClr>
                </a:solidFill>
                <a:latin typeface="+mj-lt"/>
              </a:rPr>
              <a:t>Đồng </a:t>
            </a:r>
            <a:r>
              <a:rPr lang="vi-VN" sz="2000" b="1" dirty="0">
                <a:solidFill>
                  <a:schemeClr val="accent2">
                    <a:lumMod val="50000"/>
                  </a:schemeClr>
                </a:solidFill>
                <a:latin typeface="+mj-lt"/>
              </a:rPr>
              <a:t>chí Bùi Quang </a:t>
            </a:r>
            <a:r>
              <a:rPr lang="vi-VN" sz="2000" b="1" dirty="0" smtClean="0">
                <a:solidFill>
                  <a:schemeClr val="accent2">
                    <a:lumMod val="50000"/>
                  </a:schemeClr>
                </a:solidFill>
                <a:latin typeface="+mj-lt"/>
              </a:rPr>
              <a:t>T</a:t>
            </a:r>
            <a:r>
              <a:rPr lang="en-US" sz="2000" b="1" dirty="0" smtClean="0">
                <a:solidFill>
                  <a:schemeClr val="accent2">
                    <a:lumMod val="50000"/>
                  </a:schemeClr>
                </a:solidFill>
                <a:latin typeface="+mj-lt"/>
              </a:rPr>
              <a:t>hận</a:t>
            </a:r>
            <a:endParaRPr lang="en-US" sz="2000" b="1" dirty="0">
              <a:solidFill>
                <a:schemeClr val="accent2">
                  <a:lumMod val="50000"/>
                </a:schemeClr>
              </a:solidFill>
              <a:latin typeface="+mj-lt"/>
            </a:endParaRPr>
          </a:p>
        </p:txBody>
      </p:sp>
      <p:sp>
        <p:nvSpPr>
          <p:cNvPr id="16" name="TextBox 15"/>
          <p:cNvSpPr txBox="1"/>
          <p:nvPr/>
        </p:nvSpPr>
        <p:spPr>
          <a:xfrm>
            <a:off x="5039360" y="3119120"/>
            <a:ext cx="3464560" cy="400110"/>
          </a:xfrm>
          <a:prstGeom prst="rect">
            <a:avLst/>
          </a:prstGeom>
          <a:noFill/>
        </p:spPr>
        <p:txBody>
          <a:bodyPr wrap="square" rtlCol="0">
            <a:spAutoFit/>
          </a:bodyPr>
          <a:lstStyle/>
          <a:p>
            <a:pPr algn="ctr"/>
            <a:r>
              <a:rPr lang="en-US" sz="2000" b="1" dirty="0">
                <a:solidFill>
                  <a:schemeClr val="accent2">
                    <a:lumMod val="50000"/>
                  </a:schemeClr>
                </a:solidFill>
                <a:latin typeface="Times New Roman" panose="02020603050405020304" pitchFamily="18" charset="0"/>
                <a:cs typeface="Times New Roman" panose="02020603050405020304" pitchFamily="18" charset="0"/>
              </a:rPr>
              <a:t>B</a:t>
            </a: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a:t>
            </a:r>
            <a:r>
              <a:rPr lang="vi-VN" sz="2000" b="1" dirty="0" smtClean="0">
                <a:solidFill>
                  <a:schemeClr val="accent2">
                    <a:lumMod val="50000"/>
                  </a:schemeClr>
                </a:solidFill>
                <a:latin typeface="Times New Roman" panose="02020603050405020304" pitchFamily="18" charset="0"/>
                <a:cs typeface="Times New Roman" panose="02020603050405020304" pitchFamily="18" charset="0"/>
              </a:rPr>
              <a:t>Đồng </a:t>
            </a:r>
            <a:r>
              <a:rPr lang="vi-VN" sz="2000" b="1" dirty="0">
                <a:solidFill>
                  <a:schemeClr val="accent2">
                    <a:lumMod val="50000"/>
                  </a:schemeClr>
                </a:solidFill>
                <a:latin typeface="Times New Roman" panose="02020603050405020304" pitchFamily="18" charset="0"/>
                <a:cs typeface="Times New Roman" panose="02020603050405020304" pitchFamily="18" charset="0"/>
              </a:rPr>
              <a:t>chí </a:t>
            </a: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Vũ Đăng Toàn</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140960" y="3728720"/>
            <a:ext cx="3515360" cy="400110"/>
          </a:xfrm>
          <a:prstGeom prst="rect">
            <a:avLst/>
          </a:prstGeom>
          <a:noFill/>
        </p:spPr>
        <p:txBody>
          <a:bodyPr wrap="square" rtlCol="0">
            <a:spAutoFit/>
          </a:bodyPr>
          <a:lstStyle/>
          <a:p>
            <a:pPr algn="ct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C.</a:t>
            </a:r>
            <a:r>
              <a:rPr lang="vi-VN" sz="2000" b="1" dirty="0" smtClean="0">
                <a:solidFill>
                  <a:schemeClr val="accent2">
                    <a:lumMod val="50000"/>
                  </a:schemeClr>
                </a:solidFill>
                <a:latin typeface="Times New Roman" panose="02020603050405020304" pitchFamily="18" charset="0"/>
                <a:cs typeface="Times New Roman" panose="02020603050405020304" pitchFamily="18" charset="0"/>
              </a:rPr>
              <a:t>Đồng </a:t>
            </a:r>
            <a:r>
              <a:rPr lang="vi-VN" sz="2000" b="1" dirty="0">
                <a:solidFill>
                  <a:schemeClr val="accent2">
                    <a:lumMod val="50000"/>
                  </a:schemeClr>
                </a:solidFill>
                <a:latin typeface="Times New Roman" panose="02020603050405020304" pitchFamily="18" charset="0"/>
                <a:cs typeface="Times New Roman" panose="02020603050405020304" pitchFamily="18" charset="0"/>
              </a:rPr>
              <a:t>chí </a:t>
            </a: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Dương Văn Minh</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5105406" y="3714750"/>
            <a:ext cx="3557133" cy="400110"/>
          </a:xfrm>
          <a:prstGeom prst="rect">
            <a:avLst/>
          </a:prstGeom>
          <a:noFill/>
        </p:spPr>
        <p:txBody>
          <a:bodyPr wrap="square" rtlCol="0">
            <a:spAutoFit/>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C.</a:t>
            </a:r>
            <a:r>
              <a:rPr lang="vi-VN" sz="2000" b="1" dirty="0" smtClean="0">
                <a:solidFill>
                  <a:srgbClr val="FF0000"/>
                </a:solidFill>
                <a:latin typeface="Times New Roman" panose="02020603050405020304" pitchFamily="18" charset="0"/>
                <a:cs typeface="Times New Roman" panose="02020603050405020304" pitchFamily="18" charset="0"/>
              </a:rPr>
              <a:t>Đồng </a:t>
            </a:r>
            <a:r>
              <a:rPr lang="vi-VN" sz="2000" b="1" dirty="0">
                <a:solidFill>
                  <a:srgbClr val="FF0000"/>
                </a:solidFill>
                <a:latin typeface="Times New Roman" panose="02020603050405020304" pitchFamily="18" charset="0"/>
                <a:cs typeface="Times New Roman" panose="02020603050405020304" pitchFamily="18" charset="0"/>
              </a:rPr>
              <a:t>chí </a:t>
            </a:r>
            <a:r>
              <a:rPr lang="en-US" sz="2000" b="1" dirty="0" smtClean="0">
                <a:solidFill>
                  <a:srgbClr val="FF0000"/>
                </a:solidFill>
                <a:latin typeface="Times New Roman" panose="02020603050405020304" pitchFamily="18" charset="0"/>
                <a:cs typeface="Times New Roman" panose="02020603050405020304" pitchFamily="18" charset="0"/>
              </a:rPr>
              <a:t>Dương Văn Minh</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19" name="Picture 4">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152568"/>
            <a:ext cx="1663700"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30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2"/>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pic>
        <p:nvPicPr>
          <p:cNvPr id="1028" name="Picture 4" descr="Những hình ảnh lịch sử từ kỳ bầu cử Quốc hội đầu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9551"/>
            <a:ext cx="3962400" cy="31785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TextBox 7"/>
          <p:cNvSpPr txBox="1"/>
          <p:nvPr/>
        </p:nvSpPr>
        <p:spPr>
          <a:xfrm>
            <a:off x="121700" y="3548921"/>
            <a:ext cx="4572000" cy="369332"/>
          </a:xfrm>
          <a:prstGeom prst="rect">
            <a:avLst/>
          </a:prstGeom>
          <a:noFill/>
        </p:spPr>
        <p:txBody>
          <a:bodyPr wrap="square" rtlCol="0">
            <a:spAutoFit/>
          </a:bodyPr>
          <a:lstStyle/>
          <a:p>
            <a:endParaRPr lang="en-US" dirty="0"/>
          </a:p>
        </p:txBody>
      </p:sp>
      <p:sp>
        <p:nvSpPr>
          <p:cNvPr id="9" name="TextBox 8"/>
          <p:cNvSpPr txBox="1"/>
          <p:nvPr/>
        </p:nvSpPr>
        <p:spPr>
          <a:xfrm>
            <a:off x="76200" y="3406976"/>
            <a:ext cx="4953000" cy="307777"/>
          </a:xfrm>
          <a:prstGeom prst="rect">
            <a:avLst/>
          </a:prstGeom>
          <a:no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Nhân dân Hà Nội  bỏ phiếu bầu Quốc hội khóa I năm 1946</a:t>
            </a:r>
            <a:endParaRPr lang="en-US" sz="1400" b="1" dirty="0">
              <a:latin typeface="Times New Roman" panose="02020603050405020304" pitchFamily="18" charset="0"/>
              <a:cs typeface="Times New Roman" panose="02020603050405020304" pitchFamily="18" charset="0"/>
            </a:endParaRPr>
          </a:p>
        </p:txBody>
      </p:sp>
      <p:pic>
        <p:nvPicPr>
          <p:cNvPr id="1032" name="Picture 8" descr="Sở Thông tin và Truyền thông tỉnh Thừa Thiên Hu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374" y="209550"/>
            <a:ext cx="3889375" cy="42301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3" name="TextBox 12"/>
          <p:cNvSpPr txBox="1"/>
          <p:nvPr/>
        </p:nvSpPr>
        <p:spPr>
          <a:xfrm>
            <a:off x="5105402" y="4552953"/>
            <a:ext cx="4724398" cy="307777"/>
          </a:xfrm>
          <a:prstGeom prst="rect">
            <a:avLst/>
          </a:prstGeom>
          <a:no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Kỳ họp đầu tiên của Quốc hội khóa I năm 1946</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1586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 y="0"/>
            <a:ext cx="9144000" cy="5143500"/>
          </a:xfrm>
          <a:prstGeom prst="rect">
            <a:avLst/>
          </a:prstGeom>
        </p:spPr>
      </p:pic>
      <p:pic>
        <p:nvPicPr>
          <p:cNvPr id="6" name="Picture 2" descr="Tìm hiểu về lịch sử, ý nghĩa ngày giải phóng miền Nam, thống nhất đất nước  30/4 và ngày Quốc tế Lao động 1/5 - Trường Đại học Lâm nghiệ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132695"/>
            <a:ext cx="6705600" cy="34202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5964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2398</TotalTime>
  <Words>2297</Words>
  <Application>Microsoft Office PowerPoint</Application>
  <PresentationFormat>On-screen Show (16:9)</PresentationFormat>
  <Paragraphs>216</Paragraphs>
  <Slides>48</Slides>
  <Notes>4</Notes>
  <HiddenSlides>0</HiddenSlides>
  <MMClips>1</MMClips>
  <ScaleCrop>false</ScaleCrop>
  <HeadingPairs>
    <vt:vector size="4" baseType="variant">
      <vt:variant>
        <vt:lpstr>Theme</vt:lpstr>
      </vt:variant>
      <vt:variant>
        <vt:i4>4</vt:i4>
      </vt:variant>
      <vt:variant>
        <vt:lpstr>Slide Titles</vt:lpstr>
      </vt:variant>
      <vt:variant>
        <vt:i4>48</vt:i4>
      </vt:variant>
    </vt:vector>
  </HeadingPairs>
  <TitlesOfParts>
    <vt:vector size="52" baseType="lpstr">
      <vt:lpstr>Office Theme</vt:lpstr>
      <vt:lpstr>1_Office Theme</vt:lpstr>
      <vt:lpstr>2_Office Theme</vt:lpstr>
      <vt:lpstr>14_Default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156</cp:revision>
  <dcterms:created xsi:type="dcterms:W3CDTF">2021-12-28T03:48:00Z</dcterms:created>
  <dcterms:modified xsi:type="dcterms:W3CDTF">2023-04-02T15:48:11Z</dcterms:modified>
</cp:coreProperties>
</file>