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81" r:id="rId3"/>
    <p:sldId id="279" r:id="rId4"/>
    <p:sldId id="256" r:id="rId5"/>
    <p:sldId id="257" r:id="rId6"/>
    <p:sldId id="259" r:id="rId7"/>
    <p:sldId id="258" r:id="rId8"/>
    <p:sldId id="260" r:id="rId9"/>
    <p:sldId id="261" r:id="rId10"/>
    <p:sldId id="263" r:id="rId11"/>
    <p:sldId id="262" r:id="rId12"/>
    <p:sldId id="27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5" r:id="rId22"/>
    <p:sldId id="276" r:id="rId23"/>
    <p:sldId id="277" r:id="rId24"/>
    <p:sldId id="278" r:id="rId25"/>
    <p:sldId id="272" r:id="rId26"/>
    <p:sldId id="274" r:id="rId27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onstantia" panose="02030602050306030303" pitchFamily="18" charset="0"/>
      <p:regular r:id="rId32"/>
      <p:bold r:id="rId33"/>
      <p:italic r:id="rId34"/>
      <p:boldItalic r:id="rId35"/>
    </p:embeddedFont>
    <p:embeddedFont>
      <p:font typeface="Tahoma" panose="020B0604030504040204" pitchFamily="34" charset="0"/>
      <p:regular r:id="rId36"/>
      <p:bold r:id="rId37"/>
    </p:embeddedFont>
    <p:embeddedFont>
      <p:font typeface="VNI-Avo" pitchFamily="2"/>
      <p:regular r:id="rId38"/>
      <p:bold r:id="rId39"/>
      <p:italic r:id="rId40"/>
      <p:boldItalic r:id="rId41"/>
    </p:embeddedFont>
    <p:embeddedFont>
      <p:font typeface="Wingdings 2" pitchFamily="2" charset="2"/>
      <p:regular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05" autoAdjust="0"/>
    <p:restoredTop sz="94648"/>
  </p:normalViewPr>
  <p:slideViewPr>
    <p:cSldViewPr>
      <p:cViewPr varScale="1">
        <p:scale>
          <a:sx n="107" d="100"/>
          <a:sy n="107" d="100"/>
        </p:scale>
        <p:origin x="1768" y="1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2.fntdata"/><Relationship Id="rId21" Type="http://schemas.openxmlformats.org/officeDocument/2006/relationships/slide" Target="slides/slide19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4.fntdata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font" Target="fonts/font1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14A58-48C2-490E-B072-7017B4D4C0A6}" type="datetimeFigureOut">
              <a:rPr lang="en-US" smtClean="0"/>
              <a:t>5/2/23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39070-9BDB-4D73-90EF-3AC80CBF2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480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14A58-48C2-490E-B072-7017B4D4C0A6}" type="datetimeFigureOut">
              <a:rPr lang="en-US" smtClean="0"/>
              <a:t>5/2/23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39070-9BDB-4D73-90EF-3AC80CBF2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9446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14A58-48C2-490E-B072-7017B4D4C0A6}" type="datetimeFigureOut">
              <a:rPr lang="en-US" smtClean="0"/>
              <a:t>5/2/23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39070-9BDB-4D73-90EF-3AC80CBF2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7217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42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34289" indent="0" algn="r">
              <a:buNone/>
              <a:defRPr>
                <a:solidFill>
                  <a:schemeClr val="tx1"/>
                </a:solidFill>
              </a:defRPr>
            </a:lvl1pPr>
            <a:lvl2pPr marL="342886" indent="0" algn="ctr">
              <a:buNone/>
            </a:lvl2pPr>
            <a:lvl3pPr marL="685773" indent="0" algn="ctr">
              <a:buNone/>
            </a:lvl3pPr>
            <a:lvl4pPr marL="1028659" indent="0" algn="ctr">
              <a:buNone/>
            </a:lvl4pPr>
            <a:lvl5pPr marL="1371545" indent="0" algn="ctr">
              <a:buNone/>
            </a:lvl5pPr>
            <a:lvl6pPr marL="1714431" indent="0" algn="ctr">
              <a:buNone/>
            </a:lvl6pPr>
            <a:lvl7pPr marL="2057318" indent="0" algn="ctr">
              <a:buNone/>
            </a:lvl7pPr>
            <a:lvl8pPr marL="2400204" indent="0" algn="ctr">
              <a:buNone/>
            </a:lvl8pPr>
            <a:lvl9pPr marL="274309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DBF5F9">
                    <a:shade val="90000"/>
                  </a:srgbClr>
                </a:solidFill>
                <a:latin typeface="VNI-Avo" pitchFamily="2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DBF5F9">
                    <a:shade val="90000"/>
                  </a:srgbClr>
                </a:solidFill>
                <a:latin typeface="VNI-Avo" pitchFamily="2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  <a:latin typeface="VNI-Avo" pitchFamily="2" charset="0"/>
                <a:cs typeface="+mn-cs"/>
              </a:defRPr>
            </a:lvl1pPr>
          </a:lstStyle>
          <a:p>
            <a:pPr>
              <a:defRPr/>
            </a:pPr>
            <a:fld id="{89E42D04-DCB1-46BA-84A6-97FF134DCE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166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NI-Avo" pitchFamily="2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NI-Avo" pitchFamily="2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NI-Avo" pitchFamily="2" charset="0"/>
                <a:cs typeface="+mn-cs"/>
              </a:defRPr>
            </a:lvl1pPr>
          </a:lstStyle>
          <a:p>
            <a:pPr>
              <a:defRPr/>
            </a:pPr>
            <a:fld id="{A6C6FE61-198D-4195-BF14-A606F520202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4424953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42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1650">
                <a:solidFill>
                  <a:schemeClr val="tx1"/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DBF5F9">
                    <a:shade val="90000"/>
                  </a:srgbClr>
                </a:solidFill>
                <a:latin typeface="VNI-Avo" pitchFamily="2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DBF5F9">
                    <a:shade val="90000"/>
                  </a:srgbClr>
                </a:solidFill>
                <a:latin typeface="VNI-Avo" pitchFamily="2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  <a:latin typeface="VNI-Avo" pitchFamily="2" charset="0"/>
                <a:cs typeface="+mn-cs"/>
              </a:defRPr>
            </a:lvl1pPr>
          </a:lstStyle>
          <a:p>
            <a:pPr>
              <a:defRPr/>
            </a:pPr>
            <a:fld id="{CF2B8725-6651-419F-AD29-BE1003764D5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94862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195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195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NI-Avo" pitchFamily="2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NI-Avo" pitchFamily="2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NI-Avo" pitchFamily="2" charset="0"/>
                <a:cs typeface="+mn-cs"/>
              </a:defRPr>
            </a:lvl1pPr>
          </a:lstStyle>
          <a:p>
            <a:pPr>
              <a:defRPr/>
            </a:pPr>
            <a:fld id="{CA87E7D9-CA29-4CDC-A568-56DE2EF89BC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4656389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18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7" y="1859760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18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1" y="2514600"/>
            <a:ext cx="4040188" cy="3845720"/>
          </a:xfrm>
        </p:spPr>
        <p:txBody>
          <a:bodyPr tIns="0"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514600"/>
            <a:ext cx="4041775" cy="3845720"/>
          </a:xfrm>
        </p:spPr>
        <p:txBody>
          <a:bodyPr tIns="0"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NI-Avo" pitchFamily="2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NI-Avo" pitchFamily="2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NI-Avo" pitchFamily="2" charset="0"/>
                <a:cs typeface="+mn-cs"/>
              </a:defRPr>
            </a:lvl1pPr>
          </a:lstStyle>
          <a:p>
            <a:pPr>
              <a:defRPr/>
            </a:pPr>
            <a:fld id="{F0B54172-4272-40FD-8B97-989ED85334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6657768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375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NI-Avo" pitchFamily="2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NI-Avo" pitchFamily="2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NI-Avo" pitchFamily="2" charset="0"/>
                <a:cs typeface="+mn-cs"/>
              </a:defRPr>
            </a:lvl1pPr>
          </a:lstStyle>
          <a:p>
            <a:pPr>
              <a:defRPr/>
            </a:pPr>
            <a:fld id="{F9D56B57-8A69-4BDF-BFD0-8FF7FA49F7A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9162926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NI-Avo" pitchFamily="2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NI-Avo" pitchFamily="2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NI-Avo" pitchFamily="2" charset="0"/>
                <a:cs typeface="+mn-cs"/>
              </a:defRPr>
            </a:lvl1pPr>
          </a:lstStyle>
          <a:p>
            <a:pPr>
              <a:defRPr/>
            </a:pPr>
            <a:fld id="{91CFBFB6-067C-4ADD-8E84-17D069E4E37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9301078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195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050"/>
            </a:lvl1pPr>
            <a:lvl2pPr indent="0" algn="l">
              <a:buNone/>
              <a:defRPr sz="900"/>
            </a:lvl2pPr>
            <a:lvl3pPr indent="0" algn="l">
              <a:buNone/>
              <a:defRPr sz="750"/>
            </a:lvl3pPr>
            <a:lvl4pPr indent="0" algn="l">
              <a:buNone/>
              <a:defRPr sz="675"/>
            </a:lvl4pPr>
            <a:lvl5pPr indent="0" algn="l">
              <a:buNone/>
              <a:defRPr sz="675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100"/>
            </a:lvl1pPr>
            <a:lvl2pPr>
              <a:defRPr sz="1950"/>
            </a:lvl2pPr>
            <a:lvl3pPr>
              <a:defRPr sz="1800"/>
            </a:lvl3pPr>
            <a:lvl4pPr>
              <a:defRPr sz="1500"/>
            </a:lvl4pPr>
            <a:lvl5pPr>
              <a:defRPr sz="13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NI-Avo" pitchFamily="2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NI-Avo" pitchFamily="2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NI-Avo" pitchFamily="2" charset="0"/>
                <a:cs typeface="+mn-cs"/>
              </a:defRPr>
            </a:lvl1pPr>
          </a:lstStyle>
          <a:p>
            <a:pPr>
              <a:defRPr/>
            </a:pPr>
            <a:fld id="{45622C49-FA9F-4916-8FF2-2C552D4091F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1832577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14A58-48C2-490E-B072-7017B4D4C0A6}" type="datetimeFigureOut">
              <a:rPr lang="en-US" smtClean="0"/>
              <a:t>5/2/23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39070-9BDB-4D73-90EF-3AC80CBF2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093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4"/>
          <p:cNvSpPr/>
          <p:nvPr/>
        </p:nvSpPr>
        <p:spPr>
          <a:xfrm rot="420000" flipV="1">
            <a:off x="3165740" y="1108075"/>
            <a:ext cx="5258593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500">
              <a:solidFill>
                <a:prstClr val="white"/>
              </a:solidFill>
            </a:endParaRPr>
          </a:p>
        </p:txBody>
      </p:sp>
      <p:sp>
        <p:nvSpPr>
          <p:cNvPr id="6" name="Right Triangle 5"/>
          <p:cNvSpPr/>
          <p:nvPr/>
        </p:nvSpPr>
        <p:spPr>
          <a:xfrm rot="420000" flipV="1">
            <a:off x="8004970" y="5359401"/>
            <a:ext cx="154781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500">
              <a:solidFill>
                <a:prstClr val="white"/>
              </a:solidFill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 flipV="1">
            <a:off x="-9261" y="5816600"/>
            <a:ext cx="9162522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50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 flipV="1">
            <a:off x="4381500" y="6219826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50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9"/>
            <a:ext cx="2212848" cy="1582621"/>
          </a:xfrm>
        </p:spPr>
        <p:txBody>
          <a:bodyPr lIns="45720" rIns="45720" bIns="45720"/>
          <a:lstStyle>
            <a:lvl1pPr algn="l">
              <a:buNone/>
              <a:defRPr sz="15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187"/>
              </a:spcBef>
              <a:buFontTx/>
              <a:buNone/>
              <a:defRPr sz="975"/>
            </a:lvl1pPr>
            <a:lvl2pPr>
              <a:defRPr sz="900"/>
            </a:lvl2pPr>
            <a:lvl3pPr>
              <a:defRPr sz="750"/>
            </a:lvl3pPr>
            <a:lvl4pPr>
              <a:defRPr sz="675"/>
            </a:lvl4pPr>
            <a:lvl5pPr>
              <a:defRPr sz="675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NI-Avo" pitchFamily="2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NI-Avo" pitchFamily="2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729" y="6356351"/>
            <a:ext cx="608542" cy="365125"/>
          </a:xfrm>
        </p:spPr>
        <p:txBody>
          <a:bodyPr/>
          <a:lstStyle>
            <a:lvl1pPr>
              <a:defRPr>
                <a:latin typeface="VNI-Avo" pitchFamily="2" charset="0"/>
                <a:cs typeface="+mn-cs"/>
              </a:defRPr>
            </a:lvl1pPr>
          </a:lstStyle>
          <a:p>
            <a:pPr>
              <a:defRPr/>
            </a:pPr>
            <a:fld id="{075D1B25-08C4-4844-B606-ED320983320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9569522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NI-Avo" pitchFamily="2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NI-Avo" pitchFamily="2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NI-Avo" pitchFamily="2" charset="0"/>
                <a:cs typeface="+mn-cs"/>
              </a:defRPr>
            </a:lvl1pPr>
          </a:lstStyle>
          <a:p>
            <a:pPr>
              <a:defRPr/>
            </a:pPr>
            <a:fld id="{9A0AE9C0-E36A-40D9-9C47-3355C21583D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459325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2"/>
            <a:ext cx="2057400" cy="5211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2"/>
            <a:ext cx="6019800" cy="5211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NI-Avo" pitchFamily="2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NI-Avo" pitchFamily="2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NI-Avo" pitchFamily="2" charset="0"/>
                <a:cs typeface="+mn-cs"/>
              </a:defRPr>
            </a:lvl1pPr>
          </a:lstStyle>
          <a:p>
            <a:pPr>
              <a:defRPr/>
            </a:pPr>
            <a:fld id="{7CF9FDF5-6AC6-40E8-80AE-40D0973068C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3498973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91"/>
            <a:ext cx="40386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91"/>
            <a:ext cx="40386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NI-Avo" pitchFamily="2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NI-Avo" pitchFamily="2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NI-Avo" pitchFamily="2" charset="0"/>
                <a:cs typeface="+mn-cs"/>
              </a:defRPr>
            </a:lvl1pPr>
          </a:lstStyle>
          <a:p>
            <a:pPr>
              <a:defRPr/>
            </a:pPr>
            <a:fld id="{DCF79F37-51D4-4A11-80D6-758F079A7DF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7993939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91"/>
            <a:ext cx="40386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NI-Avo" pitchFamily="2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NI-Avo" pitchFamily="2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NI-Avo" pitchFamily="2" charset="0"/>
                <a:cs typeface="+mn-cs"/>
              </a:defRPr>
            </a:lvl1pPr>
          </a:lstStyle>
          <a:p>
            <a:pPr>
              <a:defRPr/>
            </a:pPr>
            <a:fld id="{948A193F-C15E-4EF6-95DE-58A2166ED1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8312345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41"/>
            <a:ext cx="8229600" cy="58515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NI-Avo" pitchFamily="2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NI-Avo" pitchFamily="2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NI-Avo" pitchFamily="2" charset="0"/>
                <a:cs typeface="+mn-cs"/>
              </a:defRPr>
            </a:lvl1pPr>
          </a:lstStyle>
          <a:p>
            <a:pPr>
              <a:defRPr/>
            </a:pPr>
            <a:fld id="{F26D9345-748A-4500-93B4-40A12EF9366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4401970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14A58-48C2-490E-B072-7017B4D4C0A6}" type="datetimeFigureOut">
              <a:rPr lang="en-US" smtClean="0"/>
              <a:t>5/2/23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39070-9BDB-4D73-90EF-3AC80CBF2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3058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14A58-48C2-490E-B072-7017B4D4C0A6}" type="datetimeFigureOut">
              <a:rPr lang="en-US" smtClean="0"/>
              <a:t>5/2/23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39070-9BDB-4D73-90EF-3AC80CBF2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110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14A58-48C2-490E-B072-7017B4D4C0A6}" type="datetimeFigureOut">
              <a:rPr lang="en-US" smtClean="0"/>
              <a:t>5/2/23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39070-9BDB-4D73-90EF-3AC80CBF2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719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14A58-48C2-490E-B072-7017B4D4C0A6}" type="datetimeFigureOut">
              <a:rPr lang="en-US" smtClean="0"/>
              <a:t>5/2/23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39070-9BDB-4D73-90EF-3AC80CBF2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7470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14A58-48C2-490E-B072-7017B4D4C0A6}" type="datetimeFigureOut">
              <a:rPr lang="en-US" smtClean="0"/>
              <a:t>5/2/23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39070-9BDB-4D73-90EF-3AC80CBF2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810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14A58-48C2-490E-B072-7017B4D4C0A6}" type="datetimeFigureOut">
              <a:rPr lang="en-US" smtClean="0"/>
              <a:t>5/2/23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39070-9BDB-4D73-90EF-3AC80CBF2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787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14A58-48C2-490E-B072-7017B4D4C0A6}" type="datetimeFigureOut">
              <a:rPr lang="en-US" smtClean="0"/>
              <a:t>5/2/23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39070-9BDB-4D73-90EF-3AC80CBF2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194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D14A58-48C2-490E-B072-7017B4D4C0A6}" type="datetimeFigureOut">
              <a:rPr lang="en-US" smtClean="0"/>
              <a:t>5/2/23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039070-9BDB-4D73-90EF-3AC80CBF2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165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261" y="-7938"/>
            <a:ext cx="9162522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50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50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0244" name="Title Placeholder 8"/>
          <p:cNvSpPr>
            <a:spLocks noGrp="1"/>
          </p:cNvSpPr>
          <p:nvPr>
            <p:ph type="title"/>
          </p:nvPr>
        </p:nvSpPr>
        <p:spPr bwMode="auto">
          <a:xfrm>
            <a:off x="457729" y="704850"/>
            <a:ext cx="822854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3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729" y="1935164"/>
            <a:ext cx="8228542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729" y="6356351"/>
            <a:ext cx="2132542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900">
                <a:solidFill>
                  <a:srgbClr val="04617B">
                    <a:shade val="9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1"/>
            <a:ext cx="3352271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900">
                <a:solidFill>
                  <a:srgbClr val="04617B">
                    <a:shade val="9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271" y="6356351"/>
            <a:ext cx="762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045C7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DE4802B-6C1E-4036-B51D-5363F288D33F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  <p:grpSp>
        <p:nvGrpSpPr>
          <p:cNvPr id="10249" name="Group 1"/>
          <p:cNvGrpSpPr>
            <a:grpSpLocks/>
          </p:cNvGrpSpPr>
          <p:nvPr/>
        </p:nvGrpSpPr>
        <p:grpSpPr bwMode="auto">
          <a:xfrm>
            <a:off x="-18521" y="203200"/>
            <a:ext cx="9181042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5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5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2046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375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75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75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75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750">
          <a:solidFill>
            <a:schemeClr val="tx2"/>
          </a:solidFill>
          <a:latin typeface="Calibri" pitchFamily="34" charset="0"/>
        </a:defRPr>
      </a:lvl5pPr>
      <a:lvl6pPr marL="342886" algn="l" rtl="0" fontAlgn="base">
        <a:spcBef>
          <a:spcPct val="0"/>
        </a:spcBef>
        <a:spcAft>
          <a:spcPct val="0"/>
        </a:spcAft>
        <a:defRPr sz="3750">
          <a:solidFill>
            <a:schemeClr val="tx2"/>
          </a:solidFill>
          <a:latin typeface="Calibri" pitchFamily="34" charset="0"/>
        </a:defRPr>
      </a:lvl6pPr>
      <a:lvl7pPr marL="685773" algn="l" rtl="0" fontAlgn="base">
        <a:spcBef>
          <a:spcPct val="0"/>
        </a:spcBef>
        <a:spcAft>
          <a:spcPct val="0"/>
        </a:spcAft>
        <a:defRPr sz="3750">
          <a:solidFill>
            <a:schemeClr val="tx2"/>
          </a:solidFill>
          <a:latin typeface="Calibri" pitchFamily="34" charset="0"/>
        </a:defRPr>
      </a:lvl7pPr>
      <a:lvl8pPr marL="1028659" algn="l" rtl="0" fontAlgn="base">
        <a:spcBef>
          <a:spcPct val="0"/>
        </a:spcBef>
        <a:spcAft>
          <a:spcPct val="0"/>
        </a:spcAft>
        <a:defRPr sz="3750">
          <a:solidFill>
            <a:schemeClr val="tx2"/>
          </a:solidFill>
          <a:latin typeface="Calibri" pitchFamily="34" charset="0"/>
        </a:defRPr>
      </a:lvl8pPr>
      <a:lvl9pPr marL="1371545" algn="l" rtl="0" fontAlgn="base">
        <a:spcBef>
          <a:spcPct val="0"/>
        </a:spcBef>
        <a:spcAft>
          <a:spcPct val="0"/>
        </a:spcAft>
        <a:defRPr sz="3750">
          <a:solidFill>
            <a:schemeClr val="tx2"/>
          </a:solidFill>
          <a:latin typeface="Calibri" pitchFamily="34" charset="0"/>
        </a:defRPr>
      </a:lvl9pPr>
    </p:titleStyle>
    <p:bodyStyle>
      <a:lvl1pPr marL="203721" indent="-203721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1917" kern="1200">
          <a:solidFill>
            <a:schemeClr val="tx1"/>
          </a:solidFill>
          <a:latin typeface="+mn-lt"/>
          <a:ea typeface="+mn-ea"/>
          <a:cs typeface="+mn-cs"/>
        </a:defRPr>
      </a:lvl1pPr>
      <a:lvl2pPr marL="478877" indent="-18387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1750" kern="1200">
          <a:solidFill>
            <a:schemeClr val="tx1"/>
          </a:solidFill>
          <a:latin typeface="+mn-lt"/>
          <a:ea typeface="+mn-ea"/>
          <a:cs typeface="+mn-cs"/>
        </a:defRPr>
      </a:lvl2pPr>
      <a:lvl3pPr marL="685243" indent="-18387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890288" indent="-156098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095331" indent="-156098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302968" indent="-157728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1440122" indent="-137155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2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645854" indent="-137155" algn="l" rtl="0" eaLnBrk="1" latinLnBrk="0" hangingPunct="1">
        <a:spcBef>
          <a:spcPct val="20000"/>
        </a:spcBef>
        <a:buClr>
          <a:schemeClr val="tx2"/>
        </a:buClr>
        <a:buChar char="•"/>
        <a:defRPr kumimoji="0"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851586" indent="-137155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05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5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4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3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1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0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9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tmp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m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99FF"/>
            </a:gs>
            <a:gs pos="50000">
              <a:schemeClr val="bg1"/>
            </a:gs>
            <a:gs pos="100000">
              <a:srgbClr val="0099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ChangeArrowheads="1"/>
          </p:cNvSpPr>
          <p:nvPr/>
        </p:nvSpPr>
        <p:spPr bwMode="auto">
          <a:xfrm>
            <a:off x="2342886" y="1771386"/>
            <a:ext cx="371475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VNI-Avo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Avo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Avo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Avo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Avo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Avo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Avo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Avo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15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16739" name="Picture 3" descr="0015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9208">
            <a:off x="7826375" y="3427678"/>
            <a:ext cx="971021" cy="2229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40" name="Picture 4" descr="Vegitab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6" y="5400146"/>
            <a:ext cx="9087114" cy="600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41" name="Picture 6" descr="0015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9208">
            <a:off x="-3969" y="3499116"/>
            <a:ext cx="972344" cy="2229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3" name="Text Box 11"/>
          <p:cNvSpPr txBox="1">
            <a:spLocks noChangeArrowheads="1"/>
          </p:cNvSpPr>
          <p:nvPr/>
        </p:nvSpPr>
        <p:spPr bwMode="auto">
          <a:xfrm>
            <a:off x="399521" y="2935553"/>
            <a:ext cx="7773458" cy="139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495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LẮP RÔ BỐT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2333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333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333" b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altLang="en-US" sz="2333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6743" name="Picture 14" descr="ong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1979" y="1508126"/>
            <a:ext cx="1170782" cy="750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44" name="Picture 15" descr="ong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75" y="1726407"/>
            <a:ext cx="1000125" cy="750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2342886" y="1781969"/>
            <a:ext cx="4071938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27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 THUẬT</a:t>
            </a:r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2250282" y="4857750"/>
            <a:ext cx="4071938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altLang="en-US" sz="27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 Box 11"/>
          <p:cNvSpPr txBox="1">
            <a:spLocks noChangeArrowheads="1"/>
          </p:cNvSpPr>
          <p:nvPr/>
        </p:nvSpPr>
        <p:spPr bwMode="auto">
          <a:xfrm>
            <a:off x="514615" y="914136"/>
            <a:ext cx="777213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endParaRPr lang="en-US" altLang="en-US" sz="36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80958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18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3" grpId="0"/>
      <p:bldP spid="14" grpId="0"/>
      <p:bldP spid="16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273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04800" y="17273"/>
            <a:ext cx="8305800" cy="15067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Lớp</a:t>
            </a: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nhìn</a:t>
            </a: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tranh</a:t>
            </a: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, </a:t>
            </a:r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tự</a:t>
            </a: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ráp</a:t>
            </a: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theo</a:t>
            </a: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nhóm</a:t>
            </a: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trong</a:t>
            </a: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3 </a:t>
            </a:r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phút</a:t>
            </a: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057400"/>
            <a:ext cx="3322637" cy="688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828800"/>
            <a:ext cx="3109913" cy="784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5334000" y="4648200"/>
            <a:ext cx="1524000" cy="9522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Trước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929185" y="2967747"/>
            <a:ext cx="1082722" cy="9522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Sau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3180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04800" y="17273"/>
            <a:ext cx="8305800" cy="15067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Chúng</a:t>
            </a: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ta </a:t>
            </a:r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vừa</a:t>
            </a: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ráp</a:t>
            </a: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chi </a:t>
            </a:r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tiết</a:t>
            </a: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nào</a:t>
            </a: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?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91613" y="1172304"/>
            <a:ext cx="8305800" cy="15067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Tiếp</a:t>
            </a: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theo</a:t>
            </a: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ta </a:t>
            </a:r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sẽ</a:t>
            </a: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ráp</a:t>
            </a: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chi </a:t>
            </a:r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tiết</a:t>
            </a: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nào</a:t>
            </a: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80348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5900"/>
            <a:ext cx="9144000" cy="6471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l">
              <a:buAutoNum type="arabicPeriod"/>
            </a:pPr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đầu</a:t>
            </a: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endParaRPr lang="en-US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algn="l"/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2. </a:t>
            </a:r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các</a:t>
            </a: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bộ</a:t>
            </a: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phận</a:t>
            </a: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khác</a:t>
            </a:r>
            <a:endParaRPr lang="en-US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marL="514350" indent="-514350" algn="l">
              <a:buAutoNum type="alphaLcPeriod"/>
            </a:pPr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Tay</a:t>
            </a: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: </a:t>
            </a:r>
          </a:p>
          <a:p>
            <a:pPr algn="l"/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Lấy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2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thanh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chữ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L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dài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, </a:t>
            </a:r>
          </a:p>
          <a:p>
            <a:pPr algn="l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2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tấm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tam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giác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, </a:t>
            </a:r>
          </a:p>
          <a:p>
            <a:pPr algn="l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4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thanh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thẳng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3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lỗ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và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</a:p>
          <a:p>
            <a:pPr algn="l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2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thanh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chữ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L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ngắn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</a:p>
          <a:p>
            <a:pPr algn="l"/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để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2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tay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</a:t>
            </a:r>
          </a:p>
          <a:p>
            <a:pPr algn="l"/>
            <a:r>
              <a:rPr lang="en-US" sz="32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Khi</a:t>
            </a: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phải</a:t>
            </a: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chú</a:t>
            </a: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ý </a:t>
            </a:r>
          </a:p>
          <a:p>
            <a:pPr algn="l"/>
            <a:r>
              <a:rPr lang="en-US" sz="32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mặt</a:t>
            </a: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phải</a:t>
            </a: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và</a:t>
            </a: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mặt</a:t>
            </a: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trái</a:t>
            </a: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</a:p>
          <a:p>
            <a:pPr algn="l"/>
            <a:r>
              <a:rPr lang="en-US" sz="32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của</a:t>
            </a: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2 </a:t>
            </a:r>
            <a:r>
              <a:rPr lang="en-US" sz="32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tay</a:t>
            </a:r>
            <a:r>
              <a:rPr lang="en-US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</a:t>
            </a:r>
          </a:p>
          <a:p>
            <a:pPr algn="l"/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40" t="4826" r="16120" b="4163"/>
          <a:stretch/>
        </p:blipFill>
        <p:spPr>
          <a:xfrm>
            <a:off x="4800600" y="900859"/>
            <a:ext cx="3835021" cy="46811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10628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04800" y="17273"/>
            <a:ext cx="8305800" cy="15067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Lớp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nhìn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tranh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,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thi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ráp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theo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nhóm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trong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5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phút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057400"/>
            <a:ext cx="5943600" cy="454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1140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5" t="19525" r="53229" b="24086"/>
          <a:stretch/>
        </p:blipFill>
        <p:spPr>
          <a:xfrm>
            <a:off x="4590197" y="2819400"/>
            <a:ext cx="4114800" cy="40076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5901"/>
            <a:ext cx="9144000" cy="2813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l">
              <a:buAutoNum type="arabicPeriod"/>
            </a:pPr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đầu</a:t>
            </a: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endParaRPr lang="en-US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algn="l"/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2. </a:t>
            </a:r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các</a:t>
            </a: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bộ</a:t>
            </a: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phận</a:t>
            </a: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khác</a:t>
            </a:r>
            <a:endParaRPr lang="en-US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marL="514350" indent="-514350" algn="l">
              <a:buAutoNum type="alphaLcPeriod"/>
            </a:pPr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Tay</a:t>
            </a: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</a:p>
          <a:p>
            <a:pPr algn="l"/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b. </a:t>
            </a:r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ăng</a:t>
            </a: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-ten</a:t>
            </a:r>
          </a:p>
          <a:p>
            <a:pPr algn="l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?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Nêu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các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chi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tiết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dùng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để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ăng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-ten?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3352800"/>
            <a:ext cx="4800600" cy="2813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Các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chi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tiết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dùng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để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ăng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-ten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là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2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thanh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thẳng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9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lỗ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và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thanh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chữ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U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dài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 </a:t>
            </a:r>
          </a:p>
          <a:p>
            <a:pPr algn="l"/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70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398043"/>
            <a:ext cx="4114800" cy="400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752600" y="228600"/>
            <a:ext cx="6477000" cy="1182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2 HS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lên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ráp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thi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trước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lớp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</a:t>
            </a:r>
          </a:p>
          <a:p>
            <a:pPr algn="l"/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044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228600"/>
            <a:ext cx="91440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algn="l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?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Từ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đầu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tiết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học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mình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đã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ráp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những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bộ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phận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nào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?</a:t>
            </a:r>
          </a:p>
          <a:p>
            <a:pPr algn="l"/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1600200"/>
            <a:ext cx="91440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algn="l"/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Đó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là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những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bộ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phận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: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đầu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,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tay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,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ăng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-ten.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Và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bộ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phận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sau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cùng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đó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là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trục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bánh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xe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</a:t>
            </a:r>
          </a:p>
          <a:p>
            <a:pPr algn="l"/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8" t="36667" r="8657" b="20879"/>
          <a:stretch/>
        </p:blipFill>
        <p:spPr>
          <a:xfrm>
            <a:off x="2180798" y="1113503"/>
            <a:ext cx="4782403" cy="3429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914400" y="3810000"/>
            <a:ext cx="5791200" cy="2895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algn="l"/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Nhóm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nhìn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tranh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tự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ráp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algn="l"/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325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7" grpId="1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5902"/>
            <a:ext cx="9144000" cy="34254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indent="-514350" algn="l">
              <a:buAutoNum type="arabicPeriod"/>
            </a:pPr>
            <a:r>
              <a:rPr lang="en-US" sz="32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đầu</a:t>
            </a:r>
            <a:r>
              <a:rPr lang="en-US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endParaRPr lang="en-US" sz="32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algn="l"/>
            <a:r>
              <a:rPr lang="en-US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2. </a:t>
            </a:r>
            <a:r>
              <a:rPr lang="en-US" sz="32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các</a:t>
            </a:r>
            <a:r>
              <a:rPr lang="en-US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bộ</a:t>
            </a:r>
            <a:r>
              <a:rPr lang="en-US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phận</a:t>
            </a:r>
            <a:r>
              <a:rPr lang="en-US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khác</a:t>
            </a:r>
            <a:endParaRPr lang="en-US" sz="32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algn="l"/>
            <a:r>
              <a:rPr lang="en-US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       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a.  </a:t>
            </a:r>
            <a:r>
              <a:rPr lang="en-US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Tay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</a:p>
          <a:p>
            <a:pPr algn="l"/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       b.  </a:t>
            </a:r>
            <a:r>
              <a:rPr lang="en-US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ăng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-ten</a:t>
            </a:r>
          </a:p>
          <a:p>
            <a:pPr algn="l"/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       c.  </a:t>
            </a:r>
            <a:r>
              <a:rPr lang="en-US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trục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bánh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xe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algn="l"/>
            <a:r>
              <a:rPr lang="en-US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3. </a:t>
            </a:r>
            <a:r>
              <a:rPr lang="en-US" sz="32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r>
              <a:rPr lang="en-US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hoàn</a:t>
            </a:r>
            <a:r>
              <a:rPr lang="en-US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chỉnh</a:t>
            </a:r>
            <a:endParaRPr lang="en-US" sz="32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3276600"/>
            <a:ext cx="9144000" cy="14067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?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Để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ráp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hoàn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chỉnh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ta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cần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theo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những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bước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nào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?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412" y="3488285"/>
            <a:ext cx="9144000" cy="2813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đầu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vào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thân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</a:t>
            </a:r>
          </a:p>
          <a:p>
            <a:pPr algn="l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thân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vào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thanh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đỡ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cùng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với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2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tấm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tam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giác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 </a:t>
            </a:r>
          </a:p>
          <a:p>
            <a:pPr algn="l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ăng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-ten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vào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thân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</a:t>
            </a:r>
          </a:p>
          <a:p>
            <a:pPr algn="l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hai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tay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vào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khớp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vai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</a:t>
            </a:r>
          </a:p>
          <a:p>
            <a:pPr algn="l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các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trục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bánh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xe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vào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tấm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đỡ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</a:t>
            </a:r>
          </a:p>
          <a:p>
            <a:pPr algn="l"/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2403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457201"/>
            <a:ext cx="5914769" cy="571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đầu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vào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thân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</a:t>
            </a:r>
          </a:p>
          <a:p>
            <a:pPr algn="l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thân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vào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thanh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đỡ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cùng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với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2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tấm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tam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giác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 </a:t>
            </a:r>
          </a:p>
          <a:p>
            <a:pPr algn="l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ăng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-ten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vào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thân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</a:t>
            </a:r>
          </a:p>
          <a:p>
            <a:pPr algn="l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hai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tay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vào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khớp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vai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</a:t>
            </a:r>
          </a:p>
          <a:p>
            <a:pPr algn="l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các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trục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bánh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xe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vào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tấm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đỡ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</a:t>
            </a:r>
          </a:p>
          <a:p>
            <a:pPr algn="l"/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04800"/>
            <a:ext cx="2848230" cy="11338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9912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15000">
        <p14:prism isInverted="1"/>
      </p:transition>
    </mc:Choice>
    <mc:Fallback xmlns="">
      <p:transition spd="slow" advClick="0" advTm="15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1" t="10134" r="42538" b="10000"/>
          <a:stretch/>
        </p:blipFill>
        <p:spPr>
          <a:xfrm>
            <a:off x="6245942" y="525966"/>
            <a:ext cx="2627194" cy="476562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31" r="37015" b="7347"/>
          <a:stretch/>
        </p:blipFill>
        <p:spPr>
          <a:xfrm>
            <a:off x="186518" y="525966"/>
            <a:ext cx="2674961" cy="476562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0" y="5622878"/>
            <a:ext cx="9144000" cy="10779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Lớp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ráp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theo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nhóm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Thời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gian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10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phút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</a:t>
            </a:r>
          </a:p>
        </p:txBody>
      </p:sp>
      <p:pic>
        <p:nvPicPr>
          <p:cNvPr id="3" name="Picture 2" descr="DSC03516.JPG - Windows Picture and Fax Viewer"/>
          <p:cNvPicPr>
            <a:picLocks noChangeAspect="1"/>
          </p:cNvPicPr>
          <p:nvPr/>
        </p:nvPicPr>
        <p:blipFill rotWithShape="1">
          <a:blip r:embed="rId5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07" t="16293" r="40597" b="21821"/>
          <a:stretch/>
        </p:blipFill>
        <p:spPr>
          <a:xfrm>
            <a:off x="3159456" y="525966"/>
            <a:ext cx="2825087" cy="476562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56264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ChangeArrowheads="1"/>
          </p:cNvSpPr>
          <p:nvPr/>
        </p:nvSpPr>
        <p:spPr bwMode="auto">
          <a:xfrm>
            <a:off x="1905000" y="952500"/>
            <a:ext cx="65532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8800" dirty="0">
                <a:solidFill>
                  <a:srgbClr val="FF0000"/>
                </a:solidFill>
              </a:rPr>
              <a:t>  </a:t>
            </a:r>
            <a:r>
              <a:rPr lang="en-US" altLang="vi-VN" sz="4800" dirty="0" err="1">
                <a:solidFill>
                  <a:srgbClr val="0070C0"/>
                </a:solidFill>
              </a:rPr>
              <a:t>Lắp</a:t>
            </a:r>
            <a:r>
              <a:rPr lang="en-US" altLang="vi-VN" sz="4800" dirty="0">
                <a:solidFill>
                  <a:srgbClr val="0070C0"/>
                </a:solidFill>
              </a:rPr>
              <a:t> </a:t>
            </a:r>
            <a:r>
              <a:rPr lang="en-US" altLang="vi-VN" sz="4800" dirty="0" err="1">
                <a:solidFill>
                  <a:srgbClr val="0070C0"/>
                </a:solidFill>
              </a:rPr>
              <a:t>rô</a:t>
            </a:r>
            <a:r>
              <a:rPr lang="en-US" altLang="vi-VN" sz="4800" dirty="0">
                <a:solidFill>
                  <a:srgbClr val="0070C0"/>
                </a:solidFill>
              </a:rPr>
              <a:t> </a:t>
            </a:r>
            <a:r>
              <a:rPr lang="en-US" altLang="vi-VN" sz="4800" dirty="0" err="1">
                <a:solidFill>
                  <a:srgbClr val="0070C0"/>
                </a:solidFill>
              </a:rPr>
              <a:t>bốt</a:t>
            </a:r>
            <a:r>
              <a:rPr lang="en-US" altLang="vi-VN" sz="4800" dirty="0">
                <a:solidFill>
                  <a:srgbClr val="0070C0"/>
                </a:solidFill>
              </a:rPr>
              <a:t> (</a:t>
            </a:r>
            <a:r>
              <a:rPr lang="en-US" altLang="vi-VN" sz="4800" dirty="0" err="1">
                <a:solidFill>
                  <a:srgbClr val="0070C0"/>
                </a:solidFill>
              </a:rPr>
              <a:t>Tiết</a:t>
            </a:r>
            <a:r>
              <a:rPr lang="en-US" altLang="vi-VN" sz="4800" dirty="0">
                <a:solidFill>
                  <a:srgbClr val="0070C0"/>
                </a:solidFill>
              </a:rPr>
              <a:t> 2)</a:t>
            </a:r>
            <a:endParaRPr lang="vi-VN" altLang="vi-VN" sz="8800" dirty="0">
              <a:solidFill>
                <a:srgbClr val="0070C0"/>
              </a:solidFill>
            </a:endParaRPr>
          </a:p>
        </p:txBody>
      </p:sp>
      <p:pic>
        <p:nvPicPr>
          <p:cNvPr id="3077" name="Picture 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038" y="2286000"/>
            <a:ext cx="3103562" cy="388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85800" y="381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548196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457201"/>
            <a:ext cx="5914769" cy="571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đầu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vào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thân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</a:t>
            </a:r>
          </a:p>
          <a:p>
            <a:pPr algn="l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thân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vào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thanh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đỡ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cùng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với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2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tấm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tam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giác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 </a:t>
            </a:r>
          </a:p>
          <a:p>
            <a:pPr algn="l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ăng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-ten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vào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thân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</a:t>
            </a:r>
          </a:p>
          <a:p>
            <a:pPr algn="l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hai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tay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vào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khớp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vai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</a:t>
            </a:r>
          </a:p>
          <a:p>
            <a:pPr algn="l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các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trục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bánh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xe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vào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tấm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đỡ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</a:t>
            </a:r>
          </a:p>
          <a:p>
            <a:pPr algn="l"/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3" name="Picture 2" descr="DSC03514.JPG - Windows Picture and Fax Viewer"/>
          <p:cNvPicPr>
            <a:picLocks noChangeAspect="1"/>
          </p:cNvPicPr>
          <p:nvPr/>
        </p:nvPicPr>
        <p:blipFill rotWithShape="1">
          <a:blip r:embed="rId3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42" t="15261" r="45075" b="32707"/>
          <a:stretch/>
        </p:blipFill>
        <p:spPr>
          <a:xfrm>
            <a:off x="5948888" y="461750"/>
            <a:ext cx="2743200" cy="555805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3650365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7610" y="-13648"/>
            <a:ext cx="9335258" cy="10199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1644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457201"/>
            <a:ext cx="5914769" cy="571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đầu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vào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thân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</a:t>
            </a:r>
          </a:p>
          <a:p>
            <a:pPr algn="just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thân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vào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thanh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đỡ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cùng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với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2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tấm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tam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giác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 </a:t>
            </a:r>
          </a:p>
          <a:p>
            <a:pPr algn="just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ăng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-ten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vào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thân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</a:t>
            </a:r>
          </a:p>
          <a:p>
            <a:pPr algn="just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hai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tay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vào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khớp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vai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</a:t>
            </a:r>
          </a:p>
          <a:p>
            <a:pPr algn="just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các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trục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bánh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xe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vào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tấm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đỡ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</a:t>
            </a:r>
          </a:p>
          <a:p>
            <a:pPr algn="l"/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400" y="502444"/>
            <a:ext cx="2846387" cy="11339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238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31" r="37015" b="7347"/>
          <a:stretch/>
        </p:blipFill>
        <p:spPr>
          <a:xfrm>
            <a:off x="186518" y="525966"/>
            <a:ext cx="2674961" cy="476562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27" t="6393" r="28967" b="7347"/>
          <a:stretch/>
        </p:blipFill>
        <p:spPr>
          <a:xfrm>
            <a:off x="3352452" y="774288"/>
            <a:ext cx="2414516" cy="443680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0" y="5622878"/>
            <a:ext cx="9144000" cy="10779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Lớp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ráp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theo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nhóm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Thời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gian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10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phút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774288"/>
            <a:ext cx="2667000" cy="443680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01281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304800"/>
            <a:ext cx="9144000" cy="10779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Các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nhóm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trưng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bày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sản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phẩm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và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nhận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xét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lẫn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nhau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 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810639"/>
            <a:ext cx="9144000" cy="3962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Gợi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ý:</a:t>
            </a:r>
          </a:p>
          <a:p>
            <a:pPr algn="l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Các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bộ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phận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đúng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và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đủ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</a:t>
            </a:r>
          </a:p>
          <a:p>
            <a:pPr algn="l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Các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mối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ghép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chắc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chắn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</a:t>
            </a:r>
          </a:p>
          <a:p>
            <a:pPr algn="l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Tay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có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thể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nâng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lên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,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hạ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xuống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</a:t>
            </a:r>
          </a:p>
          <a:p>
            <a:pPr algn="l"/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2217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44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823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228600" y="1295400"/>
            <a:ext cx="853440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Tiết</a:t>
            </a:r>
            <a:r>
              <a:rPr lang="en-US" sz="60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6000" b="1" cap="none" spc="0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học</a:t>
            </a:r>
            <a:r>
              <a:rPr lang="en-US" sz="60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6000" b="1" cap="none" spc="0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kết</a:t>
            </a:r>
            <a:r>
              <a:rPr lang="en-US" sz="60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6000" b="1" cap="none" spc="0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cs typeface="Tahoma" pitchFamily="34" charset="0"/>
              </a:rPr>
              <a:t>thúc</a:t>
            </a:r>
            <a:endParaRPr lang="en-US" sz="6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4334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0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0" presetClass="exit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0" presetClass="exit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20" presetClass="entr" presetSubtype="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7" grpId="2"/>
      <p:bldP spid="7" grpId="3"/>
      <p:bldP spid="7" grpId="4"/>
      <p:bldP spid="7" grpId="5"/>
      <p:bldP spid="7" grpId="6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44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86200" y="1752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599" y="304800"/>
            <a:ext cx="3048001" cy="12149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6804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274638"/>
            <a:ext cx="5029200" cy="944562"/>
          </a:xfrm>
        </p:spPr>
        <p:txBody>
          <a:bodyPr>
            <a:normAutofit/>
          </a:bodyPr>
          <a:lstStyle/>
          <a:p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Kiểm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tra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bài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cũ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04800" y="1600200"/>
            <a:ext cx="8305800" cy="944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hoàn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chỉnh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được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theo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những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bộ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phận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nào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1794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2" t="28509" r="59813" b="16222"/>
          <a:stretch/>
        </p:blipFill>
        <p:spPr>
          <a:xfrm>
            <a:off x="5962792" y="3431381"/>
            <a:ext cx="2838735" cy="284276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hreePt" dir="t"/>
          </a:scene3d>
          <a:sp3d prstMaterial="matte"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52400" y="5105400"/>
            <a:ext cx="5423563" cy="14486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Hãy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gọi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tên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bộ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phận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đã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ráp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tiết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trước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66" t="10243" r="7760" b="11284"/>
          <a:stretch/>
        </p:blipFill>
        <p:spPr>
          <a:xfrm>
            <a:off x="152400" y="206002"/>
            <a:ext cx="2951043" cy="4036218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49" t="20772" r="19552" b="23958"/>
          <a:stretch/>
        </p:blipFill>
        <p:spPr>
          <a:xfrm>
            <a:off x="3456757" y="206002"/>
            <a:ext cx="5522864" cy="284276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5142646" y="3897464"/>
            <a:ext cx="762000" cy="9553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c)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398293" y="3048771"/>
            <a:ext cx="762000" cy="9553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b)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219200" y="4308101"/>
            <a:ext cx="762000" cy="9553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2482022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Thứ</a:t>
            </a:r>
            <a:r>
              <a:rPr 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năm </a:t>
            </a:r>
            <a:r>
              <a:rPr lang="en-US" sz="3200" b="1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ngày</a:t>
            </a:r>
            <a:r>
              <a:rPr 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17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tháng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02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năm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2022</a:t>
            </a:r>
            <a:b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</a:br>
            <a:r>
              <a:rPr lang="en-US" sz="32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Kĩ</a:t>
            </a:r>
            <a:r>
              <a:rPr lang="en-US" sz="3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thuật</a:t>
            </a:r>
            <a:r>
              <a:rPr lang="en-US" sz="3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:  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1295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– </a:t>
            </a:r>
            <a:r>
              <a:rPr lang="en-US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bốt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(</a:t>
            </a:r>
            <a:r>
              <a:rPr lang="en-US" sz="3200" b="1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tiết</a:t>
            </a:r>
            <a:r>
              <a:rPr lang="en-US" sz="32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3)</a:t>
            </a:r>
            <a:r>
              <a:rPr lang="en-US" sz="3200" b="1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 </a:t>
            </a:r>
            <a:endParaRPr lang="en-US" sz="3200" b="1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81000" y="2362200"/>
            <a:ext cx="8458200" cy="14486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Chúng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ta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sẽ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tiếp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những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bộ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phận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nào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nữa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?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00200" y="2819400"/>
            <a:ext cx="5066731" cy="27116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đầu</a:t>
            </a: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</a:t>
            </a: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– </a:t>
            </a:r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bốt</a:t>
            </a:r>
            <a:endParaRPr lang="en-US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algn="l"/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Tay</a:t>
            </a: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</a:t>
            </a: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– </a:t>
            </a:r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bốt</a:t>
            </a:r>
            <a:endParaRPr lang="en-US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algn="l"/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ăng</a:t>
            </a: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-ten</a:t>
            </a:r>
          </a:p>
          <a:p>
            <a:pPr algn="l"/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trục</a:t>
            </a: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bánh</a:t>
            </a: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xe</a:t>
            </a:r>
            <a:endParaRPr lang="en-US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0468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152400"/>
            <a:ext cx="91440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Các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nhóm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để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các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chi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tiết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ráp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lên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bàn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</a:t>
            </a:r>
            <a:r>
              <a:rPr lang="en-US" sz="3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 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8100" y="838200"/>
            <a:ext cx="9067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1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bạn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đọc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tên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các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chi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tiết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Lớp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nghe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và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kiểm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tra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lại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</a:t>
            </a:r>
            <a:r>
              <a:rPr lang="en-US" sz="3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 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1241065"/>
              </p:ext>
            </p:extLst>
          </p:nvPr>
        </p:nvGraphicFramePr>
        <p:xfrm>
          <a:off x="1828800" y="421481"/>
          <a:ext cx="6096000" cy="6019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Tên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gọi</a:t>
                      </a:r>
                      <a:endParaRPr lang="en-US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Số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lượng</a:t>
                      </a:r>
                      <a:endParaRPr lang="en-US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Bánh</a:t>
                      </a:r>
                      <a:r>
                        <a:rPr lang="en-US" sz="2400" b="1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2400" b="1" baseline="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đai</a:t>
                      </a:r>
                      <a:endParaRPr lang="en-US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1</a:t>
                      </a:r>
                      <a:endParaRPr lang="en-US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Bánh</a:t>
                      </a:r>
                      <a:r>
                        <a:rPr lang="en-US" sz="2400" b="1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2400" b="1" baseline="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xe</a:t>
                      </a:r>
                      <a:r>
                        <a:rPr lang="en-US" sz="2400" b="1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endParaRPr lang="en-US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5</a:t>
                      </a:r>
                      <a:endParaRPr lang="en-US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Thanh</a:t>
                      </a:r>
                      <a:r>
                        <a:rPr lang="en-US" sz="2400" b="1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2400" b="1" baseline="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thẳng</a:t>
                      </a:r>
                      <a:r>
                        <a:rPr lang="en-US" sz="2400" b="1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 5 </a:t>
                      </a:r>
                      <a:r>
                        <a:rPr lang="en-US" sz="2400" b="1" baseline="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lỗ</a:t>
                      </a:r>
                      <a:endParaRPr lang="en-US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1</a:t>
                      </a:r>
                      <a:endParaRPr lang="en-US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Thanh</a:t>
                      </a:r>
                      <a:r>
                        <a:rPr lang="en-US" sz="2400" b="1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2400" b="1" baseline="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chữ</a:t>
                      </a:r>
                      <a:r>
                        <a:rPr lang="en-US" sz="2400" b="1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 U </a:t>
                      </a:r>
                      <a:r>
                        <a:rPr lang="en-US" sz="2400" b="1" baseline="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ngắn</a:t>
                      </a:r>
                      <a:endParaRPr lang="en-US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1</a:t>
                      </a:r>
                      <a:endParaRPr lang="en-US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Bộ</a:t>
                      </a:r>
                      <a:r>
                        <a:rPr lang="en-US" sz="2400" b="1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2400" b="1" baseline="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ốc</a:t>
                      </a:r>
                      <a:r>
                        <a:rPr lang="en-US" sz="2400" b="1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2400" b="1" baseline="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và</a:t>
                      </a:r>
                      <a:r>
                        <a:rPr lang="en-US" sz="2400" b="1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2400" b="1" baseline="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vít</a:t>
                      </a:r>
                      <a:endParaRPr lang="en-US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15</a:t>
                      </a:r>
                      <a:endParaRPr lang="en-US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Thanh</a:t>
                      </a:r>
                      <a:r>
                        <a:rPr lang="en-US" sz="2400" b="1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2400" b="1" baseline="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chữ</a:t>
                      </a:r>
                      <a:r>
                        <a:rPr lang="en-US" sz="2400" b="1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 L </a:t>
                      </a:r>
                      <a:r>
                        <a:rPr lang="en-US" sz="2400" b="1" baseline="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dài</a:t>
                      </a:r>
                      <a:endParaRPr lang="en-US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2</a:t>
                      </a:r>
                      <a:endParaRPr lang="en-US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Thanh</a:t>
                      </a:r>
                      <a:r>
                        <a:rPr lang="en-US" sz="2400" b="1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2400" b="1" baseline="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chữ</a:t>
                      </a:r>
                      <a:r>
                        <a:rPr lang="en-US" sz="2400" b="1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 L </a:t>
                      </a:r>
                      <a:r>
                        <a:rPr lang="en-US" sz="2400" b="1" baseline="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ngắn</a:t>
                      </a:r>
                      <a:endParaRPr lang="en-US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2</a:t>
                      </a:r>
                      <a:endParaRPr lang="en-US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Tấm</a:t>
                      </a:r>
                      <a:r>
                        <a:rPr lang="en-US" sz="2400" b="1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 tam </a:t>
                      </a:r>
                      <a:r>
                        <a:rPr lang="en-US" sz="2400" b="1" baseline="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giác</a:t>
                      </a:r>
                      <a:endParaRPr lang="en-US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2</a:t>
                      </a:r>
                      <a:endParaRPr lang="en-US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Thanh</a:t>
                      </a:r>
                      <a:r>
                        <a:rPr lang="en-U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2400" b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thẳng</a:t>
                      </a:r>
                      <a:r>
                        <a:rPr lang="en-US" sz="2400" b="1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 9 </a:t>
                      </a:r>
                      <a:r>
                        <a:rPr lang="en-US" sz="2400" b="1" baseline="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lỗ</a:t>
                      </a:r>
                      <a:endParaRPr lang="en-US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2</a:t>
                      </a:r>
                      <a:endParaRPr lang="en-US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Thanh</a:t>
                      </a:r>
                      <a:r>
                        <a:rPr lang="en-U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2400" b="1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chữ</a:t>
                      </a:r>
                      <a:r>
                        <a:rPr lang="en-US" sz="2400" b="1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 U </a:t>
                      </a:r>
                      <a:r>
                        <a:rPr lang="en-US" sz="2400" b="1" baseline="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dài</a:t>
                      </a:r>
                      <a:endParaRPr lang="en-US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Trục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dài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endParaRPr lang="en-US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Vòng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hãm</a:t>
                      </a:r>
                      <a:endParaRPr lang="en-US" sz="2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itchFamily="34" charset="0"/>
                          <a:cs typeface="Tahoma" pitchFamily="34" charset="0"/>
                        </a:rPr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2184481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6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5901"/>
            <a:ext cx="3886200" cy="1213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1. </a:t>
            </a:r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đầu</a:t>
            </a:r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endParaRPr lang="en-US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612551"/>
            <a:ext cx="9140588" cy="20434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Lấy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bánh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đai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,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bánh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xe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,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thanh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thẳng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5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lỗ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và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thanh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chữ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U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ngắn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lắp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vào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vít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dài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để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được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đầu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rô-bốt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9" t="16235" r="59254" b="16899"/>
          <a:stretch/>
        </p:blipFill>
        <p:spPr>
          <a:xfrm>
            <a:off x="228600" y="2514600"/>
            <a:ext cx="2975212" cy="343923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27" t="17828" r="20448" b="25456"/>
          <a:stretch/>
        </p:blipFill>
        <p:spPr>
          <a:xfrm>
            <a:off x="3886200" y="2775613"/>
            <a:ext cx="3193577" cy="291721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609600" y="5909482"/>
            <a:ext cx="8305800" cy="9365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Mối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ghép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này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gồm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mấy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chi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tiết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?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56949" y="4957195"/>
            <a:ext cx="1524000" cy="9522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Trước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3886200" y="3200400"/>
            <a:ext cx="1082722" cy="9522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Sau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13750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04800" y="17273"/>
            <a:ext cx="8305800" cy="3276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Mối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ghép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này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gồm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5 chi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tiết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:</a:t>
            </a:r>
          </a:p>
          <a:p>
            <a:pPr algn="l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Bánh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đai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algn="l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Bánh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xe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algn="l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Thanh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thẳng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5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lỗ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algn="l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Thanh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chữ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U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ngắn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  <a:p>
            <a:pPr algn="l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-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Bộ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ốc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và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vít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dài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124200"/>
            <a:ext cx="3109913" cy="7078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404085"/>
            <a:ext cx="3322637" cy="603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5791200" y="5493519"/>
            <a:ext cx="1524000" cy="9522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Trước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905000" y="4152687"/>
            <a:ext cx="1082722" cy="9522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Sau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6590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1172</TotalTime>
  <Words>755</Words>
  <Application>Microsoft Macintosh PowerPoint</Application>
  <PresentationFormat>On-screen Show (4:3)</PresentationFormat>
  <Paragraphs>124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Calibri</vt:lpstr>
      <vt:lpstr>Arial</vt:lpstr>
      <vt:lpstr>Wingdings 2</vt:lpstr>
      <vt:lpstr>Tahoma</vt:lpstr>
      <vt:lpstr>Constantia</vt:lpstr>
      <vt:lpstr>VNI-Avo</vt:lpstr>
      <vt:lpstr>Times New Roman</vt:lpstr>
      <vt:lpstr>Office Theme</vt:lpstr>
      <vt:lpstr>Flow</vt:lpstr>
      <vt:lpstr>PowerPoint Presentation</vt:lpstr>
      <vt:lpstr>PowerPoint Presentation</vt:lpstr>
      <vt:lpstr>PowerPoint Presentation</vt:lpstr>
      <vt:lpstr>Kiểm tra bài cũ</vt:lpstr>
      <vt:lpstr>PowerPoint Presentation</vt:lpstr>
      <vt:lpstr>Thứ năm ngày 17 tháng 02 năm 2022 Kĩ thuật: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XP SP3 Multi main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Van An</dc:creator>
  <cp:lastModifiedBy>pham phuong anh</cp:lastModifiedBy>
  <cp:revision>68</cp:revision>
  <dcterms:created xsi:type="dcterms:W3CDTF">2012-04-15T00:55:10Z</dcterms:created>
  <dcterms:modified xsi:type="dcterms:W3CDTF">2023-05-02T14:15:33Z</dcterms:modified>
</cp:coreProperties>
</file>